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1" r:id="rId5"/>
    <p:sldId id="260" r:id="rId6"/>
    <p:sldId id="262" r:id="rId7"/>
    <p:sldId id="259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0" r:id="rId16"/>
    <p:sldId id="271" r:id="rId17"/>
    <p:sldId id="273" r:id="rId18"/>
    <p:sldId id="279" r:id="rId19"/>
    <p:sldId id="324" r:id="rId20"/>
    <p:sldId id="312" r:id="rId21"/>
    <p:sldId id="689" r:id="rId22"/>
    <p:sldId id="1051" r:id="rId23"/>
    <p:sldId id="1062" r:id="rId24"/>
    <p:sldId id="1063" r:id="rId25"/>
    <p:sldId id="1059" r:id="rId26"/>
    <p:sldId id="305" r:id="rId27"/>
    <p:sldId id="306" r:id="rId28"/>
    <p:sldId id="309" r:id="rId29"/>
    <p:sldId id="285" r:id="rId30"/>
    <p:sldId id="106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F99"/>
    <a:srgbClr val="EF5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>
        <p:scale>
          <a:sx n="50" d="100"/>
          <a:sy n="50" d="100"/>
        </p:scale>
        <p:origin x="141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8F8318-DE96-4B7D-9C2C-742C25E9EC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9134" y="1085850"/>
            <a:ext cx="10466156" cy="4686300"/>
          </a:xfrm>
          <a:custGeom>
            <a:avLst/>
            <a:gdLst>
              <a:gd name="connsiteX0" fmla="*/ 419096 w 10466156"/>
              <a:gd name="connsiteY0" fmla="*/ 0 h 4686300"/>
              <a:gd name="connsiteX1" fmla="*/ 10047060 w 10466156"/>
              <a:gd name="connsiteY1" fmla="*/ 0 h 4686300"/>
              <a:gd name="connsiteX2" fmla="*/ 10466156 w 10466156"/>
              <a:gd name="connsiteY2" fmla="*/ 419096 h 4686300"/>
              <a:gd name="connsiteX3" fmla="*/ 10466156 w 10466156"/>
              <a:gd name="connsiteY3" fmla="*/ 4267204 h 4686300"/>
              <a:gd name="connsiteX4" fmla="*/ 10047060 w 10466156"/>
              <a:gd name="connsiteY4" fmla="*/ 4686300 h 4686300"/>
              <a:gd name="connsiteX5" fmla="*/ 419096 w 10466156"/>
              <a:gd name="connsiteY5" fmla="*/ 4686300 h 4686300"/>
              <a:gd name="connsiteX6" fmla="*/ 0 w 10466156"/>
              <a:gd name="connsiteY6" fmla="*/ 4267204 h 4686300"/>
              <a:gd name="connsiteX7" fmla="*/ 0 w 10466156"/>
              <a:gd name="connsiteY7" fmla="*/ 419096 h 4686300"/>
              <a:gd name="connsiteX8" fmla="*/ 419096 w 10466156"/>
              <a:gd name="connsiteY8" fmla="*/ 0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156" h="4686300">
                <a:moveTo>
                  <a:pt x="419096" y="0"/>
                </a:moveTo>
                <a:lnTo>
                  <a:pt x="10047060" y="0"/>
                </a:lnTo>
                <a:cubicBezTo>
                  <a:pt x="10278520" y="0"/>
                  <a:pt x="10466156" y="187636"/>
                  <a:pt x="10466156" y="419096"/>
                </a:cubicBezTo>
                <a:lnTo>
                  <a:pt x="10466156" y="4267204"/>
                </a:lnTo>
                <a:cubicBezTo>
                  <a:pt x="10466156" y="4498664"/>
                  <a:pt x="10278520" y="4686300"/>
                  <a:pt x="10047060" y="4686300"/>
                </a:cubicBezTo>
                <a:lnTo>
                  <a:pt x="419096" y="4686300"/>
                </a:lnTo>
                <a:cubicBezTo>
                  <a:pt x="187636" y="4686300"/>
                  <a:pt x="0" y="4498664"/>
                  <a:pt x="0" y="4267204"/>
                </a:cubicBezTo>
                <a:lnTo>
                  <a:pt x="0" y="419096"/>
                </a:lnTo>
                <a:cubicBezTo>
                  <a:pt x="0" y="187636"/>
                  <a:pt x="187636" y="0"/>
                  <a:pt x="4190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9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EC8ABD3-918E-4E6F-95E3-271043CCFA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42087" y="2279588"/>
            <a:ext cx="1524670" cy="1909656"/>
          </a:xfrm>
          <a:custGeom>
            <a:avLst/>
            <a:gdLst>
              <a:gd name="connsiteX0" fmla="*/ 0 w 1524670"/>
              <a:gd name="connsiteY0" fmla="*/ 0 h 1909656"/>
              <a:gd name="connsiteX1" fmla="*/ 1524670 w 1524670"/>
              <a:gd name="connsiteY1" fmla="*/ 0 h 1909656"/>
              <a:gd name="connsiteX2" fmla="*/ 1524670 w 1524670"/>
              <a:gd name="connsiteY2" fmla="*/ 1909656 h 1909656"/>
              <a:gd name="connsiteX3" fmla="*/ 0 w 1524670"/>
              <a:gd name="connsiteY3" fmla="*/ 1909656 h 190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670" h="1909656">
                <a:moveTo>
                  <a:pt x="0" y="0"/>
                </a:moveTo>
                <a:lnTo>
                  <a:pt x="1524670" y="0"/>
                </a:lnTo>
                <a:lnTo>
                  <a:pt x="1524670" y="1909656"/>
                </a:lnTo>
                <a:lnTo>
                  <a:pt x="0" y="19096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B579FE9-F874-40C7-B257-807176CCAD7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95374" y="2082336"/>
            <a:ext cx="1859279" cy="2328757"/>
          </a:xfrm>
          <a:custGeom>
            <a:avLst/>
            <a:gdLst>
              <a:gd name="connsiteX0" fmla="*/ 0 w 1859279"/>
              <a:gd name="connsiteY0" fmla="*/ 0 h 2328757"/>
              <a:gd name="connsiteX1" fmla="*/ 1859279 w 1859279"/>
              <a:gd name="connsiteY1" fmla="*/ 0 h 2328757"/>
              <a:gd name="connsiteX2" fmla="*/ 1859279 w 1859279"/>
              <a:gd name="connsiteY2" fmla="*/ 2328757 h 2328757"/>
              <a:gd name="connsiteX3" fmla="*/ 0 w 1859279"/>
              <a:gd name="connsiteY3" fmla="*/ 2328757 h 2328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9279" h="2328757">
                <a:moveTo>
                  <a:pt x="0" y="0"/>
                </a:moveTo>
                <a:lnTo>
                  <a:pt x="1859279" y="0"/>
                </a:lnTo>
                <a:lnTo>
                  <a:pt x="1859279" y="2328757"/>
                </a:lnTo>
                <a:lnTo>
                  <a:pt x="0" y="23287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9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5D8A1F-91BE-449A-95A3-621C6DDE28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51417" y="954449"/>
            <a:ext cx="5076785" cy="2354716"/>
          </a:xfrm>
          <a:custGeom>
            <a:avLst/>
            <a:gdLst>
              <a:gd name="connsiteX0" fmla="*/ 0 w 5076785"/>
              <a:gd name="connsiteY0" fmla="*/ 0 h 2354716"/>
              <a:gd name="connsiteX1" fmla="*/ 5076785 w 5076785"/>
              <a:gd name="connsiteY1" fmla="*/ 0 h 2354716"/>
              <a:gd name="connsiteX2" fmla="*/ 5076785 w 5076785"/>
              <a:gd name="connsiteY2" fmla="*/ 2354716 h 2354716"/>
              <a:gd name="connsiteX3" fmla="*/ 0 w 5076785"/>
              <a:gd name="connsiteY3" fmla="*/ 2354716 h 235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6785" h="2354716">
                <a:moveTo>
                  <a:pt x="0" y="0"/>
                </a:moveTo>
                <a:lnTo>
                  <a:pt x="5076785" y="0"/>
                </a:lnTo>
                <a:lnTo>
                  <a:pt x="5076785" y="2354716"/>
                </a:lnTo>
                <a:lnTo>
                  <a:pt x="0" y="235471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6F2231A-9372-45FF-9ED6-79F87BCD97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51419" y="3548836"/>
            <a:ext cx="2371783" cy="2354715"/>
          </a:xfrm>
          <a:custGeom>
            <a:avLst/>
            <a:gdLst>
              <a:gd name="connsiteX0" fmla="*/ 0 w 2371783"/>
              <a:gd name="connsiteY0" fmla="*/ 0 h 2354715"/>
              <a:gd name="connsiteX1" fmla="*/ 2371783 w 2371783"/>
              <a:gd name="connsiteY1" fmla="*/ 0 h 2354715"/>
              <a:gd name="connsiteX2" fmla="*/ 2371783 w 2371783"/>
              <a:gd name="connsiteY2" fmla="*/ 2354715 h 2354715"/>
              <a:gd name="connsiteX3" fmla="*/ 0 w 2371783"/>
              <a:gd name="connsiteY3" fmla="*/ 2354715 h 235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1783" h="2354715">
                <a:moveTo>
                  <a:pt x="0" y="0"/>
                </a:moveTo>
                <a:lnTo>
                  <a:pt x="2371783" y="0"/>
                </a:lnTo>
                <a:lnTo>
                  <a:pt x="2371783" y="2354715"/>
                </a:lnTo>
                <a:lnTo>
                  <a:pt x="0" y="235471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3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0A8C4A3-268E-4651-B9A8-543B6B3D30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7554" y="659171"/>
            <a:ext cx="5628444" cy="6198829"/>
          </a:xfrm>
          <a:custGeom>
            <a:avLst/>
            <a:gdLst>
              <a:gd name="connsiteX0" fmla="*/ 3959451 w 5628444"/>
              <a:gd name="connsiteY0" fmla="*/ 902929 h 6198829"/>
              <a:gd name="connsiteX1" fmla="*/ 5628444 w 5628444"/>
              <a:gd name="connsiteY1" fmla="*/ 902929 h 6198829"/>
              <a:gd name="connsiteX2" fmla="*/ 5628444 w 5628444"/>
              <a:gd name="connsiteY2" fmla="*/ 6198829 h 6198829"/>
              <a:gd name="connsiteX3" fmla="*/ 3959451 w 5628444"/>
              <a:gd name="connsiteY3" fmla="*/ 6198829 h 6198829"/>
              <a:gd name="connsiteX4" fmla="*/ 0 w 5628444"/>
              <a:gd name="connsiteY4" fmla="*/ 0 h 6198829"/>
              <a:gd name="connsiteX5" fmla="*/ 3767187 w 5628444"/>
              <a:gd name="connsiteY5" fmla="*/ 0 h 6198829"/>
              <a:gd name="connsiteX6" fmla="*/ 3767187 w 5628444"/>
              <a:gd name="connsiteY6" fmla="*/ 4990431 h 6198829"/>
              <a:gd name="connsiteX7" fmla="*/ 0 w 5628444"/>
              <a:gd name="connsiteY7" fmla="*/ 4990431 h 6198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8444" h="6198829">
                <a:moveTo>
                  <a:pt x="3959451" y="902929"/>
                </a:moveTo>
                <a:lnTo>
                  <a:pt x="5628444" y="902929"/>
                </a:lnTo>
                <a:lnTo>
                  <a:pt x="5628444" y="6198829"/>
                </a:lnTo>
                <a:lnTo>
                  <a:pt x="3959451" y="6198829"/>
                </a:lnTo>
                <a:close/>
                <a:moveTo>
                  <a:pt x="0" y="0"/>
                </a:moveTo>
                <a:lnTo>
                  <a:pt x="3767187" y="0"/>
                </a:lnTo>
                <a:lnTo>
                  <a:pt x="3767187" y="4990431"/>
                </a:lnTo>
                <a:lnTo>
                  <a:pt x="0" y="499043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8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3C7643B-C6C4-47F6-A956-8B8DD69273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63698" y="1599759"/>
            <a:ext cx="3390910" cy="3390910"/>
          </a:xfrm>
          <a:custGeom>
            <a:avLst/>
            <a:gdLst>
              <a:gd name="connsiteX0" fmla="*/ 1695455 w 3390910"/>
              <a:gd name="connsiteY0" fmla="*/ 0 h 3390910"/>
              <a:gd name="connsiteX1" fmla="*/ 3390910 w 3390910"/>
              <a:gd name="connsiteY1" fmla="*/ 1695455 h 3390910"/>
              <a:gd name="connsiteX2" fmla="*/ 1695455 w 3390910"/>
              <a:gd name="connsiteY2" fmla="*/ 3390910 h 3390910"/>
              <a:gd name="connsiteX3" fmla="*/ 0 w 3390910"/>
              <a:gd name="connsiteY3" fmla="*/ 1695455 h 3390910"/>
              <a:gd name="connsiteX4" fmla="*/ 1695455 w 3390910"/>
              <a:gd name="connsiteY4" fmla="*/ 0 h 339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0910" h="3390910">
                <a:moveTo>
                  <a:pt x="1695455" y="0"/>
                </a:moveTo>
                <a:cubicBezTo>
                  <a:pt x="2631829" y="0"/>
                  <a:pt x="3390910" y="759081"/>
                  <a:pt x="3390910" y="1695455"/>
                </a:cubicBezTo>
                <a:cubicBezTo>
                  <a:pt x="3390910" y="2631829"/>
                  <a:pt x="2631829" y="3390910"/>
                  <a:pt x="1695455" y="3390910"/>
                </a:cubicBezTo>
                <a:cubicBezTo>
                  <a:pt x="759081" y="3390910"/>
                  <a:pt x="0" y="2631829"/>
                  <a:pt x="0" y="1695455"/>
                </a:cubicBezTo>
                <a:cubicBezTo>
                  <a:pt x="0" y="759081"/>
                  <a:pt x="759081" y="0"/>
                  <a:pt x="16954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54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8EDEC9C-6040-402C-B2F0-4CDDD8453E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9930" y="826050"/>
            <a:ext cx="2535336" cy="2606855"/>
          </a:xfrm>
          <a:custGeom>
            <a:avLst/>
            <a:gdLst>
              <a:gd name="connsiteX0" fmla="*/ 0 w 2535336"/>
              <a:gd name="connsiteY0" fmla="*/ 0 h 2606855"/>
              <a:gd name="connsiteX1" fmla="*/ 2535336 w 2535336"/>
              <a:gd name="connsiteY1" fmla="*/ 0 h 2606855"/>
              <a:gd name="connsiteX2" fmla="*/ 2535336 w 2535336"/>
              <a:gd name="connsiteY2" fmla="*/ 2606855 h 2606855"/>
              <a:gd name="connsiteX3" fmla="*/ 0 w 2535336"/>
              <a:gd name="connsiteY3" fmla="*/ 2606855 h 260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336" h="2606855">
                <a:moveTo>
                  <a:pt x="0" y="0"/>
                </a:moveTo>
                <a:lnTo>
                  <a:pt x="2535336" y="0"/>
                </a:lnTo>
                <a:lnTo>
                  <a:pt x="2535336" y="2606855"/>
                </a:lnTo>
                <a:lnTo>
                  <a:pt x="0" y="2606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DDC48F4-C310-4385-AEE0-E9BAB3DEB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1388" y="826051"/>
            <a:ext cx="2757714" cy="5094513"/>
          </a:xfrm>
          <a:custGeom>
            <a:avLst/>
            <a:gdLst>
              <a:gd name="connsiteX0" fmla="*/ 0 w 2757714"/>
              <a:gd name="connsiteY0" fmla="*/ 0 h 5094513"/>
              <a:gd name="connsiteX1" fmla="*/ 2757714 w 2757714"/>
              <a:gd name="connsiteY1" fmla="*/ 0 h 5094513"/>
              <a:gd name="connsiteX2" fmla="*/ 2757714 w 2757714"/>
              <a:gd name="connsiteY2" fmla="*/ 5094513 h 5094513"/>
              <a:gd name="connsiteX3" fmla="*/ 0 w 2757714"/>
              <a:gd name="connsiteY3" fmla="*/ 5094513 h 50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7714" h="5094513">
                <a:moveTo>
                  <a:pt x="0" y="0"/>
                </a:moveTo>
                <a:lnTo>
                  <a:pt x="2757714" y="0"/>
                </a:lnTo>
                <a:lnTo>
                  <a:pt x="2757714" y="5094513"/>
                </a:lnTo>
                <a:lnTo>
                  <a:pt x="0" y="50945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40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80C3BD-C920-4278-85D8-7BEB192F3F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1162" y="995994"/>
            <a:ext cx="3819501" cy="2209867"/>
          </a:xfrm>
          <a:custGeom>
            <a:avLst/>
            <a:gdLst>
              <a:gd name="connsiteX0" fmla="*/ 0 w 3819501"/>
              <a:gd name="connsiteY0" fmla="*/ 0 h 2209867"/>
              <a:gd name="connsiteX1" fmla="*/ 3819501 w 3819501"/>
              <a:gd name="connsiteY1" fmla="*/ 0 h 2209867"/>
              <a:gd name="connsiteX2" fmla="*/ 3819501 w 3819501"/>
              <a:gd name="connsiteY2" fmla="*/ 2209867 h 2209867"/>
              <a:gd name="connsiteX3" fmla="*/ 0 w 3819501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9501" h="2209867">
                <a:moveTo>
                  <a:pt x="0" y="0"/>
                </a:moveTo>
                <a:lnTo>
                  <a:pt x="3819501" y="0"/>
                </a:lnTo>
                <a:lnTo>
                  <a:pt x="3819501" y="2209867"/>
                </a:lnTo>
                <a:lnTo>
                  <a:pt x="0" y="2209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C5A4D5B-0BF6-4CF6-B05C-0C154EBAE3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63405" y="995994"/>
            <a:ext cx="1854045" cy="2209867"/>
          </a:xfrm>
          <a:custGeom>
            <a:avLst/>
            <a:gdLst>
              <a:gd name="connsiteX0" fmla="*/ 0 w 1854045"/>
              <a:gd name="connsiteY0" fmla="*/ 0 h 2209867"/>
              <a:gd name="connsiteX1" fmla="*/ 1854045 w 1854045"/>
              <a:gd name="connsiteY1" fmla="*/ 0 h 2209867"/>
              <a:gd name="connsiteX2" fmla="*/ 1854045 w 1854045"/>
              <a:gd name="connsiteY2" fmla="*/ 2209867 h 2209867"/>
              <a:gd name="connsiteX3" fmla="*/ 0 w 1854045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4045" h="2209867">
                <a:moveTo>
                  <a:pt x="0" y="0"/>
                </a:moveTo>
                <a:lnTo>
                  <a:pt x="1854045" y="0"/>
                </a:lnTo>
                <a:lnTo>
                  <a:pt x="1854045" y="2209867"/>
                </a:lnTo>
                <a:lnTo>
                  <a:pt x="0" y="2209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714826AA-5CC0-4996-8E8F-C77A318C71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50514" y="995994"/>
            <a:ext cx="3619605" cy="2209867"/>
          </a:xfrm>
          <a:custGeom>
            <a:avLst/>
            <a:gdLst>
              <a:gd name="connsiteX0" fmla="*/ 0 w 3619605"/>
              <a:gd name="connsiteY0" fmla="*/ 0 h 2209867"/>
              <a:gd name="connsiteX1" fmla="*/ 3619605 w 3619605"/>
              <a:gd name="connsiteY1" fmla="*/ 0 h 2209867"/>
              <a:gd name="connsiteX2" fmla="*/ 3619605 w 3619605"/>
              <a:gd name="connsiteY2" fmla="*/ 2209867 h 2209867"/>
              <a:gd name="connsiteX3" fmla="*/ 0 w 3619605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605" h="2209867">
                <a:moveTo>
                  <a:pt x="0" y="0"/>
                </a:moveTo>
                <a:lnTo>
                  <a:pt x="3619605" y="0"/>
                </a:lnTo>
                <a:lnTo>
                  <a:pt x="3619605" y="2209867"/>
                </a:lnTo>
                <a:lnTo>
                  <a:pt x="0" y="2209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D33E11AA-C2B9-41DF-992D-FDA2C7354C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6242" y="3370986"/>
            <a:ext cx="3563879" cy="2209867"/>
          </a:xfrm>
          <a:custGeom>
            <a:avLst/>
            <a:gdLst>
              <a:gd name="connsiteX0" fmla="*/ 0 w 3563879"/>
              <a:gd name="connsiteY0" fmla="*/ 0 h 2209867"/>
              <a:gd name="connsiteX1" fmla="*/ 3563879 w 3563879"/>
              <a:gd name="connsiteY1" fmla="*/ 0 h 2209867"/>
              <a:gd name="connsiteX2" fmla="*/ 3563879 w 3563879"/>
              <a:gd name="connsiteY2" fmla="*/ 2209867 h 2209867"/>
              <a:gd name="connsiteX3" fmla="*/ 0 w 3563879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3879" h="2209867">
                <a:moveTo>
                  <a:pt x="0" y="0"/>
                </a:moveTo>
                <a:lnTo>
                  <a:pt x="3563879" y="0"/>
                </a:lnTo>
                <a:lnTo>
                  <a:pt x="3563879" y="2209867"/>
                </a:lnTo>
                <a:lnTo>
                  <a:pt x="0" y="2209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5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14D831-AD77-4FF6-B867-EFB79545F7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875116"/>
            <a:ext cx="3028899" cy="3716196"/>
          </a:xfrm>
          <a:custGeom>
            <a:avLst/>
            <a:gdLst>
              <a:gd name="connsiteX0" fmla="*/ 0 w 3028899"/>
              <a:gd name="connsiteY0" fmla="*/ 0 h 3716196"/>
              <a:gd name="connsiteX1" fmla="*/ 3028899 w 3028899"/>
              <a:gd name="connsiteY1" fmla="*/ 0 h 3716196"/>
              <a:gd name="connsiteX2" fmla="*/ 3028899 w 3028899"/>
              <a:gd name="connsiteY2" fmla="*/ 3716196 h 3716196"/>
              <a:gd name="connsiteX3" fmla="*/ 0 w 3028899"/>
              <a:gd name="connsiteY3" fmla="*/ 3716196 h 37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8899" h="3716196">
                <a:moveTo>
                  <a:pt x="0" y="0"/>
                </a:moveTo>
                <a:lnTo>
                  <a:pt x="3028899" y="0"/>
                </a:lnTo>
                <a:lnTo>
                  <a:pt x="3028899" y="3716196"/>
                </a:lnTo>
                <a:lnTo>
                  <a:pt x="0" y="371619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60C37A8-DF47-47DF-8B9F-EB1E7FCBAB2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73462" y="1577156"/>
            <a:ext cx="3028899" cy="3703688"/>
          </a:xfrm>
          <a:custGeom>
            <a:avLst/>
            <a:gdLst>
              <a:gd name="connsiteX0" fmla="*/ 0 w 3028899"/>
              <a:gd name="connsiteY0" fmla="*/ 0 h 3703688"/>
              <a:gd name="connsiteX1" fmla="*/ 3028899 w 3028899"/>
              <a:gd name="connsiteY1" fmla="*/ 0 h 3703688"/>
              <a:gd name="connsiteX2" fmla="*/ 3028899 w 3028899"/>
              <a:gd name="connsiteY2" fmla="*/ 3703688 h 3703688"/>
              <a:gd name="connsiteX3" fmla="*/ 0 w 3028899"/>
              <a:gd name="connsiteY3" fmla="*/ 3703688 h 370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8899" h="3703688">
                <a:moveTo>
                  <a:pt x="0" y="0"/>
                </a:moveTo>
                <a:lnTo>
                  <a:pt x="3028899" y="0"/>
                </a:lnTo>
                <a:lnTo>
                  <a:pt x="3028899" y="3703688"/>
                </a:lnTo>
                <a:lnTo>
                  <a:pt x="0" y="37036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6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4727C90-017C-49CF-9CA4-BD8445615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0149" y="1600200"/>
            <a:ext cx="5154113" cy="3674790"/>
          </a:xfrm>
          <a:custGeom>
            <a:avLst/>
            <a:gdLst>
              <a:gd name="connsiteX0" fmla="*/ 0 w 5154113"/>
              <a:gd name="connsiteY0" fmla="*/ 0 h 3674790"/>
              <a:gd name="connsiteX1" fmla="*/ 5154113 w 5154113"/>
              <a:gd name="connsiteY1" fmla="*/ 0 h 3674790"/>
              <a:gd name="connsiteX2" fmla="*/ 5154113 w 5154113"/>
              <a:gd name="connsiteY2" fmla="*/ 3674790 h 3674790"/>
              <a:gd name="connsiteX3" fmla="*/ 0 w 5154113"/>
              <a:gd name="connsiteY3" fmla="*/ 3674790 h 367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4113" h="3674790">
                <a:moveTo>
                  <a:pt x="0" y="0"/>
                </a:moveTo>
                <a:lnTo>
                  <a:pt x="5154113" y="0"/>
                </a:lnTo>
                <a:lnTo>
                  <a:pt x="5154113" y="3674790"/>
                </a:lnTo>
                <a:lnTo>
                  <a:pt x="0" y="367479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76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0097E-B830-49B8-A4CC-2BE108BD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57D5-8886-440E-9F22-A2EFE7D028F6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FF85F-EC51-4F9C-8C43-FF87C824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0923-0ADB-4B4F-92DF-3DB6974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2D34-6068-42D9-B6ED-988F34B9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6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25EC53C-F2B3-49AE-8E8A-7C8343BA13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7697" y="914400"/>
            <a:ext cx="4674593" cy="4766151"/>
          </a:xfrm>
          <a:custGeom>
            <a:avLst/>
            <a:gdLst>
              <a:gd name="connsiteX0" fmla="*/ 436233 w 4674593"/>
              <a:gd name="connsiteY0" fmla="*/ 0 h 4766151"/>
              <a:gd name="connsiteX1" fmla="*/ 4238360 w 4674593"/>
              <a:gd name="connsiteY1" fmla="*/ 0 h 4766151"/>
              <a:gd name="connsiteX2" fmla="*/ 4674593 w 4674593"/>
              <a:gd name="connsiteY2" fmla="*/ 436233 h 4766151"/>
              <a:gd name="connsiteX3" fmla="*/ 4674593 w 4674593"/>
              <a:gd name="connsiteY3" fmla="*/ 4329918 h 4766151"/>
              <a:gd name="connsiteX4" fmla="*/ 4238360 w 4674593"/>
              <a:gd name="connsiteY4" fmla="*/ 4766151 h 4766151"/>
              <a:gd name="connsiteX5" fmla="*/ 436233 w 4674593"/>
              <a:gd name="connsiteY5" fmla="*/ 4766151 h 4766151"/>
              <a:gd name="connsiteX6" fmla="*/ 0 w 4674593"/>
              <a:gd name="connsiteY6" fmla="*/ 4329918 h 4766151"/>
              <a:gd name="connsiteX7" fmla="*/ 0 w 4674593"/>
              <a:gd name="connsiteY7" fmla="*/ 436233 h 4766151"/>
              <a:gd name="connsiteX8" fmla="*/ 436233 w 4674593"/>
              <a:gd name="connsiteY8" fmla="*/ 0 h 476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4593" h="4766151">
                <a:moveTo>
                  <a:pt x="436233" y="0"/>
                </a:moveTo>
                <a:lnTo>
                  <a:pt x="4238360" y="0"/>
                </a:lnTo>
                <a:cubicBezTo>
                  <a:pt x="4479285" y="0"/>
                  <a:pt x="4674593" y="195308"/>
                  <a:pt x="4674593" y="436233"/>
                </a:cubicBezTo>
                <a:lnTo>
                  <a:pt x="4674593" y="4329918"/>
                </a:lnTo>
                <a:cubicBezTo>
                  <a:pt x="4674593" y="4570843"/>
                  <a:pt x="4479285" y="4766151"/>
                  <a:pt x="4238360" y="4766151"/>
                </a:cubicBezTo>
                <a:lnTo>
                  <a:pt x="436233" y="4766151"/>
                </a:lnTo>
                <a:cubicBezTo>
                  <a:pt x="195308" y="4766151"/>
                  <a:pt x="0" y="4570843"/>
                  <a:pt x="0" y="4329918"/>
                </a:cubicBezTo>
                <a:lnTo>
                  <a:pt x="0" y="436233"/>
                </a:lnTo>
                <a:cubicBezTo>
                  <a:pt x="0" y="195308"/>
                  <a:pt x="195308" y="0"/>
                  <a:pt x="43623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1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2F2C405-E6A1-4CEC-83CE-E90309E996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45558" y="966589"/>
            <a:ext cx="2647437" cy="5206309"/>
          </a:xfrm>
          <a:custGeom>
            <a:avLst/>
            <a:gdLst>
              <a:gd name="connsiteX0" fmla="*/ 0 w 2647437"/>
              <a:gd name="connsiteY0" fmla="*/ 0 h 5206309"/>
              <a:gd name="connsiteX1" fmla="*/ 2647437 w 2647437"/>
              <a:gd name="connsiteY1" fmla="*/ 0 h 5206309"/>
              <a:gd name="connsiteX2" fmla="*/ 2647437 w 2647437"/>
              <a:gd name="connsiteY2" fmla="*/ 5206309 h 5206309"/>
              <a:gd name="connsiteX3" fmla="*/ 0 w 2647437"/>
              <a:gd name="connsiteY3" fmla="*/ 5206309 h 5206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437" h="5206309">
                <a:moveTo>
                  <a:pt x="0" y="0"/>
                </a:moveTo>
                <a:lnTo>
                  <a:pt x="2647437" y="0"/>
                </a:lnTo>
                <a:lnTo>
                  <a:pt x="2647437" y="5206309"/>
                </a:lnTo>
                <a:lnTo>
                  <a:pt x="0" y="5206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280DE17-E1D9-4F7D-BA34-E59BB36D5D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96268" y="-3"/>
            <a:ext cx="2751457" cy="5206309"/>
          </a:xfrm>
          <a:custGeom>
            <a:avLst/>
            <a:gdLst>
              <a:gd name="connsiteX0" fmla="*/ 0 w 2751457"/>
              <a:gd name="connsiteY0" fmla="*/ 0 h 5206309"/>
              <a:gd name="connsiteX1" fmla="*/ 2751457 w 2751457"/>
              <a:gd name="connsiteY1" fmla="*/ 0 h 5206309"/>
              <a:gd name="connsiteX2" fmla="*/ 2751457 w 2751457"/>
              <a:gd name="connsiteY2" fmla="*/ 5206309 h 5206309"/>
              <a:gd name="connsiteX3" fmla="*/ 0 w 2751457"/>
              <a:gd name="connsiteY3" fmla="*/ 5206309 h 5206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457" h="5206309">
                <a:moveTo>
                  <a:pt x="0" y="0"/>
                </a:moveTo>
                <a:lnTo>
                  <a:pt x="2751457" y="0"/>
                </a:lnTo>
                <a:lnTo>
                  <a:pt x="2751457" y="5206309"/>
                </a:lnTo>
                <a:lnTo>
                  <a:pt x="0" y="5206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ACB5B1E-74F1-48A0-9558-71C15624F0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3886" y="0"/>
            <a:ext cx="5404930" cy="6180240"/>
          </a:xfrm>
          <a:custGeom>
            <a:avLst/>
            <a:gdLst>
              <a:gd name="connsiteX0" fmla="*/ 0 w 5404930"/>
              <a:gd name="connsiteY0" fmla="*/ 1032843 h 6180240"/>
              <a:gd name="connsiteX1" fmla="*/ 1771220 w 5404930"/>
              <a:gd name="connsiteY1" fmla="*/ 1032843 h 6180240"/>
              <a:gd name="connsiteX2" fmla="*/ 1771220 w 5404930"/>
              <a:gd name="connsiteY2" fmla="*/ 4240340 h 6180240"/>
              <a:gd name="connsiteX3" fmla="*/ 0 w 5404930"/>
              <a:gd name="connsiteY3" fmla="*/ 4240340 h 6180240"/>
              <a:gd name="connsiteX4" fmla="*/ 4136182 w 5404930"/>
              <a:gd name="connsiteY4" fmla="*/ 774191 h 6180240"/>
              <a:gd name="connsiteX5" fmla="*/ 5404930 w 5404930"/>
              <a:gd name="connsiteY5" fmla="*/ 774191 h 6180240"/>
              <a:gd name="connsiteX6" fmla="*/ 5404930 w 5404930"/>
              <a:gd name="connsiteY6" fmla="*/ 6180240 h 6180240"/>
              <a:gd name="connsiteX7" fmla="*/ 4136182 w 5404930"/>
              <a:gd name="connsiteY7" fmla="*/ 6180240 h 6180240"/>
              <a:gd name="connsiteX8" fmla="*/ 1956783 w 5404930"/>
              <a:gd name="connsiteY8" fmla="*/ 0 h 6180240"/>
              <a:gd name="connsiteX9" fmla="*/ 3955661 w 5404930"/>
              <a:gd name="connsiteY9" fmla="*/ 0 h 6180240"/>
              <a:gd name="connsiteX10" fmla="*/ 3955661 w 5404930"/>
              <a:gd name="connsiteY10" fmla="*/ 5590899 h 6180240"/>
              <a:gd name="connsiteX11" fmla="*/ 1956783 w 5404930"/>
              <a:gd name="connsiteY11" fmla="*/ 5590899 h 61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04930" h="6180240">
                <a:moveTo>
                  <a:pt x="0" y="1032843"/>
                </a:moveTo>
                <a:lnTo>
                  <a:pt x="1771220" y="1032843"/>
                </a:lnTo>
                <a:lnTo>
                  <a:pt x="1771220" y="4240340"/>
                </a:lnTo>
                <a:lnTo>
                  <a:pt x="0" y="4240340"/>
                </a:lnTo>
                <a:close/>
                <a:moveTo>
                  <a:pt x="4136182" y="774191"/>
                </a:moveTo>
                <a:lnTo>
                  <a:pt x="5404930" y="774191"/>
                </a:lnTo>
                <a:lnTo>
                  <a:pt x="5404930" y="6180240"/>
                </a:lnTo>
                <a:lnTo>
                  <a:pt x="4136182" y="6180240"/>
                </a:lnTo>
                <a:close/>
                <a:moveTo>
                  <a:pt x="1956783" y="0"/>
                </a:moveTo>
                <a:lnTo>
                  <a:pt x="3955661" y="0"/>
                </a:lnTo>
                <a:lnTo>
                  <a:pt x="3955661" y="5590899"/>
                </a:lnTo>
                <a:lnTo>
                  <a:pt x="1956783" y="55908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2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2380846-DF40-4396-9F7D-828CE5FFCA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9648" y="983759"/>
            <a:ext cx="1865402" cy="2236684"/>
          </a:xfrm>
          <a:custGeom>
            <a:avLst/>
            <a:gdLst>
              <a:gd name="connsiteX0" fmla="*/ 0 w 1865402"/>
              <a:gd name="connsiteY0" fmla="*/ 0 h 2236684"/>
              <a:gd name="connsiteX1" fmla="*/ 1865402 w 1865402"/>
              <a:gd name="connsiteY1" fmla="*/ 0 h 2236684"/>
              <a:gd name="connsiteX2" fmla="*/ 1865402 w 1865402"/>
              <a:gd name="connsiteY2" fmla="*/ 2236684 h 2236684"/>
              <a:gd name="connsiteX3" fmla="*/ 0 w 1865402"/>
              <a:gd name="connsiteY3" fmla="*/ 2236684 h 223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5402" h="2236684">
                <a:moveTo>
                  <a:pt x="0" y="0"/>
                </a:moveTo>
                <a:lnTo>
                  <a:pt x="1865402" y="0"/>
                </a:lnTo>
                <a:lnTo>
                  <a:pt x="1865402" y="2236684"/>
                </a:lnTo>
                <a:lnTo>
                  <a:pt x="0" y="22366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7937D09-D2DF-465B-8919-BC8A002849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09647" y="3428999"/>
            <a:ext cx="1865402" cy="2236684"/>
          </a:xfrm>
          <a:custGeom>
            <a:avLst/>
            <a:gdLst>
              <a:gd name="connsiteX0" fmla="*/ 0 w 1865402"/>
              <a:gd name="connsiteY0" fmla="*/ 0 h 2236684"/>
              <a:gd name="connsiteX1" fmla="*/ 1865402 w 1865402"/>
              <a:gd name="connsiteY1" fmla="*/ 0 h 2236684"/>
              <a:gd name="connsiteX2" fmla="*/ 1865402 w 1865402"/>
              <a:gd name="connsiteY2" fmla="*/ 2236684 h 2236684"/>
              <a:gd name="connsiteX3" fmla="*/ 0 w 1865402"/>
              <a:gd name="connsiteY3" fmla="*/ 2236684 h 223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5402" h="2236684">
                <a:moveTo>
                  <a:pt x="0" y="0"/>
                </a:moveTo>
                <a:lnTo>
                  <a:pt x="1865402" y="0"/>
                </a:lnTo>
                <a:lnTo>
                  <a:pt x="1865402" y="2236684"/>
                </a:lnTo>
                <a:lnTo>
                  <a:pt x="0" y="22366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60556DE-7723-47E3-AF8E-DD1E97FD13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84398" y="437770"/>
            <a:ext cx="2651454" cy="4966333"/>
          </a:xfrm>
          <a:custGeom>
            <a:avLst/>
            <a:gdLst>
              <a:gd name="connsiteX0" fmla="*/ 0 w 2651454"/>
              <a:gd name="connsiteY0" fmla="*/ 0 h 4966333"/>
              <a:gd name="connsiteX1" fmla="*/ 2651454 w 2651454"/>
              <a:gd name="connsiteY1" fmla="*/ 0 h 4966333"/>
              <a:gd name="connsiteX2" fmla="*/ 2651454 w 2651454"/>
              <a:gd name="connsiteY2" fmla="*/ 4966333 h 4966333"/>
              <a:gd name="connsiteX3" fmla="*/ 0 w 2651454"/>
              <a:gd name="connsiteY3" fmla="*/ 4966333 h 49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1454" h="4966333">
                <a:moveTo>
                  <a:pt x="0" y="0"/>
                </a:moveTo>
                <a:lnTo>
                  <a:pt x="2651454" y="0"/>
                </a:lnTo>
                <a:lnTo>
                  <a:pt x="2651454" y="4966333"/>
                </a:lnTo>
                <a:lnTo>
                  <a:pt x="0" y="496633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EB7B3D-BB1F-487B-B99F-2AED182CAF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7189" y="1"/>
            <a:ext cx="4574476" cy="5675086"/>
          </a:xfrm>
          <a:custGeom>
            <a:avLst/>
            <a:gdLst>
              <a:gd name="connsiteX0" fmla="*/ 0 w 4574476"/>
              <a:gd name="connsiteY0" fmla="*/ 0 h 5675086"/>
              <a:gd name="connsiteX1" fmla="*/ 4574476 w 4574476"/>
              <a:gd name="connsiteY1" fmla="*/ 0 h 5675086"/>
              <a:gd name="connsiteX2" fmla="*/ 4574476 w 4574476"/>
              <a:gd name="connsiteY2" fmla="*/ 5675086 h 5675086"/>
              <a:gd name="connsiteX3" fmla="*/ 0 w 4574476"/>
              <a:gd name="connsiteY3" fmla="*/ 5675086 h 567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4476" h="5675086">
                <a:moveTo>
                  <a:pt x="0" y="0"/>
                </a:moveTo>
                <a:lnTo>
                  <a:pt x="4574476" y="0"/>
                </a:lnTo>
                <a:lnTo>
                  <a:pt x="4574476" y="5675086"/>
                </a:lnTo>
                <a:lnTo>
                  <a:pt x="0" y="567508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0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92A83F4-D3E9-43D1-8D59-C001EE21DE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31676" y="802757"/>
            <a:ext cx="1939212" cy="2476424"/>
          </a:xfrm>
          <a:custGeom>
            <a:avLst/>
            <a:gdLst>
              <a:gd name="connsiteX0" fmla="*/ 0 w 1939212"/>
              <a:gd name="connsiteY0" fmla="*/ 0 h 2476424"/>
              <a:gd name="connsiteX1" fmla="*/ 1939212 w 1939212"/>
              <a:gd name="connsiteY1" fmla="*/ 0 h 2476424"/>
              <a:gd name="connsiteX2" fmla="*/ 1939212 w 1939212"/>
              <a:gd name="connsiteY2" fmla="*/ 2476424 h 2476424"/>
              <a:gd name="connsiteX3" fmla="*/ 0 w 1939212"/>
              <a:gd name="connsiteY3" fmla="*/ 2476424 h 247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2" h="2476424">
                <a:moveTo>
                  <a:pt x="0" y="0"/>
                </a:moveTo>
                <a:lnTo>
                  <a:pt x="1939212" y="0"/>
                </a:lnTo>
                <a:lnTo>
                  <a:pt x="1939212" y="2476424"/>
                </a:lnTo>
                <a:lnTo>
                  <a:pt x="0" y="24764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CDBA626-834E-4C9A-956E-35E072791C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71045" y="1247364"/>
            <a:ext cx="1838613" cy="3762585"/>
          </a:xfrm>
          <a:custGeom>
            <a:avLst/>
            <a:gdLst>
              <a:gd name="connsiteX0" fmla="*/ 0 w 1838613"/>
              <a:gd name="connsiteY0" fmla="*/ 0 h 3762585"/>
              <a:gd name="connsiteX1" fmla="*/ 1838613 w 1838613"/>
              <a:gd name="connsiteY1" fmla="*/ 0 h 3762585"/>
              <a:gd name="connsiteX2" fmla="*/ 1838613 w 1838613"/>
              <a:gd name="connsiteY2" fmla="*/ 3762585 h 3762585"/>
              <a:gd name="connsiteX3" fmla="*/ 0 w 1838613"/>
              <a:gd name="connsiteY3" fmla="*/ 3762585 h 376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613" h="3762585">
                <a:moveTo>
                  <a:pt x="0" y="0"/>
                </a:moveTo>
                <a:lnTo>
                  <a:pt x="1838613" y="0"/>
                </a:lnTo>
                <a:lnTo>
                  <a:pt x="1838613" y="3762585"/>
                </a:lnTo>
                <a:lnTo>
                  <a:pt x="0" y="37625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1E99859-09B6-43B3-9555-731EBFE07A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1649150"/>
            <a:ext cx="1939212" cy="3762585"/>
          </a:xfrm>
          <a:custGeom>
            <a:avLst/>
            <a:gdLst>
              <a:gd name="connsiteX0" fmla="*/ 0 w 1939212"/>
              <a:gd name="connsiteY0" fmla="*/ 0 h 3762585"/>
              <a:gd name="connsiteX1" fmla="*/ 1939212 w 1939212"/>
              <a:gd name="connsiteY1" fmla="*/ 0 h 3762585"/>
              <a:gd name="connsiteX2" fmla="*/ 1939212 w 1939212"/>
              <a:gd name="connsiteY2" fmla="*/ 3762585 h 3762585"/>
              <a:gd name="connsiteX3" fmla="*/ 0 w 1939212"/>
              <a:gd name="connsiteY3" fmla="*/ 3762585 h 376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2" h="3762585">
                <a:moveTo>
                  <a:pt x="0" y="0"/>
                </a:moveTo>
                <a:lnTo>
                  <a:pt x="1939212" y="0"/>
                </a:lnTo>
                <a:lnTo>
                  <a:pt x="1939212" y="3762585"/>
                </a:lnTo>
                <a:lnTo>
                  <a:pt x="0" y="37625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A05B9D09-13A7-46C5-A9B6-54674D1604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31676" y="3362257"/>
            <a:ext cx="1939212" cy="2476424"/>
          </a:xfrm>
          <a:custGeom>
            <a:avLst/>
            <a:gdLst>
              <a:gd name="connsiteX0" fmla="*/ 0 w 1939212"/>
              <a:gd name="connsiteY0" fmla="*/ 0 h 2476424"/>
              <a:gd name="connsiteX1" fmla="*/ 1939212 w 1939212"/>
              <a:gd name="connsiteY1" fmla="*/ 0 h 2476424"/>
              <a:gd name="connsiteX2" fmla="*/ 1939212 w 1939212"/>
              <a:gd name="connsiteY2" fmla="*/ 2476424 h 2476424"/>
              <a:gd name="connsiteX3" fmla="*/ 0 w 1939212"/>
              <a:gd name="connsiteY3" fmla="*/ 2476424 h 247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2" h="2476424">
                <a:moveTo>
                  <a:pt x="0" y="0"/>
                </a:moveTo>
                <a:lnTo>
                  <a:pt x="1939212" y="0"/>
                </a:lnTo>
                <a:lnTo>
                  <a:pt x="1939212" y="2476424"/>
                </a:lnTo>
                <a:lnTo>
                  <a:pt x="0" y="24764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0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CA850DC-C717-4CE9-A20F-05620A2DFD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47804" y="1302405"/>
            <a:ext cx="8896391" cy="2736366"/>
          </a:xfrm>
          <a:custGeom>
            <a:avLst/>
            <a:gdLst>
              <a:gd name="connsiteX0" fmla="*/ 0 w 8896391"/>
              <a:gd name="connsiteY0" fmla="*/ 0 h 2736366"/>
              <a:gd name="connsiteX1" fmla="*/ 8896391 w 8896391"/>
              <a:gd name="connsiteY1" fmla="*/ 0 h 2736366"/>
              <a:gd name="connsiteX2" fmla="*/ 8896391 w 8896391"/>
              <a:gd name="connsiteY2" fmla="*/ 2736366 h 2736366"/>
              <a:gd name="connsiteX3" fmla="*/ 0 w 8896391"/>
              <a:gd name="connsiteY3" fmla="*/ 2736366 h 273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6391" h="2736366">
                <a:moveTo>
                  <a:pt x="0" y="0"/>
                </a:moveTo>
                <a:lnTo>
                  <a:pt x="8896391" y="0"/>
                </a:lnTo>
                <a:lnTo>
                  <a:pt x="8896391" y="2736366"/>
                </a:lnTo>
                <a:lnTo>
                  <a:pt x="0" y="273636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8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2334A8-C60F-49F7-BA28-0B6D5157E1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60552" y="1"/>
            <a:ext cx="3208278" cy="5786143"/>
          </a:xfrm>
          <a:custGeom>
            <a:avLst/>
            <a:gdLst>
              <a:gd name="connsiteX0" fmla="*/ 0 w 3208278"/>
              <a:gd name="connsiteY0" fmla="*/ 0 h 5786143"/>
              <a:gd name="connsiteX1" fmla="*/ 3208278 w 3208278"/>
              <a:gd name="connsiteY1" fmla="*/ 0 h 5786143"/>
              <a:gd name="connsiteX2" fmla="*/ 3208278 w 3208278"/>
              <a:gd name="connsiteY2" fmla="*/ 4182004 h 5786143"/>
              <a:gd name="connsiteX3" fmla="*/ 1604139 w 3208278"/>
              <a:gd name="connsiteY3" fmla="*/ 5786143 h 5786143"/>
              <a:gd name="connsiteX4" fmla="*/ 0 w 3208278"/>
              <a:gd name="connsiteY4" fmla="*/ 4182004 h 5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8278" h="5786143">
                <a:moveTo>
                  <a:pt x="0" y="0"/>
                </a:moveTo>
                <a:lnTo>
                  <a:pt x="3208278" y="0"/>
                </a:lnTo>
                <a:lnTo>
                  <a:pt x="3208278" y="4182004"/>
                </a:lnTo>
                <a:cubicBezTo>
                  <a:pt x="3208278" y="5067946"/>
                  <a:pt x="2490081" y="5786143"/>
                  <a:pt x="1604139" y="5786143"/>
                </a:cubicBezTo>
                <a:cubicBezTo>
                  <a:pt x="718197" y="5786143"/>
                  <a:pt x="0" y="5067946"/>
                  <a:pt x="0" y="418200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0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3BB5B-E7D1-4E66-B2AE-29E0D13A4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FF428-2E44-42DC-8421-EDB1E76A0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A3ABE-0817-412B-8C40-853CDC125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937D-1DE1-4481-BB83-7D1E206020A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14CB1-1747-49CA-A6CC-6400810A9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3A518-8C42-4835-A6F2-363FFF99A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1AEB1-3C5B-4A3A-BDF0-218AD075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6" r:id="rId17"/>
    <p:sldLayoutId id="214748367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DA41CE-6F16-486E-9FCE-A066A551BE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D27D9D-B6C3-4E9D-A711-3D2101AA2352}"/>
              </a:ext>
            </a:extLst>
          </p:cNvPr>
          <p:cNvSpPr/>
          <p:nvPr/>
        </p:nvSpPr>
        <p:spPr>
          <a:xfrm>
            <a:off x="799134" y="1085850"/>
            <a:ext cx="10466156" cy="4686300"/>
          </a:xfrm>
          <a:prstGeom prst="roundRect">
            <a:avLst>
              <a:gd name="adj" fmla="val 9549"/>
            </a:avLst>
          </a:prstGeom>
          <a:solidFill>
            <a:schemeClr val="tx1">
              <a:lumMod val="95000"/>
              <a:lumOff val="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1400652C-8201-4966-896F-12E3FEEEB6D3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64290579-D2DE-444F-9326-7DF7C38207B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34800-CADF-4743-AA99-FB8A506439B8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0A036B-9CEB-4A99-A5DB-D7A44A2B7F3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79862C2-C612-43D9-9804-6EFA5EECF6F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B817D9-13D3-4573-955F-6DFBE168B40D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4B6234ED-BF3D-4E3E-A48C-D2FCF0111817}"/>
              </a:ext>
            </a:extLst>
          </p:cNvPr>
          <p:cNvSpPr/>
          <p:nvPr/>
        </p:nvSpPr>
        <p:spPr>
          <a:xfrm>
            <a:off x="2893466" y="226463"/>
            <a:ext cx="6405068" cy="6405068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F2E9C25-4949-43CE-AA20-EEB691F6AE63}"/>
              </a:ext>
            </a:extLst>
          </p:cNvPr>
          <p:cNvSpPr/>
          <p:nvPr/>
        </p:nvSpPr>
        <p:spPr>
          <a:xfrm>
            <a:off x="2513430" y="-153573"/>
            <a:ext cx="7165140" cy="7165140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DBAB69-5AB9-4C38-B0A8-7F9CFE9D3A37}"/>
              </a:ext>
            </a:extLst>
          </p:cNvPr>
          <p:cNvSpPr/>
          <p:nvPr/>
        </p:nvSpPr>
        <p:spPr>
          <a:xfrm>
            <a:off x="2282698" y="-412955"/>
            <a:ext cx="7683904" cy="7683904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1EEFE1-0789-49DB-A675-90E0C4E95E8A}"/>
              </a:ext>
            </a:extLst>
          </p:cNvPr>
          <p:cNvSpPr txBox="1"/>
          <p:nvPr/>
        </p:nvSpPr>
        <p:spPr>
          <a:xfrm>
            <a:off x="4222688" y="2863529"/>
            <a:ext cx="38331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6000" spc="300" dirty="0">
                <a:solidFill>
                  <a:schemeClr val="accent3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BUSYBIZ</a:t>
            </a:r>
            <a:endParaRPr lang="en-US" sz="8000" spc="300" dirty="0">
              <a:solidFill>
                <a:schemeClr val="accent3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5B57BA-DBFC-4965-85F8-6A32EA3330EE}"/>
              </a:ext>
            </a:extLst>
          </p:cNvPr>
          <p:cNvSpPr txBox="1"/>
          <p:nvPr/>
        </p:nvSpPr>
        <p:spPr>
          <a:xfrm>
            <a:off x="4791754" y="4027058"/>
            <a:ext cx="26949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100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 Templete</a:t>
            </a:r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EBD9E12A-4BC7-44AA-8B29-A5389B9157F9}"/>
              </a:ext>
            </a:extLst>
          </p:cNvPr>
          <p:cNvSpPr>
            <a:spLocks noEditPoints="1"/>
          </p:cNvSpPr>
          <p:nvPr/>
        </p:nvSpPr>
        <p:spPr bwMode="auto">
          <a:xfrm>
            <a:off x="5973449" y="217789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A92C0874-0B0C-44B2-A612-046D212FE041}"/>
              </a:ext>
            </a:extLst>
          </p:cNvPr>
          <p:cNvSpPr/>
          <p:nvPr/>
        </p:nvSpPr>
        <p:spPr>
          <a:xfrm>
            <a:off x="5871659" y="2065706"/>
            <a:ext cx="535158" cy="535158"/>
          </a:xfrm>
          <a:prstGeom prst="donut">
            <a:avLst>
              <a:gd name="adj" fmla="val 61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17028C-9AD3-42BA-983E-D960C12C492D}"/>
              </a:ext>
            </a:extLst>
          </p:cNvPr>
          <p:cNvSpPr/>
          <p:nvPr/>
        </p:nvSpPr>
        <p:spPr>
          <a:xfrm>
            <a:off x="3294133" y="4376797"/>
            <a:ext cx="5690210" cy="4154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EECA73-400F-4522-9BB1-E0A2A915BB6B}"/>
              </a:ext>
            </a:extLst>
          </p:cNvPr>
          <p:cNvSpPr/>
          <p:nvPr/>
        </p:nvSpPr>
        <p:spPr>
          <a:xfrm>
            <a:off x="3515906" y="3347315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169497-2E4E-4182-8B4A-FFDA0E0E9263}"/>
              </a:ext>
            </a:extLst>
          </p:cNvPr>
          <p:cNvSpPr/>
          <p:nvPr/>
        </p:nvSpPr>
        <p:spPr>
          <a:xfrm>
            <a:off x="8142695" y="3353357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3770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FE6A953-D46D-4D65-AD6A-39548F41D0AB}"/>
              </a:ext>
            </a:extLst>
          </p:cNvPr>
          <p:cNvSpPr/>
          <p:nvPr/>
        </p:nvSpPr>
        <p:spPr>
          <a:xfrm rot="5400000">
            <a:off x="1045934" y="460991"/>
            <a:ext cx="1705277" cy="864544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D5D286A-2863-489A-9340-B8FAF816C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30" y="1073390"/>
            <a:ext cx="2487884" cy="432205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F31136D-D85D-43CF-920D-C5D060564C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100A9D-7694-4D9E-B0CB-5B1894E323E5}"/>
              </a:ext>
            </a:extLst>
          </p:cNvPr>
          <p:cNvSpPr/>
          <p:nvPr/>
        </p:nvSpPr>
        <p:spPr>
          <a:xfrm>
            <a:off x="6755912" y="4590446"/>
            <a:ext cx="39683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64003B-B7BA-45BF-B43E-21882DFDAAFC}"/>
              </a:ext>
            </a:extLst>
          </p:cNvPr>
          <p:cNvSpPr/>
          <p:nvPr/>
        </p:nvSpPr>
        <p:spPr>
          <a:xfrm>
            <a:off x="7707916" y="3939042"/>
            <a:ext cx="298758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Dealing A Projects</a:t>
            </a:r>
            <a:endParaRPr lang="en-US" sz="11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51A833-3091-4919-BA57-7650665CE030}"/>
              </a:ext>
            </a:extLst>
          </p:cNvPr>
          <p:cNvSpPr/>
          <p:nvPr/>
        </p:nvSpPr>
        <p:spPr>
          <a:xfrm>
            <a:off x="6734644" y="2987686"/>
            <a:ext cx="396836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CCF3F1-A38D-4D44-A897-3CE51A008663}"/>
              </a:ext>
            </a:extLst>
          </p:cNvPr>
          <p:cNvCxnSpPr>
            <a:cxnSpLocks/>
          </p:cNvCxnSpPr>
          <p:nvPr/>
        </p:nvCxnSpPr>
        <p:spPr>
          <a:xfrm>
            <a:off x="7518258" y="3931075"/>
            <a:ext cx="0" cy="51402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Delay 35">
            <a:extLst>
              <a:ext uri="{FF2B5EF4-FFF2-40B4-BE49-F238E27FC236}">
                <a16:creationId xmlns:a16="http://schemas.microsoft.com/office/drawing/2014/main" id="{5222F1CA-4A3D-47A4-97F4-9917BE1338E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7" name="Freeform 23">
            <a:extLst>
              <a:ext uri="{FF2B5EF4-FFF2-40B4-BE49-F238E27FC236}">
                <a16:creationId xmlns:a16="http://schemas.microsoft.com/office/drawing/2014/main" id="{584B992E-C261-4781-9BFA-B6DA38D0B5E0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882E6C-DC1C-40B1-811B-C9E0CD2CDE8D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4949EAD-C5B1-480D-B7A0-EE98FF8C2A0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A049B66-80AE-41C7-9826-870847318EF7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C93116B-86DF-43F0-AA69-EE6BF92C2E4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241">
            <a:extLst>
              <a:ext uri="{FF2B5EF4-FFF2-40B4-BE49-F238E27FC236}">
                <a16:creationId xmlns:a16="http://schemas.microsoft.com/office/drawing/2014/main" id="{773EAD2B-3B0E-4A58-B974-2E5BB26FA0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860580" y="3938178"/>
            <a:ext cx="298034" cy="436892"/>
            <a:chOff x="6297" y="3404"/>
            <a:chExt cx="264" cy="387"/>
          </a:xfrm>
          <a:solidFill>
            <a:schemeClr val="accent4"/>
          </a:solidFill>
        </p:grpSpPr>
        <p:sp>
          <p:nvSpPr>
            <p:cNvPr id="52" name="Freeform 243">
              <a:extLst>
                <a:ext uri="{FF2B5EF4-FFF2-40B4-BE49-F238E27FC236}">
                  <a16:creationId xmlns:a16="http://schemas.microsoft.com/office/drawing/2014/main" id="{D4B0855C-DF3E-45CB-A312-927809C1A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" y="3404"/>
              <a:ext cx="73" cy="75"/>
            </a:xfrm>
            <a:custGeom>
              <a:avLst/>
              <a:gdLst>
                <a:gd name="T0" fmla="*/ 331 w 661"/>
                <a:gd name="T1" fmla="*/ 0 h 670"/>
                <a:gd name="T2" fmla="*/ 376 w 661"/>
                <a:gd name="T3" fmla="*/ 2 h 670"/>
                <a:gd name="T4" fmla="*/ 419 w 661"/>
                <a:gd name="T5" fmla="*/ 12 h 670"/>
                <a:gd name="T6" fmla="*/ 460 w 661"/>
                <a:gd name="T7" fmla="*/ 26 h 670"/>
                <a:gd name="T8" fmla="*/ 498 w 661"/>
                <a:gd name="T9" fmla="*/ 45 h 670"/>
                <a:gd name="T10" fmla="*/ 533 w 661"/>
                <a:gd name="T11" fmla="*/ 69 h 670"/>
                <a:gd name="T12" fmla="*/ 565 w 661"/>
                <a:gd name="T13" fmla="*/ 97 h 670"/>
                <a:gd name="T14" fmla="*/ 593 w 661"/>
                <a:gd name="T15" fmla="*/ 130 h 670"/>
                <a:gd name="T16" fmla="*/ 617 w 661"/>
                <a:gd name="T17" fmla="*/ 165 h 670"/>
                <a:gd name="T18" fmla="*/ 635 w 661"/>
                <a:gd name="T19" fmla="*/ 204 h 670"/>
                <a:gd name="T20" fmla="*/ 650 w 661"/>
                <a:gd name="T21" fmla="*/ 245 h 670"/>
                <a:gd name="T22" fmla="*/ 659 w 661"/>
                <a:gd name="T23" fmla="*/ 289 h 670"/>
                <a:gd name="T24" fmla="*/ 661 w 661"/>
                <a:gd name="T25" fmla="*/ 335 h 670"/>
                <a:gd name="T26" fmla="*/ 659 w 661"/>
                <a:gd name="T27" fmla="*/ 380 h 670"/>
                <a:gd name="T28" fmla="*/ 650 w 661"/>
                <a:gd name="T29" fmla="*/ 424 h 670"/>
                <a:gd name="T30" fmla="*/ 635 w 661"/>
                <a:gd name="T31" fmla="*/ 466 h 670"/>
                <a:gd name="T32" fmla="*/ 617 w 661"/>
                <a:gd name="T33" fmla="*/ 504 h 670"/>
                <a:gd name="T34" fmla="*/ 593 w 661"/>
                <a:gd name="T35" fmla="*/ 539 h 670"/>
                <a:gd name="T36" fmla="*/ 565 w 661"/>
                <a:gd name="T37" fmla="*/ 572 h 670"/>
                <a:gd name="T38" fmla="*/ 533 w 661"/>
                <a:gd name="T39" fmla="*/ 601 h 670"/>
                <a:gd name="T40" fmla="*/ 498 w 661"/>
                <a:gd name="T41" fmla="*/ 625 h 670"/>
                <a:gd name="T42" fmla="*/ 460 w 661"/>
                <a:gd name="T43" fmla="*/ 643 h 670"/>
                <a:gd name="T44" fmla="*/ 419 w 661"/>
                <a:gd name="T45" fmla="*/ 658 h 670"/>
                <a:gd name="T46" fmla="*/ 376 w 661"/>
                <a:gd name="T47" fmla="*/ 667 h 670"/>
                <a:gd name="T48" fmla="*/ 331 w 661"/>
                <a:gd name="T49" fmla="*/ 670 h 670"/>
                <a:gd name="T50" fmla="*/ 286 w 661"/>
                <a:gd name="T51" fmla="*/ 667 h 670"/>
                <a:gd name="T52" fmla="*/ 242 w 661"/>
                <a:gd name="T53" fmla="*/ 658 h 670"/>
                <a:gd name="T54" fmla="*/ 201 w 661"/>
                <a:gd name="T55" fmla="*/ 643 h 670"/>
                <a:gd name="T56" fmla="*/ 163 w 661"/>
                <a:gd name="T57" fmla="*/ 625 h 670"/>
                <a:gd name="T58" fmla="*/ 128 w 661"/>
                <a:gd name="T59" fmla="*/ 601 h 670"/>
                <a:gd name="T60" fmla="*/ 96 w 661"/>
                <a:gd name="T61" fmla="*/ 572 h 670"/>
                <a:gd name="T62" fmla="*/ 68 w 661"/>
                <a:gd name="T63" fmla="*/ 539 h 670"/>
                <a:gd name="T64" fmla="*/ 44 w 661"/>
                <a:gd name="T65" fmla="*/ 504 h 670"/>
                <a:gd name="T66" fmla="*/ 26 w 661"/>
                <a:gd name="T67" fmla="*/ 466 h 670"/>
                <a:gd name="T68" fmla="*/ 11 w 661"/>
                <a:gd name="T69" fmla="*/ 424 h 670"/>
                <a:gd name="T70" fmla="*/ 2 w 661"/>
                <a:gd name="T71" fmla="*/ 380 h 670"/>
                <a:gd name="T72" fmla="*/ 0 w 661"/>
                <a:gd name="T73" fmla="*/ 335 h 670"/>
                <a:gd name="T74" fmla="*/ 2 w 661"/>
                <a:gd name="T75" fmla="*/ 289 h 670"/>
                <a:gd name="T76" fmla="*/ 11 w 661"/>
                <a:gd name="T77" fmla="*/ 245 h 670"/>
                <a:gd name="T78" fmla="*/ 26 w 661"/>
                <a:gd name="T79" fmla="*/ 204 h 670"/>
                <a:gd name="T80" fmla="*/ 44 w 661"/>
                <a:gd name="T81" fmla="*/ 165 h 670"/>
                <a:gd name="T82" fmla="*/ 68 w 661"/>
                <a:gd name="T83" fmla="*/ 130 h 670"/>
                <a:gd name="T84" fmla="*/ 96 w 661"/>
                <a:gd name="T85" fmla="*/ 97 h 670"/>
                <a:gd name="T86" fmla="*/ 128 w 661"/>
                <a:gd name="T87" fmla="*/ 69 h 670"/>
                <a:gd name="T88" fmla="*/ 163 w 661"/>
                <a:gd name="T89" fmla="*/ 45 h 670"/>
                <a:gd name="T90" fmla="*/ 201 w 661"/>
                <a:gd name="T91" fmla="*/ 26 h 670"/>
                <a:gd name="T92" fmla="*/ 242 w 661"/>
                <a:gd name="T93" fmla="*/ 12 h 670"/>
                <a:gd name="T94" fmla="*/ 286 w 661"/>
                <a:gd name="T95" fmla="*/ 2 h 670"/>
                <a:gd name="T96" fmla="*/ 331 w 661"/>
                <a:gd name="T97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1" h="670">
                  <a:moveTo>
                    <a:pt x="331" y="0"/>
                  </a:moveTo>
                  <a:lnTo>
                    <a:pt x="376" y="2"/>
                  </a:lnTo>
                  <a:lnTo>
                    <a:pt x="419" y="12"/>
                  </a:lnTo>
                  <a:lnTo>
                    <a:pt x="460" y="26"/>
                  </a:lnTo>
                  <a:lnTo>
                    <a:pt x="498" y="45"/>
                  </a:lnTo>
                  <a:lnTo>
                    <a:pt x="533" y="69"/>
                  </a:lnTo>
                  <a:lnTo>
                    <a:pt x="565" y="97"/>
                  </a:lnTo>
                  <a:lnTo>
                    <a:pt x="593" y="130"/>
                  </a:lnTo>
                  <a:lnTo>
                    <a:pt x="617" y="165"/>
                  </a:lnTo>
                  <a:lnTo>
                    <a:pt x="635" y="204"/>
                  </a:lnTo>
                  <a:lnTo>
                    <a:pt x="650" y="245"/>
                  </a:lnTo>
                  <a:lnTo>
                    <a:pt x="659" y="289"/>
                  </a:lnTo>
                  <a:lnTo>
                    <a:pt x="661" y="335"/>
                  </a:lnTo>
                  <a:lnTo>
                    <a:pt x="659" y="380"/>
                  </a:lnTo>
                  <a:lnTo>
                    <a:pt x="650" y="424"/>
                  </a:lnTo>
                  <a:lnTo>
                    <a:pt x="635" y="466"/>
                  </a:lnTo>
                  <a:lnTo>
                    <a:pt x="617" y="504"/>
                  </a:lnTo>
                  <a:lnTo>
                    <a:pt x="593" y="539"/>
                  </a:lnTo>
                  <a:lnTo>
                    <a:pt x="565" y="572"/>
                  </a:lnTo>
                  <a:lnTo>
                    <a:pt x="533" y="601"/>
                  </a:lnTo>
                  <a:lnTo>
                    <a:pt x="498" y="625"/>
                  </a:lnTo>
                  <a:lnTo>
                    <a:pt x="460" y="643"/>
                  </a:lnTo>
                  <a:lnTo>
                    <a:pt x="419" y="658"/>
                  </a:lnTo>
                  <a:lnTo>
                    <a:pt x="376" y="667"/>
                  </a:lnTo>
                  <a:lnTo>
                    <a:pt x="331" y="670"/>
                  </a:lnTo>
                  <a:lnTo>
                    <a:pt x="286" y="667"/>
                  </a:lnTo>
                  <a:lnTo>
                    <a:pt x="242" y="658"/>
                  </a:lnTo>
                  <a:lnTo>
                    <a:pt x="201" y="643"/>
                  </a:lnTo>
                  <a:lnTo>
                    <a:pt x="163" y="625"/>
                  </a:lnTo>
                  <a:lnTo>
                    <a:pt x="128" y="601"/>
                  </a:lnTo>
                  <a:lnTo>
                    <a:pt x="96" y="572"/>
                  </a:lnTo>
                  <a:lnTo>
                    <a:pt x="68" y="539"/>
                  </a:lnTo>
                  <a:lnTo>
                    <a:pt x="44" y="504"/>
                  </a:lnTo>
                  <a:lnTo>
                    <a:pt x="26" y="466"/>
                  </a:lnTo>
                  <a:lnTo>
                    <a:pt x="11" y="424"/>
                  </a:lnTo>
                  <a:lnTo>
                    <a:pt x="2" y="380"/>
                  </a:lnTo>
                  <a:lnTo>
                    <a:pt x="0" y="335"/>
                  </a:lnTo>
                  <a:lnTo>
                    <a:pt x="2" y="289"/>
                  </a:lnTo>
                  <a:lnTo>
                    <a:pt x="11" y="245"/>
                  </a:lnTo>
                  <a:lnTo>
                    <a:pt x="26" y="204"/>
                  </a:lnTo>
                  <a:lnTo>
                    <a:pt x="44" y="165"/>
                  </a:lnTo>
                  <a:lnTo>
                    <a:pt x="68" y="130"/>
                  </a:lnTo>
                  <a:lnTo>
                    <a:pt x="96" y="97"/>
                  </a:lnTo>
                  <a:lnTo>
                    <a:pt x="128" y="69"/>
                  </a:lnTo>
                  <a:lnTo>
                    <a:pt x="163" y="45"/>
                  </a:lnTo>
                  <a:lnTo>
                    <a:pt x="201" y="26"/>
                  </a:lnTo>
                  <a:lnTo>
                    <a:pt x="242" y="12"/>
                  </a:lnTo>
                  <a:lnTo>
                    <a:pt x="286" y="2"/>
                  </a:lnTo>
                  <a:lnTo>
                    <a:pt x="3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3" name="Freeform 244">
              <a:extLst>
                <a:ext uri="{FF2B5EF4-FFF2-40B4-BE49-F238E27FC236}">
                  <a16:creationId xmlns:a16="http://schemas.microsoft.com/office/drawing/2014/main" id="{CCD1834D-43BE-4AFD-B423-B3AE97B76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" y="3482"/>
              <a:ext cx="264" cy="309"/>
            </a:xfrm>
            <a:custGeom>
              <a:avLst/>
              <a:gdLst>
                <a:gd name="T0" fmla="*/ 447 w 2377"/>
                <a:gd name="T1" fmla="*/ 6 h 2779"/>
                <a:gd name="T2" fmla="*/ 538 w 2377"/>
                <a:gd name="T3" fmla="*/ 36 h 2779"/>
                <a:gd name="T4" fmla="*/ 617 w 2377"/>
                <a:gd name="T5" fmla="*/ 91 h 2779"/>
                <a:gd name="T6" fmla="*/ 677 w 2377"/>
                <a:gd name="T7" fmla="*/ 168 h 2779"/>
                <a:gd name="T8" fmla="*/ 746 w 2377"/>
                <a:gd name="T9" fmla="*/ 281 h 2779"/>
                <a:gd name="T10" fmla="*/ 916 w 2377"/>
                <a:gd name="T11" fmla="*/ 529 h 2779"/>
                <a:gd name="T12" fmla="*/ 1115 w 2377"/>
                <a:gd name="T13" fmla="*/ 750 h 2779"/>
                <a:gd name="T14" fmla="*/ 1332 w 2377"/>
                <a:gd name="T15" fmla="*/ 679 h 2779"/>
                <a:gd name="T16" fmla="*/ 1521 w 2377"/>
                <a:gd name="T17" fmla="*/ 449 h 2779"/>
                <a:gd name="T18" fmla="*/ 1683 w 2377"/>
                <a:gd name="T19" fmla="*/ 195 h 2779"/>
                <a:gd name="T20" fmla="*/ 1735 w 2377"/>
                <a:gd name="T21" fmla="*/ 117 h 2779"/>
                <a:gd name="T22" fmla="*/ 1808 w 2377"/>
                <a:gd name="T23" fmla="*/ 53 h 2779"/>
                <a:gd name="T24" fmla="*/ 1896 w 2377"/>
                <a:gd name="T25" fmla="*/ 14 h 2779"/>
                <a:gd name="T26" fmla="*/ 1990 w 2377"/>
                <a:gd name="T27" fmla="*/ 0 h 2779"/>
                <a:gd name="T28" fmla="*/ 2080 w 2377"/>
                <a:gd name="T29" fmla="*/ 16 h 2779"/>
                <a:gd name="T30" fmla="*/ 2158 w 2377"/>
                <a:gd name="T31" fmla="*/ 63 h 2779"/>
                <a:gd name="T32" fmla="*/ 2217 w 2377"/>
                <a:gd name="T33" fmla="*/ 144 h 2779"/>
                <a:gd name="T34" fmla="*/ 2275 w 2377"/>
                <a:gd name="T35" fmla="*/ 408 h 2779"/>
                <a:gd name="T36" fmla="*/ 2351 w 2377"/>
                <a:gd name="T37" fmla="*/ 985 h 2779"/>
                <a:gd name="T38" fmla="*/ 2376 w 2377"/>
                <a:gd name="T39" fmla="*/ 1413 h 2779"/>
                <a:gd name="T40" fmla="*/ 2349 w 2377"/>
                <a:gd name="T41" fmla="*/ 1515 h 2779"/>
                <a:gd name="T42" fmla="*/ 2337 w 2377"/>
                <a:gd name="T43" fmla="*/ 1584 h 2779"/>
                <a:gd name="T44" fmla="*/ 2327 w 2377"/>
                <a:gd name="T45" fmla="*/ 2669 h 2779"/>
                <a:gd name="T46" fmla="*/ 2282 w 2377"/>
                <a:gd name="T47" fmla="*/ 2736 h 2779"/>
                <a:gd name="T48" fmla="*/ 2213 w 2377"/>
                <a:gd name="T49" fmla="*/ 2772 h 2779"/>
                <a:gd name="T50" fmla="*/ 2137 w 2377"/>
                <a:gd name="T51" fmla="*/ 2776 h 2779"/>
                <a:gd name="T52" fmla="*/ 2063 w 2377"/>
                <a:gd name="T53" fmla="*/ 2751 h 2779"/>
                <a:gd name="T54" fmla="*/ 2009 w 2377"/>
                <a:gd name="T55" fmla="*/ 2695 h 2779"/>
                <a:gd name="T56" fmla="*/ 1988 w 2377"/>
                <a:gd name="T57" fmla="*/ 2608 h 2779"/>
                <a:gd name="T58" fmla="*/ 1926 w 2377"/>
                <a:gd name="T59" fmla="*/ 1612 h 2779"/>
                <a:gd name="T60" fmla="*/ 1850 w 2377"/>
                <a:gd name="T61" fmla="*/ 1545 h 2779"/>
                <a:gd name="T62" fmla="*/ 1801 w 2377"/>
                <a:gd name="T63" fmla="*/ 1449 h 2779"/>
                <a:gd name="T64" fmla="*/ 1776 w 2377"/>
                <a:gd name="T65" fmla="*/ 1159 h 2779"/>
                <a:gd name="T66" fmla="*/ 1663 w 2377"/>
                <a:gd name="T67" fmla="*/ 829 h 2779"/>
                <a:gd name="T68" fmla="*/ 1436 w 2377"/>
                <a:gd name="T69" fmla="*/ 1063 h 2779"/>
                <a:gd name="T70" fmla="*/ 1325 w 2377"/>
                <a:gd name="T71" fmla="*/ 1185 h 2779"/>
                <a:gd name="T72" fmla="*/ 1265 w 2377"/>
                <a:gd name="T73" fmla="*/ 1235 h 2779"/>
                <a:gd name="T74" fmla="*/ 1189 w 2377"/>
                <a:gd name="T75" fmla="*/ 1245 h 2779"/>
                <a:gd name="T76" fmla="*/ 1112 w 2377"/>
                <a:gd name="T77" fmla="*/ 1235 h 2779"/>
                <a:gd name="T78" fmla="*/ 1051 w 2377"/>
                <a:gd name="T79" fmla="*/ 1185 h 2779"/>
                <a:gd name="T80" fmla="*/ 942 w 2377"/>
                <a:gd name="T81" fmla="*/ 1063 h 2779"/>
                <a:gd name="T82" fmla="*/ 714 w 2377"/>
                <a:gd name="T83" fmla="*/ 829 h 2779"/>
                <a:gd name="T84" fmla="*/ 601 w 2377"/>
                <a:gd name="T85" fmla="*/ 1163 h 2779"/>
                <a:gd name="T86" fmla="*/ 577 w 2377"/>
                <a:gd name="T87" fmla="*/ 1452 h 2779"/>
                <a:gd name="T88" fmla="*/ 527 w 2377"/>
                <a:gd name="T89" fmla="*/ 1549 h 2779"/>
                <a:gd name="T90" fmla="*/ 450 w 2377"/>
                <a:gd name="T91" fmla="*/ 1614 h 2779"/>
                <a:gd name="T92" fmla="*/ 390 w 2377"/>
                <a:gd name="T93" fmla="*/ 2608 h 2779"/>
                <a:gd name="T94" fmla="*/ 368 w 2377"/>
                <a:gd name="T95" fmla="*/ 2695 h 2779"/>
                <a:gd name="T96" fmla="*/ 314 w 2377"/>
                <a:gd name="T97" fmla="*/ 2751 h 2779"/>
                <a:gd name="T98" fmla="*/ 241 w 2377"/>
                <a:gd name="T99" fmla="*/ 2776 h 2779"/>
                <a:gd name="T100" fmla="*/ 164 w 2377"/>
                <a:gd name="T101" fmla="*/ 2772 h 2779"/>
                <a:gd name="T102" fmla="*/ 95 w 2377"/>
                <a:gd name="T103" fmla="*/ 2736 h 2779"/>
                <a:gd name="T104" fmla="*/ 51 w 2377"/>
                <a:gd name="T105" fmla="*/ 2669 h 2779"/>
                <a:gd name="T106" fmla="*/ 41 w 2377"/>
                <a:gd name="T107" fmla="*/ 1584 h 2779"/>
                <a:gd name="T108" fmla="*/ 29 w 2377"/>
                <a:gd name="T109" fmla="*/ 1512 h 2779"/>
                <a:gd name="T110" fmla="*/ 1 w 2377"/>
                <a:gd name="T111" fmla="*/ 1408 h 2779"/>
                <a:gd name="T112" fmla="*/ 26 w 2377"/>
                <a:gd name="T113" fmla="*/ 982 h 2779"/>
                <a:gd name="T114" fmla="*/ 103 w 2377"/>
                <a:gd name="T115" fmla="*/ 406 h 2779"/>
                <a:gd name="T116" fmla="*/ 160 w 2377"/>
                <a:gd name="T117" fmla="*/ 143 h 2779"/>
                <a:gd name="T118" fmla="*/ 218 w 2377"/>
                <a:gd name="T119" fmla="*/ 63 h 2779"/>
                <a:gd name="T120" fmla="*/ 296 w 2377"/>
                <a:gd name="T121" fmla="*/ 16 h 2779"/>
                <a:gd name="T122" fmla="*/ 386 w 2377"/>
                <a:gd name="T123" fmla="*/ 0 h 2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77" h="2779">
                  <a:moveTo>
                    <a:pt x="386" y="0"/>
                  </a:moveTo>
                  <a:lnTo>
                    <a:pt x="417" y="2"/>
                  </a:lnTo>
                  <a:lnTo>
                    <a:pt x="447" y="6"/>
                  </a:lnTo>
                  <a:lnTo>
                    <a:pt x="479" y="13"/>
                  </a:lnTo>
                  <a:lnTo>
                    <a:pt x="509" y="22"/>
                  </a:lnTo>
                  <a:lnTo>
                    <a:pt x="538" y="36"/>
                  </a:lnTo>
                  <a:lnTo>
                    <a:pt x="566" y="52"/>
                  </a:lnTo>
                  <a:lnTo>
                    <a:pt x="592" y="70"/>
                  </a:lnTo>
                  <a:lnTo>
                    <a:pt x="617" y="91"/>
                  </a:lnTo>
                  <a:lnTo>
                    <a:pt x="640" y="114"/>
                  </a:lnTo>
                  <a:lnTo>
                    <a:pt x="659" y="140"/>
                  </a:lnTo>
                  <a:lnTo>
                    <a:pt x="677" y="168"/>
                  </a:lnTo>
                  <a:lnTo>
                    <a:pt x="687" y="180"/>
                  </a:lnTo>
                  <a:lnTo>
                    <a:pt x="694" y="195"/>
                  </a:lnTo>
                  <a:lnTo>
                    <a:pt x="746" y="281"/>
                  </a:lnTo>
                  <a:lnTo>
                    <a:pt x="799" y="367"/>
                  </a:lnTo>
                  <a:lnTo>
                    <a:pt x="857" y="449"/>
                  </a:lnTo>
                  <a:lnTo>
                    <a:pt x="916" y="529"/>
                  </a:lnTo>
                  <a:lnTo>
                    <a:pt x="979" y="606"/>
                  </a:lnTo>
                  <a:lnTo>
                    <a:pt x="1046" y="679"/>
                  </a:lnTo>
                  <a:lnTo>
                    <a:pt x="1115" y="750"/>
                  </a:lnTo>
                  <a:lnTo>
                    <a:pt x="1189" y="818"/>
                  </a:lnTo>
                  <a:lnTo>
                    <a:pt x="1262" y="750"/>
                  </a:lnTo>
                  <a:lnTo>
                    <a:pt x="1332" y="679"/>
                  </a:lnTo>
                  <a:lnTo>
                    <a:pt x="1398" y="606"/>
                  </a:lnTo>
                  <a:lnTo>
                    <a:pt x="1461" y="529"/>
                  </a:lnTo>
                  <a:lnTo>
                    <a:pt x="1521" y="449"/>
                  </a:lnTo>
                  <a:lnTo>
                    <a:pt x="1578" y="367"/>
                  </a:lnTo>
                  <a:lnTo>
                    <a:pt x="1632" y="281"/>
                  </a:lnTo>
                  <a:lnTo>
                    <a:pt x="1683" y="195"/>
                  </a:lnTo>
                  <a:lnTo>
                    <a:pt x="1698" y="170"/>
                  </a:lnTo>
                  <a:lnTo>
                    <a:pt x="1715" y="143"/>
                  </a:lnTo>
                  <a:lnTo>
                    <a:pt x="1735" y="117"/>
                  </a:lnTo>
                  <a:lnTo>
                    <a:pt x="1758" y="93"/>
                  </a:lnTo>
                  <a:lnTo>
                    <a:pt x="1782" y="72"/>
                  </a:lnTo>
                  <a:lnTo>
                    <a:pt x="1808" y="53"/>
                  </a:lnTo>
                  <a:lnTo>
                    <a:pt x="1837" y="37"/>
                  </a:lnTo>
                  <a:lnTo>
                    <a:pt x="1866" y="23"/>
                  </a:lnTo>
                  <a:lnTo>
                    <a:pt x="1896" y="14"/>
                  </a:lnTo>
                  <a:lnTo>
                    <a:pt x="1928" y="6"/>
                  </a:lnTo>
                  <a:lnTo>
                    <a:pt x="1959" y="2"/>
                  </a:lnTo>
                  <a:lnTo>
                    <a:pt x="1990" y="0"/>
                  </a:lnTo>
                  <a:lnTo>
                    <a:pt x="2021" y="3"/>
                  </a:lnTo>
                  <a:lnTo>
                    <a:pt x="2051" y="7"/>
                  </a:lnTo>
                  <a:lnTo>
                    <a:pt x="2080" y="16"/>
                  </a:lnTo>
                  <a:lnTo>
                    <a:pt x="2108" y="28"/>
                  </a:lnTo>
                  <a:lnTo>
                    <a:pt x="2134" y="44"/>
                  </a:lnTo>
                  <a:lnTo>
                    <a:pt x="2158" y="63"/>
                  </a:lnTo>
                  <a:lnTo>
                    <a:pt x="2181" y="86"/>
                  </a:lnTo>
                  <a:lnTo>
                    <a:pt x="2200" y="113"/>
                  </a:lnTo>
                  <a:lnTo>
                    <a:pt x="2217" y="144"/>
                  </a:lnTo>
                  <a:lnTo>
                    <a:pt x="2230" y="178"/>
                  </a:lnTo>
                  <a:lnTo>
                    <a:pt x="2239" y="218"/>
                  </a:lnTo>
                  <a:lnTo>
                    <a:pt x="2275" y="408"/>
                  </a:lnTo>
                  <a:lnTo>
                    <a:pt x="2305" y="600"/>
                  </a:lnTo>
                  <a:lnTo>
                    <a:pt x="2330" y="792"/>
                  </a:lnTo>
                  <a:lnTo>
                    <a:pt x="2351" y="985"/>
                  </a:lnTo>
                  <a:lnTo>
                    <a:pt x="2367" y="1178"/>
                  </a:lnTo>
                  <a:lnTo>
                    <a:pt x="2377" y="1372"/>
                  </a:lnTo>
                  <a:lnTo>
                    <a:pt x="2376" y="1413"/>
                  </a:lnTo>
                  <a:lnTo>
                    <a:pt x="2372" y="1450"/>
                  </a:lnTo>
                  <a:lnTo>
                    <a:pt x="2362" y="1484"/>
                  </a:lnTo>
                  <a:lnTo>
                    <a:pt x="2349" y="1515"/>
                  </a:lnTo>
                  <a:lnTo>
                    <a:pt x="2333" y="1543"/>
                  </a:lnTo>
                  <a:lnTo>
                    <a:pt x="2336" y="1563"/>
                  </a:lnTo>
                  <a:lnTo>
                    <a:pt x="2337" y="1584"/>
                  </a:lnTo>
                  <a:lnTo>
                    <a:pt x="2337" y="2608"/>
                  </a:lnTo>
                  <a:lnTo>
                    <a:pt x="2334" y="2640"/>
                  </a:lnTo>
                  <a:lnTo>
                    <a:pt x="2327" y="2669"/>
                  </a:lnTo>
                  <a:lnTo>
                    <a:pt x="2315" y="2695"/>
                  </a:lnTo>
                  <a:lnTo>
                    <a:pt x="2300" y="2717"/>
                  </a:lnTo>
                  <a:lnTo>
                    <a:pt x="2282" y="2736"/>
                  </a:lnTo>
                  <a:lnTo>
                    <a:pt x="2261" y="2751"/>
                  </a:lnTo>
                  <a:lnTo>
                    <a:pt x="2238" y="2763"/>
                  </a:lnTo>
                  <a:lnTo>
                    <a:pt x="2213" y="2772"/>
                  </a:lnTo>
                  <a:lnTo>
                    <a:pt x="2189" y="2776"/>
                  </a:lnTo>
                  <a:lnTo>
                    <a:pt x="2163" y="2779"/>
                  </a:lnTo>
                  <a:lnTo>
                    <a:pt x="2137" y="2776"/>
                  </a:lnTo>
                  <a:lnTo>
                    <a:pt x="2111" y="2772"/>
                  </a:lnTo>
                  <a:lnTo>
                    <a:pt x="2086" y="2763"/>
                  </a:lnTo>
                  <a:lnTo>
                    <a:pt x="2063" y="2751"/>
                  </a:lnTo>
                  <a:lnTo>
                    <a:pt x="2042" y="2736"/>
                  </a:lnTo>
                  <a:lnTo>
                    <a:pt x="2024" y="2717"/>
                  </a:lnTo>
                  <a:lnTo>
                    <a:pt x="2009" y="2695"/>
                  </a:lnTo>
                  <a:lnTo>
                    <a:pt x="1998" y="2669"/>
                  </a:lnTo>
                  <a:lnTo>
                    <a:pt x="1990" y="2640"/>
                  </a:lnTo>
                  <a:lnTo>
                    <a:pt x="1988" y="2608"/>
                  </a:lnTo>
                  <a:lnTo>
                    <a:pt x="1988" y="1641"/>
                  </a:lnTo>
                  <a:lnTo>
                    <a:pt x="1957" y="1627"/>
                  </a:lnTo>
                  <a:lnTo>
                    <a:pt x="1926" y="1612"/>
                  </a:lnTo>
                  <a:lnTo>
                    <a:pt x="1898" y="1592"/>
                  </a:lnTo>
                  <a:lnTo>
                    <a:pt x="1873" y="1570"/>
                  </a:lnTo>
                  <a:lnTo>
                    <a:pt x="1850" y="1545"/>
                  </a:lnTo>
                  <a:lnTo>
                    <a:pt x="1830" y="1516"/>
                  </a:lnTo>
                  <a:lnTo>
                    <a:pt x="1814" y="1484"/>
                  </a:lnTo>
                  <a:lnTo>
                    <a:pt x="1801" y="1449"/>
                  </a:lnTo>
                  <a:lnTo>
                    <a:pt x="1792" y="1410"/>
                  </a:lnTo>
                  <a:lnTo>
                    <a:pt x="1788" y="1368"/>
                  </a:lnTo>
                  <a:lnTo>
                    <a:pt x="1776" y="1159"/>
                  </a:lnTo>
                  <a:lnTo>
                    <a:pt x="1758" y="952"/>
                  </a:lnTo>
                  <a:lnTo>
                    <a:pt x="1733" y="746"/>
                  </a:lnTo>
                  <a:lnTo>
                    <a:pt x="1663" y="829"/>
                  </a:lnTo>
                  <a:lnTo>
                    <a:pt x="1591" y="910"/>
                  </a:lnTo>
                  <a:lnTo>
                    <a:pt x="1515" y="988"/>
                  </a:lnTo>
                  <a:lnTo>
                    <a:pt x="1436" y="1063"/>
                  </a:lnTo>
                  <a:lnTo>
                    <a:pt x="1353" y="1136"/>
                  </a:lnTo>
                  <a:lnTo>
                    <a:pt x="1341" y="1162"/>
                  </a:lnTo>
                  <a:lnTo>
                    <a:pt x="1325" y="1185"/>
                  </a:lnTo>
                  <a:lnTo>
                    <a:pt x="1308" y="1205"/>
                  </a:lnTo>
                  <a:lnTo>
                    <a:pt x="1288" y="1222"/>
                  </a:lnTo>
                  <a:lnTo>
                    <a:pt x="1265" y="1235"/>
                  </a:lnTo>
                  <a:lnTo>
                    <a:pt x="1241" y="1244"/>
                  </a:lnTo>
                  <a:lnTo>
                    <a:pt x="1215" y="1247"/>
                  </a:lnTo>
                  <a:lnTo>
                    <a:pt x="1189" y="1245"/>
                  </a:lnTo>
                  <a:lnTo>
                    <a:pt x="1162" y="1247"/>
                  </a:lnTo>
                  <a:lnTo>
                    <a:pt x="1136" y="1244"/>
                  </a:lnTo>
                  <a:lnTo>
                    <a:pt x="1112" y="1235"/>
                  </a:lnTo>
                  <a:lnTo>
                    <a:pt x="1089" y="1222"/>
                  </a:lnTo>
                  <a:lnTo>
                    <a:pt x="1070" y="1205"/>
                  </a:lnTo>
                  <a:lnTo>
                    <a:pt x="1051" y="1185"/>
                  </a:lnTo>
                  <a:lnTo>
                    <a:pt x="1036" y="1162"/>
                  </a:lnTo>
                  <a:lnTo>
                    <a:pt x="1024" y="1136"/>
                  </a:lnTo>
                  <a:lnTo>
                    <a:pt x="942" y="1063"/>
                  </a:lnTo>
                  <a:lnTo>
                    <a:pt x="862" y="988"/>
                  </a:lnTo>
                  <a:lnTo>
                    <a:pt x="786" y="910"/>
                  </a:lnTo>
                  <a:lnTo>
                    <a:pt x="714" y="829"/>
                  </a:lnTo>
                  <a:lnTo>
                    <a:pt x="644" y="746"/>
                  </a:lnTo>
                  <a:lnTo>
                    <a:pt x="619" y="953"/>
                  </a:lnTo>
                  <a:lnTo>
                    <a:pt x="601" y="1163"/>
                  </a:lnTo>
                  <a:lnTo>
                    <a:pt x="589" y="1372"/>
                  </a:lnTo>
                  <a:lnTo>
                    <a:pt x="586" y="1414"/>
                  </a:lnTo>
                  <a:lnTo>
                    <a:pt x="577" y="1452"/>
                  </a:lnTo>
                  <a:lnTo>
                    <a:pt x="564" y="1488"/>
                  </a:lnTo>
                  <a:lnTo>
                    <a:pt x="547" y="1520"/>
                  </a:lnTo>
                  <a:lnTo>
                    <a:pt x="527" y="1549"/>
                  </a:lnTo>
                  <a:lnTo>
                    <a:pt x="505" y="1574"/>
                  </a:lnTo>
                  <a:lnTo>
                    <a:pt x="479" y="1596"/>
                  </a:lnTo>
                  <a:lnTo>
                    <a:pt x="450" y="1614"/>
                  </a:lnTo>
                  <a:lnTo>
                    <a:pt x="421" y="1630"/>
                  </a:lnTo>
                  <a:lnTo>
                    <a:pt x="390" y="1642"/>
                  </a:lnTo>
                  <a:lnTo>
                    <a:pt x="390" y="2608"/>
                  </a:lnTo>
                  <a:lnTo>
                    <a:pt x="387" y="2640"/>
                  </a:lnTo>
                  <a:lnTo>
                    <a:pt x="380" y="2669"/>
                  </a:lnTo>
                  <a:lnTo>
                    <a:pt x="368" y="2695"/>
                  </a:lnTo>
                  <a:lnTo>
                    <a:pt x="353" y="2717"/>
                  </a:lnTo>
                  <a:lnTo>
                    <a:pt x="335" y="2736"/>
                  </a:lnTo>
                  <a:lnTo>
                    <a:pt x="314" y="2751"/>
                  </a:lnTo>
                  <a:lnTo>
                    <a:pt x="291" y="2763"/>
                  </a:lnTo>
                  <a:lnTo>
                    <a:pt x="266" y="2772"/>
                  </a:lnTo>
                  <a:lnTo>
                    <a:pt x="241" y="2776"/>
                  </a:lnTo>
                  <a:lnTo>
                    <a:pt x="215" y="2779"/>
                  </a:lnTo>
                  <a:lnTo>
                    <a:pt x="190" y="2776"/>
                  </a:lnTo>
                  <a:lnTo>
                    <a:pt x="164" y="2772"/>
                  </a:lnTo>
                  <a:lnTo>
                    <a:pt x="139" y="2763"/>
                  </a:lnTo>
                  <a:lnTo>
                    <a:pt x="116" y="2751"/>
                  </a:lnTo>
                  <a:lnTo>
                    <a:pt x="95" y="2736"/>
                  </a:lnTo>
                  <a:lnTo>
                    <a:pt x="77" y="2717"/>
                  </a:lnTo>
                  <a:lnTo>
                    <a:pt x="62" y="2695"/>
                  </a:lnTo>
                  <a:lnTo>
                    <a:pt x="51" y="2669"/>
                  </a:lnTo>
                  <a:lnTo>
                    <a:pt x="43" y="2640"/>
                  </a:lnTo>
                  <a:lnTo>
                    <a:pt x="41" y="2608"/>
                  </a:lnTo>
                  <a:lnTo>
                    <a:pt x="41" y="1584"/>
                  </a:lnTo>
                  <a:lnTo>
                    <a:pt x="42" y="1562"/>
                  </a:lnTo>
                  <a:lnTo>
                    <a:pt x="45" y="1541"/>
                  </a:lnTo>
                  <a:lnTo>
                    <a:pt x="29" y="1512"/>
                  </a:lnTo>
                  <a:lnTo>
                    <a:pt x="16" y="1481"/>
                  </a:lnTo>
                  <a:lnTo>
                    <a:pt x="6" y="1447"/>
                  </a:lnTo>
                  <a:lnTo>
                    <a:pt x="1" y="1408"/>
                  </a:lnTo>
                  <a:lnTo>
                    <a:pt x="0" y="1368"/>
                  </a:lnTo>
                  <a:lnTo>
                    <a:pt x="11" y="1175"/>
                  </a:lnTo>
                  <a:lnTo>
                    <a:pt x="26" y="982"/>
                  </a:lnTo>
                  <a:lnTo>
                    <a:pt x="47" y="789"/>
                  </a:lnTo>
                  <a:lnTo>
                    <a:pt x="73" y="597"/>
                  </a:lnTo>
                  <a:lnTo>
                    <a:pt x="103" y="406"/>
                  </a:lnTo>
                  <a:lnTo>
                    <a:pt x="138" y="215"/>
                  </a:lnTo>
                  <a:lnTo>
                    <a:pt x="147" y="177"/>
                  </a:lnTo>
                  <a:lnTo>
                    <a:pt x="160" y="143"/>
                  </a:lnTo>
                  <a:lnTo>
                    <a:pt x="177" y="112"/>
                  </a:lnTo>
                  <a:lnTo>
                    <a:pt x="196" y="85"/>
                  </a:lnTo>
                  <a:lnTo>
                    <a:pt x="218" y="63"/>
                  </a:lnTo>
                  <a:lnTo>
                    <a:pt x="243" y="43"/>
                  </a:lnTo>
                  <a:lnTo>
                    <a:pt x="269" y="28"/>
                  </a:lnTo>
                  <a:lnTo>
                    <a:pt x="296" y="16"/>
                  </a:lnTo>
                  <a:lnTo>
                    <a:pt x="325" y="7"/>
                  </a:lnTo>
                  <a:lnTo>
                    <a:pt x="355" y="2"/>
                  </a:lnTo>
                  <a:lnTo>
                    <a:pt x="3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54" name="Freeform 245">
              <a:extLst>
                <a:ext uri="{FF2B5EF4-FFF2-40B4-BE49-F238E27FC236}">
                  <a16:creationId xmlns:a16="http://schemas.microsoft.com/office/drawing/2014/main" id="{FCCE738A-800B-4854-8C1F-105A819E2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" y="3404"/>
              <a:ext cx="73" cy="75"/>
            </a:xfrm>
            <a:custGeom>
              <a:avLst/>
              <a:gdLst>
                <a:gd name="T0" fmla="*/ 332 w 663"/>
                <a:gd name="T1" fmla="*/ 0 h 670"/>
                <a:gd name="T2" fmla="*/ 377 w 663"/>
                <a:gd name="T3" fmla="*/ 2 h 670"/>
                <a:gd name="T4" fmla="*/ 420 w 663"/>
                <a:gd name="T5" fmla="*/ 12 h 670"/>
                <a:gd name="T6" fmla="*/ 461 w 663"/>
                <a:gd name="T7" fmla="*/ 26 h 670"/>
                <a:gd name="T8" fmla="*/ 499 w 663"/>
                <a:gd name="T9" fmla="*/ 45 h 670"/>
                <a:gd name="T10" fmla="*/ 534 w 663"/>
                <a:gd name="T11" fmla="*/ 69 h 670"/>
                <a:gd name="T12" fmla="*/ 566 w 663"/>
                <a:gd name="T13" fmla="*/ 97 h 670"/>
                <a:gd name="T14" fmla="*/ 594 w 663"/>
                <a:gd name="T15" fmla="*/ 130 h 670"/>
                <a:gd name="T16" fmla="*/ 618 w 663"/>
                <a:gd name="T17" fmla="*/ 165 h 670"/>
                <a:gd name="T18" fmla="*/ 637 w 663"/>
                <a:gd name="T19" fmla="*/ 204 h 670"/>
                <a:gd name="T20" fmla="*/ 651 w 663"/>
                <a:gd name="T21" fmla="*/ 245 h 670"/>
                <a:gd name="T22" fmla="*/ 660 w 663"/>
                <a:gd name="T23" fmla="*/ 289 h 670"/>
                <a:gd name="T24" fmla="*/ 663 w 663"/>
                <a:gd name="T25" fmla="*/ 335 h 670"/>
                <a:gd name="T26" fmla="*/ 660 w 663"/>
                <a:gd name="T27" fmla="*/ 380 h 670"/>
                <a:gd name="T28" fmla="*/ 651 w 663"/>
                <a:gd name="T29" fmla="*/ 424 h 670"/>
                <a:gd name="T30" fmla="*/ 637 w 663"/>
                <a:gd name="T31" fmla="*/ 466 h 670"/>
                <a:gd name="T32" fmla="*/ 618 w 663"/>
                <a:gd name="T33" fmla="*/ 504 h 670"/>
                <a:gd name="T34" fmla="*/ 594 w 663"/>
                <a:gd name="T35" fmla="*/ 539 h 670"/>
                <a:gd name="T36" fmla="*/ 566 w 663"/>
                <a:gd name="T37" fmla="*/ 572 h 670"/>
                <a:gd name="T38" fmla="*/ 534 w 663"/>
                <a:gd name="T39" fmla="*/ 601 h 670"/>
                <a:gd name="T40" fmla="*/ 499 w 663"/>
                <a:gd name="T41" fmla="*/ 625 h 670"/>
                <a:gd name="T42" fmla="*/ 461 w 663"/>
                <a:gd name="T43" fmla="*/ 643 h 670"/>
                <a:gd name="T44" fmla="*/ 420 w 663"/>
                <a:gd name="T45" fmla="*/ 658 h 670"/>
                <a:gd name="T46" fmla="*/ 377 w 663"/>
                <a:gd name="T47" fmla="*/ 667 h 670"/>
                <a:gd name="T48" fmla="*/ 332 w 663"/>
                <a:gd name="T49" fmla="*/ 670 h 670"/>
                <a:gd name="T50" fmla="*/ 286 w 663"/>
                <a:gd name="T51" fmla="*/ 667 h 670"/>
                <a:gd name="T52" fmla="*/ 244 w 663"/>
                <a:gd name="T53" fmla="*/ 658 h 670"/>
                <a:gd name="T54" fmla="*/ 203 w 663"/>
                <a:gd name="T55" fmla="*/ 643 h 670"/>
                <a:gd name="T56" fmla="*/ 165 w 663"/>
                <a:gd name="T57" fmla="*/ 625 h 670"/>
                <a:gd name="T58" fmla="*/ 129 w 663"/>
                <a:gd name="T59" fmla="*/ 601 h 670"/>
                <a:gd name="T60" fmla="*/ 98 w 663"/>
                <a:gd name="T61" fmla="*/ 572 h 670"/>
                <a:gd name="T62" fmla="*/ 70 w 663"/>
                <a:gd name="T63" fmla="*/ 539 h 670"/>
                <a:gd name="T64" fmla="*/ 46 w 663"/>
                <a:gd name="T65" fmla="*/ 504 h 670"/>
                <a:gd name="T66" fmla="*/ 26 w 663"/>
                <a:gd name="T67" fmla="*/ 466 h 670"/>
                <a:gd name="T68" fmla="*/ 12 w 663"/>
                <a:gd name="T69" fmla="*/ 424 h 670"/>
                <a:gd name="T70" fmla="*/ 4 w 663"/>
                <a:gd name="T71" fmla="*/ 380 h 670"/>
                <a:gd name="T72" fmla="*/ 0 w 663"/>
                <a:gd name="T73" fmla="*/ 335 h 670"/>
                <a:gd name="T74" fmla="*/ 4 w 663"/>
                <a:gd name="T75" fmla="*/ 289 h 670"/>
                <a:gd name="T76" fmla="*/ 12 w 663"/>
                <a:gd name="T77" fmla="*/ 245 h 670"/>
                <a:gd name="T78" fmla="*/ 26 w 663"/>
                <a:gd name="T79" fmla="*/ 204 h 670"/>
                <a:gd name="T80" fmla="*/ 46 w 663"/>
                <a:gd name="T81" fmla="*/ 165 h 670"/>
                <a:gd name="T82" fmla="*/ 70 w 663"/>
                <a:gd name="T83" fmla="*/ 130 h 670"/>
                <a:gd name="T84" fmla="*/ 98 w 663"/>
                <a:gd name="T85" fmla="*/ 97 h 670"/>
                <a:gd name="T86" fmla="*/ 129 w 663"/>
                <a:gd name="T87" fmla="*/ 69 h 670"/>
                <a:gd name="T88" fmla="*/ 165 w 663"/>
                <a:gd name="T89" fmla="*/ 45 h 670"/>
                <a:gd name="T90" fmla="*/ 203 w 663"/>
                <a:gd name="T91" fmla="*/ 26 h 670"/>
                <a:gd name="T92" fmla="*/ 244 w 663"/>
                <a:gd name="T93" fmla="*/ 12 h 670"/>
                <a:gd name="T94" fmla="*/ 286 w 663"/>
                <a:gd name="T95" fmla="*/ 2 h 670"/>
                <a:gd name="T96" fmla="*/ 332 w 663"/>
                <a:gd name="T97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3" h="670">
                  <a:moveTo>
                    <a:pt x="332" y="0"/>
                  </a:moveTo>
                  <a:lnTo>
                    <a:pt x="377" y="2"/>
                  </a:lnTo>
                  <a:lnTo>
                    <a:pt x="420" y="12"/>
                  </a:lnTo>
                  <a:lnTo>
                    <a:pt x="461" y="26"/>
                  </a:lnTo>
                  <a:lnTo>
                    <a:pt x="499" y="45"/>
                  </a:lnTo>
                  <a:lnTo>
                    <a:pt x="534" y="69"/>
                  </a:lnTo>
                  <a:lnTo>
                    <a:pt x="566" y="97"/>
                  </a:lnTo>
                  <a:lnTo>
                    <a:pt x="594" y="130"/>
                  </a:lnTo>
                  <a:lnTo>
                    <a:pt x="618" y="165"/>
                  </a:lnTo>
                  <a:lnTo>
                    <a:pt x="637" y="204"/>
                  </a:lnTo>
                  <a:lnTo>
                    <a:pt x="651" y="245"/>
                  </a:lnTo>
                  <a:lnTo>
                    <a:pt x="660" y="289"/>
                  </a:lnTo>
                  <a:lnTo>
                    <a:pt x="663" y="335"/>
                  </a:lnTo>
                  <a:lnTo>
                    <a:pt x="660" y="380"/>
                  </a:lnTo>
                  <a:lnTo>
                    <a:pt x="651" y="424"/>
                  </a:lnTo>
                  <a:lnTo>
                    <a:pt x="637" y="466"/>
                  </a:lnTo>
                  <a:lnTo>
                    <a:pt x="618" y="504"/>
                  </a:lnTo>
                  <a:lnTo>
                    <a:pt x="594" y="539"/>
                  </a:lnTo>
                  <a:lnTo>
                    <a:pt x="566" y="572"/>
                  </a:lnTo>
                  <a:lnTo>
                    <a:pt x="534" y="601"/>
                  </a:lnTo>
                  <a:lnTo>
                    <a:pt x="499" y="625"/>
                  </a:lnTo>
                  <a:lnTo>
                    <a:pt x="461" y="643"/>
                  </a:lnTo>
                  <a:lnTo>
                    <a:pt x="420" y="658"/>
                  </a:lnTo>
                  <a:lnTo>
                    <a:pt x="377" y="667"/>
                  </a:lnTo>
                  <a:lnTo>
                    <a:pt x="332" y="670"/>
                  </a:lnTo>
                  <a:lnTo>
                    <a:pt x="286" y="667"/>
                  </a:lnTo>
                  <a:lnTo>
                    <a:pt x="244" y="658"/>
                  </a:lnTo>
                  <a:lnTo>
                    <a:pt x="203" y="643"/>
                  </a:lnTo>
                  <a:lnTo>
                    <a:pt x="165" y="625"/>
                  </a:lnTo>
                  <a:lnTo>
                    <a:pt x="129" y="601"/>
                  </a:lnTo>
                  <a:lnTo>
                    <a:pt x="98" y="572"/>
                  </a:lnTo>
                  <a:lnTo>
                    <a:pt x="70" y="539"/>
                  </a:lnTo>
                  <a:lnTo>
                    <a:pt x="46" y="504"/>
                  </a:lnTo>
                  <a:lnTo>
                    <a:pt x="26" y="466"/>
                  </a:lnTo>
                  <a:lnTo>
                    <a:pt x="12" y="424"/>
                  </a:lnTo>
                  <a:lnTo>
                    <a:pt x="4" y="380"/>
                  </a:lnTo>
                  <a:lnTo>
                    <a:pt x="0" y="335"/>
                  </a:lnTo>
                  <a:lnTo>
                    <a:pt x="4" y="289"/>
                  </a:lnTo>
                  <a:lnTo>
                    <a:pt x="12" y="245"/>
                  </a:lnTo>
                  <a:lnTo>
                    <a:pt x="26" y="204"/>
                  </a:lnTo>
                  <a:lnTo>
                    <a:pt x="46" y="165"/>
                  </a:lnTo>
                  <a:lnTo>
                    <a:pt x="70" y="130"/>
                  </a:lnTo>
                  <a:lnTo>
                    <a:pt x="98" y="97"/>
                  </a:lnTo>
                  <a:lnTo>
                    <a:pt x="129" y="69"/>
                  </a:lnTo>
                  <a:lnTo>
                    <a:pt x="165" y="45"/>
                  </a:lnTo>
                  <a:lnTo>
                    <a:pt x="203" y="26"/>
                  </a:lnTo>
                  <a:lnTo>
                    <a:pt x="244" y="12"/>
                  </a:lnTo>
                  <a:lnTo>
                    <a:pt x="286" y="2"/>
                  </a:lnTo>
                  <a:lnTo>
                    <a:pt x="3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100F2E16-9839-466C-9E7F-DED6AD06CD11}"/>
              </a:ext>
            </a:extLst>
          </p:cNvPr>
          <p:cNvSpPr/>
          <p:nvPr/>
        </p:nvSpPr>
        <p:spPr>
          <a:xfrm>
            <a:off x="7755648" y="4129917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6E2211-DB5B-46AA-90BC-ABFC0D58E7FE}"/>
              </a:ext>
            </a:extLst>
          </p:cNvPr>
          <p:cNvSpPr txBox="1"/>
          <p:nvPr/>
        </p:nvSpPr>
        <p:spPr>
          <a:xfrm>
            <a:off x="6695172" y="1420616"/>
            <a:ext cx="42835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Good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Service For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Relationship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E04DA15-C1B4-45DC-A9C5-3C18E9C36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91" y="438785"/>
            <a:ext cx="3192710" cy="5546501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7420F73-7A9C-4619-B879-D1FC3405D66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52569347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AF6D4EC-1558-48A1-8247-0C258BDCD93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8BFFA51-B7A3-4CE5-99C3-430F3899B80F}"/>
              </a:ext>
            </a:extLst>
          </p:cNvPr>
          <p:cNvSpPr/>
          <p:nvPr/>
        </p:nvSpPr>
        <p:spPr>
          <a:xfrm>
            <a:off x="8523202" y="4665027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04292AE-3E5F-4964-A34A-4BA3117AC4FA}"/>
              </a:ext>
            </a:extLst>
          </p:cNvPr>
          <p:cNvSpPr/>
          <p:nvPr/>
        </p:nvSpPr>
        <p:spPr>
          <a:xfrm>
            <a:off x="1140332" y="4798425"/>
            <a:ext cx="1511520" cy="48255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68C0F9-E465-4821-9EDD-E9B3265F8048}"/>
              </a:ext>
            </a:extLst>
          </p:cNvPr>
          <p:cNvSpPr/>
          <p:nvPr/>
        </p:nvSpPr>
        <p:spPr>
          <a:xfrm>
            <a:off x="1388983" y="4865400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Get Info</a:t>
            </a:r>
            <a:endParaRPr lang="en-US" sz="11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3F9D2C0-E6F9-4B3E-B692-252E1B0F80CB}"/>
              </a:ext>
            </a:extLst>
          </p:cNvPr>
          <p:cNvCxnSpPr>
            <a:cxnSpLocks/>
          </p:cNvCxnSpPr>
          <p:nvPr/>
        </p:nvCxnSpPr>
        <p:spPr>
          <a:xfrm>
            <a:off x="2140920" y="5055190"/>
            <a:ext cx="290512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Delay 25">
            <a:extLst>
              <a:ext uri="{FF2B5EF4-FFF2-40B4-BE49-F238E27FC236}">
                <a16:creationId xmlns:a16="http://schemas.microsoft.com/office/drawing/2014/main" id="{F774859C-C250-440A-AA71-D562B84D0E0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3515EAE5-28D9-4655-A78D-0B21B3C956B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970DBD-044D-4412-8DD3-0B4B211B5AA0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5516F29-0F42-4102-9C6C-E15EE7BF32BA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89917AC-5EA6-44D4-B4D8-703FE9FE374E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07A7A05-2481-443D-A5C7-2FC4B4C36CC9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2E5FC65-236C-4C36-A0DE-3A79450D0957}"/>
              </a:ext>
            </a:extLst>
          </p:cNvPr>
          <p:cNvSpPr txBox="1"/>
          <p:nvPr/>
        </p:nvSpPr>
        <p:spPr>
          <a:xfrm>
            <a:off x="963795" y="1144059"/>
            <a:ext cx="34050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Strenghts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5E1F32-C0EC-45F6-8D8A-69720B44758D}"/>
              </a:ext>
            </a:extLst>
          </p:cNvPr>
          <p:cNvSpPr/>
          <p:nvPr/>
        </p:nvSpPr>
        <p:spPr>
          <a:xfrm>
            <a:off x="1000148" y="2748509"/>
            <a:ext cx="4416979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D12FA52-9E92-40AE-B147-EF2B03ECF3E3}"/>
              </a:ext>
            </a:extLst>
          </p:cNvPr>
          <p:cNvSpPr/>
          <p:nvPr/>
        </p:nvSpPr>
        <p:spPr>
          <a:xfrm>
            <a:off x="8523202" y="4712949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018B7C2-A0CE-43BE-9B7D-DC83D5238382}"/>
              </a:ext>
            </a:extLst>
          </p:cNvPr>
          <p:cNvSpPr/>
          <p:nvPr/>
        </p:nvSpPr>
        <p:spPr>
          <a:xfrm>
            <a:off x="7260709" y="3857657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A3E8ED1-D1D6-4706-A13F-260289D9D73B}"/>
              </a:ext>
            </a:extLst>
          </p:cNvPr>
          <p:cNvSpPr/>
          <p:nvPr/>
        </p:nvSpPr>
        <p:spPr>
          <a:xfrm>
            <a:off x="7260709" y="3919937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8F63309-8D9F-4C8F-8ECF-09F46DD7CD50}"/>
              </a:ext>
            </a:extLst>
          </p:cNvPr>
          <p:cNvSpPr/>
          <p:nvPr/>
        </p:nvSpPr>
        <p:spPr>
          <a:xfrm>
            <a:off x="1000148" y="3825875"/>
            <a:ext cx="4259368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67AFE-68E7-4C73-AD67-E012810B1D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7788275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AB4118-0D80-4975-AAAC-74EB4551DB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4" name="Flowchart: Delay 43">
            <a:extLst>
              <a:ext uri="{FF2B5EF4-FFF2-40B4-BE49-F238E27FC236}">
                <a16:creationId xmlns:a16="http://schemas.microsoft.com/office/drawing/2014/main" id="{72DC8A90-406F-426A-B661-C1EFC21DC8B9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72699C0B-ABD7-4F91-9BBC-F6EAF410F522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A2E33F-1555-45A1-8896-F8F24E5B3869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0DB8943-C9A3-4087-A7FF-ECA1185602A0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5CE9A7D-FD2D-41D0-9C36-91D39476DDA7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283544-9772-45F6-BC68-F3F38382E88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2963C74-EAE6-4688-A1FE-A1BB95B08AB9}"/>
              </a:ext>
            </a:extLst>
          </p:cNvPr>
          <p:cNvSpPr txBox="1"/>
          <p:nvPr/>
        </p:nvSpPr>
        <p:spPr>
          <a:xfrm>
            <a:off x="6708587" y="2114627"/>
            <a:ext cx="37321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Best 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Team For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Discussion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4E1EB07-EF63-4A5A-9EC1-853D7FCC5ECE}"/>
              </a:ext>
            </a:extLst>
          </p:cNvPr>
          <p:cNvSpPr/>
          <p:nvPr/>
        </p:nvSpPr>
        <p:spPr>
          <a:xfrm>
            <a:off x="7473382" y="3828649"/>
            <a:ext cx="3695242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0BACA54-E133-4A02-BFE5-245E00C9EE8C}"/>
              </a:ext>
            </a:extLst>
          </p:cNvPr>
          <p:cNvSpPr/>
          <p:nvPr/>
        </p:nvSpPr>
        <p:spPr>
          <a:xfrm>
            <a:off x="467554" y="479063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E66AF30-C72B-46D8-B785-CCA17DAE3BE3}"/>
              </a:ext>
            </a:extLst>
          </p:cNvPr>
          <p:cNvSpPr/>
          <p:nvPr/>
        </p:nvSpPr>
        <p:spPr>
          <a:xfrm>
            <a:off x="467554" y="483855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5DE25E3-3C00-406F-A681-1E1DEEB1A363}"/>
              </a:ext>
            </a:extLst>
          </p:cNvPr>
          <p:cNvSpPr/>
          <p:nvPr/>
        </p:nvSpPr>
        <p:spPr>
          <a:xfrm>
            <a:off x="2873881" y="106232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89EA4F3-8449-44D8-9B69-76929F64E91A}"/>
              </a:ext>
            </a:extLst>
          </p:cNvPr>
          <p:cNvSpPr/>
          <p:nvPr/>
        </p:nvSpPr>
        <p:spPr>
          <a:xfrm>
            <a:off x="2873881" y="112460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0ADC62D-4D16-42CF-B2F0-9C9C829BAA62}"/>
              </a:ext>
            </a:extLst>
          </p:cNvPr>
          <p:cNvSpPr/>
          <p:nvPr/>
        </p:nvSpPr>
        <p:spPr>
          <a:xfrm>
            <a:off x="7473382" y="5067140"/>
            <a:ext cx="3695242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3069F02-A6F7-42D3-A10C-D89084E18575}"/>
              </a:ext>
            </a:extLst>
          </p:cNvPr>
          <p:cNvSpPr/>
          <p:nvPr/>
        </p:nvSpPr>
        <p:spPr>
          <a:xfrm>
            <a:off x="6727724" y="3828649"/>
            <a:ext cx="74956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2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01.</a:t>
            </a:r>
            <a:endParaRPr lang="en-US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C93127B-7F48-46DD-AAB6-0C1200F6B414}"/>
              </a:ext>
            </a:extLst>
          </p:cNvPr>
          <p:cNvSpPr/>
          <p:nvPr/>
        </p:nvSpPr>
        <p:spPr>
          <a:xfrm>
            <a:off x="6727724" y="5067140"/>
            <a:ext cx="74956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2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02.</a:t>
            </a:r>
            <a:endParaRPr lang="en-US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D74A392-36C3-4B75-BA0A-3FE1069C0979}"/>
              </a:ext>
            </a:extLst>
          </p:cNvPr>
          <p:cNvSpPr/>
          <p:nvPr/>
        </p:nvSpPr>
        <p:spPr>
          <a:xfrm>
            <a:off x="8805050" y="893776"/>
            <a:ext cx="189997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800" i="1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46505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2CBEDFA-5B52-4C0C-82EB-EB75E8EA811C}"/>
              </a:ext>
            </a:extLst>
          </p:cNvPr>
          <p:cNvSpPr/>
          <p:nvPr/>
        </p:nvSpPr>
        <p:spPr>
          <a:xfrm>
            <a:off x="8908473" y="0"/>
            <a:ext cx="3283527" cy="6857999"/>
          </a:xfrm>
          <a:custGeom>
            <a:avLst/>
            <a:gdLst>
              <a:gd name="connsiteX0" fmla="*/ 0 w 3166631"/>
              <a:gd name="connsiteY0" fmla="*/ 0 h 3962400"/>
              <a:gd name="connsiteX1" fmla="*/ 3166631 w 3166631"/>
              <a:gd name="connsiteY1" fmla="*/ 0 h 3962400"/>
              <a:gd name="connsiteX2" fmla="*/ 3166631 w 3166631"/>
              <a:gd name="connsiteY2" fmla="*/ 3962400 h 3962400"/>
              <a:gd name="connsiteX3" fmla="*/ 0 w 3166631"/>
              <a:gd name="connsiteY3" fmla="*/ 396240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6631" h="3962400">
                <a:moveTo>
                  <a:pt x="0" y="0"/>
                </a:moveTo>
                <a:lnTo>
                  <a:pt x="3166631" y="0"/>
                </a:lnTo>
                <a:lnTo>
                  <a:pt x="3166631" y="3962400"/>
                </a:lnTo>
                <a:lnTo>
                  <a:pt x="0" y="39624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35956B0-9890-4372-9032-020F2ECF62D0}"/>
              </a:ext>
            </a:extLst>
          </p:cNvPr>
          <p:cNvSpPr/>
          <p:nvPr/>
        </p:nvSpPr>
        <p:spPr>
          <a:xfrm>
            <a:off x="0" y="1752159"/>
            <a:ext cx="4110690" cy="2951022"/>
          </a:xfrm>
          <a:custGeom>
            <a:avLst/>
            <a:gdLst>
              <a:gd name="connsiteX0" fmla="*/ 0 w 8039100"/>
              <a:gd name="connsiteY0" fmla="*/ 0 h 6858000"/>
              <a:gd name="connsiteX1" fmla="*/ 8039100 w 8039100"/>
              <a:gd name="connsiteY1" fmla="*/ 0 h 6858000"/>
              <a:gd name="connsiteX2" fmla="*/ 8039100 w 8039100"/>
              <a:gd name="connsiteY2" fmla="*/ 6858000 h 6858000"/>
              <a:gd name="connsiteX3" fmla="*/ 0 w 80391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9100" h="6858000">
                <a:moveTo>
                  <a:pt x="0" y="0"/>
                </a:moveTo>
                <a:lnTo>
                  <a:pt x="8039100" y="0"/>
                </a:lnTo>
                <a:lnTo>
                  <a:pt x="80391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7DD62BCD-3C5B-44DE-8963-BE79DA53FC8C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40C483D6-321A-442D-915C-6A1ECFAAA59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BD920C-2F1B-47A5-AF6A-826E6B1F810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2A87AB7-DE6B-488C-AB18-D62CF123225C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550D702-B210-4BEB-857B-C70500DB357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C788A0-E903-481A-8B86-4C26515CB93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052BE29-5B6D-4ECD-9E01-BF2DC0BA5B15}"/>
              </a:ext>
            </a:extLst>
          </p:cNvPr>
          <p:cNvSpPr txBox="1"/>
          <p:nvPr/>
        </p:nvSpPr>
        <p:spPr>
          <a:xfrm>
            <a:off x="1365128" y="2102815"/>
            <a:ext cx="50005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 “ Still </a:t>
            </a:r>
            <a:r>
              <a:rPr lang="id-ID" sz="3200" b="1" dirty="0">
                <a:latin typeface="Poppins" panose="00000500000000000000" pitchFamily="2" charset="0"/>
                <a:cs typeface="Poppins" panose="00000500000000000000" pitchFamily="2" charset="0"/>
              </a:rPr>
              <a:t>Moving Faster </a:t>
            </a:r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Than Everyone is The Best Chance For Do </a:t>
            </a:r>
            <a:r>
              <a:rPr lang="id-ID" sz="3200" b="1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Some Goodness </a:t>
            </a:r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To Be A Successful. “</a:t>
            </a:r>
            <a:endParaRPr lang="en-US" sz="54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38228DA-B15D-4446-BAC2-107DBD871081}"/>
              </a:ext>
            </a:extLst>
          </p:cNvPr>
          <p:cNvSpPr/>
          <p:nvPr/>
        </p:nvSpPr>
        <p:spPr>
          <a:xfrm>
            <a:off x="7243271" y="1479332"/>
            <a:ext cx="3631764" cy="36317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395582-D488-4AEA-A0F0-39497F329F5E}"/>
              </a:ext>
            </a:extLst>
          </p:cNvPr>
          <p:cNvSpPr/>
          <p:nvPr/>
        </p:nvSpPr>
        <p:spPr>
          <a:xfrm>
            <a:off x="2349507" y="4156345"/>
            <a:ext cx="4110694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b="1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-Anonymous Person</a:t>
            </a:r>
            <a:endParaRPr lang="en-US" sz="1100" spc="300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ADAE0D-E5EA-4DC8-9FF8-6F60E83A16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5958172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F63C50-91CA-4F0A-B6E8-851D0B61A2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8AF57E4-8D1D-41DD-83E0-9481CD117816}"/>
              </a:ext>
            </a:extLst>
          </p:cNvPr>
          <p:cNvSpPr/>
          <p:nvPr/>
        </p:nvSpPr>
        <p:spPr>
          <a:xfrm>
            <a:off x="1304459" y="4511124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34DA53F-0A99-4C51-9B96-624374B7E689}"/>
              </a:ext>
            </a:extLst>
          </p:cNvPr>
          <p:cNvSpPr/>
          <p:nvPr/>
        </p:nvSpPr>
        <p:spPr>
          <a:xfrm>
            <a:off x="1304459" y="4559046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9A1A70-0277-4B2D-BC46-43F9D6951AF7}"/>
              </a:ext>
            </a:extLst>
          </p:cNvPr>
          <p:cNvSpPr/>
          <p:nvPr/>
        </p:nvSpPr>
        <p:spPr>
          <a:xfrm>
            <a:off x="6869677" y="2889887"/>
            <a:ext cx="41909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lirem ipsum.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D55D8C-66B0-487E-A1F8-8C30F416C6F9}"/>
              </a:ext>
            </a:extLst>
          </p:cNvPr>
          <p:cNvSpPr txBox="1"/>
          <p:nvPr/>
        </p:nvSpPr>
        <p:spPr>
          <a:xfrm>
            <a:off x="6869677" y="1235523"/>
            <a:ext cx="3663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Clients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Meeting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To Aproval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34BE8-1BA3-46C0-9B84-21D96084599C}"/>
              </a:ext>
            </a:extLst>
          </p:cNvPr>
          <p:cNvSpPr/>
          <p:nvPr/>
        </p:nvSpPr>
        <p:spPr>
          <a:xfrm>
            <a:off x="639930" y="3683822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B680C7-6268-4BB8-89D6-5493BCE833F3}"/>
              </a:ext>
            </a:extLst>
          </p:cNvPr>
          <p:cNvSpPr/>
          <p:nvPr/>
        </p:nvSpPr>
        <p:spPr>
          <a:xfrm>
            <a:off x="639930" y="3746102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1" name="Flowchart: Delay 40">
            <a:extLst>
              <a:ext uri="{FF2B5EF4-FFF2-40B4-BE49-F238E27FC236}">
                <a16:creationId xmlns:a16="http://schemas.microsoft.com/office/drawing/2014/main" id="{182A4E4D-CD37-45B0-B9BF-FB515ACF70C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F5E59B8C-C548-4B68-9A45-0F1ACD44FF7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334B30-EC6B-47F0-B985-228509D4DA6C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D8EE5D3-49EF-40D0-BE0C-C99AD4A2ECD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C0D4B12-2468-41A9-A734-F40FD626EE3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B68253A-0033-43AC-92E9-839F8A9149E3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173F1801-B10C-4309-9AE2-420FAB8B1ED6}"/>
              </a:ext>
            </a:extLst>
          </p:cNvPr>
          <p:cNvSpPr/>
          <p:nvPr/>
        </p:nvSpPr>
        <p:spPr>
          <a:xfrm>
            <a:off x="6869677" y="4014747"/>
            <a:ext cx="4190960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40BDC1E0-088D-4BBC-B5F6-3BA60842538B}"/>
              </a:ext>
            </a:extLst>
          </p:cNvPr>
          <p:cNvSpPr/>
          <p:nvPr/>
        </p:nvSpPr>
        <p:spPr>
          <a:xfrm>
            <a:off x="6943915" y="5038932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41258A7-A127-4D7D-930D-22F27EC6AD1F}"/>
              </a:ext>
            </a:extLst>
          </p:cNvPr>
          <p:cNvSpPr/>
          <p:nvPr/>
        </p:nvSpPr>
        <p:spPr>
          <a:xfrm>
            <a:off x="8643175" y="5038932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7279116-7E66-479C-A1AA-C03D3D9D44EB}"/>
              </a:ext>
            </a:extLst>
          </p:cNvPr>
          <p:cNvSpPr/>
          <p:nvPr/>
        </p:nvSpPr>
        <p:spPr>
          <a:xfrm>
            <a:off x="6880598" y="5101437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Newest projects</a:t>
            </a:r>
            <a:endParaRPr lang="en-US" sz="11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2BCFE7-9109-42EC-BEF4-8717E70590C3}"/>
              </a:ext>
            </a:extLst>
          </p:cNvPr>
          <p:cNvSpPr/>
          <p:nvPr/>
        </p:nvSpPr>
        <p:spPr>
          <a:xfrm>
            <a:off x="8544286" y="5101437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Older Results</a:t>
            </a:r>
            <a:endParaRPr lang="en-US" sz="11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565E8C8-6A3A-438C-B2EA-856B79EB22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8903934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3A8CE-2596-4A2A-A953-DC111C4404D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2CEBC83-B91A-4E5A-96DD-29E8845BD0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BE0AC69-7B6B-46C8-B58C-B5BE03E276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753B2BD-C648-4CA9-ACD0-BBD5369E29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476E8175-BF6E-4635-80B7-ADD8CE633A0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D3A1EA28-4678-4C78-AD6D-2B23F928C04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4401B7-3048-460D-9703-FE8132E42AA1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6D1B2E-E7E6-468F-B486-1E334177931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418D7C9-82D1-4479-A020-96172144B253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3FE52FC-C1A0-4885-95C9-AF72A3F49DF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C3C0DE5-9FF2-42A3-816B-236A161DFFCB}"/>
              </a:ext>
            </a:extLst>
          </p:cNvPr>
          <p:cNvSpPr/>
          <p:nvPr/>
        </p:nvSpPr>
        <p:spPr>
          <a:xfrm>
            <a:off x="1456784" y="2736336"/>
            <a:ext cx="6338071" cy="2520024"/>
          </a:xfrm>
          <a:custGeom>
            <a:avLst/>
            <a:gdLst>
              <a:gd name="connsiteX0" fmla="*/ 0 w 3442600"/>
              <a:gd name="connsiteY0" fmla="*/ 0 h 3812631"/>
              <a:gd name="connsiteX1" fmla="*/ 3442600 w 3442600"/>
              <a:gd name="connsiteY1" fmla="*/ 0 h 3812631"/>
              <a:gd name="connsiteX2" fmla="*/ 3442600 w 3442600"/>
              <a:gd name="connsiteY2" fmla="*/ 3812631 h 3812631"/>
              <a:gd name="connsiteX3" fmla="*/ 0 w 3442600"/>
              <a:gd name="connsiteY3" fmla="*/ 3812631 h 381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2600" h="3812631">
                <a:moveTo>
                  <a:pt x="0" y="0"/>
                </a:moveTo>
                <a:lnTo>
                  <a:pt x="3442600" y="0"/>
                </a:lnTo>
                <a:lnTo>
                  <a:pt x="3442600" y="3812631"/>
                </a:lnTo>
                <a:lnTo>
                  <a:pt x="0" y="38126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E5C3C5-04A0-4A64-9FA4-4ACA87DA3531}"/>
              </a:ext>
            </a:extLst>
          </p:cNvPr>
          <p:cNvSpPr txBox="1"/>
          <p:nvPr/>
        </p:nvSpPr>
        <p:spPr>
          <a:xfrm>
            <a:off x="1988563" y="3205861"/>
            <a:ext cx="57836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 See 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Proggress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On Our Portfolio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F8617A-C74D-4308-8F71-326AB090F0B1}"/>
              </a:ext>
            </a:extLst>
          </p:cNvPr>
          <p:cNvSpPr/>
          <p:nvPr/>
        </p:nvSpPr>
        <p:spPr>
          <a:xfrm>
            <a:off x="2044291" y="4529300"/>
            <a:ext cx="4794659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9975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27DEB-A290-409A-B41D-D2C0F226FD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B76DAE1-1BF7-4308-B85D-CB550FDC37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7D1434-11F3-4DA7-BA0C-9ABC83C47A0D}"/>
              </a:ext>
            </a:extLst>
          </p:cNvPr>
          <p:cNvSpPr/>
          <p:nvPr/>
        </p:nvSpPr>
        <p:spPr>
          <a:xfrm rot="5400000">
            <a:off x="1257255" y="347744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lowchart: Delay 43">
            <a:extLst>
              <a:ext uri="{FF2B5EF4-FFF2-40B4-BE49-F238E27FC236}">
                <a16:creationId xmlns:a16="http://schemas.microsoft.com/office/drawing/2014/main" id="{A7E59B94-E32A-478E-A635-04570870218C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9D42D802-E57F-4A88-9253-4F53E8A6359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149D1BA-617C-4B49-8382-A90FFAE28AB1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BC02174-D4F4-4A6F-8002-E782C0BA976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5AC6A07-2795-40D8-BE0F-AA1F02324F1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04F4484-14E2-48D4-946E-8A5A954D131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68D1923D-CE00-4C13-AB11-E5A2B4D8E6A0}"/>
              </a:ext>
            </a:extLst>
          </p:cNvPr>
          <p:cNvSpPr txBox="1"/>
          <p:nvPr/>
        </p:nvSpPr>
        <p:spPr>
          <a:xfrm>
            <a:off x="6807092" y="1402864"/>
            <a:ext cx="46009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Keep in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Trying And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Do Hard Work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4456263-165C-4485-9609-7BD80CBFB7D4}"/>
              </a:ext>
            </a:extLst>
          </p:cNvPr>
          <p:cNvSpPr/>
          <p:nvPr/>
        </p:nvSpPr>
        <p:spPr>
          <a:xfrm rot="5400000">
            <a:off x="1295065" y="356317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0F8F3F8-D114-42B6-B51E-E2A4702322CC}"/>
              </a:ext>
            </a:extLst>
          </p:cNvPr>
          <p:cNvSpPr/>
          <p:nvPr/>
        </p:nvSpPr>
        <p:spPr>
          <a:xfrm rot="5400000">
            <a:off x="2297798" y="182943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6E45990-A899-4292-B701-954CEC44B6A9}"/>
              </a:ext>
            </a:extLst>
          </p:cNvPr>
          <p:cNvSpPr/>
          <p:nvPr/>
        </p:nvSpPr>
        <p:spPr>
          <a:xfrm rot="5400000">
            <a:off x="2324378" y="1912035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1CF4E67-CFAC-4D85-9E49-0CF92C98E7E3}"/>
              </a:ext>
            </a:extLst>
          </p:cNvPr>
          <p:cNvSpPr/>
          <p:nvPr/>
        </p:nvSpPr>
        <p:spPr>
          <a:xfrm>
            <a:off x="6869677" y="3059356"/>
            <a:ext cx="41909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lirem ipsum.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ED5F52B-64D2-4D5A-81E0-F497EA0FC45E}"/>
              </a:ext>
            </a:extLst>
          </p:cNvPr>
          <p:cNvSpPr txBox="1"/>
          <p:nvPr/>
        </p:nvSpPr>
        <p:spPr>
          <a:xfrm>
            <a:off x="6899830" y="4152716"/>
            <a:ext cx="3924401" cy="554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“ Still Moving Faster Than Everyone is The Best Chance For Do Some Goodness To Be A Successful. “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423CBA34-14E0-4381-96A6-614D5B42EE77}"/>
              </a:ext>
            </a:extLst>
          </p:cNvPr>
          <p:cNvSpPr/>
          <p:nvPr/>
        </p:nvSpPr>
        <p:spPr>
          <a:xfrm>
            <a:off x="6950382" y="5235125"/>
            <a:ext cx="1084394" cy="45719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8870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220A69-4A72-4E65-82C5-E389FF0C0C85}"/>
              </a:ext>
            </a:extLst>
          </p:cNvPr>
          <p:cNvSpPr/>
          <p:nvPr/>
        </p:nvSpPr>
        <p:spPr>
          <a:xfrm>
            <a:off x="4495001" y="9644"/>
            <a:ext cx="6820973" cy="68483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0FB2380-A1CE-4119-AA77-B92158D737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646F7C-D1AE-4CA1-AB2C-8F1097F21FE6}"/>
              </a:ext>
            </a:extLst>
          </p:cNvPr>
          <p:cNvSpPr/>
          <p:nvPr/>
        </p:nvSpPr>
        <p:spPr>
          <a:xfrm>
            <a:off x="6725431" y="2963559"/>
            <a:ext cx="362923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50A597-29D4-4F41-B345-FE28154E393B}"/>
              </a:ext>
            </a:extLst>
          </p:cNvPr>
          <p:cNvSpPr/>
          <p:nvPr/>
        </p:nvSpPr>
        <p:spPr>
          <a:xfrm>
            <a:off x="6725431" y="2517027"/>
            <a:ext cx="309336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Contact Us : +51 1241 124 1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0CEB1409-37C1-4220-922B-28E33BA87D5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5031E9A5-E4FF-4711-8E47-9287EBA88FB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ED214F-2B38-4BC7-AB23-F0FBE23144EA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64B853A-12D1-4569-9E50-3F1D078B6B6D}"/>
              </a:ext>
            </a:extLst>
          </p:cNvPr>
          <p:cNvSpPr/>
          <p:nvPr/>
        </p:nvSpPr>
        <p:spPr>
          <a:xfrm>
            <a:off x="1001402" y="4006746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B96B86-4459-43E6-9902-C90560F6881B}"/>
              </a:ext>
            </a:extLst>
          </p:cNvPr>
          <p:cNvSpPr/>
          <p:nvPr/>
        </p:nvSpPr>
        <p:spPr>
          <a:xfrm>
            <a:off x="1001402" y="4054668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3CB258-A77B-4774-8DBC-7B9C991C6C15}"/>
              </a:ext>
            </a:extLst>
          </p:cNvPr>
          <p:cNvSpPr/>
          <p:nvPr/>
        </p:nvSpPr>
        <p:spPr>
          <a:xfrm>
            <a:off x="-21300" y="3179444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FEAE18F-41B1-4393-9178-9B6FB2BCBCF3}"/>
              </a:ext>
            </a:extLst>
          </p:cNvPr>
          <p:cNvSpPr/>
          <p:nvPr/>
        </p:nvSpPr>
        <p:spPr>
          <a:xfrm>
            <a:off x="-21300" y="3241724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12A83B8-BC5E-47C5-8A3A-E6635BDB7F9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9E177BB-E1B2-45B9-8AD7-EAAE1A6604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666F5F9-67AC-4316-9D7C-19EB9DF64FB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940C986-108C-4120-8AAC-384AA6F6E81F}"/>
              </a:ext>
            </a:extLst>
          </p:cNvPr>
          <p:cNvSpPr/>
          <p:nvPr/>
        </p:nvSpPr>
        <p:spPr>
          <a:xfrm>
            <a:off x="6725431" y="4673308"/>
            <a:ext cx="362923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CCA403-8FE8-4C5E-A55A-54D85DB814C9}"/>
              </a:ext>
            </a:extLst>
          </p:cNvPr>
          <p:cNvSpPr/>
          <p:nvPr/>
        </p:nvSpPr>
        <p:spPr>
          <a:xfrm>
            <a:off x="6725431" y="4226776"/>
            <a:ext cx="309336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Our Sites  : www.domain.com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08CB5F9-BCC6-45B7-86D9-CDF0713C236B}"/>
              </a:ext>
            </a:extLst>
          </p:cNvPr>
          <p:cNvSpPr txBox="1"/>
          <p:nvPr/>
        </p:nvSpPr>
        <p:spPr>
          <a:xfrm>
            <a:off x="6725431" y="1517509"/>
            <a:ext cx="4519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Contact </a:t>
            </a:r>
            <a:r>
              <a:rPr lang="id-ID" sz="28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</a:t>
            </a:r>
            <a:endParaRPr lang="en-US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9202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8">
            <a:extLst>
              <a:ext uri="{FF2B5EF4-FFF2-40B4-BE49-F238E27FC236}">
                <a16:creationId xmlns:a16="http://schemas.microsoft.com/office/drawing/2014/main" id="{FEFCFC18-2681-47C3-98C5-DAA325817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389" y="2863466"/>
            <a:ext cx="1920375" cy="117939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28" name="Rectangle 36">
            <a:extLst>
              <a:ext uri="{FF2B5EF4-FFF2-40B4-BE49-F238E27FC236}">
                <a16:creationId xmlns:a16="http://schemas.microsoft.com/office/drawing/2014/main" id="{0EBE1737-DF59-4B94-B10A-A373C34CB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635" y="2683253"/>
            <a:ext cx="987165" cy="11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29" name="Freeform 37">
            <a:extLst>
              <a:ext uri="{FF2B5EF4-FFF2-40B4-BE49-F238E27FC236}">
                <a16:creationId xmlns:a16="http://schemas.microsoft.com/office/drawing/2014/main" id="{DD36E240-6AD3-434F-B0DA-AF44271CFB27}"/>
              </a:ext>
            </a:extLst>
          </p:cNvPr>
          <p:cNvSpPr>
            <a:spLocks/>
          </p:cNvSpPr>
          <p:nvPr/>
        </p:nvSpPr>
        <p:spPr bwMode="auto">
          <a:xfrm>
            <a:off x="1908389" y="3866648"/>
            <a:ext cx="256411" cy="176208"/>
          </a:xfrm>
          <a:custGeom>
            <a:avLst/>
            <a:gdLst>
              <a:gd name="T0" fmla="*/ 0 w 124"/>
              <a:gd name="T1" fmla="*/ 88 h 88"/>
              <a:gd name="T2" fmla="*/ 124 w 124"/>
              <a:gd name="T3" fmla="*/ 0 h 88"/>
              <a:gd name="T4" fmla="*/ 0 w 124"/>
              <a:gd name="T5" fmla="*/ 0 h 88"/>
              <a:gd name="T6" fmla="*/ 0 w 124"/>
              <a:gd name="T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88">
                <a:moveTo>
                  <a:pt x="0" y="88"/>
                </a:moveTo>
                <a:lnTo>
                  <a:pt x="124" y="0"/>
                </a:lnTo>
                <a:lnTo>
                  <a:pt x="0" y="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0" name="Freeform 39">
            <a:extLst>
              <a:ext uri="{FF2B5EF4-FFF2-40B4-BE49-F238E27FC236}">
                <a16:creationId xmlns:a16="http://schemas.microsoft.com/office/drawing/2014/main" id="{73D182EF-6587-40F5-9578-732932237303}"/>
              </a:ext>
            </a:extLst>
          </p:cNvPr>
          <p:cNvSpPr>
            <a:spLocks/>
          </p:cNvSpPr>
          <p:nvPr/>
        </p:nvSpPr>
        <p:spPr bwMode="auto">
          <a:xfrm>
            <a:off x="3590483" y="3866648"/>
            <a:ext cx="242287" cy="176208"/>
          </a:xfrm>
          <a:custGeom>
            <a:avLst/>
            <a:gdLst>
              <a:gd name="T0" fmla="*/ 0 w 121"/>
              <a:gd name="T1" fmla="*/ 0 h 88"/>
              <a:gd name="T2" fmla="*/ 121 w 121"/>
              <a:gd name="T3" fmla="*/ 88 h 88"/>
              <a:gd name="T4" fmla="*/ 121 w 121"/>
              <a:gd name="T5" fmla="*/ 0 h 88"/>
              <a:gd name="T6" fmla="*/ 0 w 121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8">
                <a:moveTo>
                  <a:pt x="0" y="0"/>
                </a:moveTo>
                <a:lnTo>
                  <a:pt x="121" y="88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1" name="Freeform 40">
            <a:extLst>
              <a:ext uri="{FF2B5EF4-FFF2-40B4-BE49-F238E27FC236}">
                <a16:creationId xmlns:a16="http://schemas.microsoft.com/office/drawing/2014/main" id="{3DEAEC40-D204-4BE5-9912-2ABA72E399B0}"/>
              </a:ext>
            </a:extLst>
          </p:cNvPr>
          <p:cNvSpPr>
            <a:spLocks/>
          </p:cNvSpPr>
          <p:nvPr/>
        </p:nvSpPr>
        <p:spPr bwMode="auto">
          <a:xfrm>
            <a:off x="3590483" y="2621179"/>
            <a:ext cx="2807311" cy="1245469"/>
          </a:xfrm>
          <a:custGeom>
            <a:avLst/>
            <a:gdLst>
              <a:gd name="T0" fmla="*/ 0 w 1402"/>
              <a:gd name="T1" fmla="*/ 622 h 622"/>
              <a:gd name="T2" fmla="*/ 0 w 1402"/>
              <a:gd name="T3" fmla="*/ 0 h 622"/>
              <a:gd name="T4" fmla="*/ 791 w 1402"/>
              <a:gd name="T5" fmla="*/ 0 h 622"/>
              <a:gd name="T6" fmla="*/ 1402 w 1402"/>
              <a:gd name="T7" fmla="*/ 622 h 622"/>
              <a:gd name="T8" fmla="*/ 0 w 1402"/>
              <a:gd name="T9" fmla="*/ 622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2" h="622">
                <a:moveTo>
                  <a:pt x="0" y="622"/>
                </a:moveTo>
                <a:lnTo>
                  <a:pt x="0" y="0"/>
                </a:lnTo>
                <a:lnTo>
                  <a:pt x="791" y="0"/>
                </a:lnTo>
                <a:lnTo>
                  <a:pt x="1402" y="622"/>
                </a:lnTo>
                <a:lnTo>
                  <a:pt x="0" y="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1F1E858-36F6-4C84-86F7-E46D254509F4}"/>
              </a:ext>
            </a:extLst>
          </p:cNvPr>
          <p:cNvSpPr/>
          <p:nvPr/>
        </p:nvSpPr>
        <p:spPr>
          <a:xfrm>
            <a:off x="1383575" y="2959676"/>
            <a:ext cx="568476" cy="568476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Rubik" panose="00000500000000000000" pitchFamily="2" charset="-79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72F3C83-D6EC-49EE-8124-1D3338281352}"/>
              </a:ext>
            </a:extLst>
          </p:cNvPr>
          <p:cNvSpPr/>
          <p:nvPr/>
        </p:nvSpPr>
        <p:spPr>
          <a:xfrm>
            <a:off x="3828764" y="3074494"/>
            <a:ext cx="209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ubik" panose="00000500000000000000" pitchFamily="2" charset="-79"/>
              </a:rPr>
              <a:t>Title Goes Here</a:t>
            </a:r>
          </a:p>
        </p:txBody>
      </p:sp>
      <p:sp>
        <p:nvSpPr>
          <p:cNvPr id="34" name="Freeform 1037">
            <a:extLst>
              <a:ext uri="{FF2B5EF4-FFF2-40B4-BE49-F238E27FC236}">
                <a16:creationId xmlns:a16="http://schemas.microsoft.com/office/drawing/2014/main" id="{CD3C5BB3-7629-4E15-8D9E-89DB4489BDC5}"/>
              </a:ext>
            </a:extLst>
          </p:cNvPr>
          <p:cNvSpPr>
            <a:spLocks noEditPoints="1"/>
          </p:cNvSpPr>
          <p:nvPr/>
        </p:nvSpPr>
        <p:spPr bwMode="auto">
          <a:xfrm>
            <a:off x="2620909" y="3235637"/>
            <a:ext cx="496441" cy="431043"/>
          </a:xfrm>
          <a:custGeom>
            <a:avLst/>
            <a:gdLst>
              <a:gd name="T0" fmla="*/ 436 w 442"/>
              <a:gd name="T1" fmla="*/ 81 h 384"/>
              <a:gd name="T2" fmla="*/ 423 w 442"/>
              <a:gd name="T3" fmla="*/ 77 h 384"/>
              <a:gd name="T4" fmla="*/ 322 w 442"/>
              <a:gd name="T5" fmla="*/ 77 h 384"/>
              <a:gd name="T6" fmla="*/ 322 w 442"/>
              <a:gd name="T7" fmla="*/ 19 h 384"/>
              <a:gd name="T8" fmla="*/ 301 w 442"/>
              <a:gd name="T9" fmla="*/ 0 h 384"/>
              <a:gd name="T10" fmla="*/ 140 w 442"/>
              <a:gd name="T11" fmla="*/ 0 h 384"/>
              <a:gd name="T12" fmla="*/ 120 w 442"/>
              <a:gd name="T13" fmla="*/ 19 h 384"/>
              <a:gd name="T14" fmla="*/ 120 w 442"/>
              <a:gd name="T15" fmla="*/ 77 h 384"/>
              <a:gd name="T16" fmla="*/ 19 w 442"/>
              <a:gd name="T17" fmla="*/ 77 h 384"/>
              <a:gd name="T18" fmla="*/ 0 w 442"/>
              <a:gd name="T19" fmla="*/ 94 h 384"/>
              <a:gd name="T20" fmla="*/ 0 w 442"/>
              <a:gd name="T21" fmla="*/ 365 h 384"/>
              <a:gd name="T22" fmla="*/ 19 w 442"/>
              <a:gd name="T23" fmla="*/ 384 h 384"/>
              <a:gd name="T24" fmla="*/ 422 w 442"/>
              <a:gd name="T25" fmla="*/ 384 h 384"/>
              <a:gd name="T26" fmla="*/ 442 w 442"/>
              <a:gd name="T27" fmla="*/ 365 h 384"/>
              <a:gd name="T28" fmla="*/ 442 w 442"/>
              <a:gd name="T29" fmla="*/ 94 h 384"/>
              <a:gd name="T30" fmla="*/ 436 w 442"/>
              <a:gd name="T31" fmla="*/ 81 h 384"/>
              <a:gd name="T32" fmla="*/ 158 w 442"/>
              <a:gd name="T33" fmla="*/ 38 h 384"/>
              <a:gd name="T34" fmla="*/ 283 w 442"/>
              <a:gd name="T35" fmla="*/ 38 h 384"/>
              <a:gd name="T36" fmla="*/ 283 w 442"/>
              <a:gd name="T37" fmla="*/ 77 h 384"/>
              <a:gd name="T38" fmla="*/ 158 w 442"/>
              <a:gd name="T39" fmla="*/ 77 h 384"/>
              <a:gd name="T40" fmla="*/ 158 w 442"/>
              <a:gd name="T41" fmla="*/ 38 h 384"/>
              <a:gd name="T42" fmla="*/ 403 w 442"/>
              <a:gd name="T43" fmla="*/ 115 h 384"/>
              <a:gd name="T44" fmla="*/ 403 w 442"/>
              <a:gd name="T45" fmla="*/ 216 h 384"/>
              <a:gd name="T46" fmla="*/ 269 w 442"/>
              <a:gd name="T47" fmla="*/ 216 h 384"/>
              <a:gd name="T48" fmla="*/ 269 w 442"/>
              <a:gd name="T49" fmla="*/ 209 h 384"/>
              <a:gd name="T50" fmla="*/ 253 w 442"/>
              <a:gd name="T51" fmla="*/ 197 h 384"/>
              <a:gd name="T52" fmla="*/ 188 w 442"/>
              <a:gd name="T53" fmla="*/ 197 h 384"/>
              <a:gd name="T54" fmla="*/ 173 w 442"/>
              <a:gd name="T55" fmla="*/ 209 h 384"/>
              <a:gd name="T56" fmla="*/ 173 w 442"/>
              <a:gd name="T57" fmla="*/ 216 h 384"/>
              <a:gd name="T58" fmla="*/ 38 w 442"/>
              <a:gd name="T59" fmla="*/ 216 h 384"/>
              <a:gd name="T60" fmla="*/ 38 w 442"/>
              <a:gd name="T61" fmla="*/ 115 h 384"/>
              <a:gd name="T62" fmla="*/ 403 w 442"/>
              <a:gd name="T63" fmla="*/ 115 h 384"/>
              <a:gd name="T64" fmla="*/ 240 w 442"/>
              <a:gd name="T65" fmla="*/ 226 h 384"/>
              <a:gd name="T66" fmla="*/ 240 w 442"/>
              <a:gd name="T67" fmla="*/ 235 h 384"/>
              <a:gd name="T68" fmla="*/ 201 w 442"/>
              <a:gd name="T69" fmla="*/ 235 h 384"/>
              <a:gd name="T70" fmla="*/ 201 w 442"/>
              <a:gd name="T71" fmla="*/ 226 h 384"/>
              <a:gd name="T72" fmla="*/ 240 w 442"/>
              <a:gd name="T73" fmla="*/ 226 h 384"/>
              <a:gd name="T74" fmla="*/ 38 w 442"/>
              <a:gd name="T75" fmla="*/ 346 h 384"/>
              <a:gd name="T76" fmla="*/ 38 w 442"/>
              <a:gd name="T77" fmla="*/ 245 h 384"/>
              <a:gd name="T78" fmla="*/ 173 w 442"/>
              <a:gd name="T79" fmla="*/ 245 h 384"/>
              <a:gd name="T80" fmla="*/ 173 w 442"/>
              <a:gd name="T81" fmla="*/ 250 h 384"/>
              <a:gd name="T82" fmla="*/ 188 w 442"/>
              <a:gd name="T83" fmla="*/ 264 h 384"/>
              <a:gd name="T84" fmla="*/ 253 w 442"/>
              <a:gd name="T85" fmla="*/ 264 h 384"/>
              <a:gd name="T86" fmla="*/ 269 w 442"/>
              <a:gd name="T87" fmla="*/ 250 h 384"/>
              <a:gd name="T88" fmla="*/ 269 w 442"/>
              <a:gd name="T89" fmla="*/ 245 h 384"/>
              <a:gd name="T90" fmla="*/ 403 w 442"/>
              <a:gd name="T91" fmla="*/ 245 h 384"/>
              <a:gd name="T92" fmla="*/ 403 w 442"/>
              <a:gd name="T93" fmla="*/ 346 h 384"/>
              <a:gd name="T94" fmla="*/ 38 w 442"/>
              <a:gd name="T95" fmla="*/ 34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42" h="384">
                <a:moveTo>
                  <a:pt x="436" y="81"/>
                </a:moveTo>
                <a:cubicBezTo>
                  <a:pt x="433" y="78"/>
                  <a:pt x="428" y="77"/>
                  <a:pt x="423" y="77"/>
                </a:cubicBezTo>
                <a:cubicBezTo>
                  <a:pt x="322" y="77"/>
                  <a:pt x="322" y="77"/>
                  <a:pt x="322" y="77"/>
                </a:cubicBezTo>
                <a:cubicBezTo>
                  <a:pt x="322" y="19"/>
                  <a:pt x="322" y="19"/>
                  <a:pt x="322" y="19"/>
                </a:cubicBezTo>
                <a:cubicBezTo>
                  <a:pt x="322" y="8"/>
                  <a:pt x="312" y="0"/>
                  <a:pt x="301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29" y="0"/>
                  <a:pt x="120" y="8"/>
                  <a:pt x="120" y="19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8" y="77"/>
                  <a:pt x="0" y="83"/>
                  <a:pt x="0" y="94"/>
                </a:cubicBezTo>
                <a:cubicBezTo>
                  <a:pt x="0" y="365"/>
                  <a:pt x="0" y="365"/>
                  <a:pt x="0" y="365"/>
                </a:cubicBezTo>
                <a:cubicBezTo>
                  <a:pt x="0" y="376"/>
                  <a:pt x="8" y="384"/>
                  <a:pt x="19" y="384"/>
                </a:cubicBezTo>
                <a:cubicBezTo>
                  <a:pt x="422" y="384"/>
                  <a:pt x="422" y="384"/>
                  <a:pt x="422" y="384"/>
                </a:cubicBezTo>
                <a:cubicBezTo>
                  <a:pt x="433" y="384"/>
                  <a:pt x="442" y="376"/>
                  <a:pt x="442" y="365"/>
                </a:cubicBezTo>
                <a:cubicBezTo>
                  <a:pt x="442" y="94"/>
                  <a:pt x="442" y="94"/>
                  <a:pt x="442" y="94"/>
                </a:cubicBezTo>
                <a:cubicBezTo>
                  <a:pt x="442" y="89"/>
                  <a:pt x="440" y="85"/>
                  <a:pt x="436" y="81"/>
                </a:cubicBezTo>
                <a:close/>
                <a:moveTo>
                  <a:pt x="158" y="38"/>
                </a:moveTo>
                <a:cubicBezTo>
                  <a:pt x="283" y="38"/>
                  <a:pt x="283" y="38"/>
                  <a:pt x="283" y="38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158" y="77"/>
                  <a:pt x="158" y="77"/>
                  <a:pt x="158" y="77"/>
                </a:cubicBezTo>
                <a:lnTo>
                  <a:pt x="158" y="38"/>
                </a:lnTo>
                <a:close/>
                <a:moveTo>
                  <a:pt x="403" y="115"/>
                </a:moveTo>
                <a:cubicBezTo>
                  <a:pt x="403" y="216"/>
                  <a:pt x="403" y="216"/>
                  <a:pt x="403" y="216"/>
                </a:cubicBezTo>
                <a:cubicBezTo>
                  <a:pt x="269" y="216"/>
                  <a:pt x="269" y="216"/>
                  <a:pt x="269" y="216"/>
                </a:cubicBezTo>
                <a:cubicBezTo>
                  <a:pt x="269" y="209"/>
                  <a:pt x="269" y="209"/>
                  <a:pt x="269" y="209"/>
                </a:cubicBezTo>
                <a:cubicBezTo>
                  <a:pt x="269" y="201"/>
                  <a:pt x="261" y="197"/>
                  <a:pt x="253" y="197"/>
                </a:cubicBezTo>
                <a:cubicBezTo>
                  <a:pt x="188" y="197"/>
                  <a:pt x="188" y="197"/>
                  <a:pt x="188" y="197"/>
                </a:cubicBezTo>
                <a:cubicBezTo>
                  <a:pt x="180" y="197"/>
                  <a:pt x="173" y="201"/>
                  <a:pt x="173" y="209"/>
                </a:cubicBezTo>
                <a:cubicBezTo>
                  <a:pt x="173" y="216"/>
                  <a:pt x="173" y="216"/>
                  <a:pt x="173" y="216"/>
                </a:cubicBezTo>
                <a:cubicBezTo>
                  <a:pt x="38" y="216"/>
                  <a:pt x="38" y="216"/>
                  <a:pt x="38" y="216"/>
                </a:cubicBezTo>
                <a:cubicBezTo>
                  <a:pt x="38" y="115"/>
                  <a:pt x="38" y="115"/>
                  <a:pt x="38" y="115"/>
                </a:cubicBezTo>
                <a:lnTo>
                  <a:pt x="403" y="115"/>
                </a:lnTo>
                <a:close/>
                <a:moveTo>
                  <a:pt x="240" y="226"/>
                </a:moveTo>
                <a:cubicBezTo>
                  <a:pt x="240" y="235"/>
                  <a:pt x="240" y="235"/>
                  <a:pt x="240" y="235"/>
                </a:cubicBezTo>
                <a:cubicBezTo>
                  <a:pt x="201" y="235"/>
                  <a:pt x="201" y="235"/>
                  <a:pt x="201" y="235"/>
                </a:cubicBezTo>
                <a:cubicBezTo>
                  <a:pt x="201" y="226"/>
                  <a:pt x="201" y="226"/>
                  <a:pt x="201" y="226"/>
                </a:cubicBezTo>
                <a:lnTo>
                  <a:pt x="240" y="226"/>
                </a:lnTo>
                <a:close/>
                <a:moveTo>
                  <a:pt x="38" y="346"/>
                </a:moveTo>
                <a:cubicBezTo>
                  <a:pt x="38" y="245"/>
                  <a:pt x="38" y="245"/>
                  <a:pt x="38" y="245"/>
                </a:cubicBezTo>
                <a:cubicBezTo>
                  <a:pt x="173" y="245"/>
                  <a:pt x="173" y="245"/>
                  <a:pt x="173" y="245"/>
                </a:cubicBezTo>
                <a:cubicBezTo>
                  <a:pt x="173" y="250"/>
                  <a:pt x="173" y="250"/>
                  <a:pt x="173" y="250"/>
                </a:cubicBezTo>
                <a:cubicBezTo>
                  <a:pt x="173" y="258"/>
                  <a:pt x="180" y="264"/>
                  <a:pt x="188" y="264"/>
                </a:cubicBezTo>
                <a:cubicBezTo>
                  <a:pt x="253" y="264"/>
                  <a:pt x="253" y="264"/>
                  <a:pt x="253" y="264"/>
                </a:cubicBezTo>
                <a:cubicBezTo>
                  <a:pt x="261" y="264"/>
                  <a:pt x="269" y="258"/>
                  <a:pt x="269" y="250"/>
                </a:cubicBezTo>
                <a:cubicBezTo>
                  <a:pt x="269" y="245"/>
                  <a:pt x="269" y="245"/>
                  <a:pt x="269" y="245"/>
                </a:cubicBezTo>
                <a:cubicBezTo>
                  <a:pt x="403" y="245"/>
                  <a:pt x="403" y="245"/>
                  <a:pt x="403" y="245"/>
                </a:cubicBezTo>
                <a:cubicBezTo>
                  <a:pt x="403" y="346"/>
                  <a:pt x="403" y="346"/>
                  <a:pt x="403" y="346"/>
                </a:cubicBezTo>
                <a:lnTo>
                  <a:pt x="38" y="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842" tIns="22921" rIns="45842" bIns="22921" numCol="1" anchor="t" anchorCtr="0" compatLnSpc="1">
            <a:prstTxWarp prst="textNoShape">
              <a:avLst/>
            </a:prstTxWarp>
          </a:bodyPr>
          <a:lstStyle/>
          <a:p>
            <a:endParaRPr lang="en-US" sz="902" dirty="0">
              <a:latin typeface="Rubik" panose="00000500000000000000" pitchFamily="2" charset="-79"/>
            </a:endParaRPr>
          </a:p>
        </p:txBody>
      </p:sp>
      <p:sp>
        <p:nvSpPr>
          <p:cNvPr id="37" name="Rectangle 38">
            <a:extLst>
              <a:ext uri="{FF2B5EF4-FFF2-40B4-BE49-F238E27FC236}">
                <a16:creationId xmlns:a16="http://schemas.microsoft.com/office/drawing/2014/main" id="{6B1BFA96-9DB0-4C2A-81E1-4E350BE5A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960" y="2863466"/>
            <a:ext cx="1920375" cy="11793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8" name="Rectangle 36">
            <a:extLst>
              <a:ext uri="{FF2B5EF4-FFF2-40B4-BE49-F238E27FC236}">
                <a16:creationId xmlns:a16="http://schemas.microsoft.com/office/drawing/2014/main" id="{493D76A0-8B18-40E4-B293-7FB327D8F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206" y="2683253"/>
            <a:ext cx="987165" cy="11833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CD5E7787-8447-4D01-B875-8F2155C82682}"/>
              </a:ext>
            </a:extLst>
          </p:cNvPr>
          <p:cNvSpPr>
            <a:spLocks/>
          </p:cNvSpPr>
          <p:nvPr/>
        </p:nvSpPr>
        <p:spPr bwMode="auto">
          <a:xfrm>
            <a:off x="6524960" y="3866648"/>
            <a:ext cx="256411" cy="176208"/>
          </a:xfrm>
          <a:custGeom>
            <a:avLst/>
            <a:gdLst>
              <a:gd name="T0" fmla="*/ 0 w 124"/>
              <a:gd name="T1" fmla="*/ 88 h 88"/>
              <a:gd name="T2" fmla="*/ 124 w 124"/>
              <a:gd name="T3" fmla="*/ 0 h 88"/>
              <a:gd name="T4" fmla="*/ 0 w 124"/>
              <a:gd name="T5" fmla="*/ 0 h 88"/>
              <a:gd name="T6" fmla="*/ 0 w 124"/>
              <a:gd name="T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88">
                <a:moveTo>
                  <a:pt x="0" y="88"/>
                </a:moveTo>
                <a:lnTo>
                  <a:pt x="124" y="0"/>
                </a:lnTo>
                <a:lnTo>
                  <a:pt x="0" y="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359F5A9-F883-4D1F-962C-FC0A19C3E8D2}"/>
              </a:ext>
            </a:extLst>
          </p:cNvPr>
          <p:cNvSpPr>
            <a:spLocks/>
          </p:cNvSpPr>
          <p:nvPr/>
        </p:nvSpPr>
        <p:spPr bwMode="auto">
          <a:xfrm>
            <a:off x="8207054" y="3866648"/>
            <a:ext cx="242287" cy="176208"/>
          </a:xfrm>
          <a:custGeom>
            <a:avLst/>
            <a:gdLst>
              <a:gd name="T0" fmla="*/ 0 w 121"/>
              <a:gd name="T1" fmla="*/ 0 h 88"/>
              <a:gd name="T2" fmla="*/ 121 w 121"/>
              <a:gd name="T3" fmla="*/ 88 h 88"/>
              <a:gd name="T4" fmla="*/ 121 w 121"/>
              <a:gd name="T5" fmla="*/ 0 h 88"/>
              <a:gd name="T6" fmla="*/ 0 w 121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8">
                <a:moveTo>
                  <a:pt x="0" y="0"/>
                </a:moveTo>
                <a:lnTo>
                  <a:pt x="121" y="88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8138BB72-FFED-4C8F-B3C3-E1E4F6B1995E}"/>
              </a:ext>
            </a:extLst>
          </p:cNvPr>
          <p:cNvSpPr>
            <a:spLocks/>
          </p:cNvSpPr>
          <p:nvPr/>
        </p:nvSpPr>
        <p:spPr bwMode="auto">
          <a:xfrm>
            <a:off x="8207054" y="2621179"/>
            <a:ext cx="2807311" cy="1245469"/>
          </a:xfrm>
          <a:custGeom>
            <a:avLst/>
            <a:gdLst>
              <a:gd name="T0" fmla="*/ 0 w 1402"/>
              <a:gd name="T1" fmla="*/ 622 h 622"/>
              <a:gd name="T2" fmla="*/ 0 w 1402"/>
              <a:gd name="T3" fmla="*/ 0 h 622"/>
              <a:gd name="T4" fmla="*/ 791 w 1402"/>
              <a:gd name="T5" fmla="*/ 0 h 622"/>
              <a:gd name="T6" fmla="*/ 1402 w 1402"/>
              <a:gd name="T7" fmla="*/ 622 h 622"/>
              <a:gd name="T8" fmla="*/ 0 w 1402"/>
              <a:gd name="T9" fmla="*/ 622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2" h="622">
                <a:moveTo>
                  <a:pt x="0" y="622"/>
                </a:moveTo>
                <a:lnTo>
                  <a:pt x="0" y="0"/>
                </a:lnTo>
                <a:lnTo>
                  <a:pt x="791" y="0"/>
                </a:lnTo>
                <a:lnTo>
                  <a:pt x="1402" y="622"/>
                </a:lnTo>
                <a:lnTo>
                  <a:pt x="0" y="6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9E09597-6E3B-4151-9DFC-E914BD01605B}"/>
              </a:ext>
            </a:extLst>
          </p:cNvPr>
          <p:cNvSpPr/>
          <p:nvPr/>
        </p:nvSpPr>
        <p:spPr>
          <a:xfrm>
            <a:off x="6000146" y="2959676"/>
            <a:ext cx="568476" cy="568476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Rubik" panose="00000500000000000000" pitchFamily="2" charset="-79"/>
              </a:rPr>
              <a:t>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59B5575-CCC7-42D1-A585-66C5C38D315F}"/>
              </a:ext>
            </a:extLst>
          </p:cNvPr>
          <p:cNvSpPr/>
          <p:nvPr/>
        </p:nvSpPr>
        <p:spPr>
          <a:xfrm>
            <a:off x="8437645" y="3074494"/>
            <a:ext cx="209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ubik" panose="00000500000000000000" pitchFamily="2" charset="-79"/>
              </a:rPr>
              <a:t>Title Goes Here</a:t>
            </a:r>
          </a:p>
        </p:txBody>
      </p:sp>
      <p:sp>
        <p:nvSpPr>
          <p:cNvPr id="44" name="Freeform 1037">
            <a:extLst>
              <a:ext uri="{FF2B5EF4-FFF2-40B4-BE49-F238E27FC236}">
                <a16:creationId xmlns:a16="http://schemas.microsoft.com/office/drawing/2014/main" id="{4F810783-3750-4483-ABC0-B437C6A8AB9E}"/>
              </a:ext>
            </a:extLst>
          </p:cNvPr>
          <p:cNvSpPr>
            <a:spLocks noEditPoints="1"/>
          </p:cNvSpPr>
          <p:nvPr/>
        </p:nvSpPr>
        <p:spPr bwMode="auto">
          <a:xfrm>
            <a:off x="7237480" y="3235637"/>
            <a:ext cx="496441" cy="431043"/>
          </a:xfrm>
          <a:custGeom>
            <a:avLst/>
            <a:gdLst>
              <a:gd name="T0" fmla="*/ 436 w 442"/>
              <a:gd name="T1" fmla="*/ 81 h 384"/>
              <a:gd name="T2" fmla="*/ 423 w 442"/>
              <a:gd name="T3" fmla="*/ 77 h 384"/>
              <a:gd name="T4" fmla="*/ 322 w 442"/>
              <a:gd name="T5" fmla="*/ 77 h 384"/>
              <a:gd name="T6" fmla="*/ 322 w 442"/>
              <a:gd name="T7" fmla="*/ 19 h 384"/>
              <a:gd name="T8" fmla="*/ 301 w 442"/>
              <a:gd name="T9" fmla="*/ 0 h 384"/>
              <a:gd name="T10" fmla="*/ 140 w 442"/>
              <a:gd name="T11" fmla="*/ 0 h 384"/>
              <a:gd name="T12" fmla="*/ 120 w 442"/>
              <a:gd name="T13" fmla="*/ 19 h 384"/>
              <a:gd name="T14" fmla="*/ 120 w 442"/>
              <a:gd name="T15" fmla="*/ 77 h 384"/>
              <a:gd name="T16" fmla="*/ 19 w 442"/>
              <a:gd name="T17" fmla="*/ 77 h 384"/>
              <a:gd name="T18" fmla="*/ 0 w 442"/>
              <a:gd name="T19" fmla="*/ 94 h 384"/>
              <a:gd name="T20" fmla="*/ 0 w 442"/>
              <a:gd name="T21" fmla="*/ 365 h 384"/>
              <a:gd name="T22" fmla="*/ 19 w 442"/>
              <a:gd name="T23" fmla="*/ 384 h 384"/>
              <a:gd name="T24" fmla="*/ 422 w 442"/>
              <a:gd name="T25" fmla="*/ 384 h 384"/>
              <a:gd name="T26" fmla="*/ 442 w 442"/>
              <a:gd name="T27" fmla="*/ 365 h 384"/>
              <a:gd name="T28" fmla="*/ 442 w 442"/>
              <a:gd name="T29" fmla="*/ 94 h 384"/>
              <a:gd name="T30" fmla="*/ 436 w 442"/>
              <a:gd name="T31" fmla="*/ 81 h 384"/>
              <a:gd name="T32" fmla="*/ 158 w 442"/>
              <a:gd name="T33" fmla="*/ 38 h 384"/>
              <a:gd name="T34" fmla="*/ 283 w 442"/>
              <a:gd name="T35" fmla="*/ 38 h 384"/>
              <a:gd name="T36" fmla="*/ 283 w 442"/>
              <a:gd name="T37" fmla="*/ 77 h 384"/>
              <a:gd name="T38" fmla="*/ 158 w 442"/>
              <a:gd name="T39" fmla="*/ 77 h 384"/>
              <a:gd name="T40" fmla="*/ 158 w 442"/>
              <a:gd name="T41" fmla="*/ 38 h 384"/>
              <a:gd name="T42" fmla="*/ 403 w 442"/>
              <a:gd name="T43" fmla="*/ 115 h 384"/>
              <a:gd name="T44" fmla="*/ 403 w 442"/>
              <a:gd name="T45" fmla="*/ 216 h 384"/>
              <a:gd name="T46" fmla="*/ 269 w 442"/>
              <a:gd name="T47" fmla="*/ 216 h 384"/>
              <a:gd name="T48" fmla="*/ 269 w 442"/>
              <a:gd name="T49" fmla="*/ 209 h 384"/>
              <a:gd name="T50" fmla="*/ 253 w 442"/>
              <a:gd name="T51" fmla="*/ 197 h 384"/>
              <a:gd name="T52" fmla="*/ 188 w 442"/>
              <a:gd name="T53" fmla="*/ 197 h 384"/>
              <a:gd name="T54" fmla="*/ 173 w 442"/>
              <a:gd name="T55" fmla="*/ 209 h 384"/>
              <a:gd name="T56" fmla="*/ 173 w 442"/>
              <a:gd name="T57" fmla="*/ 216 h 384"/>
              <a:gd name="T58" fmla="*/ 38 w 442"/>
              <a:gd name="T59" fmla="*/ 216 h 384"/>
              <a:gd name="T60" fmla="*/ 38 w 442"/>
              <a:gd name="T61" fmla="*/ 115 h 384"/>
              <a:gd name="T62" fmla="*/ 403 w 442"/>
              <a:gd name="T63" fmla="*/ 115 h 384"/>
              <a:gd name="T64" fmla="*/ 240 w 442"/>
              <a:gd name="T65" fmla="*/ 226 h 384"/>
              <a:gd name="T66" fmla="*/ 240 w 442"/>
              <a:gd name="T67" fmla="*/ 235 h 384"/>
              <a:gd name="T68" fmla="*/ 201 w 442"/>
              <a:gd name="T69" fmla="*/ 235 h 384"/>
              <a:gd name="T70" fmla="*/ 201 w 442"/>
              <a:gd name="T71" fmla="*/ 226 h 384"/>
              <a:gd name="T72" fmla="*/ 240 w 442"/>
              <a:gd name="T73" fmla="*/ 226 h 384"/>
              <a:gd name="T74" fmla="*/ 38 w 442"/>
              <a:gd name="T75" fmla="*/ 346 h 384"/>
              <a:gd name="T76" fmla="*/ 38 w 442"/>
              <a:gd name="T77" fmla="*/ 245 h 384"/>
              <a:gd name="T78" fmla="*/ 173 w 442"/>
              <a:gd name="T79" fmla="*/ 245 h 384"/>
              <a:gd name="T80" fmla="*/ 173 w 442"/>
              <a:gd name="T81" fmla="*/ 250 h 384"/>
              <a:gd name="T82" fmla="*/ 188 w 442"/>
              <a:gd name="T83" fmla="*/ 264 h 384"/>
              <a:gd name="T84" fmla="*/ 253 w 442"/>
              <a:gd name="T85" fmla="*/ 264 h 384"/>
              <a:gd name="T86" fmla="*/ 269 w 442"/>
              <a:gd name="T87" fmla="*/ 250 h 384"/>
              <a:gd name="T88" fmla="*/ 269 w 442"/>
              <a:gd name="T89" fmla="*/ 245 h 384"/>
              <a:gd name="T90" fmla="*/ 403 w 442"/>
              <a:gd name="T91" fmla="*/ 245 h 384"/>
              <a:gd name="T92" fmla="*/ 403 w 442"/>
              <a:gd name="T93" fmla="*/ 346 h 384"/>
              <a:gd name="T94" fmla="*/ 38 w 442"/>
              <a:gd name="T95" fmla="*/ 34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42" h="384">
                <a:moveTo>
                  <a:pt x="436" y="81"/>
                </a:moveTo>
                <a:cubicBezTo>
                  <a:pt x="433" y="78"/>
                  <a:pt x="428" y="77"/>
                  <a:pt x="423" y="77"/>
                </a:cubicBezTo>
                <a:cubicBezTo>
                  <a:pt x="322" y="77"/>
                  <a:pt x="322" y="77"/>
                  <a:pt x="322" y="77"/>
                </a:cubicBezTo>
                <a:cubicBezTo>
                  <a:pt x="322" y="19"/>
                  <a:pt x="322" y="19"/>
                  <a:pt x="322" y="19"/>
                </a:cubicBezTo>
                <a:cubicBezTo>
                  <a:pt x="322" y="8"/>
                  <a:pt x="312" y="0"/>
                  <a:pt x="301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29" y="0"/>
                  <a:pt x="120" y="8"/>
                  <a:pt x="120" y="19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8" y="77"/>
                  <a:pt x="0" y="83"/>
                  <a:pt x="0" y="94"/>
                </a:cubicBezTo>
                <a:cubicBezTo>
                  <a:pt x="0" y="365"/>
                  <a:pt x="0" y="365"/>
                  <a:pt x="0" y="365"/>
                </a:cubicBezTo>
                <a:cubicBezTo>
                  <a:pt x="0" y="376"/>
                  <a:pt x="8" y="384"/>
                  <a:pt x="19" y="384"/>
                </a:cubicBezTo>
                <a:cubicBezTo>
                  <a:pt x="422" y="384"/>
                  <a:pt x="422" y="384"/>
                  <a:pt x="422" y="384"/>
                </a:cubicBezTo>
                <a:cubicBezTo>
                  <a:pt x="433" y="384"/>
                  <a:pt x="442" y="376"/>
                  <a:pt x="442" y="365"/>
                </a:cubicBezTo>
                <a:cubicBezTo>
                  <a:pt x="442" y="94"/>
                  <a:pt x="442" y="94"/>
                  <a:pt x="442" y="94"/>
                </a:cubicBezTo>
                <a:cubicBezTo>
                  <a:pt x="442" y="89"/>
                  <a:pt x="440" y="85"/>
                  <a:pt x="436" y="81"/>
                </a:cubicBezTo>
                <a:close/>
                <a:moveTo>
                  <a:pt x="158" y="38"/>
                </a:moveTo>
                <a:cubicBezTo>
                  <a:pt x="283" y="38"/>
                  <a:pt x="283" y="38"/>
                  <a:pt x="283" y="38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158" y="77"/>
                  <a:pt x="158" y="77"/>
                  <a:pt x="158" y="77"/>
                </a:cubicBezTo>
                <a:lnTo>
                  <a:pt x="158" y="38"/>
                </a:lnTo>
                <a:close/>
                <a:moveTo>
                  <a:pt x="403" y="115"/>
                </a:moveTo>
                <a:cubicBezTo>
                  <a:pt x="403" y="216"/>
                  <a:pt x="403" y="216"/>
                  <a:pt x="403" y="216"/>
                </a:cubicBezTo>
                <a:cubicBezTo>
                  <a:pt x="269" y="216"/>
                  <a:pt x="269" y="216"/>
                  <a:pt x="269" y="216"/>
                </a:cubicBezTo>
                <a:cubicBezTo>
                  <a:pt x="269" y="209"/>
                  <a:pt x="269" y="209"/>
                  <a:pt x="269" y="209"/>
                </a:cubicBezTo>
                <a:cubicBezTo>
                  <a:pt x="269" y="201"/>
                  <a:pt x="261" y="197"/>
                  <a:pt x="253" y="197"/>
                </a:cubicBezTo>
                <a:cubicBezTo>
                  <a:pt x="188" y="197"/>
                  <a:pt x="188" y="197"/>
                  <a:pt x="188" y="197"/>
                </a:cubicBezTo>
                <a:cubicBezTo>
                  <a:pt x="180" y="197"/>
                  <a:pt x="173" y="201"/>
                  <a:pt x="173" y="209"/>
                </a:cubicBezTo>
                <a:cubicBezTo>
                  <a:pt x="173" y="216"/>
                  <a:pt x="173" y="216"/>
                  <a:pt x="173" y="216"/>
                </a:cubicBezTo>
                <a:cubicBezTo>
                  <a:pt x="38" y="216"/>
                  <a:pt x="38" y="216"/>
                  <a:pt x="38" y="216"/>
                </a:cubicBezTo>
                <a:cubicBezTo>
                  <a:pt x="38" y="115"/>
                  <a:pt x="38" y="115"/>
                  <a:pt x="38" y="115"/>
                </a:cubicBezTo>
                <a:lnTo>
                  <a:pt x="403" y="115"/>
                </a:lnTo>
                <a:close/>
                <a:moveTo>
                  <a:pt x="240" y="226"/>
                </a:moveTo>
                <a:cubicBezTo>
                  <a:pt x="240" y="235"/>
                  <a:pt x="240" y="235"/>
                  <a:pt x="240" y="235"/>
                </a:cubicBezTo>
                <a:cubicBezTo>
                  <a:pt x="201" y="235"/>
                  <a:pt x="201" y="235"/>
                  <a:pt x="201" y="235"/>
                </a:cubicBezTo>
                <a:cubicBezTo>
                  <a:pt x="201" y="226"/>
                  <a:pt x="201" y="226"/>
                  <a:pt x="201" y="226"/>
                </a:cubicBezTo>
                <a:lnTo>
                  <a:pt x="240" y="226"/>
                </a:lnTo>
                <a:close/>
                <a:moveTo>
                  <a:pt x="38" y="346"/>
                </a:moveTo>
                <a:cubicBezTo>
                  <a:pt x="38" y="245"/>
                  <a:pt x="38" y="245"/>
                  <a:pt x="38" y="245"/>
                </a:cubicBezTo>
                <a:cubicBezTo>
                  <a:pt x="173" y="245"/>
                  <a:pt x="173" y="245"/>
                  <a:pt x="173" y="245"/>
                </a:cubicBezTo>
                <a:cubicBezTo>
                  <a:pt x="173" y="250"/>
                  <a:pt x="173" y="250"/>
                  <a:pt x="173" y="250"/>
                </a:cubicBezTo>
                <a:cubicBezTo>
                  <a:pt x="173" y="258"/>
                  <a:pt x="180" y="264"/>
                  <a:pt x="188" y="264"/>
                </a:cubicBezTo>
                <a:cubicBezTo>
                  <a:pt x="253" y="264"/>
                  <a:pt x="253" y="264"/>
                  <a:pt x="253" y="264"/>
                </a:cubicBezTo>
                <a:cubicBezTo>
                  <a:pt x="261" y="264"/>
                  <a:pt x="269" y="258"/>
                  <a:pt x="269" y="250"/>
                </a:cubicBezTo>
                <a:cubicBezTo>
                  <a:pt x="269" y="245"/>
                  <a:pt x="269" y="245"/>
                  <a:pt x="269" y="245"/>
                </a:cubicBezTo>
                <a:cubicBezTo>
                  <a:pt x="403" y="245"/>
                  <a:pt x="403" y="245"/>
                  <a:pt x="403" y="245"/>
                </a:cubicBezTo>
                <a:cubicBezTo>
                  <a:pt x="403" y="346"/>
                  <a:pt x="403" y="346"/>
                  <a:pt x="403" y="346"/>
                </a:cubicBezTo>
                <a:lnTo>
                  <a:pt x="38" y="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842" tIns="22921" rIns="45842" bIns="22921" numCol="1" anchor="t" anchorCtr="0" compatLnSpc="1">
            <a:prstTxWarp prst="textNoShape">
              <a:avLst/>
            </a:prstTxWarp>
          </a:bodyPr>
          <a:lstStyle/>
          <a:p>
            <a:endParaRPr lang="en-US" sz="902" dirty="0">
              <a:latin typeface="Rubik" panose="00000500000000000000" pitchFamily="2" charset="-79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04DD0BF-812D-424A-905F-3FCF0A15D5C6}"/>
              </a:ext>
            </a:extLst>
          </p:cNvPr>
          <p:cNvSpPr/>
          <p:nvPr/>
        </p:nvSpPr>
        <p:spPr>
          <a:xfrm flipH="1">
            <a:off x="1177635" y="4780376"/>
            <a:ext cx="4497026" cy="892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ut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perspiciatis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unde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omnis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1C12F32-3E09-47DE-BD08-24B20CD97B7F}"/>
              </a:ext>
            </a:extLst>
          </p:cNvPr>
          <p:cNvSpPr/>
          <p:nvPr/>
        </p:nvSpPr>
        <p:spPr>
          <a:xfrm flipH="1">
            <a:off x="1205334" y="4357582"/>
            <a:ext cx="3273171" cy="42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98" dirty="0">
                <a:latin typeface="Rubik" panose="00000500000000000000" pitchFamily="2" charset="-79"/>
              </a:rPr>
              <a:t>Business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9A5FA8C-5969-4DDE-8C27-53378B3CB82C}"/>
              </a:ext>
            </a:extLst>
          </p:cNvPr>
          <p:cNvSpPr/>
          <p:nvPr/>
        </p:nvSpPr>
        <p:spPr>
          <a:xfrm flipH="1">
            <a:off x="6517339" y="4780376"/>
            <a:ext cx="4497026" cy="892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ut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perspiciatis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unde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omnis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5D48B9B-6EE9-4993-A092-569D53DF3B18}"/>
              </a:ext>
            </a:extLst>
          </p:cNvPr>
          <p:cNvSpPr/>
          <p:nvPr/>
        </p:nvSpPr>
        <p:spPr>
          <a:xfrm flipH="1">
            <a:off x="6545038" y="4357582"/>
            <a:ext cx="3273171" cy="42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98" dirty="0">
                <a:latin typeface="Rubik" panose="00000500000000000000" pitchFamily="2" charset="-79"/>
              </a:rPr>
              <a:t>Financial</a:t>
            </a:r>
          </a:p>
        </p:txBody>
      </p:sp>
      <p:sp>
        <p:nvSpPr>
          <p:cNvPr id="54" name="Flowchart: Delay 53">
            <a:extLst>
              <a:ext uri="{FF2B5EF4-FFF2-40B4-BE49-F238E27FC236}">
                <a16:creationId xmlns:a16="http://schemas.microsoft.com/office/drawing/2014/main" id="{DE3A321E-EF09-484F-9954-510FA7D62E3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5" name="Freeform 23">
            <a:extLst>
              <a:ext uri="{FF2B5EF4-FFF2-40B4-BE49-F238E27FC236}">
                <a16:creationId xmlns:a16="http://schemas.microsoft.com/office/drawing/2014/main" id="{BD6C5E23-65ED-4158-A6F7-56455FC7C8FC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4FCFF8-7D3A-41A9-A41A-5128A83A127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B63E087-125F-4326-802D-A3D63240C8AF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A6ED7EA-7B69-4794-8EDB-A22B56D695F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9C78FF7-A540-42E8-A53E-BB050A1D6A04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40AC5F7-B13E-496F-AC27-04957DB275E3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6700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A8456A43-51B2-4016-84A9-CC87ACB95EBB}"/>
              </a:ext>
            </a:extLst>
          </p:cNvPr>
          <p:cNvSpPr/>
          <p:nvPr/>
        </p:nvSpPr>
        <p:spPr>
          <a:xfrm flipH="1">
            <a:off x="5059576" y="2618378"/>
            <a:ext cx="1083856" cy="108385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247D356-A4F5-4428-8772-6A3CC23BDE61}"/>
              </a:ext>
            </a:extLst>
          </p:cNvPr>
          <p:cNvSpPr/>
          <p:nvPr/>
        </p:nvSpPr>
        <p:spPr>
          <a:xfrm>
            <a:off x="6240628" y="2618378"/>
            <a:ext cx="1083858" cy="1083856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6EA0EE9F-5A8C-4C24-B7C2-5AA418ABC386}"/>
              </a:ext>
            </a:extLst>
          </p:cNvPr>
          <p:cNvSpPr/>
          <p:nvPr/>
        </p:nvSpPr>
        <p:spPr>
          <a:xfrm rot="5400000">
            <a:off x="7853259" y="2993106"/>
            <a:ext cx="387905" cy="334401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76AB758-E911-4B8D-8DD6-1C15F4B54C0D}"/>
              </a:ext>
            </a:extLst>
          </p:cNvPr>
          <p:cNvSpPr/>
          <p:nvPr/>
        </p:nvSpPr>
        <p:spPr>
          <a:xfrm>
            <a:off x="6240628" y="4312368"/>
            <a:ext cx="1083858" cy="108385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609A518-B9EC-49AE-8D3D-B760E37ED8A0}"/>
              </a:ext>
            </a:extLst>
          </p:cNvPr>
          <p:cNvSpPr/>
          <p:nvPr/>
        </p:nvSpPr>
        <p:spPr>
          <a:xfrm rot="5400000">
            <a:off x="7853259" y="4687096"/>
            <a:ext cx="387905" cy="3344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45B84FCE-8F86-4E33-8F58-19375FB42813}"/>
              </a:ext>
            </a:extLst>
          </p:cNvPr>
          <p:cNvSpPr/>
          <p:nvPr/>
        </p:nvSpPr>
        <p:spPr>
          <a:xfrm rot="16200000" flipH="1">
            <a:off x="3986031" y="2993106"/>
            <a:ext cx="387905" cy="334401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939C50-33F9-4E71-B6C5-8E99516281F6}"/>
              </a:ext>
            </a:extLst>
          </p:cNvPr>
          <p:cNvSpPr/>
          <p:nvPr/>
        </p:nvSpPr>
        <p:spPr>
          <a:xfrm flipH="1">
            <a:off x="5059576" y="4312368"/>
            <a:ext cx="1083856" cy="108385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9783B44-DDC4-4076-921B-FC0EB1B3F27C}"/>
              </a:ext>
            </a:extLst>
          </p:cNvPr>
          <p:cNvSpPr/>
          <p:nvPr/>
        </p:nvSpPr>
        <p:spPr>
          <a:xfrm rot="16200000" flipH="1">
            <a:off x="3986031" y="4687096"/>
            <a:ext cx="387905" cy="3344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271904-3633-4385-88F1-F7DDEBF6B59C}"/>
              </a:ext>
            </a:extLst>
          </p:cNvPr>
          <p:cNvSpPr txBox="1"/>
          <p:nvPr/>
        </p:nvSpPr>
        <p:spPr>
          <a:xfrm>
            <a:off x="1263399" y="3216317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652EBA-A6DD-41DE-B75F-2263D0E19FED}"/>
              </a:ext>
            </a:extLst>
          </p:cNvPr>
          <p:cNvSpPr txBox="1"/>
          <p:nvPr/>
        </p:nvSpPr>
        <p:spPr>
          <a:xfrm>
            <a:off x="2287584" y="2836457"/>
            <a:ext cx="15535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Radio Detail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FFD230D-A810-4D97-B99C-3464EA3CA0A7}"/>
              </a:ext>
            </a:extLst>
          </p:cNvPr>
          <p:cNvSpPr txBox="1"/>
          <p:nvPr/>
        </p:nvSpPr>
        <p:spPr>
          <a:xfrm>
            <a:off x="8457368" y="3183122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066FAD-0ABB-4B0F-BF11-6829417AF0FC}"/>
              </a:ext>
            </a:extLst>
          </p:cNvPr>
          <p:cNvSpPr txBox="1"/>
          <p:nvPr/>
        </p:nvSpPr>
        <p:spPr>
          <a:xfrm>
            <a:off x="8456365" y="2838673"/>
            <a:ext cx="20490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Headphone Detail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A06FCF-88A3-4EA1-9E5B-370E72E35A13}"/>
              </a:ext>
            </a:extLst>
          </p:cNvPr>
          <p:cNvSpPr txBox="1"/>
          <p:nvPr/>
        </p:nvSpPr>
        <p:spPr>
          <a:xfrm>
            <a:off x="8456365" y="4693590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B7C0ED-B362-44FC-920F-ECA0B7ABFC2F}"/>
              </a:ext>
            </a:extLst>
          </p:cNvPr>
          <p:cNvSpPr txBox="1"/>
          <p:nvPr/>
        </p:nvSpPr>
        <p:spPr>
          <a:xfrm>
            <a:off x="8483557" y="4355036"/>
            <a:ext cx="15535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Alrm</a:t>
            </a:r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Detail</a:t>
            </a:r>
          </a:p>
        </p:txBody>
      </p:sp>
      <p:sp>
        <p:nvSpPr>
          <p:cNvPr id="40" name="Freeform 66">
            <a:extLst>
              <a:ext uri="{FF2B5EF4-FFF2-40B4-BE49-F238E27FC236}">
                <a16:creationId xmlns:a16="http://schemas.microsoft.com/office/drawing/2014/main" id="{AB32AC7F-F108-41D2-84EC-79C00ED17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858" y="4647833"/>
            <a:ext cx="382148" cy="412926"/>
          </a:xfrm>
          <a:custGeom>
            <a:avLst/>
            <a:gdLst>
              <a:gd name="T0" fmla="*/ 170151 w 545"/>
              <a:gd name="T1" fmla="*/ 127474 h 589"/>
              <a:gd name="T2" fmla="*/ 170151 w 545"/>
              <a:gd name="T3" fmla="*/ 127474 h 589"/>
              <a:gd name="T4" fmla="*/ 170151 w 545"/>
              <a:gd name="T5" fmla="*/ 68973 h 589"/>
              <a:gd name="T6" fmla="*/ 100790 w 545"/>
              <a:gd name="T7" fmla="*/ 0 h 589"/>
              <a:gd name="T8" fmla="*/ 26372 w 545"/>
              <a:gd name="T9" fmla="*/ 68973 h 589"/>
              <a:gd name="T10" fmla="*/ 26372 w 545"/>
              <a:gd name="T11" fmla="*/ 127474 h 589"/>
              <a:gd name="T12" fmla="*/ 0 w 545"/>
              <a:gd name="T13" fmla="*/ 185974 h 589"/>
              <a:gd name="T14" fmla="*/ 63581 w 545"/>
              <a:gd name="T15" fmla="*/ 185974 h 589"/>
              <a:gd name="T16" fmla="*/ 100790 w 545"/>
              <a:gd name="T17" fmla="*/ 212336 h 589"/>
              <a:gd name="T18" fmla="*/ 132581 w 545"/>
              <a:gd name="T19" fmla="*/ 185974 h 589"/>
              <a:gd name="T20" fmla="*/ 196523 w 545"/>
              <a:gd name="T21" fmla="*/ 185974 h 589"/>
              <a:gd name="T22" fmla="*/ 170151 w 545"/>
              <a:gd name="T23" fmla="*/ 127474 h 589"/>
              <a:gd name="T24" fmla="*/ 100790 w 545"/>
              <a:gd name="T25" fmla="*/ 196447 h 589"/>
              <a:gd name="T26" fmla="*/ 100790 w 545"/>
              <a:gd name="T27" fmla="*/ 196447 h 589"/>
              <a:gd name="T28" fmla="*/ 79476 w 545"/>
              <a:gd name="T29" fmla="*/ 185974 h 589"/>
              <a:gd name="T30" fmla="*/ 117047 w 545"/>
              <a:gd name="T31" fmla="*/ 185974 h 589"/>
              <a:gd name="T32" fmla="*/ 100790 w 545"/>
              <a:gd name="T33" fmla="*/ 196447 h 589"/>
              <a:gd name="T34" fmla="*/ 20953 w 545"/>
              <a:gd name="T35" fmla="*/ 170085 h 589"/>
              <a:gd name="T36" fmla="*/ 20953 w 545"/>
              <a:gd name="T37" fmla="*/ 170085 h 589"/>
              <a:gd name="T38" fmla="*/ 42267 w 545"/>
              <a:gd name="T39" fmla="*/ 127474 h 589"/>
              <a:gd name="T40" fmla="*/ 42267 w 545"/>
              <a:gd name="T41" fmla="*/ 68973 h 589"/>
              <a:gd name="T42" fmla="*/ 100790 w 545"/>
              <a:gd name="T43" fmla="*/ 15889 h 589"/>
              <a:gd name="T44" fmla="*/ 153895 w 545"/>
              <a:gd name="T45" fmla="*/ 68973 h 589"/>
              <a:gd name="T46" fmla="*/ 153895 w 545"/>
              <a:gd name="T47" fmla="*/ 127474 h 589"/>
              <a:gd name="T48" fmla="*/ 175209 w 545"/>
              <a:gd name="T49" fmla="*/ 170085 h 589"/>
              <a:gd name="T50" fmla="*/ 20953 w 545"/>
              <a:gd name="T51" fmla="*/ 170085 h 58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45" h="589">
                <a:moveTo>
                  <a:pt x="471" y="353"/>
                </a:moveTo>
                <a:lnTo>
                  <a:pt x="471" y="353"/>
                </a:lnTo>
                <a:cubicBezTo>
                  <a:pt x="471" y="191"/>
                  <a:pt x="471" y="191"/>
                  <a:pt x="471" y="191"/>
                </a:cubicBezTo>
                <a:cubicBezTo>
                  <a:pt x="471" y="88"/>
                  <a:pt x="383" y="0"/>
                  <a:pt x="279" y="0"/>
                </a:cubicBezTo>
                <a:cubicBezTo>
                  <a:pt x="162" y="0"/>
                  <a:pt x="73" y="88"/>
                  <a:pt x="73" y="191"/>
                </a:cubicBezTo>
                <a:cubicBezTo>
                  <a:pt x="73" y="353"/>
                  <a:pt x="73" y="353"/>
                  <a:pt x="73" y="353"/>
                </a:cubicBezTo>
                <a:cubicBezTo>
                  <a:pt x="0" y="515"/>
                  <a:pt x="0" y="515"/>
                  <a:pt x="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91" y="559"/>
                  <a:pt x="220" y="588"/>
                  <a:pt x="279" y="588"/>
                </a:cubicBezTo>
                <a:cubicBezTo>
                  <a:pt x="324" y="588"/>
                  <a:pt x="367" y="559"/>
                  <a:pt x="367" y="515"/>
                </a:cubicBezTo>
                <a:cubicBezTo>
                  <a:pt x="544" y="515"/>
                  <a:pt x="544" y="515"/>
                  <a:pt x="544" y="515"/>
                </a:cubicBezTo>
                <a:lnTo>
                  <a:pt x="471" y="353"/>
                </a:lnTo>
                <a:close/>
                <a:moveTo>
                  <a:pt x="279" y="544"/>
                </a:moveTo>
                <a:lnTo>
                  <a:pt x="279" y="544"/>
                </a:lnTo>
                <a:cubicBezTo>
                  <a:pt x="250" y="544"/>
                  <a:pt x="220" y="530"/>
                  <a:pt x="220" y="515"/>
                </a:cubicBezTo>
                <a:cubicBezTo>
                  <a:pt x="324" y="515"/>
                  <a:pt x="324" y="515"/>
                  <a:pt x="324" y="515"/>
                </a:cubicBezTo>
                <a:cubicBezTo>
                  <a:pt x="324" y="530"/>
                  <a:pt x="294" y="544"/>
                  <a:pt x="279" y="544"/>
                </a:cubicBezTo>
                <a:close/>
                <a:moveTo>
                  <a:pt x="58" y="471"/>
                </a:moveTo>
                <a:lnTo>
                  <a:pt x="58" y="471"/>
                </a:lnTo>
                <a:cubicBezTo>
                  <a:pt x="117" y="353"/>
                  <a:pt x="117" y="353"/>
                  <a:pt x="117" y="353"/>
                </a:cubicBezTo>
                <a:cubicBezTo>
                  <a:pt x="117" y="191"/>
                  <a:pt x="117" y="191"/>
                  <a:pt x="117" y="191"/>
                </a:cubicBezTo>
                <a:cubicBezTo>
                  <a:pt x="117" y="103"/>
                  <a:pt x="191" y="44"/>
                  <a:pt x="279" y="44"/>
                </a:cubicBezTo>
                <a:cubicBezTo>
                  <a:pt x="367" y="44"/>
                  <a:pt x="426" y="103"/>
                  <a:pt x="426" y="19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85" y="471"/>
                  <a:pt x="485" y="471"/>
                  <a:pt x="485" y="471"/>
                </a:cubicBezTo>
                <a:lnTo>
                  <a:pt x="5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2" name="Freeform 134">
            <a:extLst>
              <a:ext uri="{FF2B5EF4-FFF2-40B4-BE49-F238E27FC236}">
                <a16:creationId xmlns:a16="http://schemas.microsoft.com/office/drawing/2014/main" id="{EC917508-CBA8-40B3-87A6-3CB13610E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894" y="2938456"/>
            <a:ext cx="443702" cy="443700"/>
          </a:xfrm>
          <a:custGeom>
            <a:avLst/>
            <a:gdLst>
              <a:gd name="T0" fmla="*/ 212011 w 634"/>
              <a:gd name="T1" fmla="*/ 105984 h 634"/>
              <a:gd name="T2" fmla="*/ 111414 w 634"/>
              <a:gd name="T3" fmla="*/ 0 h 634"/>
              <a:gd name="T4" fmla="*/ 15865 w 634"/>
              <a:gd name="T5" fmla="*/ 105984 h 634"/>
              <a:gd name="T6" fmla="*/ 0 w 634"/>
              <a:gd name="T7" fmla="*/ 169790 h 634"/>
              <a:gd name="T8" fmla="*/ 58411 w 634"/>
              <a:gd name="T9" fmla="*/ 201874 h 634"/>
              <a:gd name="T10" fmla="*/ 84732 w 634"/>
              <a:gd name="T11" fmla="*/ 127253 h 634"/>
              <a:gd name="T12" fmla="*/ 26321 w 634"/>
              <a:gd name="T13" fmla="*/ 100937 h 634"/>
              <a:gd name="T14" fmla="*/ 196146 w 634"/>
              <a:gd name="T15" fmla="*/ 100937 h 634"/>
              <a:gd name="T16" fmla="*/ 143144 w 634"/>
              <a:gd name="T17" fmla="*/ 127253 h 634"/>
              <a:gd name="T18" fmla="*/ 169825 w 634"/>
              <a:gd name="T19" fmla="*/ 201874 h 634"/>
              <a:gd name="T20" fmla="*/ 185690 w 634"/>
              <a:gd name="T21" fmla="*/ 222782 h 634"/>
              <a:gd name="T22" fmla="*/ 196146 w 634"/>
              <a:gd name="T23" fmla="*/ 222782 h 634"/>
              <a:gd name="T24" fmla="*/ 228236 w 634"/>
              <a:gd name="T25" fmla="*/ 169790 h 634"/>
              <a:gd name="T26" fmla="*/ 212011 w 634"/>
              <a:gd name="T27" fmla="*/ 105984 h 634"/>
              <a:gd name="T28" fmla="*/ 47594 w 634"/>
              <a:gd name="T29" fmla="*/ 116798 h 634"/>
              <a:gd name="T30" fmla="*/ 68868 w 634"/>
              <a:gd name="T31" fmla="*/ 127253 h 634"/>
              <a:gd name="T32" fmla="*/ 58411 w 634"/>
              <a:gd name="T33" fmla="*/ 185652 h 634"/>
              <a:gd name="T34" fmla="*/ 42186 w 634"/>
              <a:gd name="T35" fmla="*/ 148521 h 634"/>
              <a:gd name="T36" fmla="*/ 31730 w 634"/>
              <a:gd name="T37" fmla="*/ 116798 h 634"/>
              <a:gd name="T38" fmla="*/ 26321 w 634"/>
              <a:gd name="T39" fmla="*/ 148521 h 634"/>
              <a:gd name="T40" fmla="*/ 26321 w 634"/>
              <a:gd name="T41" fmla="*/ 185652 h 634"/>
              <a:gd name="T42" fmla="*/ 15865 w 634"/>
              <a:gd name="T43" fmla="*/ 127253 h 634"/>
              <a:gd name="T44" fmla="*/ 31730 w 634"/>
              <a:gd name="T45" fmla="*/ 116798 h 634"/>
              <a:gd name="T46" fmla="*/ 174873 w 634"/>
              <a:gd name="T47" fmla="*/ 185652 h 634"/>
              <a:gd name="T48" fmla="*/ 153600 w 634"/>
              <a:gd name="T49" fmla="*/ 169790 h 634"/>
              <a:gd name="T50" fmla="*/ 169825 w 634"/>
              <a:gd name="T51" fmla="*/ 116798 h 634"/>
              <a:gd name="T52" fmla="*/ 185690 w 634"/>
              <a:gd name="T53" fmla="*/ 148521 h 634"/>
              <a:gd name="T54" fmla="*/ 212011 w 634"/>
              <a:gd name="T55" fmla="*/ 169790 h 634"/>
              <a:gd name="T56" fmla="*/ 196146 w 634"/>
              <a:gd name="T57" fmla="*/ 185652 h 634"/>
              <a:gd name="T58" fmla="*/ 196146 w 634"/>
              <a:gd name="T59" fmla="*/ 148521 h 634"/>
              <a:gd name="T60" fmla="*/ 196146 w 634"/>
              <a:gd name="T61" fmla="*/ 116798 h 634"/>
              <a:gd name="T62" fmla="*/ 212011 w 634"/>
              <a:gd name="T63" fmla="*/ 169790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588" y="294"/>
                </a:moveTo>
                <a:lnTo>
                  <a:pt x="588" y="294"/>
                </a:lnTo>
                <a:cubicBezTo>
                  <a:pt x="588" y="280"/>
                  <a:pt x="588" y="280"/>
                  <a:pt x="588" y="265"/>
                </a:cubicBezTo>
                <a:cubicBezTo>
                  <a:pt x="588" y="118"/>
                  <a:pt x="471" y="0"/>
                  <a:pt x="309" y="0"/>
                </a:cubicBezTo>
                <a:cubicBezTo>
                  <a:pt x="162" y="0"/>
                  <a:pt x="44" y="118"/>
                  <a:pt x="44" y="265"/>
                </a:cubicBezTo>
                <a:cubicBezTo>
                  <a:pt x="44" y="280"/>
                  <a:pt x="44" y="280"/>
                  <a:pt x="44" y="294"/>
                </a:cubicBezTo>
                <a:cubicBezTo>
                  <a:pt x="14" y="309"/>
                  <a:pt x="0" y="324"/>
                  <a:pt x="0" y="35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lnTo>
                  <a:pt x="162" y="560"/>
                </a:lnTo>
                <a:cubicBezTo>
                  <a:pt x="206" y="560"/>
                  <a:pt x="235" y="515"/>
                  <a:pt x="235" y="471"/>
                </a:cubicBezTo>
                <a:cubicBezTo>
                  <a:pt x="235" y="353"/>
                  <a:pt x="235" y="353"/>
                  <a:pt x="235" y="353"/>
                </a:cubicBezTo>
                <a:cubicBezTo>
                  <a:pt x="235" y="309"/>
                  <a:pt x="206" y="280"/>
                  <a:pt x="162" y="280"/>
                </a:cubicBezTo>
                <a:cubicBezTo>
                  <a:pt x="162" y="280"/>
                  <a:pt x="88" y="280"/>
                  <a:pt x="73" y="280"/>
                </a:cubicBezTo>
                <a:cubicBezTo>
                  <a:pt x="73" y="147"/>
                  <a:pt x="176" y="44"/>
                  <a:pt x="309" y="44"/>
                </a:cubicBezTo>
                <a:cubicBezTo>
                  <a:pt x="442" y="44"/>
                  <a:pt x="544" y="133"/>
                  <a:pt x="544" y="280"/>
                </a:cubicBezTo>
                <a:lnTo>
                  <a:pt x="471" y="280"/>
                </a:lnTo>
                <a:cubicBezTo>
                  <a:pt x="426" y="280"/>
                  <a:pt x="397" y="309"/>
                  <a:pt x="397" y="353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97" y="515"/>
                  <a:pt x="426" y="560"/>
                  <a:pt x="471" y="560"/>
                </a:cubicBezTo>
                <a:lnTo>
                  <a:pt x="515" y="560"/>
                </a:lnTo>
                <a:cubicBezTo>
                  <a:pt x="515" y="618"/>
                  <a:pt x="515" y="618"/>
                  <a:pt x="515" y="618"/>
                </a:cubicBezTo>
                <a:cubicBezTo>
                  <a:pt x="515" y="618"/>
                  <a:pt x="515" y="633"/>
                  <a:pt x="530" y="633"/>
                </a:cubicBezTo>
                <a:cubicBezTo>
                  <a:pt x="544" y="633"/>
                  <a:pt x="544" y="618"/>
                  <a:pt x="544" y="618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5"/>
                  <a:pt x="633" y="471"/>
                </a:cubicBezTo>
                <a:cubicBezTo>
                  <a:pt x="633" y="353"/>
                  <a:pt x="633" y="353"/>
                  <a:pt x="633" y="353"/>
                </a:cubicBezTo>
                <a:cubicBezTo>
                  <a:pt x="633" y="324"/>
                  <a:pt x="618" y="309"/>
                  <a:pt x="588" y="294"/>
                </a:cubicBezTo>
                <a:close/>
                <a:moveTo>
                  <a:pt x="132" y="324"/>
                </a:moveTo>
                <a:lnTo>
                  <a:pt x="132" y="324"/>
                </a:lnTo>
                <a:cubicBezTo>
                  <a:pt x="162" y="324"/>
                  <a:pt x="162" y="324"/>
                  <a:pt x="162" y="324"/>
                </a:cubicBezTo>
                <a:cubicBezTo>
                  <a:pt x="176" y="324"/>
                  <a:pt x="191" y="339"/>
                  <a:pt x="191" y="353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191" y="501"/>
                  <a:pt x="176" y="515"/>
                  <a:pt x="162" y="515"/>
                </a:cubicBezTo>
                <a:cubicBezTo>
                  <a:pt x="147" y="515"/>
                  <a:pt x="147" y="515"/>
                  <a:pt x="147" y="515"/>
                </a:cubicBezTo>
                <a:cubicBezTo>
                  <a:pt x="132" y="486"/>
                  <a:pt x="117" y="442"/>
                  <a:pt x="117" y="412"/>
                </a:cubicBezTo>
                <a:cubicBezTo>
                  <a:pt x="117" y="383"/>
                  <a:pt x="117" y="353"/>
                  <a:pt x="132" y="324"/>
                </a:cubicBezTo>
                <a:close/>
                <a:moveTo>
                  <a:pt x="88" y="324"/>
                </a:moveTo>
                <a:lnTo>
                  <a:pt x="88" y="324"/>
                </a:lnTo>
                <a:cubicBezTo>
                  <a:pt x="88" y="353"/>
                  <a:pt x="73" y="383"/>
                  <a:pt x="73" y="412"/>
                </a:cubicBezTo>
                <a:cubicBezTo>
                  <a:pt x="73" y="442"/>
                  <a:pt x="88" y="486"/>
                  <a:pt x="103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44" y="501"/>
                  <a:pt x="44" y="471"/>
                </a:cubicBezTo>
                <a:cubicBezTo>
                  <a:pt x="44" y="353"/>
                  <a:pt x="44" y="353"/>
                  <a:pt x="44" y="353"/>
                </a:cubicBezTo>
                <a:cubicBezTo>
                  <a:pt x="44" y="339"/>
                  <a:pt x="59" y="324"/>
                  <a:pt x="73" y="324"/>
                </a:cubicBezTo>
                <a:lnTo>
                  <a:pt x="88" y="324"/>
                </a:lnTo>
                <a:close/>
                <a:moveTo>
                  <a:pt x="485" y="515"/>
                </a:moveTo>
                <a:lnTo>
                  <a:pt x="485" y="515"/>
                </a:lnTo>
                <a:cubicBezTo>
                  <a:pt x="471" y="515"/>
                  <a:pt x="471" y="515"/>
                  <a:pt x="471" y="515"/>
                </a:cubicBezTo>
                <a:cubicBezTo>
                  <a:pt x="456" y="515"/>
                  <a:pt x="426" y="501"/>
                  <a:pt x="426" y="47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26" y="339"/>
                  <a:pt x="456" y="324"/>
                  <a:pt x="471" y="324"/>
                </a:cubicBezTo>
                <a:cubicBezTo>
                  <a:pt x="500" y="324"/>
                  <a:pt x="500" y="324"/>
                  <a:pt x="500" y="324"/>
                </a:cubicBezTo>
                <a:cubicBezTo>
                  <a:pt x="500" y="353"/>
                  <a:pt x="515" y="383"/>
                  <a:pt x="515" y="412"/>
                </a:cubicBezTo>
                <a:cubicBezTo>
                  <a:pt x="515" y="442"/>
                  <a:pt x="500" y="486"/>
                  <a:pt x="485" y="515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501"/>
                  <a:pt x="574" y="515"/>
                  <a:pt x="544" y="515"/>
                </a:cubicBezTo>
                <a:cubicBezTo>
                  <a:pt x="530" y="515"/>
                  <a:pt x="530" y="515"/>
                  <a:pt x="530" y="515"/>
                </a:cubicBezTo>
                <a:cubicBezTo>
                  <a:pt x="544" y="486"/>
                  <a:pt x="544" y="442"/>
                  <a:pt x="544" y="412"/>
                </a:cubicBezTo>
                <a:cubicBezTo>
                  <a:pt x="544" y="383"/>
                  <a:pt x="544" y="353"/>
                  <a:pt x="530" y="324"/>
                </a:cubicBezTo>
                <a:cubicBezTo>
                  <a:pt x="544" y="324"/>
                  <a:pt x="544" y="324"/>
                  <a:pt x="544" y="324"/>
                </a:cubicBezTo>
                <a:cubicBezTo>
                  <a:pt x="574" y="324"/>
                  <a:pt x="588" y="339"/>
                  <a:pt x="588" y="353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3" name="Freeform 137">
            <a:extLst>
              <a:ext uri="{FF2B5EF4-FFF2-40B4-BE49-F238E27FC236}">
                <a16:creationId xmlns:a16="http://schemas.microsoft.com/office/drawing/2014/main" id="{D4510BD0-CED0-472E-BBB5-B042AB842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411" y="2969233"/>
            <a:ext cx="443702" cy="382146"/>
          </a:xfrm>
          <a:custGeom>
            <a:avLst/>
            <a:gdLst>
              <a:gd name="T0" fmla="*/ 79684 w 634"/>
              <a:gd name="T1" fmla="*/ 85082 h 546"/>
              <a:gd name="T2" fmla="*/ 79684 w 634"/>
              <a:gd name="T3" fmla="*/ 85082 h 546"/>
              <a:gd name="T4" fmla="*/ 37138 w 634"/>
              <a:gd name="T5" fmla="*/ 85082 h 546"/>
              <a:gd name="T6" fmla="*/ 26321 w 634"/>
              <a:gd name="T7" fmla="*/ 90130 h 546"/>
              <a:gd name="T8" fmla="*/ 37138 w 634"/>
              <a:gd name="T9" fmla="*/ 100945 h 546"/>
              <a:gd name="T10" fmla="*/ 79684 w 634"/>
              <a:gd name="T11" fmla="*/ 100945 h 546"/>
              <a:gd name="T12" fmla="*/ 84732 w 634"/>
              <a:gd name="T13" fmla="*/ 90130 h 546"/>
              <a:gd name="T14" fmla="*/ 79684 w 634"/>
              <a:gd name="T15" fmla="*/ 85082 h 546"/>
              <a:gd name="T16" fmla="*/ 79684 w 634"/>
              <a:gd name="T17" fmla="*/ 143486 h 546"/>
              <a:gd name="T18" fmla="*/ 79684 w 634"/>
              <a:gd name="T19" fmla="*/ 143486 h 546"/>
              <a:gd name="T20" fmla="*/ 37138 w 634"/>
              <a:gd name="T21" fmla="*/ 143486 h 546"/>
              <a:gd name="T22" fmla="*/ 26321 w 634"/>
              <a:gd name="T23" fmla="*/ 148534 h 546"/>
              <a:gd name="T24" fmla="*/ 37138 w 634"/>
              <a:gd name="T25" fmla="*/ 153941 h 546"/>
              <a:gd name="T26" fmla="*/ 79684 w 634"/>
              <a:gd name="T27" fmla="*/ 153941 h 546"/>
              <a:gd name="T28" fmla="*/ 84732 w 634"/>
              <a:gd name="T29" fmla="*/ 148534 h 546"/>
              <a:gd name="T30" fmla="*/ 79684 w 634"/>
              <a:gd name="T31" fmla="*/ 143486 h 546"/>
              <a:gd name="T32" fmla="*/ 79684 w 634"/>
              <a:gd name="T33" fmla="*/ 111400 h 546"/>
              <a:gd name="T34" fmla="*/ 79684 w 634"/>
              <a:gd name="T35" fmla="*/ 111400 h 546"/>
              <a:gd name="T36" fmla="*/ 37138 w 634"/>
              <a:gd name="T37" fmla="*/ 111400 h 546"/>
              <a:gd name="T38" fmla="*/ 26321 w 634"/>
              <a:gd name="T39" fmla="*/ 122216 h 546"/>
              <a:gd name="T40" fmla="*/ 37138 w 634"/>
              <a:gd name="T41" fmla="*/ 127623 h 546"/>
              <a:gd name="T42" fmla="*/ 79684 w 634"/>
              <a:gd name="T43" fmla="*/ 127623 h 546"/>
              <a:gd name="T44" fmla="*/ 84732 w 634"/>
              <a:gd name="T45" fmla="*/ 122216 h 546"/>
              <a:gd name="T46" fmla="*/ 79684 w 634"/>
              <a:gd name="T47" fmla="*/ 111400 h 546"/>
              <a:gd name="T48" fmla="*/ 148552 w 634"/>
              <a:gd name="T49" fmla="*/ 79675 h 546"/>
              <a:gd name="T50" fmla="*/ 148552 w 634"/>
              <a:gd name="T51" fmla="*/ 79675 h 546"/>
              <a:gd name="T52" fmla="*/ 106006 w 634"/>
              <a:gd name="T53" fmla="*/ 122216 h 546"/>
              <a:gd name="T54" fmla="*/ 148552 w 634"/>
              <a:gd name="T55" fmla="*/ 164757 h 546"/>
              <a:gd name="T56" fmla="*/ 191098 w 634"/>
              <a:gd name="T57" fmla="*/ 122216 h 546"/>
              <a:gd name="T58" fmla="*/ 148552 w 634"/>
              <a:gd name="T59" fmla="*/ 79675 h 546"/>
              <a:gd name="T60" fmla="*/ 148552 w 634"/>
              <a:gd name="T61" fmla="*/ 148534 h 546"/>
              <a:gd name="T62" fmla="*/ 148552 w 634"/>
              <a:gd name="T63" fmla="*/ 148534 h 546"/>
              <a:gd name="T64" fmla="*/ 121870 w 634"/>
              <a:gd name="T65" fmla="*/ 122216 h 546"/>
              <a:gd name="T66" fmla="*/ 148552 w 634"/>
              <a:gd name="T67" fmla="*/ 90130 h 546"/>
              <a:gd name="T68" fmla="*/ 174873 w 634"/>
              <a:gd name="T69" fmla="*/ 122216 h 546"/>
              <a:gd name="T70" fmla="*/ 148552 w 634"/>
              <a:gd name="T71" fmla="*/ 148534 h 546"/>
              <a:gd name="T72" fmla="*/ 196146 w 634"/>
              <a:gd name="T73" fmla="*/ 42541 h 546"/>
              <a:gd name="T74" fmla="*/ 196146 w 634"/>
              <a:gd name="T75" fmla="*/ 42541 h 546"/>
              <a:gd name="T76" fmla="*/ 185690 w 634"/>
              <a:gd name="T77" fmla="*/ 42541 h 546"/>
              <a:gd name="T78" fmla="*/ 106006 w 634"/>
              <a:gd name="T79" fmla="*/ 0 h 546"/>
              <a:gd name="T80" fmla="*/ 100597 w 634"/>
              <a:gd name="T81" fmla="*/ 5408 h 546"/>
              <a:gd name="T82" fmla="*/ 100597 w 634"/>
              <a:gd name="T83" fmla="*/ 10816 h 546"/>
              <a:gd name="T84" fmla="*/ 153600 w 634"/>
              <a:gd name="T85" fmla="*/ 42541 h 546"/>
              <a:gd name="T86" fmla="*/ 26321 w 634"/>
              <a:gd name="T87" fmla="*/ 42541 h 546"/>
              <a:gd name="T88" fmla="*/ 0 w 634"/>
              <a:gd name="T89" fmla="*/ 68859 h 546"/>
              <a:gd name="T90" fmla="*/ 0 w 634"/>
              <a:gd name="T91" fmla="*/ 169804 h 546"/>
              <a:gd name="T92" fmla="*/ 26321 w 634"/>
              <a:gd name="T93" fmla="*/ 196482 h 546"/>
              <a:gd name="T94" fmla="*/ 196146 w 634"/>
              <a:gd name="T95" fmla="*/ 196482 h 546"/>
              <a:gd name="T96" fmla="*/ 228236 w 634"/>
              <a:gd name="T97" fmla="*/ 169804 h 546"/>
              <a:gd name="T98" fmla="*/ 228236 w 634"/>
              <a:gd name="T99" fmla="*/ 68859 h 546"/>
              <a:gd name="T100" fmla="*/ 196146 w 634"/>
              <a:gd name="T101" fmla="*/ 42541 h 546"/>
              <a:gd name="T102" fmla="*/ 212011 w 634"/>
              <a:gd name="T103" fmla="*/ 169804 h 546"/>
              <a:gd name="T104" fmla="*/ 212011 w 634"/>
              <a:gd name="T105" fmla="*/ 169804 h 546"/>
              <a:gd name="T106" fmla="*/ 196146 w 634"/>
              <a:gd name="T107" fmla="*/ 186027 h 546"/>
              <a:gd name="T108" fmla="*/ 26321 w 634"/>
              <a:gd name="T109" fmla="*/ 186027 h 546"/>
              <a:gd name="T110" fmla="*/ 15865 w 634"/>
              <a:gd name="T111" fmla="*/ 169804 h 546"/>
              <a:gd name="T112" fmla="*/ 15865 w 634"/>
              <a:gd name="T113" fmla="*/ 68859 h 546"/>
              <a:gd name="T114" fmla="*/ 26321 w 634"/>
              <a:gd name="T115" fmla="*/ 58404 h 546"/>
              <a:gd name="T116" fmla="*/ 196146 w 634"/>
              <a:gd name="T117" fmla="*/ 58404 h 546"/>
              <a:gd name="T118" fmla="*/ 212011 w 634"/>
              <a:gd name="T119" fmla="*/ 68859 h 546"/>
              <a:gd name="T120" fmla="*/ 212011 w 634"/>
              <a:gd name="T121" fmla="*/ 169804 h 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34" h="546">
                <a:moveTo>
                  <a:pt x="221" y="236"/>
                </a:moveTo>
                <a:lnTo>
                  <a:pt x="221" y="236"/>
                </a:lnTo>
                <a:cubicBezTo>
                  <a:pt x="103" y="236"/>
                  <a:pt x="103" y="236"/>
                  <a:pt x="103" y="236"/>
                </a:cubicBezTo>
                <a:cubicBezTo>
                  <a:pt x="88" y="236"/>
                  <a:pt x="73" y="250"/>
                  <a:pt x="73" y="250"/>
                </a:cubicBezTo>
                <a:cubicBezTo>
                  <a:pt x="73" y="265"/>
                  <a:pt x="88" y="280"/>
                  <a:pt x="103" y="280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35" y="265"/>
                  <a:pt x="235" y="250"/>
                </a:cubicBezTo>
                <a:lnTo>
                  <a:pt x="221" y="236"/>
                </a:lnTo>
                <a:close/>
                <a:moveTo>
                  <a:pt x="221" y="398"/>
                </a:moveTo>
                <a:lnTo>
                  <a:pt x="221" y="398"/>
                </a:lnTo>
                <a:cubicBezTo>
                  <a:pt x="103" y="398"/>
                  <a:pt x="103" y="398"/>
                  <a:pt x="103" y="398"/>
                </a:cubicBezTo>
                <a:cubicBezTo>
                  <a:pt x="88" y="398"/>
                  <a:pt x="73" y="398"/>
                  <a:pt x="73" y="412"/>
                </a:cubicBezTo>
                <a:cubicBezTo>
                  <a:pt x="73" y="427"/>
                  <a:pt x="88" y="427"/>
                  <a:pt x="103" y="427"/>
                </a:cubicBezTo>
                <a:cubicBezTo>
                  <a:pt x="221" y="427"/>
                  <a:pt x="221" y="427"/>
                  <a:pt x="221" y="427"/>
                </a:cubicBezTo>
                <a:cubicBezTo>
                  <a:pt x="221" y="427"/>
                  <a:pt x="235" y="427"/>
                  <a:pt x="235" y="412"/>
                </a:cubicBezTo>
                <a:cubicBezTo>
                  <a:pt x="235" y="398"/>
                  <a:pt x="221" y="398"/>
                  <a:pt x="221" y="398"/>
                </a:cubicBezTo>
                <a:close/>
                <a:moveTo>
                  <a:pt x="221" y="309"/>
                </a:moveTo>
                <a:lnTo>
                  <a:pt x="221" y="309"/>
                </a:lnTo>
                <a:cubicBezTo>
                  <a:pt x="103" y="309"/>
                  <a:pt x="103" y="309"/>
                  <a:pt x="103" y="309"/>
                </a:cubicBezTo>
                <a:cubicBezTo>
                  <a:pt x="88" y="309"/>
                  <a:pt x="73" y="324"/>
                  <a:pt x="73" y="339"/>
                </a:cubicBezTo>
                <a:cubicBezTo>
                  <a:pt x="73" y="339"/>
                  <a:pt x="88" y="354"/>
                  <a:pt x="103" y="354"/>
                </a:cubicBezTo>
                <a:cubicBezTo>
                  <a:pt x="221" y="354"/>
                  <a:pt x="221" y="354"/>
                  <a:pt x="221" y="354"/>
                </a:cubicBezTo>
                <a:lnTo>
                  <a:pt x="235" y="339"/>
                </a:lnTo>
                <a:cubicBezTo>
                  <a:pt x="235" y="324"/>
                  <a:pt x="221" y="309"/>
                  <a:pt x="221" y="309"/>
                </a:cubicBezTo>
                <a:close/>
                <a:moveTo>
                  <a:pt x="412" y="221"/>
                </a:moveTo>
                <a:lnTo>
                  <a:pt x="412" y="221"/>
                </a:lnTo>
                <a:cubicBezTo>
                  <a:pt x="353" y="221"/>
                  <a:pt x="294" y="265"/>
                  <a:pt x="294" y="339"/>
                </a:cubicBezTo>
                <a:cubicBezTo>
                  <a:pt x="294" y="398"/>
                  <a:pt x="353" y="457"/>
                  <a:pt x="412" y="457"/>
                </a:cubicBezTo>
                <a:cubicBezTo>
                  <a:pt x="471" y="457"/>
                  <a:pt x="530" y="398"/>
                  <a:pt x="530" y="339"/>
                </a:cubicBezTo>
                <a:cubicBezTo>
                  <a:pt x="530" y="265"/>
                  <a:pt x="471" y="221"/>
                  <a:pt x="412" y="221"/>
                </a:cubicBezTo>
                <a:close/>
                <a:moveTo>
                  <a:pt x="412" y="412"/>
                </a:moveTo>
                <a:lnTo>
                  <a:pt x="412" y="412"/>
                </a:lnTo>
                <a:cubicBezTo>
                  <a:pt x="368" y="412"/>
                  <a:pt x="338" y="383"/>
                  <a:pt x="338" y="339"/>
                </a:cubicBezTo>
                <a:cubicBezTo>
                  <a:pt x="338" y="295"/>
                  <a:pt x="368" y="250"/>
                  <a:pt x="412" y="250"/>
                </a:cubicBezTo>
                <a:cubicBezTo>
                  <a:pt x="456" y="250"/>
                  <a:pt x="485" y="295"/>
                  <a:pt x="485" y="339"/>
                </a:cubicBezTo>
                <a:cubicBezTo>
                  <a:pt x="485" y="383"/>
                  <a:pt x="456" y="412"/>
                  <a:pt x="412" y="412"/>
                </a:cubicBezTo>
                <a:close/>
                <a:moveTo>
                  <a:pt x="544" y="118"/>
                </a:moveTo>
                <a:lnTo>
                  <a:pt x="544" y="118"/>
                </a:lnTo>
                <a:cubicBezTo>
                  <a:pt x="515" y="118"/>
                  <a:pt x="515" y="118"/>
                  <a:pt x="515" y="118"/>
                </a:cubicBezTo>
                <a:cubicBezTo>
                  <a:pt x="294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265" y="15"/>
                  <a:pt x="279" y="30"/>
                  <a:pt x="279" y="30"/>
                </a:cubicBezTo>
                <a:cubicBezTo>
                  <a:pt x="426" y="118"/>
                  <a:pt x="426" y="118"/>
                  <a:pt x="426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29" y="118"/>
                  <a:pt x="0" y="148"/>
                  <a:pt x="0" y="191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588" y="545"/>
                  <a:pt x="633" y="516"/>
                  <a:pt x="633" y="471"/>
                </a:cubicBezTo>
                <a:cubicBezTo>
                  <a:pt x="633" y="191"/>
                  <a:pt x="633" y="191"/>
                  <a:pt x="633" y="191"/>
                </a:cubicBezTo>
                <a:cubicBezTo>
                  <a:pt x="633" y="148"/>
                  <a:pt x="588" y="118"/>
                  <a:pt x="544" y="118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486"/>
                  <a:pt x="574" y="516"/>
                  <a:pt x="544" y="516"/>
                </a:cubicBez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486"/>
                  <a:pt x="44" y="471"/>
                </a:cubicBezTo>
                <a:cubicBezTo>
                  <a:pt x="44" y="191"/>
                  <a:pt x="44" y="191"/>
                  <a:pt x="44" y="191"/>
                </a:cubicBezTo>
                <a:cubicBezTo>
                  <a:pt x="44" y="177"/>
                  <a:pt x="58" y="162"/>
                  <a:pt x="73" y="162"/>
                </a:cubicBezTo>
                <a:cubicBezTo>
                  <a:pt x="544" y="162"/>
                  <a:pt x="544" y="162"/>
                  <a:pt x="544" y="162"/>
                </a:cubicBezTo>
                <a:cubicBezTo>
                  <a:pt x="574" y="162"/>
                  <a:pt x="588" y="177"/>
                  <a:pt x="588" y="191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4" name="Freeform 148">
            <a:extLst>
              <a:ext uri="{FF2B5EF4-FFF2-40B4-BE49-F238E27FC236}">
                <a16:creationId xmlns:a16="http://schemas.microsoft.com/office/drawing/2014/main" id="{319F4022-12F3-4079-82EA-3B1A85A59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7965" y="4661941"/>
            <a:ext cx="430876" cy="384710"/>
          </a:xfrm>
          <a:custGeom>
            <a:avLst/>
            <a:gdLst>
              <a:gd name="T0" fmla="*/ 195452 w 619"/>
              <a:gd name="T1" fmla="*/ 26858 h 546"/>
              <a:gd name="T2" fmla="*/ 195452 w 619"/>
              <a:gd name="T3" fmla="*/ 26858 h 546"/>
              <a:gd name="T4" fmla="*/ 174293 w 619"/>
              <a:gd name="T5" fmla="*/ 26858 h 546"/>
              <a:gd name="T6" fmla="*/ 168914 w 619"/>
              <a:gd name="T7" fmla="*/ 10888 h 546"/>
              <a:gd name="T8" fmla="*/ 153134 w 619"/>
              <a:gd name="T9" fmla="*/ 0 h 546"/>
              <a:gd name="T10" fmla="*/ 68498 w 619"/>
              <a:gd name="T11" fmla="*/ 0 h 546"/>
              <a:gd name="T12" fmla="*/ 52718 w 619"/>
              <a:gd name="T13" fmla="*/ 10888 h 546"/>
              <a:gd name="T14" fmla="*/ 47339 w 619"/>
              <a:gd name="T15" fmla="*/ 26858 h 546"/>
              <a:gd name="T16" fmla="*/ 26180 w 619"/>
              <a:gd name="T17" fmla="*/ 26858 h 546"/>
              <a:gd name="T18" fmla="*/ 0 w 619"/>
              <a:gd name="T19" fmla="*/ 53352 h 546"/>
              <a:gd name="T20" fmla="*/ 0 w 619"/>
              <a:gd name="T21" fmla="*/ 171307 h 546"/>
              <a:gd name="T22" fmla="*/ 26180 w 619"/>
              <a:gd name="T23" fmla="*/ 197802 h 546"/>
              <a:gd name="T24" fmla="*/ 195452 w 619"/>
              <a:gd name="T25" fmla="*/ 197802 h 546"/>
              <a:gd name="T26" fmla="*/ 221632 w 619"/>
              <a:gd name="T27" fmla="*/ 171307 h 546"/>
              <a:gd name="T28" fmla="*/ 221632 w 619"/>
              <a:gd name="T29" fmla="*/ 53352 h 546"/>
              <a:gd name="T30" fmla="*/ 195452 w 619"/>
              <a:gd name="T31" fmla="*/ 26858 h 546"/>
              <a:gd name="T32" fmla="*/ 211232 w 619"/>
              <a:gd name="T33" fmla="*/ 171307 h 546"/>
              <a:gd name="T34" fmla="*/ 211232 w 619"/>
              <a:gd name="T35" fmla="*/ 171307 h 546"/>
              <a:gd name="T36" fmla="*/ 195452 w 619"/>
              <a:gd name="T37" fmla="*/ 181833 h 546"/>
              <a:gd name="T38" fmla="*/ 26180 w 619"/>
              <a:gd name="T39" fmla="*/ 181833 h 546"/>
              <a:gd name="T40" fmla="*/ 10400 w 619"/>
              <a:gd name="T41" fmla="*/ 171307 h 546"/>
              <a:gd name="T42" fmla="*/ 10400 w 619"/>
              <a:gd name="T43" fmla="*/ 53352 h 546"/>
              <a:gd name="T44" fmla="*/ 26180 w 619"/>
              <a:gd name="T45" fmla="*/ 42827 h 546"/>
              <a:gd name="T46" fmla="*/ 52718 w 619"/>
              <a:gd name="T47" fmla="*/ 42827 h 546"/>
              <a:gd name="T48" fmla="*/ 63477 w 619"/>
              <a:gd name="T49" fmla="*/ 26858 h 546"/>
              <a:gd name="T50" fmla="*/ 73877 w 619"/>
              <a:gd name="T51" fmla="*/ 10888 h 546"/>
              <a:gd name="T52" fmla="*/ 147755 w 619"/>
              <a:gd name="T53" fmla="*/ 10888 h 546"/>
              <a:gd name="T54" fmla="*/ 158155 w 619"/>
              <a:gd name="T55" fmla="*/ 26858 h 546"/>
              <a:gd name="T56" fmla="*/ 168914 w 619"/>
              <a:gd name="T57" fmla="*/ 42827 h 546"/>
              <a:gd name="T58" fmla="*/ 195452 w 619"/>
              <a:gd name="T59" fmla="*/ 42827 h 546"/>
              <a:gd name="T60" fmla="*/ 211232 w 619"/>
              <a:gd name="T61" fmla="*/ 53352 h 546"/>
              <a:gd name="T62" fmla="*/ 211232 w 619"/>
              <a:gd name="T63" fmla="*/ 171307 h 546"/>
              <a:gd name="T64" fmla="*/ 110816 w 619"/>
              <a:gd name="T65" fmla="*/ 53352 h 546"/>
              <a:gd name="T66" fmla="*/ 110816 w 619"/>
              <a:gd name="T67" fmla="*/ 53352 h 546"/>
              <a:gd name="T68" fmla="*/ 52718 w 619"/>
              <a:gd name="T69" fmla="*/ 112511 h 546"/>
              <a:gd name="T70" fmla="*/ 110816 w 619"/>
              <a:gd name="T71" fmla="*/ 171307 h 546"/>
              <a:gd name="T72" fmla="*/ 168914 w 619"/>
              <a:gd name="T73" fmla="*/ 112511 h 546"/>
              <a:gd name="T74" fmla="*/ 110816 w 619"/>
              <a:gd name="T75" fmla="*/ 53352 h 546"/>
              <a:gd name="T76" fmla="*/ 110816 w 619"/>
              <a:gd name="T77" fmla="*/ 154975 h 546"/>
              <a:gd name="T78" fmla="*/ 110816 w 619"/>
              <a:gd name="T79" fmla="*/ 154975 h 546"/>
              <a:gd name="T80" fmla="*/ 68498 w 619"/>
              <a:gd name="T81" fmla="*/ 112511 h 546"/>
              <a:gd name="T82" fmla="*/ 110816 w 619"/>
              <a:gd name="T83" fmla="*/ 69684 h 546"/>
              <a:gd name="T84" fmla="*/ 153134 w 619"/>
              <a:gd name="T85" fmla="*/ 112511 h 546"/>
              <a:gd name="T86" fmla="*/ 110816 w 619"/>
              <a:gd name="T87" fmla="*/ 154975 h 54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546">
                <a:moveTo>
                  <a:pt x="545" y="74"/>
                </a:moveTo>
                <a:lnTo>
                  <a:pt x="545" y="74"/>
                </a:lnTo>
                <a:cubicBezTo>
                  <a:pt x="486" y="74"/>
                  <a:pt x="486" y="74"/>
                  <a:pt x="486" y="74"/>
                </a:cubicBezTo>
                <a:cubicBezTo>
                  <a:pt x="471" y="30"/>
                  <a:pt x="471" y="30"/>
                  <a:pt x="471" y="30"/>
                </a:cubicBezTo>
                <a:cubicBezTo>
                  <a:pt x="456" y="15"/>
                  <a:pt x="441" y="0"/>
                  <a:pt x="427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77" y="0"/>
                  <a:pt x="162" y="15"/>
                  <a:pt x="147" y="30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29" y="74"/>
                  <a:pt x="0" y="104"/>
                  <a:pt x="0" y="147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5" y="545"/>
                  <a:pt x="545" y="545"/>
                  <a:pt x="545" y="545"/>
                </a:cubicBezTo>
                <a:cubicBezTo>
                  <a:pt x="589" y="545"/>
                  <a:pt x="618" y="516"/>
                  <a:pt x="618" y="472"/>
                </a:cubicBezTo>
                <a:cubicBezTo>
                  <a:pt x="618" y="147"/>
                  <a:pt x="618" y="147"/>
                  <a:pt x="618" y="147"/>
                </a:cubicBezTo>
                <a:cubicBezTo>
                  <a:pt x="618" y="104"/>
                  <a:pt x="589" y="74"/>
                  <a:pt x="545" y="74"/>
                </a:cubicBezTo>
                <a:close/>
                <a:moveTo>
                  <a:pt x="589" y="472"/>
                </a:moveTo>
                <a:lnTo>
                  <a:pt x="589" y="472"/>
                </a:lnTo>
                <a:cubicBezTo>
                  <a:pt x="589" y="486"/>
                  <a:pt x="559" y="501"/>
                  <a:pt x="545" y="501"/>
                </a:cubicBezTo>
                <a:cubicBezTo>
                  <a:pt x="73" y="501"/>
                  <a:pt x="73" y="501"/>
                  <a:pt x="73" y="501"/>
                </a:cubicBezTo>
                <a:cubicBezTo>
                  <a:pt x="59" y="501"/>
                  <a:pt x="29" y="486"/>
                  <a:pt x="29" y="472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29" y="133"/>
                  <a:pt x="59" y="118"/>
                  <a:pt x="73" y="118"/>
                </a:cubicBezTo>
                <a:cubicBezTo>
                  <a:pt x="147" y="118"/>
                  <a:pt x="147" y="118"/>
                  <a:pt x="147" y="118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91" y="45"/>
                  <a:pt x="191" y="30"/>
                  <a:pt x="206" y="30"/>
                </a:cubicBezTo>
                <a:cubicBezTo>
                  <a:pt x="412" y="30"/>
                  <a:pt x="412" y="30"/>
                  <a:pt x="412" y="30"/>
                </a:cubicBezTo>
                <a:cubicBezTo>
                  <a:pt x="427" y="30"/>
                  <a:pt x="427" y="45"/>
                  <a:pt x="441" y="74"/>
                </a:cubicBezTo>
                <a:cubicBezTo>
                  <a:pt x="471" y="118"/>
                  <a:pt x="471" y="118"/>
                  <a:pt x="471" y="118"/>
                </a:cubicBezTo>
                <a:cubicBezTo>
                  <a:pt x="545" y="118"/>
                  <a:pt x="545" y="118"/>
                  <a:pt x="545" y="118"/>
                </a:cubicBezTo>
                <a:cubicBezTo>
                  <a:pt x="559" y="118"/>
                  <a:pt x="589" y="133"/>
                  <a:pt x="589" y="147"/>
                </a:cubicBezTo>
                <a:lnTo>
                  <a:pt x="589" y="472"/>
                </a:lnTo>
                <a:close/>
                <a:moveTo>
                  <a:pt x="309" y="147"/>
                </a:moveTo>
                <a:lnTo>
                  <a:pt x="309" y="147"/>
                </a:lnTo>
                <a:cubicBezTo>
                  <a:pt x="221" y="147"/>
                  <a:pt x="147" y="221"/>
                  <a:pt x="147" y="310"/>
                </a:cubicBezTo>
                <a:cubicBezTo>
                  <a:pt x="147" y="398"/>
                  <a:pt x="221" y="472"/>
                  <a:pt x="309" y="472"/>
                </a:cubicBezTo>
                <a:cubicBezTo>
                  <a:pt x="398" y="472"/>
                  <a:pt x="471" y="398"/>
                  <a:pt x="471" y="310"/>
                </a:cubicBezTo>
                <a:cubicBezTo>
                  <a:pt x="471" y="221"/>
                  <a:pt x="398" y="147"/>
                  <a:pt x="309" y="147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50" y="427"/>
                  <a:pt x="191" y="368"/>
                  <a:pt x="191" y="310"/>
                </a:cubicBezTo>
                <a:cubicBezTo>
                  <a:pt x="191" y="251"/>
                  <a:pt x="250" y="192"/>
                  <a:pt x="309" y="192"/>
                </a:cubicBezTo>
                <a:cubicBezTo>
                  <a:pt x="368" y="192"/>
                  <a:pt x="427" y="251"/>
                  <a:pt x="427" y="310"/>
                </a:cubicBezTo>
                <a:cubicBezTo>
                  <a:pt x="427" y="368"/>
                  <a:pt x="368" y="427"/>
                  <a:pt x="309" y="4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80A220-E90B-49D8-9081-CC77BF34FBB3}"/>
              </a:ext>
            </a:extLst>
          </p:cNvPr>
          <p:cNvSpPr txBox="1"/>
          <p:nvPr/>
        </p:nvSpPr>
        <p:spPr>
          <a:xfrm>
            <a:off x="1243546" y="4689139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C401B04-497B-4B50-9465-1EA096156661}"/>
              </a:ext>
            </a:extLst>
          </p:cNvPr>
          <p:cNvSpPr txBox="1"/>
          <p:nvPr/>
        </p:nvSpPr>
        <p:spPr>
          <a:xfrm>
            <a:off x="1736035" y="4309279"/>
            <a:ext cx="20852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Camera Detail</a:t>
            </a:r>
          </a:p>
        </p:txBody>
      </p:sp>
      <p:sp>
        <p:nvSpPr>
          <p:cNvPr id="30" name="Flowchart: Delay 29">
            <a:extLst>
              <a:ext uri="{FF2B5EF4-FFF2-40B4-BE49-F238E27FC236}">
                <a16:creationId xmlns:a16="http://schemas.microsoft.com/office/drawing/2014/main" id="{E2F528DD-4BBE-4CD1-B6EA-F2BDF4C897C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1" name="Freeform 23">
            <a:extLst>
              <a:ext uri="{FF2B5EF4-FFF2-40B4-BE49-F238E27FC236}">
                <a16:creationId xmlns:a16="http://schemas.microsoft.com/office/drawing/2014/main" id="{A48578F8-4945-442A-AA27-DD6827B2584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CB70A7-A2A9-4032-9721-B2F1B8F182D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4B684F-2586-4C0C-B368-9FC52DB24533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87736A3-1A48-4E67-AB1A-9DF55BB1FB2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C0AD6BD-3C21-4F52-BF30-053F4D68F256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0BA84A0-F2AB-4117-BC0C-19B713E5AC13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7859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EBD837-5513-41E4-A520-209AD13C3C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C65B83-E660-42B6-BBBC-BDD1B8F8198A}"/>
              </a:ext>
            </a:extLst>
          </p:cNvPr>
          <p:cNvSpPr/>
          <p:nvPr/>
        </p:nvSpPr>
        <p:spPr>
          <a:xfrm>
            <a:off x="1192436" y="3511037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9EA26D-A456-46E2-8C00-E9DAD37EC27E}"/>
              </a:ext>
            </a:extLst>
          </p:cNvPr>
          <p:cNvSpPr/>
          <p:nvPr/>
        </p:nvSpPr>
        <p:spPr>
          <a:xfrm>
            <a:off x="1192436" y="3558959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DF0054-AE75-41D0-87D7-43ED93C8D304}"/>
              </a:ext>
            </a:extLst>
          </p:cNvPr>
          <p:cNvSpPr/>
          <p:nvPr/>
        </p:nvSpPr>
        <p:spPr>
          <a:xfrm>
            <a:off x="6647799" y="2840276"/>
            <a:ext cx="4357906" cy="563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5B19D3-D878-4306-A9B0-B6FBB80109DE}"/>
              </a:ext>
            </a:extLst>
          </p:cNvPr>
          <p:cNvSpPr/>
          <p:nvPr/>
        </p:nvSpPr>
        <p:spPr>
          <a:xfrm>
            <a:off x="-70057" y="2703667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258F1A-5A67-430B-A396-EC51C0ADB145}"/>
              </a:ext>
            </a:extLst>
          </p:cNvPr>
          <p:cNvSpPr/>
          <p:nvPr/>
        </p:nvSpPr>
        <p:spPr>
          <a:xfrm>
            <a:off x="-70057" y="2765947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BABF30-1385-4FBB-AD35-A97275F8C18D}"/>
              </a:ext>
            </a:extLst>
          </p:cNvPr>
          <p:cNvSpPr/>
          <p:nvPr/>
        </p:nvSpPr>
        <p:spPr>
          <a:xfrm>
            <a:off x="6647798" y="3741827"/>
            <a:ext cx="4085326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A2A31F8-4B7B-4954-9FAB-AD71D571FE68}"/>
              </a:ext>
            </a:extLst>
          </p:cNvPr>
          <p:cNvSpPr/>
          <p:nvPr/>
        </p:nvSpPr>
        <p:spPr>
          <a:xfrm>
            <a:off x="6723998" y="4959519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lowchart: Delay 34">
            <a:extLst>
              <a:ext uri="{FF2B5EF4-FFF2-40B4-BE49-F238E27FC236}">
                <a16:creationId xmlns:a16="http://schemas.microsoft.com/office/drawing/2014/main" id="{E0E43D7C-177A-4C21-A283-C6CAE4983EB0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3CCF0EEC-1B96-4561-A9AF-3F3AFF31F9B2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4FEE72-3A77-416A-BD41-EC2724141C6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C088DBF-48C1-4CF3-B3EA-39B6177D8BC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FC00FBB-48E3-42E9-9D38-F059EFDF806B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F32D895-F9D1-4D50-8A67-C0DE6DF5DB8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56CDF2C-3973-47C3-972E-9DDF3C8F8607}"/>
              </a:ext>
            </a:extLst>
          </p:cNvPr>
          <p:cNvSpPr txBox="1"/>
          <p:nvPr/>
        </p:nvSpPr>
        <p:spPr>
          <a:xfrm>
            <a:off x="6723998" y="1503338"/>
            <a:ext cx="3023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2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</a:t>
            </a:r>
          </a:p>
          <a:p>
            <a:r>
              <a:rPr lang="id-ID" sz="44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Business.</a:t>
            </a:r>
            <a:endParaRPr lang="en-US" sz="60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6F187B-4ABD-4700-ACD1-D5C1658CE084}"/>
              </a:ext>
            </a:extLst>
          </p:cNvPr>
          <p:cNvSpPr/>
          <p:nvPr/>
        </p:nvSpPr>
        <p:spPr>
          <a:xfrm>
            <a:off x="6420257" y="4992517"/>
            <a:ext cx="2180818" cy="3401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Informations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07450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447">
            <a:extLst>
              <a:ext uri="{FF2B5EF4-FFF2-40B4-BE49-F238E27FC236}">
                <a16:creationId xmlns:a16="http://schemas.microsoft.com/office/drawing/2014/main" id="{C957FD22-4456-4E27-AAE8-6587E2CE7FE7}"/>
              </a:ext>
            </a:extLst>
          </p:cNvPr>
          <p:cNvSpPr>
            <a:spLocks/>
          </p:cNvSpPr>
          <p:nvPr/>
        </p:nvSpPr>
        <p:spPr bwMode="auto">
          <a:xfrm flipV="1">
            <a:off x="4122509" y="2785581"/>
            <a:ext cx="1878013" cy="1611313"/>
          </a:xfrm>
          <a:custGeom>
            <a:avLst/>
            <a:gdLst>
              <a:gd name="T0" fmla="*/ 1006 w 1183"/>
              <a:gd name="T1" fmla="*/ 0 h 1015"/>
              <a:gd name="T2" fmla="*/ 1057 w 1183"/>
              <a:gd name="T3" fmla="*/ 58 h 1015"/>
              <a:gd name="T4" fmla="*/ 1101 w 1183"/>
              <a:gd name="T5" fmla="*/ 121 h 1015"/>
              <a:gd name="T6" fmla="*/ 1136 w 1183"/>
              <a:gd name="T7" fmla="*/ 191 h 1015"/>
              <a:gd name="T8" fmla="*/ 1162 w 1183"/>
              <a:gd name="T9" fmla="*/ 263 h 1015"/>
              <a:gd name="T10" fmla="*/ 1178 w 1183"/>
              <a:gd name="T11" fmla="*/ 342 h 1015"/>
              <a:gd name="T12" fmla="*/ 1183 w 1183"/>
              <a:gd name="T13" fmla="*/ 424 h 1015"/>
              <a:gd name="T14" fmla="*/ 1178 w 1183"/>
              <a:gd name="T15" fmla="*/ 510 h 1015"/>
              <a:gd name="T16" fmla="*/ 1159 w 1183"/>
              <a:gd name="T17" fmla="*/ 594 h 1015"/>
              <a:gd name="T18" fmla="*/ 1129 w 1183"/>
              <a:gd name="T19" fmla="*/ 673 h 1015"/>
              <a:gd name="T20" fmla="*/ 1089 w 1183"/>
              <a:gd name="T21" fmla="*/ 745 h 1015"/>
              <a:gd name="T22" fmla="*/ 1038 w 1183"/>
              <a:gd name="T23" fmla="*/ 812 h 1015"/>
              <a:gd name="T24" fmla="*/ 980 w 1183"/>
              <a:gd name="T25" fmla="*/ 871 h 1015"/>
              <a:gd name="T26" fmla="*/ 915 w 1183"/>
              <a:gd name="T27" fmla="*/ 920 h 1015"/>
              <a:gd name="T28" fmla="*/ 840 w 1183"/>
              <a:gd name="T29" fmla="*/ 959 h 1015"/>
              <a:gd name="T30" fmla="*/ 764 w 1183"/>
              <a:gd name="T31" fmla="*/ 989 h 1015"/>
              <a:gd name="T32" fmla="*/ 680 w 1183"/>
              <a:gd name="T33" fmla="*/ 1008 h 1015"/>
              <a:gd name="T34" fmla="*/ 591 w 1183"/>
              <a:gd name="T35" fmla="*/ 1015 h 1015"/>
              <a:gd name="T36" fmla="*/ 505 w 1183"/>
              <a:gd name="T37" fmla="*/ 1008 h 1015"/>
              <a:gd name="T38" fmla="*/ 422 w 1183"/>
              <a:gd name="T39" fmla="*/ 989 h 1015"/>
              <a:gd name="T40" fmla="*/ 342 w 1183"/>
              <a:gd name="T41" fmla="*/ 959 h 1015"/>
              <a:gd name="T42" fmla="*/ 270 w 1183"/>
              <a:gd name="T43" fmla="*/ 920 h 1015"/>
              <a:gd name="T44" fmla="*/ 203 w 1183"/>
              <a:gd name="T45" fmla="*/ 871 h 1015"/>
              <a:gd name="T46" fmla="*/ 145 w 1183"/>
              <a:gd name="T47" fmla="*/ 812 h 1015"/>
              <a:gd name="T48" fmla="*/ 96 w 1183"/>
              <a:gd name="T49" fmla="*/ 745 h 1015"/>
              <a:gd name="T50" fmla="*/ 54 w 1183"/>
              <a:gd name="T51" fmla="*/ 673 h 1015"/>
              <a:gd name="T52" fmla="*/ 26 w 1183"/>
              <a:gd name="T53" fmla="*/ 594 h 1015"/>
              <a:gd name="T54" fmla="*/ 7 w 1183"/>
              <a:gd name="T55" fmla="*/ 510 h 1015"/>
              <a:gd name="T56" fmla="*/ 0 w 1183"/>
              <a:gd name="T57" fmla="*/ 424 h 1015"/>
              <a:gd name="T58" fmla="*/ 5 w 1183"/>
              <a:gd name="T59" fmla="*/ 342 h 1015"/>
              <a:gd name="T60" fmla="*/ 21 w 1183"/>
              <a:gd name="T61" fmla="*/ 266 h 1015"/>
              <a:gd name="T62" fmla="*/ 47 w 1183"/>
              <a:gd name="T63" fmla="*/ 193 h 1015"/>
              <a:gd name="T64" fmla="*/ 82 w 1183"/>
              <a:gd name="T65" fmla="*/ 124 h 1015"/>
              <a:gd name="T66" fmla="*/ 124 w 1183"/>
              <a:gd name="T67" fmla="*/ 61 h 1015"/>
              <a:gd name="T68" fmla="*/ 175 w 1183"/>
              <a:gd name="T69" fmla="*/ 5 h 1015"/>
              <a:gd name="T70" fmla="*/ 340 w 1183"/>
              <a:gd name="T71" fmla="*/ 172 h 1015"/>
              <a:gd name="T72" fmla="*/ 296 w 1183"/>
              <a:gd name="T73" fmla="*/ 226 h 1015"/>
              <a:gd name="T74" fmla="*/ 263 w 1183"/>
              <a:gd name="T75" fmla="*/ 286 h 1015"/>
              <a:gd name="T76" fmla="*/ 245 w 1183"/>
              <a:gd name="T77" fmla="*/ 352 h 1015"/>
              <a:gd name="T78" fmla="*/ 235 w 1183"/>
              <a:gd name="T79" fmla="*/ 424 h 1015"/>
              <a:gd name="T80" fmla="*/ 245 w 1183"/>
              <a:gd name="T81" fmla="*/ 496 h 1015"/>
              <a:gd name="T82" fmla="*/ 263 w 1183"/>
              <a:gd name="T83" fmla="*/ 561 h 1015"/>
              <a:gd name="T84" fmla="*/ 298 w 1183"/>
              <a:gd name="T85" fmla="*/ 622 h 1015"/>
              <a:gd name="T86" fmla="*/ 340 w 1183"/>
              <a:gd name="T87" fmla="*/ 675 h 1015"/>
              <a:gd name="T88" fmla="*/ 394 w 1183"/>
              <a:gd name="T89" fmla="*/ 717 h 1015"/>
              <a:gd name="T90" fmla="*/ 454 w 1183"/>
              <a:gd name="T91" fmla="*/ 750 h 1015"/>
              <a:gd name="T92" fmla="*/ 519 w 1183"/>
              <a:gd name="T93" fmla="*/ 771 h 1015"/>
              <a:gd name="T94" fmla="*/ 591 w 1183"/>
              <a:gd name="T95" fmla="*/ 778 h 1015"/>
              <a:gd name="T96" fmla="*/ 664 w 1183"/>
              <a:gd name="T97" fmla="*/ 771 h 1015"/>
              <a:gd name="T98" fmla="*/ 731 w 1183"/>
              <a:gd name="T99" fmla="*/ 750 h 1015"/>
              <a:gd name="T100" fmla="*/ 792 w 1183"/>
              <a:gd name="T101" fmla="*/ 717 h 1015"/>
              <a:gd name="T102" fmla="*/ 843 w 1183"/>
              <a:gd name="T103" fmla="*/ 675 h 1015"/>
              <a:gd name="T104" fmla="*/ 887 w 1183"/>
              <a:gd name="T105" fmla="*/ 622 h 1015"/>
              <a:gd name="T106" fmla="*/ 920 w 1183"/>
              <a:gd name="T107" fmla="*/ 561 h 1015"/>
              <a:gd name="T108" fmla="*/ 941 w 1183"/>
              <a:gd name="T109" fmla="*/ 496 h 1015"/>
              <a:gd name="T110" fmla="*/ 948 w 1183"/>
              <a:gd name="T111" fmla="*/ 424 h 1015"/>
              <a:gd name="T112" fmla="*/ 943 w 1183"/>
              <a:gd name="T113" fmla="*/ 366 h 1015"/>
              <a:gd name="T114" fmla="*/ 929 w 1183"/>
              <a:gd name="T115" fmla="*/ 310 h 1015"/>
              <a:gd name="T116" fmla="*/ 906 w 1183"/>
              <a:gd name="T117" fmla="*/ 256 h 1015"/>
              <a:gd name="T118" fmla="*/ 875 w 1183"/>
              <a:gd name="T119" fmla="*/ 210 h 1015"/>
              <a:gd name="T120" fmla="*/ 838 w 1183"/>
              <a:gd name="T121" fmla="*/ 168 h 1015"/>
              <a:gd name="T122" fmla="*/ 1006 w 1183"/>
              <a:gd name="T123" fmla="*/ 0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3" h="1015">
                <a:moveTo>
                  <a:pt x="1006" y="0"/>
                </a:moveTo>
                <a:lnTo>
                  <a:pt x="1057" y="58"/>
                </a:lnTo>
                <a:lnTo>
                  <a:pt x="1101" y="121"/>
                </a:lnTo>
                <a:lnTo>
                  <a:pt x="1136" y="191"/>
                </a:lnTo>
                <a:lnTo>
                  <a:pt x="1162" y="263"/>
                </a:lnTo>
                <a:lnTo>
                  <a:pt x="1178" y="342"/>
                </a:lnTo>
                <a:lnTo>
                  <a:pt x="1183" y="424"/>
                </a:lnTo>
                <a:lnTo>
                  <a:pt x="1178" y="510"/>
                </a:lnTo>
                <a:lnTo>
                  <a:pt x="1159" y="594"/>
                </a:lnTo>
                <a:lnTo>
                  <a:pt x="1129" y="673"/>
                </a:lnTo>
                <a:lnTo>
                  <a:pt x="1089" y="745"/>
                </a:lnTo>
                <a:lnTo>
                  <a:pt x="1038" y="812"/>
                </a:lnTo>
                <a:lnTo>
                  <a:pt x="980" y="871"/>
                </a:lnTo>
                <a:lnTo>
                  <a:pt x="915" y="920"/>
                </a:lnTo>
                <a:lnTo>
                  <a:pt x="840" y="959"/>
                </a:lnTo>
                <a:lnTo>
                  <a:pt x="764" y="989"/>
                </a:lnTo>
                <a:lnTo>
                  <a:pt x="680" y="1008"/>
                </a:lnTo>
                <a:lnTo>
                  <a:pt x="591" y="1015"/>
                </a:lnTo>
                <a:lnTo>
                  <a:pt x="505" y="1008"/>
                </a:lnTo>
                <a:lnTo>
                  <a:pt x="422" y="989"/>
                </a:lnTo>
                <a:lnTo>
                  <a:pt x="342" y="959"/>
                </a:lnTo>
                <a:lnTo>
                  <a:pt x="270" y="920"/>
                </a:lnTo>
                <a:lnTo>
                  <a:pt x="203" y="871"/>
                </a:lnTo>
                <a:lnTo>
                  <a:pt x="145" y="812"/>
                </a:lnTo>
                <a:lnTo>
                  <a:pt x="96" y="745"/>
                </a:lnTo>
                <a:lnTo>
                  <a:pt x="54" y="673"/>
                </a:lnTo>
                <a:lnTo>
                  <a:pt x="26" y="594"/>
                </a:lnTo>
                <a:lnTo>
                  <a:pt x="7" y="510"/>
                </a:lnTo>
                <a:lnTo>
                  <a:pt x="0" y="424"/>
                </a:lnTo>
                <a:lnTo>
                  <a:pt x="5" y="342"/>
                </a:lnTo>
                <a:lnTo>
                  <a:pt x="21" y="266"/>
                </a:lnTo>
                <a:lnTo>
                  <a:pt x="47" y="193"/>
                </a:lnTo>
                <a:lnTo>
                  <a:pt x="82" y="124"/>
                </a:lnTo>
                <a:lnTo>
                  <a:pt x="124" y="61"/>
                </a:lnTo>
                <a:lnTo>
                  <a:pt x="175" y="5"/>
                </a:lnTo>
                <a:lnTo>
                  <a:pt x="340" y="172"/>
                </a:lnTo>
                <a:lnTo>
                  <a:pt x="296" y="226"/>
                </a:lnTo>
                <a:lnTo>
                  <a:pt x="263" y="286"/>
                </a:lnTo>
                <a:lnTo>
                  <a:pt x="245" y="352"/>
                </a:lnTo>
                <a:lnTo>
                  <a:pt x="235" y="424"/>
                </a:lnTo>
                <a:lnTo>
                  <a:pt x="245" y="496"/>
                </a:lnTo>
                <a:lnTo>
                  <a:pt x="263" y="561"/>
                </a:lnTo>
                <a:lnTo>
                  <a:pt x="298" y="622"/>
                </a:lnTo>
                <a:lnTo>
                  <a:pt x="340" y="675"/>
                </a:lnTo>
                <a:lnTo>
                  <a:pt x="394" y="717"/>
                </a:lnTo>
                <a:lnTo>
                  <a:pt x="454" y="750"/>
                </a:lnTo>
                <a:lnTo>
                  <a:pt x="519" y="771"/>
                </a:lnTo>
                <a:lnTo>
                  <a:pt x="591" y="778"/>
                </a:lnTo>
                <a:lnTo>
                  <a:pt x="664" y="771"/>
                </a:lnTo>
                <a:lnTo>
                  <a:pt x="731" y="750"/>
                </a:lnTo>
                <a:lnTo>
                  <a:pt x="792" y="717"/>
                </a:lnTo>
                <a:lnTo>
                  <a:pt x="843" y="675"/>
                </a:lnTo>
                <a:lnTo>
                  <a:pt x="887" y="622"/>
                </a:lnTo>
                <a:lnTo>
                  <a:pt x="920" y="561"/>
                </a:lnTo>
                <a:lnTo>
                  <a:pt x="941" y="496"/>
                </a:lnTo>
                <a:lnTo>
                  <a:pt x="948" y="424"/>
                </a:lnTo>
                <a:lnTo>
                  <a:pt x="943" y="366"/>
                </a:lnTo>
                <a:lnTo>
                  <a:pt x="929" y="310"/>
                </a:lnTo>
                <a:lnTo>
                  <a:pt x="906" y="256"/>
                </a:lnTo>
                <a:lnTo>
                  <a:pt x="875" y="210"/>
                </a:lnTo>
                <a:lnTo>
                  <a:pt x="838" y="168"/>
                </a:lnTo>
                <a:lnTo>
                  <a:pt x="1006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5" name="Freeform 448">
            <a:extLst>
              <a:ext uri="{FF2B5EF4-FFF2-40B4-BE49-F238E27FC236}">
                <a16:creationId xmlns:a16="http://schemas.microsoft.com/office/drawing/2014/main" id="{27C407A7-5388-483F-8BE2-AB6490C009F8}"/>
              </a:ext>
            </a:extLst>
          </p:cNvPr>
          <p:cNvSpPr>
            <a:spLocks/>
          </p:cNvSpPr>
          <p:nvPr/>
        </p:nvSpPr>
        <p:spPr bwMode="auto">
          <a:xfrm flipV="1">
            <a:off x="2017484" y="2791931"/>
            <a:ext cx="1879600" cy="1604963"/>
          </a:xfrm>
          <a:custGeom>
            <a:avLst/>
            <a:gdLst>
              <a:gd name="T0" fmla="*/ 1012 w 1184"/>
              <a:gd name="T1" fmla="*/ 0 h 1011"/>
              <a:gd name="T2" fmla="*/ 1061 w 1184"/>
              <a:gd name="T3" fmla="*/ 56 h 1011"/>
              <a:gd name="T4" fmla="*/ 1105 w 1184"/>
              <a:gd name="T5" fmla="*/ 119 h 1011"/>
              <a:gd name="T6" fmla="*/ 1138 w 1184"/>
              <a:gd name="T7" fmla="*/ 189 h 1011"/>
              <a:gd name="T8" fmla="*/ 1163 w 1184"/>
              <a:gd name="T9" fmla="*/ 261 h 1011"/>
              <a:gd name="T10" fmla="*/ 1180 w 1184"/>
              <a:gd name="T11" fmla="*/ 338 h 1011"/>
              <a:gd name="T12" fmla="*/ 1184 w 1184"/>
              <a:gd name="T13" fmla="*/ 417 h 1011"/>
              <a:gd name="T14" fmla="*/ 1177 w 1184"/>
              <a:gd name="T15" fmla="*/ 506 h 1011"/>
              <a:gd name="T16" fmla="*/ 1159 w 1184"/>
              <a:gd name="T17" fmla="*/ 589 h 1011"/>
              <a:gd name="T18" fmla="*/ 1129 w 1184"/>
              <a:gd name="T19" fmla="*/ 666 h 1011"/>
              <a:gd name="T20" fmla="*/ 1089 w 1184"/>
              <a:gd name="T21" fmla="*/ 741 h 1011"/>
              <a:gd name="T22" fmla="*/ 1040 w 1184"/>
              <a:gd name="T23" fmla="*/ 806 h 1011"/>
              <a:gd name="T24" fmla="*/ 982 w 1184"/>
              <a:gd name="T25" fmla="*/ 864 h 1011"/>
              <a:gd name="T26" fmla="*/ 914 w 1184"/>
              <a:gd name="T27" fmla="*/ 915 h 1011"/>
              <a:gd name="T28" fmla="*/ 842 w 1184"/>
              <a:gd name="T29" fmla="*/ 955 h 1011"/>
              <a:gd name="T30" fmla="*/ 763 w 1184"/>
              <a:gd name="T31" fmla="*/ 985 h 1011"/>
              <a:gd name="T32" fmla="*/ 679 w 1184"/>
              <a:gd name="T33" fmla="*/ 1004 h 1011"/>
              <a:gd name="T34" fmla="*/ 593 w 1184"/>
              <a:gd name="T35" fmla="*/ 1011 h 1011"/>
              <a:gd name="T36" fmla="*/ 505 w 1184"/>
              <a:gd name="T37" fmla="*/ 1004 h 1011"/>
              <a:gd name="T38" fmla="*/ 421 w 1184"/>
              <a:gd name="T39" fmla="*/ 985 h 1011"/>
              <a:gd name="T40" fmla="*/ 342 w 1184"/>
              <a:gd name="T41" fmla="*/ 955 h 1011"/>
              <a:gd name="T42" fmla="*/ 270 w 1184"/>
              <a:gd name="T43" fmla="*/ 915 h 1011"/>
              <a:gd name="T44" fmla="*/ 205 w 1184"/>
              <a:gd name="T45" fmla="*/ 864 h 1011"/>
              <a:gd name="T46" fmla="*/ 146 w 1184"/>
              <a:gd name="T47" fmla="*/ 806 h 1011"/>
              <a:gd name="T48" fmla="*/ 95 w 1184"/>
              <a:gd name="T49" fmla="*/ 741 h 1011"/>
              <a:gd name="T50" fmla="*/ 56 w 1184"/>
              <a:gd name="T51" fmla="*/ 666 h 1011"/>
              <a:gd name="T52" fmla="*/ 25 w 1184"/>
              <a:gd name="T53" fmla="*/ 589 h 1011"/>
              <a:gd name="T54" fmla="*/ 7 w 1184"/>
              <a:gd name="T55" fmla="*/ 506 h 1011"/>
              <a:gd name="T56" fmla="*/ 0 w 1184"/>
              <a:gd name="T57" fmla="*/ 417 h 1011"/>
              <a:gd name="T58" fmla="*/ 7 w 1184"/>
              <a:gd name="T59" fmla="*/ 338 h 1011"/>
              <a:gd name="T60" fmla="*/ 21 w 1184"/>
              <a:gd name="T61" fmla="*/ 261 h 1011"/>
              <a:gd name="T62" fmla="*/ 46 w 1184"/>
              <a:gd name="T63" fmla="*/ 189 h 1011"/>
              <a:gd name="T64" fmla="*/ 81 w 1184"/>
              <a:gd name="T65" fmla="*/ 119 h 1011"/>
              <a:gd name="T66" fmla="*/ 123 w 1184"/>
              <a:gd name="T67" fmla="*/ 59 h 1011"/>
              <a:gd name="T68" fmla="*/ 172 w 1184"/>
              <a:gd name="T69" fmla="*/ 0 h 1011"/>
              <a:gd name="T70" fmla="*/ 340 w 1184"/>
              <a:gd name="T71" fmla="*/ 168 h 1011"/>
              <a:gd name="T72" fmla="*/ 295 w 1184"/>
              <a:gd name="T73" fmla="*/ 222 h 1011"/>
              <a:gd name="T74" fmla="*/ 265 w 1184"/>
              <a:gd name="T75" fmla="*/ 282 h 1011"/>
              <a:gd name="T76" fmla="*/ 244 w 1184"/>
              <a:gd name="T77" fmla="*/ 347 h 1011"/>
              <a:gd name="T78" fmla="*/ 237 w 1184"/>
              <a:gd name="T79" fmla="*/ 417 h 1011"/>
              <a:gd name="T80" fmla="*/ 244 w 1184"/>
              <a:gd name="T81" fmla="*/ 489 h 1011"/>
              <a:gd name="T82" fmla="*/ 265 w 1184"/>
              <a:gd name="T83" fmla="*/ 557 h 1011"/>
              <a:gd name="T84" fmla="*/ 298 w 1184"/>
              <a:gd name="T85" fmla="*/ 617 h 1011"/>
              <a:gd name="T86" fmla="*/ 342 w 1184"/>
              <a:gd name="T87" fmla="*/ 668 h 1011"/>
              <a:gd name="T88" fmla="*/ 393 w 1184"/>
              <a:gd name="T89" fmla="*/ 713 h 1011"/>
              <a:gd name="T90" fmla="*/ 454 w 1184"/>
              <a:gd name="T91" fmla="*/ 745 h 1011"/>
              <a:gd name="T92" fmla="*/ 521 w 1184"/>
              <a:gd name="T93" fmla="*/ 766 h 1011"/>
              <a:gd name="T94" fmla="*/ 593 w 1184"/>
              <a:gd name="T95" fmla="*/ 773 h 1011"/>
              <a:gd name="T96" fmla="*/ 663 w 1184"/>
              <a:gd name="T97" fmla="*/ 766 h 1011"/>
              <a:gd name="T98" fmla="*/ 731 w 1184"/>
              <a:gd name="T99" fmla="*/ 745 h 1011"/>
              <a:gd name="T100" fmla="*/ 791 w 1184"/>
              <a:gd name="T101" fmla="*/ 713 h 1011"/>
              <a:gd name="T102" fmla="*/ 845 w 1184"/>
              <a:gd name="T103" fmla="*/ 668 h 1011"/>
              <a:gd name="T104" fmla="*/ 886 w 1184"/>
              <a:gd name="T105" fmla="*/ 617 h 1011"/>
              <a:gd name="T106" fmla="*/ 919 w 1184"/>
              <a:gd name="T107" fmla="*/ 557 h 1011"/>
              <a:gd name="T108" fmla="*/ 940 w 1184"/>
              <a:gd name="T109" fmla="*/ 489 h 1011"/>
              <a:gd name="T110" fmla="*/ 947 w 1184"/>
              <a:gd name="T111" fmla="*/ 417 h 1011"/>
              <a:gd name="T112" fmla="*/ 940 w 1184"/>
              <a:gd name="T113" fmla="*/ 347 h 1011"/>
              <a:gd name="T114" fmla="*/ 921 w 1184"/>
              <a:gd name="T115" fmla="*/ 280 h 1011"/>
              <a:gd name="T116" fmla="*/ 889 w 1184"/>
              <a:gd name="T117" fmla="*/ 222 h 1011"/>
              <a:gd name="T118" fmla="*/ 845 w 1184"/>
              <a:gd name="T119" fmla="*/ 168 h 1011"/>
              <a:gd name="T120" fmla="*/ 1012 w 1184"/>
              <a:gd name="T121" fmla="*/ 0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84" h="1011">
                <a:moveTo>
                  <a:pt x="1012" y="0"/>
                </a:moveTo>
                <a:lnTo>
                  <a:pt x="1061" y="56"/>
                </a:lnTo>
                <a:lnTo>
                  <a:pt x="1105" y="119"/>
                </a:lnTo>
                <a:lnTo>
                  <a:pt x="1138" y="189"/>
                </a:lnTo>
                <a:lnTo>
                  <a:pt x="1163" y="261"/>
                </a:lnTo>
                <a:lnTo>
                  <a:pt x="1180" y="338"/>
                </a:lnTo>
                <a:lnTo>
                  <a:pt x="1184" y="417"/>
                </a:lnTo>
                <a:lnTo>
                  <a:pt x="1177" y="506"/>
                </a:lnTo>
                <a:lnTo>
                  <a:pt x="1159" y="589"/>
                </a:lnTo>
                <a:lnTo>
                  <a:pt x="1129" y="666"/>
                </a:lnTo>
                <a:lnTo>
                  <a:pt x="1089" y="741"/>
                </a:lnTo>
                <a:lnTo>
                  <a:pt x="1040" y="806"/>
                </a:lnTo>
                <a:lnTo>
                  <a:pt x="982" y="864"/>
                </a:lnTo>
                <a:lnTo>
                  <a:pt x="914" y="915"/>
                </a:lnTo>
                <a:lnTo>
                  <a:pt x="842" y="955"/>
                </a:lnTo>
                <a:lnTo>
                  <a:pt x="763" y="985"/>
                </a:lnTo>
                <a:lnTo>
                  <a:pt x="679" y="1004"/>
                </a:lnTo>
                <a:lnTo>
                  <a:pt x="593" y="1011"/>
                </a:lnTo>
                <a:lnTo>
                  <a:pt x="505" y="1004"/>
                </a:lnTo>
                <a:lnTo>
                  <a:pt x="421" y="985"/>
                </a:lnTo>
                <a:lnTo>
                  <a:pt x="342" y="955"/>
                </a:lnTo>
                <a:lnTo>
                  <a:pt x="270" y="915"/>
                </a:lnTo>
                <a:lnTo>
                  <a:pt x="205" y="864"/>
                </a:lnTo>
                <a:lnTo>
                  <a:pt x="146" y="806"/>
                </a:lnTo>
                <a:lnTo>
                  <a:pt x="95" y="741"/>
                </a:lnTo>
                <a:lnTo>
                  <a:pt x="56" y="666"/>
                </a:lnTo>
                <a:lnTo>
                  <a:pt x="25" y="589"/>
                </a:lnTo>
                <a:lnTo>
                  <a:pt x="7" y="506"/>
                </a:lnTo>
                <a:lnTo>
                  <a:pt x="0" y="417"/>
                </a:lnTo>
                <a:lnTo>
                  <a:pt x="7" y="338"/>
                </a:lnTo>
                <a:lnTo>
                  <a:pt x="21" y="261"/>
                </a:lnTo>
                <a:lnTo>
                  <a:pt x="46" y="189"/>
                </a:lnTo>
                <a:lnTo>
                  <a:pt x="81" y="119"/>
                </a:lnTo>
                <a:lnTo>
                  <a:pt x="123" y="59"/>
                </a:lnTo>
                <a:lnTo>
                  <a:pt x="172" y="0"/>
                </a:lnTo>
                <a:lnTo>
                  <a:pt x="340" y="168"/>
                </a:lnTo>
                <a:lnTo>
                  <a:pt x="295" y="222"/>
                </a:lnTo>
                <a:lnTo>
                  <a:pt x="265" y="282"/>
                </a:lnTo>
                <a:lnTo>
                  <a:pt x="244" y="347"/>
                </a:lnTo>
                <a:lnTo>
                  <a:pt x="237" y="417"/>
                </a:lnTo>
                <a:lnTo>
                  <a:pt x="244" y="489"/>
                </a:lnTo>
                <a:lnTo>
                  <a:pt x="265" y="557"/>
                </a:lnTo>
                <a:lnTo>
                  <a:pt x="298" y="617"/>
                </a:lnTo>
                <a:lnTo>
                  <a:pt x="342" y="668"/>
                </a:lnTo>
                <a:lnTo>
                  <a:pt x="393" y="713"/>
                </a:lnTo>
                <a:lnTo>
                  <a:pt x="454" y="745"/>
                </a:lnTo>
                <a:lnTo>
                  <a:pt x="521" y="766"/>
                </a:lnTo>
                <a:lnTo>
                  <a:pt x="593" y="773"/>
                </a:lnTo>
                <a:lnTo>
                  <a:pt x="663" y="766"/>
                </a:lnTo>
                <a:lnTo>
                  <a:pt x="731" y="745"/>
                </a:lnTo>
                <a:lnTo>
                  <a:pt x="791" y="713"/>
                </a:lnTo>
                <a:lnTo>
                  <a:pt x="845" y="668"/>
                </a:lnTo>
                <a:lnTo>
                  <a:pt x="886" y="617"/>
                </a:lnTo>
                <a:lnTo>
                  <a:pt x="919" y="557"/>
                </a:lnTo>
                <a:lnTo>
                  <a:pt x="940" y="489"/>
                </a:lnTo>
                <a:lnTo>
                  <a:pt x="947" y="417"/>
                </a:lnTo>
                <a:lnTo>
                  <a:pt x="940" y="347"/>
                </a:lnTo>
                <a:lnTo>
                  <a:pt x="921" y="280"/>
                </a:lnTo>
                <a:lnTo>
                  <a:pt x="889" y="222"/>
                </a:lnTo>
                <a:lnTo>
                  <a:pt x="845" y="168"/>
                </a:lnTo>
                <a:lnTo>
                  <a:pt x="1012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6" name="Freeform 449">
            <a:extLst>
              <a:ext uri="{FF2B5EF4-FFF2-40B4-BE49-F238E27FC236}">
                <a16:creationId xmlns:a16="http://schemas.microsoft.com/office/drawing/2014/main" id="{FBAADD99-0FAC-4A3E-9A6F-DD7F6F5C2D7E}"/>
              </a:ext>
            </a:extLst>
          </p:cNvPr>
          <p:cNvSpPr>
            <a:spLocks/>
          </p:cNvSpPr>
          <p:nvPr/>
        </p:nvSpPr>
        <p:spPr bwMode="auto">
          <a:xfrm flipV="1">
            <a:off x="6218009" y="2785581"/>
            <a:ext cx="1879600" cy="1614488"/>
          </a:xfrm>
          <a:custGeom>
            <a:avLst/>
            <a:gdLst>
              <a:gd name="T0" fmla="*/ 179 w 1184"/>
              <a:gd name="T1" fmla="*/ 0 h 1017"/>
              <a:gd name="T2" fmla="*/ 344 w 1184"/>
              <a:gd name="T3" fmla="*/ 170 h 1017"/>
              <a:gd name="T4" fmla="*/ 309 w 1184"/>
              <a:gd name="T5" fmla="*/ 212 h 1017"/>
              <a:gd name="T6" fmla="*/ 279 w 1184"/>
              <a:gd name="T7" fmla="*/ 259 h 1017"/>
              <a:gd name="T8" fmla="*/ 258 w 1184"/>
              <a:gd name="T9" fmla="*/ 310 h 1017"/>
              <a:gd name="T10" fmla="*/ 244 w 1184"/>
              <a:gd name="T11" fmla="*/ 366 h 1017"/>
              <a:gd name="T12" fmla="*/ 240 w 1184"/>
              <a:gd name="T13" fmla="*/ 424 h 1017"/>
              <a:gd name="T14" fmla="*/ 247 w 1184"/>
              <a:gd name="T15" fmla="*/ 496 h 1017"/>
              <a:gd name="T16" fmla="*/ 268 w 1184"/>
              <a:gd name="T17" fmla="*/ 561 h 1017"/>
              <a:gd name="T18" fmla="*/ 300 w 1184"/>
              <a:gd name="T19" fmla="*/ 622 h 1017"/>
              <a:gd name="T20" fmla="*/ 342 w 1184"/>
              <a:gd name="T21" fmla="*/ 675 h 1017"/>
              <a:gd name="T22" fmla="*/ 396 w 1184"/>
              <a:gd name="T23" fmla="*/ 717 h 1017"/>
              <a:gd name="T24" fmla="*/ 456 w 1184"/>
              <a:gd name="T25" fmla="*/ 750 h 1017"/>
              <a:gd name="T26" fmla="*/ 524 w 1184"/>
              <a:gd name="T27" fmla="*/ 771 h 1017"/>
              <a:gd name="T28" fmla="*/ 593 w 1184"/>
              <a:gd name="T29" fmla="*/ 778 h 1017"/>
              <a:gd name="T30" fmla="*/ 665 w 1184"/>
              <a:gd name="T31" fmla="*/ 771 h 1017"/>
              <a:gd name="T32" fmla="*/ 733 w 1184"/>
              <a:gd name="T33" fmla="*/ 750 h 1017"/>
              <a:gd name="T34" fmla="*/ 793 w 1184"/>
              <a:gd name="T35" fmla="*/ 717 h 1017"/>
              <a:gd name="T36" fmla="*/ 845 w 1184"/>
              <a:gd name="T37" fmla="*/ 675 h 1017"/>
              <a:gd name="T38" fmla="*/ 889 w 1184"/>
              <a:gd name="T39" fmla="*/ 622 h 1017"/>
              <a:gd name="T40" fmla="*/ 921 w 1184"/>
              <a:gd name="T41" fmla="*/ 561 h 1017"/>
              <a:gd name="T42" fmla="*/ 942 w 1184"/>
              <a:gd name="T43" fmla="*/ 496 h 1017"/>
              <a:gd name="T44" fmla="*/ 949 w 1184"/>
              <a:gd name="T45" fmla="*/ 424 h 1017"/>
              <a:gd name="T46" fmla="*/ 942 w 1184"/>
              <a:gd name="T47" fmla="*/ 352 h 1017"/>
              <a:gd name="T48" fmla="*/ 921 w 1184"/>
              <a:gd name="T49" fmla="*/ 284 h 1017"/>
              <a:gd name="T50" fmla="*/ 889 w 1184"/>
              <a:gd name="T51" fmla="*/ 224 h 1017"/>
              <a:gd name="T52" fmla="*/ 845 w 1184"/>
              <a:gd name="T53" fmla="*/ 172 h 1017"/>
              <a:gd name="T54" fmla="*/ 1010 w 1184"/>
              <a:gd name="T55" fmla="*/ 7 h 1017"/>
              <a:gd name="T56" fmla="*/ 1061 w 1184"/>
              <a:gd name="T57" fmla="*/ 63 h 1017"/>
              <a:gd name="T58" fmla="*/ 1103 w 1184"/>
              <a:gd name="T59" fmla="*/ 126 h 1017"/>
              <a:gd name="T60" fmla="*/ 1138 w 1184"/>
              <a:gd name="T61" fmla="*/ 193 h 1017"/>
              <a:gd name="T62" fmla="*/ 1164 w 1184"/>
              <a:gd name="T63" fmla="*/ 268 h 1017"/>
              <a:gd name="T64" fmla="*/ 1177 w 1184"/>
              <a:gd name="T65" fmla="*/ 345 h 1017"/>
              <a:gd name="T66" fmla="*/ 1184 w 1184"/>
              <a:gd name="T67" fmla="*/ 424 h 1017"/>
              <a:gd name="T68" fmla="*/ 1177 w 1184"/>
              <a:gd name="T69" fmla="*/ 512 h 1017"/>
              <a:gd name="T70" fmla="*/ 1159 w 1184"/>
              <a:gd name="T71" fmla="*/ 596 h 1017"/>
              <a:gd name="T72" fmla="*/ 1129 w 1184"/>
              <a:gd name="T73" fmla="*/ 673 h 1017"/>
              <a:gd name="T74" fmla="*/ 1089 w 1184"/>
              <a:gd name="T75" fmla="*/ 747 h 1017"/>
              <a:gd name="T76" fmla="*/ 1038 w 1184"/>
              <a:gd name="T77" fmla="*/ 812 h 1017"/>
              <a:gd name="T78" fmla="*/ 980 w 1184"/>
              <a:gd name="T79" fmla="*/ 871 h 1017"/>
              <a:gd name="T80" fmla="*/ 915 w 1184"/>
              <a:gd name="T81" fmla="*/ 922 h 1017"/>
              <a:gd name="T82" fmla="*/ 840 w 1184"/>
              <a:gd name="T83" fmla="*/ 961 h 1017"/>
              <a:gd name="T84" fmla="*/ 763 w 1184"/>
              <a:gd name="T85" fmla="*/ 992 h 1017"/>
              <a:gd name="T86" fmla="*/ 679 w 1184"/>
              <a:gd name="T87" fmla="*/ 1010 h 1017"/>
              <a:gd name="T88" fmla="*/ 591 w 1184"/>
              <a:gd name="T89" fmla="*/ 1017 h 1017"/>
              <a:gd name="T90" fmla="*/ 505 w 1184"/>
              <a:gd name="T91" fmla="*/ 1010 h 1017"/>
              <a:gd name="T92" fmla="*/ 421 w 1184"/>
              <a:gd name="T93" fmla="*/ 992 h 1017"/>
              <a:gd name="T94" fmla="*/ 342 w 1184"/>
              <a:gd name="T95" fmla="*/ 961 h 1017"/>
              <a:gd name="T96" fmla="*/ 270 w 1184"/>
              <a:gd name="T97" fmla="*/ 922 h 1017"/>
              <a:gd name="T98" fmla="*/ 202 w 1184"/>
              <a:gd name="T99" fmla="*/ 871 h 1017"/>
              <a:gd name="T100" fmla="*/ 144 w 1184"/>
              <a:gd name="T101" fmla="*/ 812 h 1017"/>
              <a:gd name="T102" fmla="*/ 95 w 1184"/>
              <a:gd name="T103" fmla="*/ 747 h 1017"/>
              <a:gd name="T104" fmla="*/ 56 w 1184"/>
              <a:gd name="T105" fmla="*/ 673 h 1017"/>
              <a:gd name="T106" fmla="*/ 25 w 1184"/>
              <a:gd name="T107" fmla="*/ 596 h 1017"/>
              <a:gd name="T108" fmla="*/ 7 w 1184"/>
              <a:gd name="T109" fmla="*/ 512 h 1017"/>
              <a:gd name="T110" fmla="*/ 0 w 1184"/>
              <a:gd name="T111" fmla="*/ 424 h 1017"/>
              <a:gd name="T112" fmla="*/ 5 w 1184"/>
              <a:gd name="T113" fmla="*/ 342 h 1017"/>
              <a:gd name="T114" fmla="*/ 21 w 1184"/>
              <a:gd name="T115" fmla="*/ 263 h 1017"/>
              <a:gd name="T116" fmla="*/ 49 w 1184"/>
              <a:gd name="T117" fmla="*/ 191 h 1017"/>
              <a:gd name="T118" fmla="*/ 84 w 1184"/>
              <a:gd name="T119" fmla="*/ 121 h 1017"/>
              <a:gd name="T120" fmla="*/ 128 w 1184"/>
              <a:gd name="T121" fmla="*/ 56 h 1017"/>
              <a:gd name="T122" fmla="*/ 179 w 1184"/>
              <a:gd name="T123" fmla="*/ 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4" h="1017">
                <a:moveTo>
                  <a:pt x="179" y="0"/>
                </a:moveTo>
                <a:lnTo>
                  <a:pt x="344" y="170"/>
                </a:lnTo>
                <a:lnTo>
                  <a:pt x="309" y="212"/>
                </a:lnTo>
                <a:lnTo>
                  <a:pt x="279" y="259"/>
                </a:lnTo>
                <a:lnTo>
                  <a:pt x="258" y="310"/>
                </a:lnTo>
                <a:lnTo>
                  <a:pt x="244" y="366"/>
                </a:lnTo>
                <a:lnTo>
                  <a:pt x="240" y="424"/>
                </a:lnTo>
                <a:lnTo>
                  <a:pt x="247" y="496"/>
                </a:lnTo>
                <a:lnTo>
                  <a:pt x="268" y="561"/>
                </a:lnTo>
                <a:lnTo>
                  <a:pt x="300" y="622"/>
                </a:lnTo>
                <a:lnTo>
                  <a:pt x="342" y="675"/>
                </a:lnTo>
                <a:lnTo>
                  <a:pt x="396" y="717"/>
                </a:lnTo>
                <a:lnTo>
                  <a:pt x="456" y="750"/>
                </a:lnTo>
                <a:lnTo>
                  <a:pt x="524" y="771"/>
                </a:lnTo>
                <a:lnTo>
                  <a:pt x="593" y="778"/>
                </a:lnTo>
                <a:lnTo>
                  <a:pt x="665" y="771"/>
                </a:lnTo>
                <a:lnTo>
                  <a:pt x="733" y="750"/>
                </a:lnTo>
                <a:lnTo>
                  <a:pt x="793" y="717"/>
                </a:lnTo>
                <a:lnTo>
                  <a:pt x="845" y="675"/>
                </a:lnTo>
                <a:lnTo>
                  <a:pt x="889" y="622"/>
                </a:lnTo>
                <a:lnTo>
                  <a:pt x="921" y="561"/>
                </a:lnTo>
                <a:lnTo>
                  <a:pt x="942" y="496"/>
                </a:lnTo>
                <a:lnTo>
                  <a:pt x="949" y="424"/>
                </a:lnTo>
                <a:lnTo>
                  <a:pt x="942" y="352"/>
                </a:lnTo>
                <a:lnTo>
                  <a:pt x="921" y="284"/>
                </a:lnTo>
                <a:lnTo>
                  <a:pt x="889" y="224"/>
                </a:lnTo>
                <a:lnTo>
                  <a:pt x="845" y="172"/>
                </a:lnTo>
                <a:lnTo>
                  <a:pt x="1010" y="7"/>
                </a:lnTo>
                <a:lnTo>
                  <a:pt x="1061" y="63"/>
                </a:lnTo>
                <a:lnTo>
                  <a:pt x="1103" y="126"/>
                </a:lnTo>
                <a:lnTo>
                  <a:pt x="1138" y="193"/>
                </a:lnTo>
                <a:lnTo>
                  <a:pt x="1164" y="268"/>
                </a:lnTo>
                <a:lnTo>
                  <a:pt x="1177" y="345"/>
                </a:lnTo>
                <a:lnTo>
                  <a:pt x="1184" y="424"/>
                </a:lnTo>
                <a:lnTo>
                  <a:pt x="1177" y="512"/>
                </a:lnTo>
                <a:lnTo>
                  <a:pt x="1159" y="596"/>
                </a:lnTo>
                <a:lnTo>
                  <a:pt x="1129" y="673"/>
                </a:lnTo>
                <a:lnTo>
                  <a:pt x="1089" y="747"/>
                </a:lnTo>
                <a:lnTo>
                  <a:pt x="1038" y="812"/>
                </a:lnTo>
                <a:lnTo>
                  <a:pt x="980" y="871"/>
                </a:lnTo>
                <a:lnTo>
                  <a:pt x="915" y="922"/>
                </a:lnTo>
                <a:lnTo>
                  <a:pt x="840" y="961"/>
                </a:lnTo>
                <a:lnTo>
                  <a:pt x="763" y="992"/>
                </a:lnTo>
                <a:lnTo>
                  <a:pt x="679" y="1010"/>
                </a:lnTo>
                <a:lnTo>
                  <a:pt x="591" y="1017"/>
                </a:lnTo>
                <a:lnTo>
                  <a:pt x="505" y="1010"/>
                </a:lnTo>
                <a:lnTo>
                  <a:pt x="421" y="992"/>
                </a:lnTo>
                <a:lnTo>
                  <a:pt x="342" y="961"/>
                </a:lnTo>
                <a:lnTo>
                  <a:pt x="270" y="922"/>
                </a:lnTo>
                <a:lnTo>
                  <a:pt x="202" y="871"/>
                </a:lnTo>
                <a:lnTo>
                  <a:pt x="144" y="812"/>
                </a:lnTo>
                <a:lnTo>
                  <a:pt x="95" y="747"/>
                </a:lnTo>
                <a:lnTo>
                  <a:pt x="56" y="673"/>
                </a:lnTo>
                <a:lnTo>
                  <a:pt x="25" y="596"/>
                </a:lnTo>
                <a:lnTo>
                  <a:pt x="7" y="512"/>
                </a:lnTo>
                <a:lnTo>
                  <a:pt x="0" y="424"/>
                </a:lnTo>
                <a:lnTo>
                  <a:pt x="5" y="342"/>
                </a:lnTo>
                <a:lnTo>
                  <a:pt x="21" y="263"/>
                </a:lnTo>
                <a:lnTo>
                  <a:pt x="49" y="191"/>
                </a:lnTo>
                <a:lnTo>
                  <a:pt x="84" y="121"/>
                </a:lnTo>
                <a:lnTo>
                  <a:pt x="128" y="56"/>
                </a:lnTo>
                <a:lnTo>
                  <a:pt x="17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7" name="Freeform 450">
            <a:extLst>
              <a:ext uri="{FF2B5EF4-FFF2-40B4-BE49-F238E27FC236}">
                <a16:creationId xmlns:a16="http://schemas.microsoft.com/office/drawing/2014/main" id="{5C1C96E9-F80A-4061-A043-F9AD6B6DBE35}"/>
              </a:ext>
            </a:extLst>
          </p:cNvPr>
          <p:cNvSpPr>
            <a:spLocks/>
          </p:cNvSpPr>
          <p:nvPr/>
        </p:nvSpPr>
        <p:spPr bwMode="auto">
          <a:xfrm flipV="1">
            <a:off x="8327797" y="2785581"/>
            <a:ext cx="1879600" cy="1611313"/>
          </a:xfrm>
          <a:custGeom>
            <a:avLst/>
            <a:gdLst>
              <a:gd name="T0" fmla="*/ 177 w 1184"/>
              <a:gd name="T1" fmla="*/ 0 h 1015"/>
              <a:gd name="T2" fmla="*/ 342 w 1184"/>
              <a:gd name="T3" fmla="*/ 170 h 1015"/>
              <a:gd name="T4" fmla="*/ 307 w 1184"/>
              <a:gd name="T5" fmla="*/ 212 h 1015"/>
              <a:gd name="T6" fmla="*/ 277 w 1184"/>
              <a:gd name="T7" fmla="*/ 259 h 1015"/>
              <a:gd name="T8" fmla="*/ 256 w 1184"/>
              <a:gd name="T9" fmla="*/ 310 h 1015"/>
              <a:gd name="T10" fmla="*/ 242 w 1184"/>
              <a:gd name="T11" fmla="*/ 366 h 1015"/>
              <a:gd name="T12" fmla="*/ 237 w 1184"/>
              <a:gd name="T13" fmla="*/ 424 h 1015"/>
              <a:gd name="T14" fmla="*/ 244 w 1184"/>
              <a:gd name="T15" fmla="*/ 496 h 1015"/>
              <a:gd name="T16" fmla="*/ 265 w 1184"/>
              <a:gd name="T17" fmla="*/ 561 h 1015"/>
              <a:gd name="T18" fmla="*/ 298 w 1184"/>
              <a:gd name="T19" fmla="*/ 622 h 1015"/>
              <a:gd name="T20" fmla="*/ 342 w 1184"/>
              <a:gd name="T21" fmla="*/ 675 h 1015"/>
              <a:gd name="T22" fmla="*/ 393 w 1184"/>
              <a:gd name="T23" fmla="*/ 717 h 1015"/>
              <a:gd name="T24" fmla="*/ 454 w 1184"/>
              <a:gd name="T25" fmla="*/ 750 h 1015"/>
              <a:gd name="T26" fmla="*/ 521 w 1184"/>
              <a:gd name="T27" fmla="*/ 771 h 1015"/>
              <a:gd name="T28" fmla="*/ 593 w 1184"/>
              <a:gd name="T29" fmla="*/ 778 h 1015"/>
              <a:gd name="T30" fmla="*/ 663 w 1184"/>
              <a:gd name="T31" fmla="*/ 771 h 1015"/>
              <a:gd name="T32" fmla="*/ 731 w 1184"/>
              <a:gd name="T33" fmla="*/ 750 h 1015"/>
              <a:gd name="T34" fmla="*/ 791 w 1184"/>
              <a:gd name="T35" fmla="*/ 717 h 1015"/>
              <a:gd name="T36" fmla="*/ 845 w 1184"/>
              <a:gd name="T37" fmla="*/ 675 h 1015"/>
              <a:gd name="T38" fmla="*/ 886 w 1184"/>
              <a:gd name="T39" fmla="*/ 622 h 1015"/>
              <a:gd name="T40" fmla="*/ 919 w 1184"/>
              <a:gd name="T41" fmla="*/ 561 h 1015"/>
              <a:gd name="T42" fmla="*/ 940 w 1184"/>
              <a:gd name="T43" fmla="*/ 496 h 1015"/>
              <a:gd name="T44" fmla="*/ 947 w 1184"/>
              <a:gd name="T45" fmla="*/ 424 h 1015"/>
              <a:gd name="T46" fmla="*/ 942 w 1184"/>
              <a:gd name="T47" fmla="*/ 366 h 1015"/>
              <a:gd name="T48" fmla="*/ 928 w 1184"/>
              <a:gd name="T49" fmla="*/ 310 h 1015"/>
              <a:gd name="T50" fmla="*/ 907 w 1184"/>
              <a:gd name="T51" fmla="*/ 259 h 1015"/>
              <a:gd name="T52" fmla="*/ 877 w 1184"/>
              <a:gd name="T53" fmla="*/ 212 h 1015"/>
              <a:gd name="T54" fmla="*/ 842 w 1184"/>
              <a:gd name="T55" fmla="*/ 170 h 1015"/>
              <a:gd name="T56" fmla="*/ 1010 w 1184"/>
              <a:gd name="T57" fmla="*/ 2 h 1015"/>
              <a:gd name="T58" fmla="*/ 1059 w 1184"/>
              <a:gd name="T59" fmla="*/ 61 h 1015"/>
              <a:gd name="T60" fmla="*/ 1103 w 1184"/>
              <a:gd name="T61" fmla="*/ 124 h 1015"/>
              <a:gd name="T62" fmla="*/ 1135 w 1184"/>
              <a:gd name="T63" fmla="*/ 191 h 1015"/>
              <a:gd name="T64" fmla="*/ 1161 w 1184"/>
              <a:gd name="T65" fmla="*/ 266 h 1015"/>
              <a:gd name="T66" fmla="*/ 1177 w 1184"/>
              <a:gd name="T67" fmla="*/ 342 h 1015"/>
              <a:gd name="T68" fmla="*/ 1184 w 1184"/>
              <a:gd name="T69" fmla="*/ 424 h 1015"/>
              <a:gd name="T70" fmla="*/ 1177 w 1184"/>
              <a:gd name="T71" fmla="*/ 510 h 1015"/>
              <a:gd name="T72" fmla="*/ 1159 w 1184"/>
              <a:gd name="T73" fmla="*/ 594 h 1015"/>
              <a:gd name="T74" fmla="*/ 1128 w 1184"/>
              <a:gd name="T75" fmla="*/ 673 h 1015"/>
              <a:gd name="T76" fmla="*/ 1089 w 1184"/>
              <a:gd name="T77" fmla="*/ 745 h 1015"/>
              <a:gd name="T78" fmla="*/ 1038 w 1184"/>
              <a:gd name="T79" fmla="*/ 812 h 1015"/>
              <a:gd name="T80" fmla="*/ 980 w 1184"/>
              <a:gd name="T81" fmla="*/ 871 h 1015"/>
              <a:gd name="T82" fmla="*/ 914 w 1184"/>
              <a:gd name="T83" fmla="*/ 920 h 1015"/>
              <a:gd name="T84" fmla="*/ 840 w 1184"/>
              <a:gd name="T85" fmla="*/ 959 h 1015"/>
              <a:gd name="T86" fmla="*/ 763 w 1184"/>
              <a:gd name="T87" fmla="*/ 989 h 1015"/>
              <a:gd name="T88" fmla="*/ 679 w 1184"/>
              <a:gd name="T89" fmla="*/ 1008 h 1015"/>
              <a:gd name="T90" fmla="*/ 591 w 1184"/>
              <a:gd name="T91" fmla="*/ 1015 h 1015"/>
              <a:gd name="T92" fmla="*/ 505 w 1184"/>
              <a:gd name="T93" fmla="*/ 1008 h 1015"/>
              <a:gd name="T94" fmla="*/ 421 w 1184"/>
              <a:gd name="T95" fmla="*/ 989 h 1015"/>
              <a:gd name="T96" fmla="*/ 342 w 1184"/>
              <a:gd name="T97" fmla="*/ 959 h 1015"/>
              <a:gd name="T98" fmla="*/ 270 w 1184"/>
              <a:gd name="T99" fmla="*/ 920 h 1015"/>
              <a:gd name="T100" fmla="*/ 202 w 1184"/>
              <a:gd name="T101" fmla="*/ 871 h 1015"/>
              <a:gd name="T102" fmla="*/ 144 w 1184"/>
              <a:gd name="T103" fmla="*/ 812 h 1015"/>
              <a:gd name="T104" fmla="*/ 95 w 1184"/>
              <a:gd name="T105" fmla="*/ 745 h 1015"/>
              <a:gd name="T106" fmla="*/ 56 w 1184"/>
              <a:gd name="T107" fmla="*/ 673 h 1015"/>
              <a:gd name="T108" fmla="*/ 25 w 1184"/>
              <a:gd name="T109" fmla="*/ 594 h 1015"/>
              <a:gd name="T110" fmla="*/ 7 w 1184"/>
              <a:gd name="T111" fmla="*/ 510 h 1015"/>
              <a:gd name="T112" fmla="*/ 0 w 1184"/>
              <a:gd name="T113" fmla="*/ 424 h 1015"/>
              <a:gd name="T114" fmla="*/ 4 w 1184"/>
              <a:gd name="T115" fmla="*/ 342 h 1015"/>
              <a:gd name="T116" fmla="*/ 21 w 1184"/>
              <a:gd name="T117" fmla="*/ 263 h 1015"/>
              <a:gd name="T118" fmla="*/ 46 w 1184"/>
              <a:gd name="T119" fmla="*/ 191 h 1015"/>
              <a:gd name="T120" fmla="*/ 81 w 1184"/>
              <a:gd name="T121" fmla="*/ 121 h 1015"/>
              <a:gd name="T122" fmla="*/ 125 w 1184"/>
              <a:gd name="T123" fmla="*/ 58 h 1015"/>
              <a:gd name="T124" fmla="*/ 177 w 1184"/>
              <a:gd name="T125" fmla="*/ 0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84" h="1015">
                <a:moveTo>
                  <a:pt x="177" y="0"/>
                </a:moveTo>
                <a:lnTo>
                  <a:pt x="342" y="170"/>
                </a:lnTo>
                <a:lnTo>
                  <a:pt x="307" y="212"/>
                </a:lnTo>
                <a:lnTo>
                  <a:pt x="277" y="259"/>
                </a:lnTo>
                <a:lnTo>
                  <a:pt x="256" y="310"/>
                </a:lnTo>
                <a:lnTo>
                  <a:pt x="242" y="366"/>
                </a:lnTo>
                <a:lnTo>
                  <a:pt x="237" y="424"/>
                </a:lnTo>
                <a:lnTo>
                  <a:pt x="244" y="496"/>
                </a:lnTo>
                <a:lnTo>
                  <a:pt x="265" y="561"/>
                </a:lnTo>
                <a:lnTo>
                  <a:pt x="298" y="622"/>
                </a:lnTo>
                <a:lnTo>
                  <a:pt x="342" y="675"/>
                </a:lnTo>
                <a:lnTo>
                  <a:pt x="393" y="717"/>
                </a:lnTo>
                <a:lnTo>
                  <a:pt x="454" y="750"/>
                </a:lnTo>
                <a:lnTo>
                  <a:pt x="521" y="771"/>
                </a:lnTo>
                <a:lnTo>
                  <a:pt x="593" y="778"/>
                </a:lnTo>
                <a:lnTo>
                  <a:pt x="663" y="771"/>
                </a:lnTo>
                <a:lnTo>
                  <a:pt x="731" y="750"/>
                </a:lnTo>
                <a:lnTo>
                  <a:pt x="791" y="717"/>
                </a:lnTo>
                <a:lnTo>
                  <a:pt x="845" y="675"/>
                </a:lnTo>
                <a:lnTo>
                  <a:pt x="886" y="622"/>
                </a:lnTo>
                <a:lnTo>
                  <a:pt x="919" y="561"/>
                </a:lnTo>
                <a:lnTo>
                  <a:pt x="940" y="496"/>
                </a:lnTo>
                <a:lnTo>
                  <a:pt x="947" y="424"/>
                </a:lnTo>
                <a:lnTo>
                  <a:pt x="942" y="366"/>
                </a:lnTo>
                <a:lnTo>
                  <a:pt x="928" y="310"/>
                </a:lnTo>
                <a:lnTo>
                  <a:pt x="907" y="259"/>
                </a:lnTo>
                <a:lnTo>
                  <a:pt x="877" y="212"/>
                </a:lnTo>
                <a:lnTo>
                  <a:pt x="842" y="170"/>
                </a:lnTo>
                <a:lnTo>
                  <a:pt x="1010" y="2"/>
                </a:lnTo>
                <a:lnTo>
                  <a:pt x="1059" y="61"/>
                </a:lnTo>
                <a:lnTo>
                  <a:pt x="1103" y="124"/>
                </a:lnTo>
                <a:lnTo>
                  <a:pt x="1135" y="191"/>
                </a:lnTo>
                <a:lnTo>
                  <a:pt x="1161" y="266"/>
                </a:lnTo>
                <a:lnTo>
                  <a:pt x="1177" y="342"/>
                </a:lnTo>
                <a:lnTo>
                  <a:pt x="1184" y="424"/>
                </a:lnTo>
                <a:lnTo>
                  <a:pt x="1177" y="510"/>
                </a:lnTo>
                <a:lnTo>
                  <a:pt x="1159" y="594"/>
                </a:lnTo>
                <a:lnTo>
                  <a:pt x="1128" y="673"/>
                </a:lnTo>
                <a:lnTo>
                  <a:pt x="1089" y="745"/>
                </a:lnTo>
                <a:lnTo>
                  <a:pt x="1038" y="812"/>
                </a:lnTo>
                <a:lnTo>
                  <a:pt x="980" y="871"/>
                </a:lnTo>
                <a:lnTo>
                  <a:pt x="914" y="920"/>
                </a:lnTo>
                <a:lnTo>
                  <a:pt x="840" y="959"/>
                </a:lnTo>
                <a:lnTo>
                  <a:pt x="763" y="989"/>
                </a:lnTo>
                <a:lnTo>
                  <a:pt x="679" y="1008"/>
                </a:lnTo>
                <a:lnTo>
                  <a:pt x="591" y="1015"/>
                </a:lnTo>
                <a:lnTo>
                  <a:pt x="505" y="1008"/>
                </a:lnTo>
                <a:lnTo>
                  <a:pt x="421" y="989"/>
                </a:lnTo>
                <a:lnTo>
                  <a:pt x="342" y="959"/>
                </a:lnTo>
                <a:lnTo>
                  <a:pt x="270" y="920"/>
                </a:lnTo>
                <a:lnTo>
                  <a:pt x="202" y="871"/>
                </a:lnTo>
                <a:lnTo>
                  <a:pt x="144" y="812"/>
                </a:lnTo>
                <a:lnTo>
                  <a:pt x="95" y="745"/>
                </a:lnTo>
                <a:lnTo>
                  <a:pt x="56" y="673"/>
                </a:lnTo>
                <a:lnTo>
                  <a:pt x="25" y="594"/>
                </a:lnTo>
                <a:lnTo>
                  <a:pt x="7" y="510"/>
                </a:lnTo>
                <a:lnTo>
                  <a:pt x="0" y="424"/>
                </a:lnTo>
                <a:lnTo>
                  <a:pt x="4" y="342"/>
                </a:lnTo>
                <a:lnTo>
                  <a:pt x="21" y="263"/>
                </a:lnTo>
                <a:lnTo>
                  <a:pt x="46" y="191"/>
                </a:lnTo>
                <a:lnTo>
                  <a:pt x="81" y="121"/>
                </a:lnTo>
                <a:lnTo>
                  <a:pt x="125" y="58"/>
                </a:lnTo>
                <a:lnTo>
                  <a:pt x="177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8" name="Freeform 459">
            <a:extLst>
              <a:ext uri="{FF2B5EF4-FFF2-40B4-BE49-F238E27FC236}">
                <a16:creationId xmlns:a16="http://schemas.microsoft.com/office/drawing/2014/main" id="{3602AF3C-D9F5-4AB0-83F1-CA06BD904A9B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2441347" y="3216830"/>
            <a:ext cx="1035050" cy="1035050"/>
          </a:xfrm>
          <a:custGeom>
            <a:avLst/>
            <a:gdLst>
              <a:gd name="T0" fmla="*/ 266 w 652"/>
              <a:gd name="T1" fmla="*/ 31 h 652"/>
              <a:gd name="T2" fmla="*/ 156 w 652"/>
              <a:gd name="T3" fmla="*/ 75 h 652"/>
              <a:gd name="T4" fmla="*/ 75 w 652"/>
              <a:gd name="T5" fmla="*/ 156 h 652"/>
              <a:gd name="T6" fmla="*/ 28 w 652"/>
              <a:gd name="T7" fmla="*/ 266 h 652"/>
              <a:gd name="T8" fmla="*/ 28 w 652"/>
              <a:gd name="T9" fmla="*/ 387 h 652"/>
              <a:gd name="T10" fmla="*/ 75 w 652"/>
              <a:gd name="T11" fmla="*/ 496 h 652"/>
              <a:gd name="T12" fmla="*/ 156 w 652"/>
              <a:gd name="T13" fmla="*/ 577 h 652"/>
              <a:gd name="T14" fmla="*/ 266 w 652"/>
              <a:gd name="T15" fmla="*/ 624 h 652"/>
              <a:gd name="T16" fmla="*/ 387 w 652"/>
              <a:gd name="T17" fmla="*/ 624 h 652"/>
              <a:gd name="T18" fmla="*/ 494 w 652"/>
              <a:gd name="T19" fmla="*/ 577 h 652"/>
              <a:gd name="T20" fmla="*/ 578 w 652"/>
              <a:gd name="T21" fmla="*/ 496 h 652"/>
              <a:gd name="T22" fmla="*/ 622 w 652"/>
              <a:gd name="T23" fmla="*/ 387 h 652"/>
              <a:gd name="T24" fmla="*/ 622 w 652"/>
              <a:gd name="T25" fmla="*/ 266 h 652"/>
              <a:gd name="T26" fmla="*/ 578 w 652"/>
              <a:gd name="T27" fmla="*/ 156 h 652"/>
              <a:gd name="T28" fmla="*/ 494 w 652"/>
              <a:gd name="T29" fmla="*/ 75 h 652"/>
              <a:gd name="T30" fmla="*/ 387 w 652"/>
              <a:gd name="T31" fmla="*/ 31 h 652"/>
              <a:gd name="T32" fmla="*/ 326 w 652"/>
              <a:gd name="T33" fmla="*/ 0 h 652"/>
              <a:gd name="T34" fmla="*/ 452 w 652"/>
              <a:gd name="T35" fmla="*/ 26 h 652"/>
              <a:gd name="T36" fmla="*/ 557 w 652"/>
              <a:gd name="T37" fmla="*/ 96 h 652"/>
              <a:gd name="T38" fmla="*/ 626 w 652"/>
              <a:gd name="T39" fmla="*/ 200 h 652"/>
              <a:gd name="T40" fmla="*/ 652 w 652"/>
              <a:gd name="T41" fmla="*/ 326 h 652"/>
              <a:gd name="T42" fmla="*/ 626 w 652"/>
              <a:gd name="T43" fmla="*/ 454 h 652"/>
              <a:gd name="T44" fmla="*/ 557 w 652"/>
              <a:gd name="T45" fmla="*/ 557 h 652"/>
              <a:gd name="T46" fmla="*/ 452 w 652"/>
              <a:gd name="T47" fmla="*/ 626 h 652"/>
              <a:gd name="T48" fmla="*/ 326 w 652"/>
              <a:gd name="T49" fmla="*/ 652 h 652"/>
              <a:gd name="T50" fmla="*/ 198 w 652"/>
              <a:gd name="T51" fmla="*/ 626 h 652"/>
              <a:gd name="T52" fmla="*/ 96 w 652"/>
              <a:gd name="T53" fmla="*/ 557 h 652"/>
              <a:gd name="T54" fmla="*/ 26 w 652"/>
              <a:gd name="T55" fmla="*/ 454 h 652"/>
              <a:gd name="T56" fmla="*/ 0 w 652"/>
              <a:gd name="T57" fmla="*/ 326 h 652"/>
              <a:gd name="T58" fmla="*/ 26 w 652"/>
              <a:gd name="T59" fmla="*/ 200 h 652"/>
              <a:gd name="T60" fmla="*/ 96 w 652"/>
              <a:gd name="T61" fmla="*/ 96 h 652"/>
              <a:gd name="T62" fmla="*/ 198 w 652"/>
              <a:gd name="T63" fmla="*/ 26 h 652"/>
              <a:gd name="T64" fmla="*/ 326 w 652"/>
              <a:gd name="T65" fmla="*/ 0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2" h="652">
                <a:moveTo>
                  <a:pt x="326" y="24"/>
                </a:moveTo>
                <a:lnTo>
                  <a:pt x="266" y="31"/>
                </a:lnTo>
                <a:lnTo>
                  <a:pt x="208" y="47"/>
                </a:lnTo>
                <a:lnTo>
                  <a:pt x="156" y="75"/>
                </a:lnTo>
                <a:lnTo>
                  <a:pt x="112" y="112"/>
                </a:lnTo>
                <a:lnTo>
                  <a:pt x="75" y="156"/>
                </a:lnTo>
                <a:lnTo>
                  <a:pt x="47" y="210"/>
                </a:lnTo>
                <a:lnTo>
                  <a:pt x="28" y="266"/>
                </a:lnTo>
                <a:lnTo>
                  <a:pt x="24" y="326"/>
                </a:lnTo>
                <a:lnTo>
                  <a:pt x="28" y="387"/>
                </a:lnTo>
                <a:lnTo>
                  <a:pt x="47" y="445"/>
                </a:lnTo>
                <a:lnTo>
                  <a:pt x="75" y="496"/>
                </a:lnTo>
                <a:lnTo>
                  <a:pt x="112" y="540"/>
                </a:lnTo>
                <a:lnTo>
                  <a:pt x="156" y="577"/>
                </a:lnTo>
                <a:lnTo>
                  <a:pt x="208" y="605"/>
                </a:lnTo>
                <a:lnTo>
                  <a:pt x="266" y="624"/>
                </a:lnTo>
                <a:lnTo>
                  <a:pt x="326" y="629"/>
                </a:lnTo>
                <a:lnTo>
                  <a:pt x="387" y="624"/>
                </a:lnTo>
                <a:lnTo>
                  <a:pt x="443" y="605"/>
                </a:lnTo>
                <a:lnTo>
                  <a:pt x="494" y="577"/>
                </a:lnTo>
                <a:lnTo>
                  <a:pt x="540" y="540"/>
                </a:lnTo>
                <a:lnTo>
                  <a:pt x="578" y="496"/>
                </a:lnTo>
                <a:lnTo>
                  <a:pt x="606" y="445"/>
                </a:lnTo>
                <a:lnTo>
                  <a:pt x="622" y="387"/>
                </a:lnTo>
                <a:lnTo>
                  <a:pt x="629" y="326"/>
                </a:lnTo>
                <a:lnTo>
                  <a:pt x="622" y="266"/>
                </a:lnTo>
                <a:lnTo>
                  <a:pt x="606" y="210"/>
                </a:lnTo>
                <a:lnTo>
                  <a:pt x="578" y="156"/>
                </a:lnTo>
                <a:lnTo>
                  <a:pt x="540" y="112"/>
                </a:lnTo>
                <a:lnTo>
                  <a:pt x="494" y="75"/>
                </a:lnTo>
                <a:lnTo>
                  <a:pt x="443" y="47"/>
                </a:lnTo>
                <a:lnTo>
                  <a:pt x="387" y="31"/>
                </a:lnTo>
                <a:lnTo>
                  <a:pt x="326" y="24"/>
                </a:lnTo>
                <a:close/>
                <a:moveTo>
                  <a:pt x="326" y="0"/>
                </a:moveTo>
                <a:lnTo>
                  <a:pt x="391" y="7"/>
                </a:lnTo>
                <a:lnTo>
                  <a:pt x="452" y="26"/>
                </a:lnTo>
                <a:lnTo>
                  <a:pt x="508" y="56"/>
                </a:lnTo>
                <a:lnTo>
                  <a:pt x="557" y="96"/>
                </a:lnTo>
                <a:lnTo>
                  <a:pt x="596" y="145"/>
                </a:lnTo>
                <a:lnTo>
                  <a:pt x="626" y="200"/>
                </a:lnTo>
                <a:lnTo>
                  <a:pt x="645" y="261"/>
                </a:lnTo>
                <a:lnTo>
                  <a:pt x="652" y="326"/>
                </a:lnTo>
                <a:lnTo>
                  <a:pt x="645" y="391"/>
                </a:lnTo>
                <a:lnTo>
                  <a:pt x="626" y="454"/>
                </a:lnTo>
                <a:lnTo>
                  <a:pt x="596" y="510"/>
                </a:lnTo>
                <a:lnTo>
                  <a:pt x="557" y="557"/>
                </a:lnTo>
                <a:lnTo>
                  <a:pt x="508" y="596"/>
                </a:lnTo>
                <a:lnTo>
                  <a:pt x="452" y="626"/>
                </a:lnTo>
                <a:lnTo>
                  <a:pt x="391" y="647"/>
                </a:lnTo>
                <a:lnTo>
                  <a:pt x="326" y="652"/>
                </a:lnTo>
                <a:lnTo>
                  <a:pt x="261" y="647"/>
                </a:lnTo>
                <a:lnTo>
                  <a:pt x="198" y="626"/>
                </a:lnTo>
                <a:lnTo>
                  <a:pt x="142" y="596"/>
                </a:lnTo>
                <a:lnTo>
                  <a:pt x="96" y="557"/>
                </a:lnTo>
                <a:lnTo>
                  <a:pt x="56" y="510"/>
                </a:lnTo>
                <a:lnTo>
                  <a:pt x="26" y="454"/>
                </a:lnTo>
                <a:lnTo>
                  <a:pt x="5" y="391"/>
                </a:lnTo>
                <a:lnTo>
                  <a:pt x="0" y="326"/>
                </a:lnTo>
                <a:lnTo>
                  <a:pt x="5" y="261"/>
                </a:lnTo>
                <a:lnTo>
                  <a:pt x="26" y="200"/>
                </a:lnTo>
                <a:lnTo>
                  <a:pt x="56" y="145"/>
                </a:lnTo>
                <a:lnTo>
                  <a:pt x="96" y="96"/>
                </a:lnTo>
                <a:lnTo>
                  <a:pt x="142" y="56"/>
                </a:lnTo>
                <a:lnTo>
                  <a:pt x="198" y="26"/>
                </a:lnTo>
                <a:lnTo>
                  <a:pt x="261" y="7"/>
                </a:lnTo>
                <a:lnTo>
                  <a:pt x="32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9" name="Freeform 463">
            <a:extLst>
              <a:ext uri="{FF2B5EF4-FFF2-40B4-BE49-F238E27FC236}">
                <a16:creationId xmlns:a16="http://schemas.microsoft.com/office/drawing/2014/main" id="{89DE1329-2D34-4B85-9D1B-BFF1A8C53C22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4536847" y="3205718"/>
            <a:ext cx="1049338" cy="1046163"/>
          </a:xfrm>
          <a:custGeom>
            <a:avLst/>
            <a:gdLst>
              <a:gd name="T0" fmla="*/ 270 w 661"/>
              <a:gd name="T1" fmla="*/ 31 h 659"/>
              <a:gd name="T2" fmla="*/ 161 w 661"/>
              <a:gd name="T3" fmla="*/ 77 h 659"/>
              <a:gd name="T4" fmla="*/ 77 w 661"/>
              <a:gd name="T5" fmla="*/ 159 h 659"/>
              <a:gd name="T6" fmla="*/ 30 w 661"/>
              <a:gd name="T7" fmla="*/ 268 h 659"/>
              <a:gd name="T8" fmla="*/ 30 w 661"/>
              <a:gd name="T9" fmla="*/ 391 h 659"/>
              <a:gd name="T10" fmla="*/ 77 w 661"/>
              <a:gd name="T11" fmla="*/ 501 h 659"/>
              <a:gd name="T12" fmla="*/ 161 w 661"/>
              <a:gd name="T13" fmla="*/ 584 h 659"/>
              <a:gd name="T14" fmla="*/ 270 w 661"/>
              <a:gd name="T15" fmla="*/ 631 h 659"/>
              <a:gd name="T16" fmla="*/ 393 w 661"/>
              <a:gd name="T17" fmla="*/ 631 h 659"/>
              <a:gd name="T18" fmla="*/ 503 w 661"/>
              <a:gd name="T19" fmla="*/ 584 h 659"/>
              <a:gd name="T20" fmla="*/ 584 w 661"/>
              <a:gd name="T21" fmla="*/ 501 h 659"/>
              <a:gd name="T22" fmla="*/ 631 w 661"/>
              <a:gd name="T23" fmla="*/ 391 h 659"/>
              <a:gd name="T24" fmla="*/ 631 w 661"/>
              <a:gd name="T25" fmla="*/ 268 h 659"/>
              <a:gd name="T26" fmla="*/ 584 w 661"/>
              <a:gd name="T27" fmla="*/ 159 h 659"/>
              <a:gd name="T28" fmla="*/ 503 w 661"/>
              <a:gd name="T29" fmla="*/ 77 h 659"/>
              <a:gd name="T30" fmla="*/ 393 w 661"/>
              <a:gd name="T31" fmla="*/ 31 h 659"/>
              <a:gd name="T32" fmla="*/ 330 w 661"/>
              <a:gd name="T33" fmla="*/ 0 h 659"/>
              <a:gd name="T34" fmla="*/ 458 w 661"/>
              <a:gd name="T35" fmla="*/ 26 h 659"/>
              <a:gd name="T36" fmla="*/ 563 w 661"/>
              <a:gd name="T37" fmla="*/ 98 h 659"/>
              <a:gd name="T38" fmla="*/ 635 w 661"/>
              <a:gd name="T39" fmla="*/ 203 h 659"/>
              <a:gd name="T40" fmla="*/ 661 w 661"/>
              <a:gd name="T41" fmla="*/ 331 h 659"/>
              <a:gd name="T42" fmla="*/ 635 w 661"/>
              <a:gd name="T43" fmla="*/ 459 h 659"/>
              <a:gd name="T44" fmla="*/ 563 w 661"/>
              <a:gd name="T45" fmla="*/ 564 h 659"/>
              <a:gd name="T46" fmla="*/ 458 w 661"/>
              <a:gd name="T47" fmla="*/ 633 h 659"/>
              <a:gd name="T48" fmla="*/ 330 w 661"/>
              <a:gd name="T49" fmla="*/ 659 h 659"/>
              <a:gd name="T50" fmla="*/ 202 w 661"/>
              <a:gd name="T51" fmla="*/ 633 h 659"/>
              <a:gd name="T52" fmla="*/ 98 w 661"/>
              <a:gd name="T53" fmla="*/ 564 h 659"/>
              <a:gd name="T54" fmla="*/ 28 w 661"/>
              <a:gd name="T55" fmla="*/ 459 h 659"/>
              <a:gd name="T56" fmla="*/ 0 w 661"/>
              <a:gd name="T57" fmla="*/ 331 h 659"/>
              <a:gd name="T58" fmla="*/ 28 w 661"/>
              <a:gd name="T59" fmla="*/ 203 h 659"/>
              <a:gd name="T60" fmla="*/ 98 w 661"/>
              <a:gd name="T61" fmla="*/ 98 h 659"/>
              <a:gd name="T62" fmla="*/ 202 w 661"/>
              <a:gd name="T63" fmla="*/ 26 h 659"/>
              <a:gd name="T64" fmla="*/ 330 w 661"/>
              <a:gd name="T65" fmla="*/ 0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61" h="659">
                <a:moveTo>
                  <a:pt x="330" y="24"/>
                </a:moveTo>
                <a:lnTo>
                  <a:pt x="270" y="31"/>
                </a:lnTo>
                <a:lnTo>
                  <a:pt x="212" y="47"/>
                </a:lnTo>
                <a:lnTo>
                  <a:pt x="161" y="77"/>
                </a:lnTo>
                <a:lnTo>
                  <a:pt x="114" y="114"/>
                </a:lnTo>
                <a:lnTo>
                  <a:pt x="77" y="159"/>
                </a:lnTo>
                <a:lnTo>
                  <a:pt x="49" y="212"/>
                </a:lnTo>
                <a:lnTo>
                  <a:pt x="30" y="268"/>
                </a:lnTo>
                <a:lnTo>
                  <a:pt x="23" y="331"/>
                </a:lnTo>
                <a:lnTo>
                  <a:pt x="30" y="391"/>
                </a:lnTo>
                <a:lnTo>
                  <a:pt x="49" y="449"/>
                </a:lnTo>
                <a:lnTo>
                  <a:pt x="77" y="501"/>
                </a:lnTo>
                <a:lnTo>
                  <a:pt x="114" y="547"/>
                </a:lnTo>
                <a:lnTo>
                  <a:pt x="161" y="584"/>
                </a:lnTo>
                <a:lnTo>
                  <a:pt x="212" y="612"/>
                </a:lnTo>
                <a:lnTo>
                  <a:pt x="270" y="631"/>
                </a:lnTo>
                <a:lnTo>
                  <a:pt x="330" y="636"/>
                </a:lnTo>
                <a:lnTo>
                  <a:pt x="393" y="631"/>
                </a:lnTo>
                <a:lnTo>
                  <a:pt x="449" y="612"/>
                </a:lnTo>
                <a:lnTo>
                  <a:pt x="503" y="584"/>
                </a:lnTo>
                <a:lnTo>
                  <a:pt x="547" y="547"/>
                </a:lnTo>
                <a:lnTo>
                  <a:pt x="584" y="501"/>
                </a:lnTo>
                <a:lnTo>
                  <a:pt x="612" y="449"/>
                </a:lnTo>
                <a:lnTo>
                  <a:pt x="631" y="391"/>
                </a:lnTo>
                <a:lnTo>
                  <a:pt x="638" y="331"/>
                </a:lnTo>
                <a:lnTo>
                  <a:pt x="631" y="268"/>
                </a:lnTo>
                <a:lnTo>
                  <a:pt x="612" y="212"/>
                </a:lnTo>
                <a:lnTo>
                  <a:pt x="584" y="159"/>
                </a:lnTo>
                <a:lnTo>
                  <a:pt x="547" y="114"/>
                </a:lnTo>
                <a:lnTo>
                  <a:pt x="503" y="77"/>
                </a:lnTo>
                <a:lnTo>
                  <a:pt x="449" y="47"/>
                </a:lnTo>
                <a:lnTo>
                  <a:pt x="393" y="31"/>
                </a:lnTo>
                <a:lnTo>
                  <a:pt x="330" y="24"/>
                </a:lnTo>
                <a:close/>
                <a:moveTo>
                  <a:pt x="330" y="0"/>
                </a:moveTo>
                <a:lnTo>
                  <a:pt x="398" y="7"/>
                </a:lnTo>
                <a:lnTo>
                  <a:pt x="458" y="26"/>
                </a:lnTo>
                <a:lnTo>
                  <a:pt x="514" y="56"/>
                </a:lnTo>
                <a:lnTo>
                  <a:pt x="563" y="98"/>
                </a:lnTo>
                <a:lnTo>
                  <a:pt x="605" y="147"/>
                </a:lnTo>
                <a:lnTo>
                  <a:pt x="635" y="203"/>
                </a:lnTo>
                <a:lnTo>
                  <a:pt x="654" y="263"/>
                </a:lnTo>
                <a:lnTo>
                  <a:pt x="661" y="331"/>
                </a:lnTo>
                <a:lnTo>
                  <a:pt x="654" y="396"/>
                </a:lnTo>
                <a:lnTo>
                  <a:pt x="635" y="459"/>
                </a:lnTo>
                <a:lnTo>
                  <a:pt x="605" y="515"/>
                </a:lnTo>
                <a:lnTo>
                  <a:pt x="563" y="564"/>
                </a:lnTo>
                <a:lnTo>
                  <a:pt x="514" y="603"/>
                </a:lnTo>
                <a:lnTo>
                  <a:pt x="458" y="633"/>
                </a:lnTo>
                <a:lnTo>
                  <a:pt x="398" y="654"/>
                </a:lnTo>
                <a:lnTo>
                  <a:pt x="330" y="659"/>
                </a:lnTo>
                <a:lnTo>
                  <a:pt x="265" y="654"/>
                </a:lnTo>
                <a:lnTo>
                  <a:pt x="202" y="633"/>
                </a:lnTo>
                <a:lnTo>
                  <a:pt x="147" y="603"/>
                </a:lnTo>
                <a:lnTo>
                  <a:pt x="98" y="564"/>
                </a:lnTo>
                <a:lnTo>
                  <a:pt x="58" y="515"/>
                </a:lnTo>
                <a:lnTo>
                  <a:pt x="28" y="459"/>
                </a:lnTo>
                <a:lnTo>
                  <a:pt x="7" y="396"/>
                </a:lnTo>
                <a:lnTo>
                  <a:pt x="0" y="331"/>
                </a:lnTo>
                <a:lnTo>
                  <a:pt x="7" y="263"/>
                </a:lnTo>
                <a:lnTo>
                  <a:pt x="28" y="203"/>
                </a:lnTo>
                <a:lnTo>
                  <a:pt x="58" y="147"/>
                </a:lnTo>
                <a:lnTo>
                  <a:pt x="98" y="98"/>
                </a:lnTo>
                <a:lnTo>
                  <a:pt x="147" y="56"/>
                </a:lnTo>
                <a:lnTo>
                  <a:pt x="202" y="26"/>
                </a:lnTo>
                <a:lnTo>
                  <a:pt x="265" y="7"/>
                </a:lnTo>
                <a:lnTo>
                  <a:pt x="33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0" name="Freeform 471">
            <a:extLst>
              <a:ext uri="{FF2B5EF4-FFF2-40B4-BE49-F238E27FC236}">
                <a16:creationId xmlns:a16="http://schemas.microsoft.com/office/drawing/2014/main" id="{8AB8D9FD-8E7B-472B-A709-E123BFAD4777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6635522" y="3210480"/>
            <a:ext cx="1044575" cy="1044575"/>
          </a:xfrm>
          <a:custGeom>
            <a:avLst/>
            <a:gdLst>
              <a:gd name="T0" fmla="*/ 268 w 658"/>
              <a:gd name="T1" fmla="*/ 28 h 658"/>
              <a:gd name="T2" fmla="*/ 158 w 658"/>
              <a:gd name="T3" fmla="*/ 74 h 658"/>
              <a:gd name="T4" fmla="*/ 74 w 658"/>
              <a:gd name="T5" fmla="*/ 158 h 658"/>
              <a:gd name="T6" fmla="*/ 28 w 658"/>
              <a:gd name="T7" fmla="*/ 267 h 658"/>
              <a:gd name="T8" fmla="*/ 28 w 658"/>
              <a:gd name="T9" fmla="*/ 391 h 658"/>
              <a:gd name="T10" fmla="*/ 74 w 658"/>
              <a:gd name="T11" fmla="*/ 500 h 658"/>
              <a:gd name="T12" fmla="*/ 158 w 658"/>
              <a:gd name="T13" fmla="*/ 581 h 658"/>
              <a:gd name="T14" fmla="*/ 268 w 658"/>
              <a:gd name="T15" fmla="*/ 628 h 658"/>
              <a:gd name="T16" fmla="*/ 391 w 658"/>
              <a:gd name="T17" fmla="*/ 628 h 658"/>
              <a:gd name="T18" fmla="*/ 500 w 658"/>
              <a:gd name="T19" fmla="*/ 581 h 658"/>
              <a:gd name="T20" fmla="*/ 582 w 658"/>
              <a:gd name="T21" fmla="*/ 500 h 658"/>
              <a:gd name="T22" fmla="*/ 628 w 658"/>
              <a:gd name="T23" fmla="*/ 391 h 658"/>
              <a:gd name="T24" fmla="*/ 628 w 658"/>
              <a:gd name="T25" fmla="*/ 267 h 658"/>
              <a:gd name="T26" fmla="*/ 582 w 658"/>
              <a:gd name="T27" fmla="*/ 158 h 658"/>
              <a:gd name="T28" fmla="*/ 500 w 658"/>
              <a:gd name="T29" fmla="*/ 74 h 658"/>
              <a:gd name="T30" fmla="*/ 391 w 658"/>
              <a:gd name="T31" fmla="*/ 28 h 658"/>
              <a:gd name="T32" fmla="*/ 328 w 658"/>
              <a:gd name="T33" fmla="*/ 0 h 658"/>
              <a:gd name="T34" fmla="*/ 456 w 658"/>
              <a:gd name="T35" fmla="*/ 25 h 658"/>
              <a:gd name="T36" fmla="*/ 561 w 658"/>
              <a:gd name="T37" fmla="*/ 95 h 658"/>
              <a:gd name="T38" fmla="*/ 633 w 658"/>
              <a:gd name="T39" fmla="*/ 200 h 658"/>
              <a:gd name="T40" fmla="*/ 658 w 658"/>
              <a:gd name="T41" fmla="*/ 328 h 658"/>
              <a:gd name="T42" fmla="*/ 633 w 658"/>
              <a:gd name="T43" fmla="*/ 456 h 658"/>
              <a:gd name="T44" fmla="*/ 561 w 658"/>
              <a:gd name="T45" fmla="*/ 561 h 658"/>
              <a:gd name="T46" fmla="*/ 456 w 658"/>
              <a:gd name="T47" fmla="*/ 633 h 658"/>
              <a:gd name="T48" fmla="*/ 328 w 658"/>
              <a:gd name="T49" fmla="*/ 658 h 658"/>
              <a:gd name="T50" fmla="*/ 200 w 658"/>
              <a:gd name="T51" fmla="*/ 633 h 658"/>
              <a:gd name="T52" fmla="*/ 95 w 658"/>
              <a:gd name="T53" fmla="*/ 561 h 658"/>
              <a:gd name="T54" fmla="*/ 25 w 658"/>
              <a:gd name="T55" fmla="*/ 456 h 658"/>
              <a:gd name="T56" fmla="*/ 0 w 658"/>
              <a:gd name="T57" fmla="*/ 328 h 658"/>
              <a:gd name="T58" fmla="*/ 25 w 658"/>
              <a:gd name="T59" fmla="*/ 200 h 658"/>
              <a:gd name="T60" fmla="*/ 95 w 658"/>
              <a:gd name="T61" fmla="*/ 95 h 658"/>
              <a:gd name="T62" fmla="*/ 200 w 658"/>
              <a:gd name="T63" fmla="*/ 25 h 658"/>
              <a:gd name="T64" fmla="*/ 328 w 658"/>
              <a:gd name="T65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8" h="658">
                <a:moveTo>
                  <a:pt x="328" y="23"/>
                </a:moveTo>
                <a:lnTo>
                  <a:pt x="268" y="28"/>
                </a:lnTo>
                <a:lnTo>
                  <a:pt x="209" y="46"/>
                </a:lnTo>
                <a:lnTo>
                  <a:pt x="158" y="74"/>
                </a:lnTo>
                <a:lnTo>
                  <a:pt x="112" y="111"/>
                </a:lnTo>
                <a:lnTo>
                  <a:pt x="74" y="158"/>
                </a:lnTo>
                <a:lnTo>
                  <a:pt x="46" y="209"/>
                </a:lnTo>
                <a:lnTo>
                  <a:pt x="28" y="267"/>
                </a:lnTo>
                <a:lnTo>
                  <a:pt x="23" y="328"/>
                </a:lnTo>
                <a:lnTo>
                  <a:pt x="28" y="391"/>
                </a:lnTo>
                <a:lnTo>
                  <a:pt x="46" y="446"/>
                </a:lnTo>
                <a:lnTo>
                  <a:pt x="74" y="500"/>
                </a:lnTo>
                <a:lnTo>
                  <a:pt x="112" y="544"/>
                </a:lnTo>
                <a:lnTo>
                  <a:pt x="158" y="581"/>
                </a:lnTo>
                <a:lnTo>
                  <a:pt x="209" y="612"/>
                </a:lnTo>
                <a:lnTo>
                  <a:pt x="268" y="628"/>
                </a:lnTo>
                <a:lnTo>
                  <a:pt x="328" y="635"/>
                </a:lnTo>
                <a:lnTo>
                  <a:pt x="391" y="628"/>
                </a:lnTo>
                <a:lnTo>
                  <a:pt x="447" y="612"/>
                </a:lnTo>
                <a:lnTo>
                  <a:pt x="500" y="581"/>
                </a:lnTo>
                <a:lnTo>
                  <a:pt x="544" y="544"/>
                </a:lnTo>
                <a:lnTo>
                  <a:pt x="582" y="500"/>
                </a:lnTo>
                <a:lnTo>
                  <a:pt x="612" y="446"/>
                </a:lnTo>
                <a:lnTo>
                  <a:pt x="628" y="391"/>
                </a:lnTo>
                <a:lnTo>
                  <a:pt x="635" y="328"/>
                </a:lnTo>
                <a:lnTo>
                  <a:pt x="628" y="267"/>
                </a:lnTo>
                <a:lnTo>
                  <a:pt x="612" y="209"/>
                </a:lnTo>
                <a:lnTo>
                  <a:pt x="582" y="158"/>
                </a:lnTo>
                <a:lnTo>
                  <a:pt x="544" y="111"/>
                </a:lnTo>
                <a:lnTo>
                  <a:pt x="500" y="74"/>
                </a:lnTo>
                <a:lnTo>
                  <a:pt x="447" y="46"/>
                </a:lnTo>
                <a:lnTo>
                  <a:pt x="391" y="28"/>
                </a:lnTo>
                <a:lnTo>
                  <a:pt x="328" y="23"/>
                </a:lnTo>
                <a:close/>
                <a:moveTo>
                  <a:pt x="328" y="0"/>
                </a:moveTo>
                <a:lnTo>
                  <a:pt x="396" y="4"/>
                </a:lnTo>
                <a:lnTo>
                  <a:pt x="456" y="25"/>
                </a:lnTo>
                <a:lnTo>
                  <a:pt x="512" y="55"/>
                </a:lnTo>
                <a:lnTo>
                  <a:pt x="561" y="95"/>
                </a:lnTo>
                <a:lnTo>
                  <a:pt x="603" y="144"/>
                </a:lnTo>
                <a:lnTo>
                  <a:pt x="633" y="200"/>
                </a:lnTo>
                <a:lnTo>
                  <a:pt x="652" y="263"/>
                </a:lnTo>
                <a:lnTo>
                  <a:pt x="658" y="328"/>
                </a:lnTo>
                <a:lnTo>
                  <a:pt x="652" y="395"/>
                </a:lnTo>
                <a:lnTo>
                  <a:pt x="633" y="456"/>
                </a:lnTo>
                <a:lnTo>
                  <a:pt x="603" y="512"/>
                </a:lnTo>
                <a:lnTo>
                  <a:pt x="561" y="561"/>
                </a:lnTo>
                <a:lnTo>
                  <a:pt x="512" y="602"/>
                </a:lnTo>
                <a:lnTo>
                  <a:pt x="456" y="633"/>
                </a:lnTo>
                <a:lnTo>
                  <a:pt x="396" y="651"/>
                </a:lnTo>
                <a:lnTo>
                  <a:pt x="328" y="658"/>
                </a:lnTo>
                <a:lnTo>
                  <a:pt x="263" y="651"/>
                </a:lnTo>
                <a:lnTo>
                  <a:pt x="200" y="633"/>
                </a:lnTo>
                <a:lnTo>
                  <a:pt x="144" y="602"/>
                </a:lnTo>
                <a:lnTo>
                  <a:pt x="95" y="561"/>
                </a:lnTo>
                <a:lnTo>
                  <a:pt x="56" y="512"/>
                </a:lnTo>
                <a:lnTo>
                  <a:pt x="25" y="456"/>
                </a:lnTo>
                <a:lnTo>
                  <a:pt x="5" y="395"/>
                </a:lnTo>
                <a:lnTo>
                  <a:pt x="0" y="328"/>
                </a:lnTo>
                <a:lnTo>
                  <a:pt x="5" y="263"/>
                </a:lnTo>
                <a:lnTo>
                  <a:pt x="25" y="200"/>
                </a:lnTo>
                <a:lnTo>
                  <a:pt x="56" y="144"/>
                </a:lnTo>
                <a:lnTo>
                  <a:pt x="95" y="95"/>
                </a:lnTo>
                <a:lnTo>
                  <a:pt x="144" y="55"/>
                </a:lnTo>
                <a:lnTo>
                  <a:pt x="200" y="25"/>
                </a:lnTo>
                <a:lnTo>
                  <a:pt x="263" y="4"/>
                </a:lnTo>
                <a:lnTo>
                  <a:pt x="328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1" name="Freeform 473">
            <a:extLst>
              <a:ext uri="{FF2B5EF4-FFF2-40B4-BE49-F238E27FC236}">
                <a16:creationId xmlns:a16="http://schemas.microsoft.com/office/drawing/2014/main" id="{F4B19D30-4F0B-49FC-8347-00C64AA403A5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8745309" y="3205718"/>
            <a:ext cx="1044575" cy="1046163"/>
          </a:xfrm>
          <a:custGeom>
            <a:avLst/>
            <a:gdLst>
              <a:gd name="T0" fmla="*/ 267 w 658"/>
              <a:gd name="T1" fmla="*/ 31 h 659"/>
              <a:gd name="T2" fmla="*/ 158 w 658"/>
              <a:gd name="T3" fmla="*/ 77 h 659"/>
              <a:gd name="T4" fmla="*/ 74 w 658"/>
              <a:gd name="T5" fmla="*/ 159 h 659"/>
              <a:gd name="T6" fmla="*/ 28 w 658"/>
              <a:gd name="T7" fmla="*/ 268 h 659"/>
              <a:gd name="T8" fmla="*/ 28 w 658"/>
              <a:gd name="T9" fmla="*/ 391 h 659"/>
              <a:gd name="T10" fmla="*/ 74 w 658"/>
              <a:gd name="T11" fmla="*/ 501 h 659"/>
              <a:gd name="T12" fmla="*/ 158 w 658"/>
              <a:gd name="T13" fmla="*/ 584 h 659"/>
              <a:gd name="T14" fmla="*/ 267 w 658"/>
              <a:gd name="T15" fmla="*/ 631 h 659"/>
              <a:gd name="T16" fmla="*/ 391 w 658"/>
              <a:gd name="T17" fmla="*/ 631 h 659"/>
              <a:gd name="T18" fmla="*/ 500 w 658"/>
              <a:gd name="T19" fmla="*/ 584 h 659"/>
              <a:gd name="T20" fmla="*/ 582 w 658"/>
              <a:gd name="T21" fmla="*/ 501 h 659"/>
              <a:gd name="T22" fmla="*/ 628 w 658"/>
              <a:gd name="T23" fmla="*/ 391 h 659"/>
              <a:gd name="T24" fmla="*/ 628 w 658"/>
              <a:gd name="T25" fmla="*/ 268 h 659"/>
              <a:gd name="T26" fmla="*/ 582 w 658"/>
              <a:gd name="T27" fmla="*/ 159 h 659"/>
              <a:gd name="T28" fmla="*/ 500 w 658"/>
              <a:gd name="T29" fmla="*/ 77 h 659"/>
              <a:gd name="T30" fmla="*/ 391 w 658"/>
              <a:gd name="T31" fmla="*/ 31 h 659"/>
              <a:gd name="T32" fmla="*/ 328 w 658"/>
              <a:gd name="T33" fmla="*/ 0 h 659"/>
              <a:gd name="T34" fmla="*/ 456 w 658"/>
              <a:gd name="T35" fmla="*/ 26 h 659"/>
              <a:gd name="T36" fmla="*/ 561 w 658"/>
              <a:gd name="T37" fmla="*/ 98 h 659"/>
              <a:gd name="T38" fmla="*/ 633 w 658"/>
              <a:gd name="T39" fmla="*/ 203 h 659"/>
              <a:gd name="T40" fmla="*/ 658 w 658"/>
              <a:gd name="T41" fmla="*/ 331 h 659"/>
              <a:gd name="T42" fmla="*/ 633 w 658"/>
              <a:gd name="T43" fmla="*/ 459 h 659"/>
              <a:gd name="T44" fmla="*/ 561 w 658"/>
              <a:gd name="T45" fmla="*/ 564 h 659"/>
              <a:gd name="T46" fmla="*/ 456 w 658"/>
              <a:gd name="T47" fmla="*/ 633 h 659"/>
              <a:gd name="T48" fmla="*/ 328 w 658"/>
              <a:gd name="T49" fmla="*/ 659 h 659"/>
              <a:gd name="T50" fmla="*/ 200 w 658"/>
              <a:gd name="T51" fmla="*/ 633 h 659"/>
              <a:gd name="T52" fmla="*/ 95 w 658"/>
              <a:gd name="T53" fmla="*/ 564 h 659"/>
              <a:gd name="T54" fmla="*/ 25 w 658"/>
              <a:gd name="T55" fmla="*/ 459 h 659"/>
              <a:gd name="T56" fmla="*/ 0 w 658"/>
              <a:gd name="T57" fmla="*/ 331 h 659"/>
              <a:gd name="T58" fmla="*/ 25 w 658"/>
              <a:gd name="T59" fmla="*/ 203 h 659"/>
              <a:gd name="T60" fmla="*/ 95 w 658"/>
              <a:gd name="T61" fmla="*/ 98 h 659"/>
              <a:gd name="T62" fmla="*/ 200 w 658"/>
              <a:gd name="T63" fmla="*/ 26 h 659"/>
              <a:gd name="T64" fmla="*/ 328 w 658"/>
              <a:gd name="T65" fmla="*/ 0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8" h="659">
                <a:moveTo>
                  <a:pt x="328" y="24"/>
                </a:moveTo>
                <a:lnTo>
                  <a:pt x="267" y="31"/>
                </a:lnTo>
                <a:lnTo>
                  <a:pt x="209" y="47"/>
                </a:lnTo>
                <a:lnTo>
                  <a:pt x="158" y="77"/>
                </a:lnTo>
                <a:lnTo>
                  <a:pt x="111" y="114"/>
                </a:lnTo>
                <a:lnTo>
                  <a:pt x="74" y="159"/>
                </a:lnTo>
                <a:lnTo>
                  <a:pt x="46" y="212"/>
                </a:lnTo>
                <a:lnTo>
                  <a:pt x="28" y="268"/>
                </a:lnTo>
                <a:lnTo>
                  <a:pt x="23" y="331"/>
                </a:lnTo>
                <a:lnTo>
                  <a:pt x="28" y="391"/>
                </a:lnTo>
                <a:lnTo>
                  <a:pt x="46" y="449"/>
                </a:lnTo>
                <a:lnTo>
                  <a:pt x="74" y="501"/>
                </a:lnTo>
                <a:lnTo>
                  <a:pt x="111" y="547"/>
                </a:lnTo>
                <a:lnTo>
                  <a:pt x="158" y="584"/>
                </a:lnTo>
                <a:lnTo>
                  <a:pt x="209" y="612"/>
                </a:lnTo>
                <a:lnTo>
                  <a:pt x="267" y="631"/>
                </a:lnTo>
                <a:lnTo>
                  <a:pt x="328" y="636"/>
                </a:lnTo>
                <a:lnTo>
                  <a:pt x="391" y="631"/>
                </a:lnTo>
                <a:lnTo>
                  <a:pt x="447" y="612"/>
                </a:lnTo>
                <a:lnTo>
                  <a:pt x="500" y="584"/>
                </a:lnTo>
                <a:lnTo>
                  <a:pt x="544" y="547"/>
                </a:lnTo>
                <a:lnTo>
                  <a:pt x="582" y="501"/>
                </a:lnTo>
                <a:lnTo>
                  <a:pt x="612" y="449"/>
                </a:lnTo>
                <a:lnTo>
                  <a:pt x="628" y="391"/>
                </a:lnTo>
                <a:lnTo>
                  <a:pt x="635" y="331"/>
                </a:lnTo>
                <a:lnTo>
                  <a:pt x="628" y="268"/>
                </a:lnTo>
                <a:lnTo>
                  <a:pt x="612" y="212"/>
                </a:lnTo>
                <a:lnTo>
                  <a:pt x="582" y="159"/>
                </a:lnTo>
                <a:lnTo>
                  <a:pt x="544" y="114"/>
                </a:lnTo>
                <a:lnTo>
                  <a:pt x="500" y="77"/>
                </a:lnTo>
                <a:lnTo>
                  <a:pt x="447" y="47"/>
                </a:lnTo>
                <a:lnTo>
                  <a:pt x="391" y="31"/>
                </a:lnTo>
                <a:lnTo>
                  <a:pt x="328" y="24"/>
                </a:lnTo>
                <a:close/>
                <a:moveTo>
                  <a:pt x="328" y="0"/>
                </a:moveTo>
                <a:lnTo>
                  <a:pt x="395" y="7"/>
                </a:lnTo>
                <a:lnTo>
                  <a:pt x="456" y="26"/>
                </a:lnTo>
                <a:lnTo>
                  <a:pt x="512" y="56"/>
                </a:lnTo>
                <a:lnTo>
                  <a:pt x="561" y="98"/>
                </a:lnTo>
                <a:lnTo>
                  <a:pt x="603" y="147"/>
                </a:lnTo>
                <a:lnTo>
                  <a:pt x="633" y="203"/>
                </a:lnTo>
                <a:lnTo>
                  <a:pt x="651" y="263"/>
                </a:lnTo>
                <a:lnTo>
                  <a:pt x="658" y="331"/>
                </a:lnTo>
                <a:lnTo>
                  <a:pt x="651" y="396"/>
                </a:lnTo>
                <a:lnTo>
                  <a:pt x="633" y="459"/>
                </a:lnTo>
                <a:lnTo>
                  <a:pt x="603" y="515"/>
                </a:lnTo>
                <a:lnTo>
                  <a:pt x="561" y="564"/>
                </a:lnTo>
                <a:lnTo>
                  <a:pt x="512" y="603"/>
                </a:lnTo>
                <a:lnTo>
                  <a:pt x="456" y="633"/>
                </a:lnTo>
                <a:lnTo>
                  <a:pt x="395" y="654"/>
                </a:lnTo>
                <a:lnTo>
                  <a:pt x="328" y="659"/>
                </a:lnTo>
                <a:lnTo>
                  <a:pt x="263" y="654"/>
                </a:lnTo>
                <a:lnTo>
                  <a:pt x="200" y="633"/>
                </a:lnTo>
                <a:lnTo>
                  <a:pt x="144" y="603"/>
                </a:lnTo>
                <a:lnTo>
                  <a:pt x="95" y="564"/>
                </a:lnTo>
                <a:lnTo>
                  <a:pt x="56" y="515"/>
                </a:lnTo>
                <a:lnTo>
                  <a:pt x="25" y="459"/>
                </a:lnTo>
                <a:lnTo>
                  <a:pt x="4" y="396"/>
                </a:lnTo>
                <a:lnTo>
                  <a:pt x="0" y="331"/>
                </a:lnTo>
                <a:lnTo>
                  <a:pt x="4" y="263"/>
                </a:lnTo>
                <a:lnTo>
                  <a:pt x="25" y="203"/>
                </a:lnTo>
                <a:lnTo>
                  <a:pt x="56" y="147"/>
                </a:lnTo>
                <a:lnTo>
                  <a:pt x="95" y="98"/>
                </a:lnTo>
                <a:lnTo>
                  <a:pt x="144" y="56"/>
                </a:lnTo>
                <a:lnTo>
                  <a:pt x="200" y="26"/>
                </a:lnTo>
                <a:lnTo>
                  <a:pt x="263" y="7"/>
                </a:lnTo>
                <a:lnTo>
                  <a:pt x="328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97B114-A25E-47CF-9C21-2868C476A386}"/>
              </a:ext>
            </a:extLst>
          </p:cNvPr>
          <p:cNvSpPr txBox="1"/>
          <p:nvPr/>
        </p:nvSpPr>
        <p:spPr>
          <a:xfrm>
            <a:off x="1934244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139A71-C4EB-4F7F-81CA-BCF537407B10}"/>
              </a:ext>
            </a:extLst>
          </p:cNvPr>
          <p:cNvSpPr txBox="1"/>
          <p:nvPr/>
        </p:nvSpPr>
        <p:spPr>
          <a:xfrm>
            <a:off x="2081453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77A6D9-1859-4BAD-8FAF-A00322E96BE1}"/>
              </a:ext>
            </a:extLst>
          </p:cNvPr>
          <p:cNvSpPr txBox="1"/>
          <p:nvPr/>
        </p:nvSpPr>
        <p:spPr>
          <a:xfrm>
            <a:off x="4122509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64A719-5EFB-4BD5-BA8D-0F9BFB970367}"/>
              </a:ext>
            </a:extLst>
          </p:cNvPr>
          <p:cNvSpPr txBox="1"/>
          <p:nvPr/>
        </p:nvSpPr>
        <p:spPr>
          <a:xfrm>
            <a:off x="4172576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91B804-8C10-4DD1-9BA3-C814861768BA}"/>
              </a:ext>
            </a:extLst>
          </p:cNvPr>
          <p:cNvSpPr txBox="1"/>
          <p:nvPr/>
        </p:nvSpPr>
        <p:spPr>
          <a:xfrm>
            <a:off x="6142316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75ECC8-29BE-498F-98F0-4D31146969F4}"/>
              </a:ext>
            </a:extLst>
          </p:cNvPr>
          <p:cNvSpPr txBox="1"/>
          <p:nvPr/>
        </p:nvSpPr>
        <p:spPr>
          <a:xfrm>
            <a:off x="6285153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D12736-4E54-4B44-89D7-A3DA7E9B965E}"/>
              </a:ext>
            </a:extLst>
          </p:cNvPr>
          <p:cNvSpPr txBox="1"/>
          <p:nvPr/>
        </p:nvSpPr>
        <p:spPr>
          <a:xfrm>
            <a:off x="8218938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92A264-4D80-450A-BE81-3B490DF73AA4}"/>
              </a:ext>
            </a:extLst>
          </p:cNvPr>
          <p:cNvSpPr txBox="1"/>
          <p:nvPr/>
        </p:nvSpPr>
        <p:spPr>
          <a:xfrm>
            <a:off x="8397730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E92646-786E-4164-8B70-62B58A9FA9C8}"/>
              </a:ext>
            </a:extLst>
          </p:cNvPr>
          <p:cNvSpPr txBox="1"/>
          <p:nvPr/>
        </p:nvSpPr>
        <p:spPr>
          <a:xfrm>
            <a:off x="2576476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32%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8AFED7-4127-40CF-B42D-55BA307E3DA2}"/>
              </a:ext>
            </a:extLst>
          </p:cNvPr>
          <p:cNvSpPr txBox="1"/>
          <p:nvPr/>
        </p:nvSpPr>
        <p:spPr>
          <a:xfrm>
            <a:off x="8861875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23%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F3CC94-B6CD-4422-AAE2-C985285EDF4E}"/>
              </a:ext>
            </a:extLst>
          </p:cNvPr>
          <p:cNvSpPr txBox="1"/>
          <p:nvPr/>
        </p:nvSpPr>
        <p:spPr>
          <a:xfrm>
            <a:off x="4736652" y="3469544"/>
            <a:ext cx="81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Rubik" panose="00000500000000000000" pitchFamily="2" charset="-79"/>
                <a:cs typeface="Segoe UI" panose="020B0502040204020203" pitchFamily="34" charset="0"/>
              </a:rPr>
              <a:t>14%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7943D1F-AB85-4D7E-97BC-3D1B598B83E8}"/>
              </a:ext>
            </a:extLst>
          </p:cNvPr>
          <p:cNvSpPr txBox="1"/>
          <p:nvPr/>
        </p:nvSpPr>
        <p:spPr>
          <a:xfrm>
            <a:off x="6750501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56%</a:t>
            </a:r>
          </a:p>
        </p:txBody>
      </p:sp>
      <p:sp>
        <p:nvSpPr>
          <p:cNvPr id="32" name="Flowchart: Delay 31">
            <a:extLst>
              <a:ext uri="{FF2B5EF4-FFF2-40B4-BE49-F238E27FC236}">
                <a16:creationId xmlns:a16="http://schemas.microsoft.com/office/drawing/2014/main" id="{F91FFB56-17B3-48C3-B8C9-836BA76C1E2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41D1B89B-E3FF-43B4-93CD-EAB386504AD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541E5F-A8D0-4072-8E11-BD6643FAF14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AB872C6-56C0-422E-BA0C-E09A5913F394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A37784E-7993-4CEC-BCC9-8CF0D9E327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D2BFD41-E786-498A-809B-AECFD70776B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FAD2E60-34C2-4C3D-80CB-11FB3ACACAF5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84951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B9D6970-BD64-4973-B49C-06463288C14B}"/>
              </a:ext>
            </a:extLst>
          </p:cNvPr>
          <p:cNvSpPr txBox="1"/>
          <p:nvPr/>
        </p:nvSpPr>
        <p:spPr>
          <a:xfrm>
            <a:off x="3037591" y="2927677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124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FF2E86-7175-4900-96CD-78343FA7188C}"/>
              </a:ext>
            </a:extLst>
          </p:cNvPr>
          <p:cNvSpPr/>
          <p:nvPr/>
        </p:nvSpPr>
        <p:spPr>
          <a:xfrm>
            <a:off x="2118472" y="2302028"/>
            <a:ext cx="2589602" cy="25896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26F4695-E711-4557-9E5E-D41CF5A57C9E}"/>
              </a:ext>
            </a:extLst>
          </p:cNvPr>
          <p:cNvSpPr/>
          <p:nvPr/>
        </p:nvSpPr>
        <p:spPr>
          <a:xfrm>
            <a:off x="3812807" y="1744772"/>
            <a:ext cx="1197343" cy="11973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36C696F-DFF6-4916-9966-BF31BB86AA75}"/>
              </a:ext>
            </a:extLst>
          </p:cNvPr>
          <p:cNvGrpSpPr/>
          <p:nvPr/>
        </p:nvGrpSpPr>
        <p:grpSpPr>
          <a:xfrm>
            <a:off x="4122793" y="2024077"/>
            <a:ext cx="606383" cy="609007"/>
            <a:chOff x="9407009" y="4241842"/>
            <a:chExt cx="345728" cy="347224"/>
          </a:xfrm>
          <a:solidFill>
            <a:schemeClr val="bg1"/>
          </a:solidFill>
        </p:grpSpPr>
        <p:sp>
          <p:nvSpPr>
            <p:cNvPr id="19" name="Freeform 477">
              <a:extLst>
                <a:ext uri="{FF2B5EF4-FFF2-40B4-BE49-F238E27FC236}">
                  <a16:creationId xmlns:a16="http://schemas.microsoft.com/office/drawing/2014/main" id="{DE867332-E924-4B5F-BD51-0B8F9EB37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009" y="4274768"/>
              <a:ext cx="314298" cy="314298"/>
            </a:xfrm>
            <a:custGeom>
              <a:avLst/>
              <a:gdLst>
                <a:gd name="T0" fmla="*/ 104 w 210"/>
                <a:gd name="T1" fmla="*/ 0 h 210"/>
                <a:gd name="T2" fmla="*/ 131 w 210"/>
                <a:gd name="T3" fmla="*/ 3 h 210"/>
                <a:gd name="T4" fmla="*/ 153 w 210"/>
                <a:gd name="T5" fmla="*/ 12 h 210"/>
                <a:gd name="T6" fmla="*/ 153 w 210"/>
                <a:gd name="T7" fmla="*/ 15 h 210"/>
                <a:gd name="T8" fmla="*/ 154 w 210"/>
                <a:gd name="T9" fmla="*/ 31 h 210"/>
                <a:gd name="T10" fmla="*/ 146 w 210"/>
                <a:gd name="T11" fmla="*/ 40 h 210"/>
                <a:gd name="T12" fmla="*/ 127 w 210"/>
                <a:gd name="T13" fmla="*/ 31 h 210"/>
                <a:gd name="T14" fmla="*/ 104 w 210"/>
                <a:gd name="T15" fmla="*/ 28 h 210"/>
                <a:gd name="T16" fmla="*/ 81 w 210"/>
                <a:gd name="T17" fmla="*/ 32 h 210"/>
                <a:gd name="T18" fmla="*/ 60 w 210"/>
                <a:gd name="T19" fmla="*/ 42 h 210"/>
                <a:gd name="T20" fmla="*/ 43 w 210"/>
                <a:gd name="T21" fmla="*/ 59 h 210"/>
                <a:gd name="T22" fmla="*/ 32 w 210"/>
                <a:gd name="T23" fmla="*/ 80 h 210"/>
                <a:gd name="T24" fmla="*/ 29 w 210"/>
                <a:gd name="T25" fmla="*/ 105 h 210"/>
                <a:gd name="T26" fmla="*/ 32 w 210"/>
                <a:gd name="T27" fmla="*/ 129 h 210"/>
                <a:gd name="T28" fmla="*/ 43 w 210"/>
                <a:gd name="T29" fmla="*/ 151 h 210"/>
                <a:gd name="T30" fmla="*/ 60 w 210"/>
                <a:gd name="T31" fmla="*/ 167 h 210"/>
                <a:gd name="T32" fmla="*/ 81 w 210"/>
                <a:gd name="T33" fmla="*/ 178 h 210"/>
                <a:gd name="T34" fmla="*/ 106 w 210"/>
                <a:gd name="T35" fmla="*/ 182 h 210"/>
                <a:gd name="T36" fmla="*/ 129 w 210"/>
                <a:gd name="T37" fmla="*/ 178 h 210"/>
                <a:gd name="T38" fmla="*/ 150 w 210"/>
                <a:gd name="T39" fmla="*/ 167 h 210"/>
                <a:gd name="T40" fmla="*/ 167 w 210"/>
                <a:gd name="T41" fmla="*/ 151 h 210"/>
                <a:gd name="T42" fmla="*/ 178 w 210"/>
                <a:gd name="T43" fmla="*/ 129 h 210"/>
                <a:gd name="T44" fmla="*/ 182 w 210"/>
                <a:gd name="T45" fmla="*/ 105 h 210"/>
                <a:gd name="T46" fmla="*/ 179 w 210"/>
                <a:gd name="T47" fmla="*/ 83 h 210"/>
                <a:gd name="T48" fmla="*/ 171 w 210"/>
                <a:gd name="T49" fmla="*/ 65 h 210"/>
                <a:gd name="T50" fmla="*/ 180 w 210"/>
                <a:gd name="T51" fmla="*/ 54 h 210"/>
                <a:gd name="T52" fmla="*/ 193 w 210"/>
                <a:gd name="T53" fmla="*/ 55 h 210"/>
                <a:gd name="T54" fmla="*/ 195 w 210"/>
                <a:gd name="T55" fmla="*/ 55 h 210"/>
                <a:gd name="T56" fmla="*/ 197 w 210"/>
                <a:gd name="T57" fmla="*/ 55 h 210"/>
                <a:gd name="T58" fmla="*/ 207 w 210"/>
                <a:gd name="T59" fmla="*/ 79 h 210"/>
                <a:gd name="T60" fmla="*/ 210 w 210"/>
                <a:gd name="T61" fmla="*/ 105 h 210"/>
                <a:gd name="T62" fmla="*/ 207 w 210"/>
                <a:gd name="T63" fmla="*/ 133 h 210"/>
                <a:gd name="T64" fmla="*/ 196 w 210"/>
                <a:gd name="T65" fmla="*/ 158 h 210"/>
                <a:gd name="T66" fmla="*/ 179 w 210"/>
                <a:gd name="T67" fmla="*/ 180 h 210"/>
                <a:gd name="T68" fmla="*/ 158 w 210"/>
                <a:gd name="T69" fmla="*/ 195 h 210"/>
                <a:gd name="T70" fmla="*/ 133 w 210"/>
                <a:gd name="T71" fmla="*/ 206 h 210"/>
                <a:gd name="T72" fmla="*/ 104 w 210"/>
                <a:gd name="T73" fmla="*/ 210 h 210"/>
                <a:gd name="T74" fmla="*/ 77 w 210"/>
                <a:gd name="T75" fmla="*/ 206 h 210"/>
                <a:gd name="T76" fmla="*/ 52 w 210"/>
                <a:gd name="T77" fmla="*/ 195 h 210"/>
                <a:gd name="T78" fmla="*/ 31 w 210"/>
                <a:gd name="T79" fmla="*/ 180 h 210"/>
                <a:gd name="T80" fmla="*/ 14 w 210"/>
                <a:gd name="T81" fmla="*/ 158 h 210"/>
                <a:gd name="T82" fmla="*/ 4 w 210"/>
                <a:gd name="T83" fmla="*/ 133 h 210"/>
                <a:gd name="T84" fmla="*/ 0 w 210"/>
                <a:gd name="T85" fmla="*/ 105 h 210"/>
                <a:gd name="T86" fmla="*/ 4 w 210"/>
                <a:gd name="T87" fmla="*/ 76 h 210"/>
                <a:gd name="T88" fmla="*/ 14 w 210"/>
                <a:gd name="T89" fmla="*/ 51 h 210"/>
                <a:gd name="T90" fmla="*/ 31 w 210"/>
                <a:gd name="T91" fmla="*/ 31 h 210"/>
                <a:gd name="T92" fmla="*/ 52 w 210"/>
                <a:gd name="T93" fmla="*/ 15 h 210"/>
                <a:gd name="T94" fmla="*/ 77 w 210"/>
                <a:gd name="T95" fmla="*/ 3 h 210"/>
                <a:gd name="T96" fmla="*/ 104 w 210"/>
                <a:gd name="T9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0" h="210">
                  <a:moveTo>
                    <a:pt x="104" y="0"/>
                  </a:moveTo>
                  <a:lnTo>
                    <a:pt x="131" y="3"/>
                  </a:lnTo>
                  <a:lnTo>
                    <a:pt x="153" y="12"/>
                  </a:lnTo>
                  <a:lnTo>
                    <a:pt x="153" y="15"/>
                  </a:lnTo>
                  <a:lnTo>
                    <a:pt x="154" y="31"/>
                  </a:lnTo>
                  <a:lnTo>
                    <a:pt x="146" y="40"/>
                  </a:lnTo>
                  <a:lnTo>
                    <a:pt x="127" y="31"/>
                  </a:lnTo>
                  <a:lnTo>
                    <a:pt x="104" y="28"/>
                  </a:lnTo>
                  <a:lnTo>
                    <a:pt x="81" y="32"/>
                  </a:lnTo>
                  <a:lnTo>
                    <a:pt x="60" y="42"/>
                  </a:lnTo>
                  <a:lnTo>
                    <a:pt x="43" y="59"/>
                  </a:lnTo>
                  <a:lnTo>
                    <a:pt x="32" y="80"/>
                  </a:lnTo>
                  <a:lnTo>
                    <a:pt x="29" y="105"/>
                  </a:lnTo>
                  <a:lnTo>
                    <a:pt x="32" y="129"/>
                  </a:lnTo>
                  <a:lnTo>
                    <a:pt x="43" y="151"/>
                  </a:lnTo>
                  <a:lnTo>
                    <a:pt x="60" y="167"/>
                  </a:lnTo>
                  <a:lnTo>
                    <a:pt x="81" y="178"/>
                  </a:lnTo>
                  <a:lnTo>
                    <a:pt x="106" y="182"/>
                  </a:lnTo>
                  <a:lnTo>
                    <a:pt x="129" y="178"/>
                  </a:lnTo>
                  <a:lnTo>
                    <a:pt x="150" y="167"/>
                  </a:lnTo>
                  <a:lnTo>
                    <a:pt x="167" y="151"/>
                  </a:lnTo>
                  <a:lnTo>
                    <a:pt x="178" y="129"/>
                  </a:lnTo>
                  <a:lnTo>
                    <a:pt x="182" y="105"/>
                  </a:lnTo>
                  <a:lnTo>
                    <a:pt x="179" y="83"/>
                  </a:lnTo>
                  <a:lnTo>
                    <a:pt x="171" y="65"/>
                  </a:lnTo>
                  <a:lnTo>
                    <a:pt x="180" y="54"/>
                  </a:lnTo>
                  <a:lnTo>
                    <a:pt x="193" y="55"/>
                  </a:lnTo>
                  <a:lnTo>
                    <a:pt x="195" y="55"/>
                  </a:lnTo>
                  <a:lnTo>
                    <a:pt x="197" y="55"/>
                  </a:lnTo>
                  <a:lnTo>
                    <a:pt x="207" y="79"/>
                  </a:lnTo>
                  <a:lnTo>
                    <a:pt x="210" y="105"/>
                  </a:lnTo>
                  <a:lnTo>
                    <a:pt x="207" y="133"/>
                  </a:lnTo>
                  <a:lnTo>
                    <a:pt x="196" y="158"/>
                  </a:lnTo>
                  <a:lnTo>
                    <a:pt x="179" y="180"/>
                  </a:lnTo>
                  <a:lnTo>
                    <a:pt x="158" y="195"/>
                  </a:lnTo>
                  <a:lnTo>
                    <a:pt x="133" y="206"/>
                  </a:lnTo>
                  <a:lnTo>
                    <a:pt x="104" y="210"/>
                  </a:lnTo>
                  <a:lnTo>
                    <a:pt x="77" y="206"/>
                  </a:lnTo>
                  <a:lnTo>
                    <a:pt x="52" y="195"/>
                  </a:lnTo>
                  <a:lnTo>
                    <a:pt x="31" y="180"/>
                  </a:lnTo>
                  <a:lnTo>
                    <a:pt x="14" y="158"/>
                  </a:lnTo>
                  <a:lnTo>
                    <a:pt x="4" y="133"/>
                  </a:lnTo>
                  <a:lnTo>
                    <a:pt x="0" y="105"/>
                  </a:lnTo>
                  <a:lnTo>
                    <a:pt x="4" y="76"/>
                  </a:lnTo>
                  <a:lnTo>
                    <a:pt x="14" y="51"/>
                  </a:lnTo>
                  <a:lnTo>
                    <a:pt x="31" y="31"/>
                  </a:lnTo>
                  <a:lnTo>
                    <a:pt x="52" y="15"/>
                  </a:lnTo>
                  <a:lnTo>
                    <a:pt x="77" y="3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Freeform 478">
              <a:extLst>
                <a:ext uri="{FF2B5EF4-FFF2-40B4-BE49-F238E27FC236}">
                  <a16:creationId xmlns:a16="http://schemas.microsoft.com/office/drawing/2014/main" id="{B8026C36-3E59-4F06-A55A-D00D77AE6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6332" y="4354091"/>
              <a:ext cx="155652" cy="154156"/>
            </a:xfrm>
            <a:custGeom>
              <a:avLst/>
              <a:gdLst>
                <a:gd name="T0" fmla="*/ 51 w 104"/>
                <a:gd name="T1" fmla="*/ 0 h 103"/>
                <a:gd name="T2" fmla="*/ 63 w 104"/>
                <a:gd name="T3" fmla="*/ 1 h 103"/>
                <a:gd name="T4" fmla="*/ 74 w 104"/>
                <a:gd name="T5" fmla="*/ 5 h 103"/>
                <a:gd name="T6" fmla="*/ 74 w 104"/>
                <a:gd name="T7" fmla="*/ 5 h 103"/>
                <a:gd name="T8" fmla="*/ 54 w 104"/>
                <a:gd name="T9" fmla="*/ 25 h 103"/>
                <a:gd name="T10" fmla="*/ 51 w 104"/>
                <a:gd name="T11" fmla="*/ 25 h 103"/>
                <a:gd name="T12" fmla="*/ 38 w 104"/>
                <a:gd name="T13" fmla="*/ 29 h 103"/>
                <a:gd name="T14" fmla="*/ 29 w 104"/>
                <a:gd name="T15" fmla="*/ 38 h 103"/>
                <a:gd name="T16" fmla="*/ 25 w 104"/>
                <a:gd name="T17" fmla="*/ 52 h 103"/>
                <a:gd name="T18" fmla="*/ 29 w 104"/>
                <a:gd name="T19" fmla="*/ 65 h 103"/>
                <a:gd name="T20" fmla="*/ 38 w 104"/>
                <a:gd name="T21" fmla="*/ 76 h 103"/>
                <a:gd name="T22" fmla="*/ 51 w 104"/>
                <a:gd name="T23" fmla="*/ 80 h 103"/>
                <a:gd name="T24" fmla="*/ 66 w 104"/>
                <a:gd name="T25" fmla="*/ 76 h 103"/>
                <a:gd name="T26" fmla="*/ 75 w 104"/>
                <a:gd name="T27" fmla="*/ 65 h 103"/>
                <a:gd name="T28" fmla="*/ 79 w 104"/>
                <a:gd name="T29" fmla="*/ 52 h 103"/>
                <a:gd name="T30" fmla="*/ 79 w 104"/>
                <a:gd name="T31" fmla="*/ 50 h 103"/>
                <a:gd name="T32" fmla="*/ 99 w 104"/>
                <a:gd name="T33" fmla="*/ 30 h 103"/>
                <a:gd name="T34" fmla="*/ 99 w 104"/>
                <a:gd name="T35" fmla="*/ 30 h 103"/>
                <a:gd name="T36" fmla="*/ 102 w 104"/>
                <a:gd name="T37" fmla="*/ 40 h 103"/>
                <a:gd name="T38" fmla="*/ 104 w 104"/>
                <a:gd name="T39" fmla="*/ 52 h 103"/>
                <a:gd name="T40" fmla="*/ 101 w 104"/>
                <a:gd name="T41" fmla="*/ 68 h 103"/>
                <a:gd name="T42" fmla="*/ 93 w 104"/>
                <a:gd name="T43" fmla="*/ 82 h 103"/>
                <a:gd name="T44" fmla="*/ 83 w 104"/>
                <a:gd name="T45" fmla="*/ 94 h 103"/>
                <a:gd name="T46" fmla="*/ 68 w 104"/>
                <a:gd name="T47" fmla="*/ 101 h 103"/>
                <a:gd name="T48" fmla="*/ 51 w 104"/>
                <a:gd name="T49" fmla="*/ 103 h 103"/>
                <a:gd name="T50" fmla="*/ 36 w 104"/>
                <a:gd name="T51" fmla="*/ 101 h 103"/>
                <a:gd name="T52" fmla="*/ 21 w 104"/>
                <a:gd name="T53" fmla="*/ 94 h 103"/>
                <a:gd name="T54" fmla="*/ 11 w 104"/>
                <a:gd name="T55" fmla="*/ 82 h 103"/>
                <a:gd name="T56" fmla="*/ 3 w 104"/>
                <a:gd name="T57" fmla="*/ 68 h 103"/>
                <a:gd name="T58" fmla="*/ 0 w 104"/>
                <a:gd name="T59" fmla="*/ 52 h 103"/>
                <a:gd name="T60" fmla="*/ 3 w 104"/>
                <a:gd name="T61" fmla="*/ 35 h 103"/>
                <a:gd name="T62" fmla="*/ 11 w 104"/>
                <a:gd name="T63" fmla="*/ 21 h 103"/>
                <a:gd name="T64" fmla="*/ 21 w 104"/>
                <a:gd name="T65" fmla="*/ 10 h 103"/>
                <a:gd name="T66" fmla="*/ 36 w 104"/>
                <a:gd name="T67" fmla="*/ 2 h 103"/>
                <a:gd name="T68" fmla="*/ 51 w 104"/>
                <a:gd name="T6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" h="103">
                  <a:moveTo>
                    <a:pt x="51" y="0"/>
                  </a:moveTo>
                  <a:lnTo>
                    <a:pt x="63" y="1"/>
                  </a:lnTo>
                  <a:lnTo>
                    <a:pt x="74" y="5"/>
                  </a:lnTo>
                  <a:lnTo>
                    <a:pt x="74" y="5"/>
                  </a:lnTo>
                  <a:lnTo>
                    <a:pt x="54" y="25"/>
                  </a:lnTo>
                  <a:lnTo>
                    <a:pt x="51" y="25"/>
                  </a:lnTo>
                  <a:lnTo>
                    <a:pt x="38" y="29"/>
                  </a:lnTo>
                  <a:lnTo>
                    <a:pt x="29" y="38"/>
                  </a:lnTo>
                  <a:lnTo>
                    <a:pt x="25" y="52"/>
                  </a:lnTo>
                  <a:lnTo>
                    <a:pt x="29" y="65"/>
                  </a:lnTo>
                  <a:lnTo>
                    <a:pt x="38" y="76"/>
                  </a:lnTo>
                  <a:lnTo>
                    <a:pt x="51" y="80"/>
                  </a:lnTo>
                  <a:lnTo>
                    <a:pt x="66" y="76"/>
                  </a:lnTo>
                  <a:lnTo>
                    <a:pt x="75" y="65"/>
                  </a:lnTo>
                  <a:lnTo>
                    <a:pt x="79" y="52"/>
                  </a:lnTo>
                  <a:lnTo>
                    <a:pt x="79" y="50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102" y="40"/>
                  </a:lnTo>
                  <a:lnTo>
                    <a:pt x="104" y="52"/>
                  </a:lnTo>
                  <a:lnTo>
                    <a:pt x="101" y="68"/>
                  </a:lnTo>
                  <a:lnTo>
                    <a:pt x="93" y="82"/>
                  </a:lnTo>
                  <a:lnTo>
                    <a:pt x="83" y="94"/>
                  </a:lnTo>
                  <a:lnTo>
                    <a:pt x="68" y="101"/>
                  </a:lnTo>
                  <a:lnTo>
                    <a:pt x="51" y="103"/>
                  </a:lnTo>
                  <a:lnTo>
                    <a:pt x="36" y="101"/>
                  </a:lnTo>
                  <a:lnTo>
                    <a:pt x="21" y="94"/>
                  </a:lnTo>
                  <a:lnTo>
                    <a:pt x="11" y="82"/>
                  </a:lnTo>
                  <a:lnTo>
                    <a:pt x="3" y="68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11" y="21"/>
                  </a:lnTo>
                  <a:lnTo>
                    <a:pt x="21" y="10"/>
                  </a:lnTo>
                  <a:lnTo>
                    <a:pt x="36" y="2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Freeform 479">
              <a:extLst>
                <a:ext uri="{FF2B5EF4-FFF2-40B4-BE49-F238E27FC236}">
                  <a16:creationId xmlns:a16="http://schemas.microsoft.com/office/drawing/2014/main" id="{DE32E499-2103-42AD-AF95-4FD1AB635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9125" y="4241842"/>
              <a:ext cx="173612" cy="175110"/>
            </a:xfrm>
            <a:custGeom>
              <a:avLst/>
              <a:gdLst>
                <a:gd name="T0" fmla="*/ 81 w 116"/>
                <a:gd name="T1" fmla="*/ 0 h 117"/>
                <a:gd name="T2" fmla="*/ 82 w 116"/>
                <a:gd name="T3" fmla="*/ 0 h 117"/>
                <a:gd name="T4" fmla="*/ 84 w 116"/>
                <a:gd name="T5" fmla="*/ 1 h 117"/>
                <a:gd name="T6" fmla="*/ 85 w 116"/>
                <a:gd name="T7" fmla="*/ 18 h 117"/>
                <a:gd name="T8" fmla="*/ 92 w 116"/>
                <a:gd name="T9" fmla="*/ 13 h 117"/>
                <a:gd name="T10" fmla="*/ 93 w 116"/>
                <a:gd name="T11" fmla="*/ 11 h 117"/>
                <a:gd name="T12" fmla="*/ 95 w 116"/>
                <a:gd name="T13" fmla="*/ 11 h 117"/>
                <a:gd name="T14" fmla="*/ 98 w 116"/>
                <a:gd name="T15" fmla="*/ 11 h 117"/>
                <a:gd name="T16" fmla="*/ 101 w 116"/>
                <a:gd name="T17" fmla="*/ 13 h 117"/>
                <a:gd name="T18" fmla="*/ 105 w 116"/>
                <a:gd name="T19" fmla="*/ 17 h 117"/>
                <a:gd name="T20" fmla="*/ 106 w 116"/>
                <a:gd name="T21" fmla="*/ 18 h 117"/>
                <a:gd name="T22" fmla="*/ 106 w 116"/>
                <a:gd name="T23" fmla="*/ 21 h 117"/>
                <a:gd name="T24" fmla="*/ 106 w 116"/>
                <a:gd name="T25" fmla="*/ 24 h 117"/>
                <a:gd name="T26" fmla="*/ 105 w 116"/>
                <a:gd name="T27" fmla="*/ 26 h 117"/>
                <a:gd name="T28" fmla="*/ 98 w 116"/>
                <a:gd name="T29" fmla="*/ 32 h 117"/>
                <a:gd name="T30" fmla="*/ 114 w 116"/>
                <a:gd name="T31" fmla="*/ 33 h 117"/>
                <a:gd name="T32" fmla="*/ 115 w 116"/>
                <a:gd name="T33" fmla="*/ 34 h 117"/>
                <a:gd name="T34" fmla="*/ 116 w 116"/>
                <a:gd name="T35" fmla="*/ 36 h 117"/>
                <a:gd name="T36" fmla="*/ 115 w 116"/>
                <a:gd name="T37" fmla="*/ 37 h 117"/>
                <a:gd name="T38" fmla="*/ 90 w 116"/>
                <a:gd name="T39" fmla="*/ 62 h 117"/>
                <a:gd name="T40" fmla="*/ 86 w 116"/>
                <a:gd name="T41" fmla="*/ 64 h 117"/>
                <a:gd name="T42" fmla="*/ 82 w 116"/>
                <a:gd name="T43" fmla="*/ 66 h 117"/>
                <a:gd name="T44" fmla="*/ 81 w 116"/>
                <a:gd name="T45" fmla="*/ 66 h 117"/>
                <a:gd name="T46" fmla="*/ 81 w 116"/>
                <a:gd name="T47" fmla="*/ 66 h 117"/>
                <a:gd name="T48" fmla="*/ 65 w 116"/>
                <a:gd name="T49" fmla="*/ 64 h 117"/>
                <a:gd name="T50" fmla="*/ 16 w 116"/>
                <a:gd name="T51" fmla="*/ 114 h 117"/>
                <a:gd name="T52" fmla="*/ 14 w 116"/>
                <a:gd name="T53" fmla="*/ 115 h 117"/>
                <a:gd name="T54" fmla="*/ 12 w 116"/>
                <a:gd name="T55" fmla="*/ 117 h 117"/>
                <a:gd name="T56" fmla="*/ 6 w 116"/>
                <a:gd name="T57" fmla="*/ 117 h 117"/>
                <a:gd name="T58" fmla="*/ 5 w 116"/>
                <a:gd name="T59" fmla="*/ 117 h 117"/>
                <a:gd name="T60" fmla="*/ 3 w 116"/>
                <a:gd name="T61" fmla="*/ 115 h 117"/>
                <a:gd name="T62" fmla="*/ 1 w 116"/>
                <a:gd name="T63" fmla="*/ 114 h 117"/>
                <a:gd name="T64" fmla="*/ 0 w 116"/>
                <a:gd name="T65" fmla="*/ 110 h 117"/>
                <a:gd name="T66" fmla="*/ 1 w 116"/>
                <a:gd name="T67" fmla="*/ 105 h 117"/>
                <a:gd name="T68" fmla="*/ 1 w 116"/>
                <a:gd name="T69" fmla="*/ 104 h 117"/>
                <a:gd name="T70" fmla="*/ 3 w 116"/>
                <a:gd name="T71" fmla="*/ 101 h 117"/>
                <a:gd name="T72" fmla="*/ 9 w 116"/>
                <a:gd name="T73" fmla="*/ 94 h 117"/>
                <a:gd name="T74" fmla="*/ 26 w 116"/>
                <a:gd name="T75" fmla="*/ 79 h 117"/>
                <a:gd name="T76" fmla="*/ 26 w 116"/>
                <a:gd name="T77" fmla="*/ 77 h 117"/>
                <a:gd name="T78" fmla="*/ 43 w 116"/>
                <a:gd name="T79" fmla="*/ 62 h 117"/>
                <a:gd name="T80" fmla="*/ 52 w 116"/>
                <a:gd name="T81" fmla="*/ 51 h 117"/>
                <a:gd name="T82" fmla="*/ 51 w 116"/>
                <a:gd name="T83" fmla="*/ 36 h 117"/>
                <a:gd name="T84" fmla="*/ 51 w 116"/>
                <a:gd name="T85" fmla="*/ 34 h 117"/>
                <a:gd name="T86" fmla="*/ 51 w 116"/>
                <a:gd name="T87" fmla="*/ 32 h 117"/>
                <a:gd name="T88" fmla="*/ 52 w 116"/>
                <a:gd name="T89" fmla="*/ 29 h 117"/>
                <a:gd name="T90" fmla="*/ 54 w 116"/>
                <a:gd name="T91" fmla="*/ 26 h 117"/>
                <a:gd name="T92" fmla="*/ 80 w 116"/>
                <a:gd name="T93" fmla="*/ 0 h 117"/>
                <a:gd name="T94" fmla="*/ 81 w 116"/>
                <a:gd name="T9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117">
                  <a:moveTo>
                    <a:pt x="81" y="0"/>
                  </a:moveTo>
                  <a:lnTo>
                    <a:pt x="82" y="0"/>
                  </a:lnTo>
                  <a:lnTo>
                    <a:pt x="84" y="1"/>
                  </a:lnTo>
                  <a:lnTo>
                    <a:pt x="85" y="18"/>
                  </a:lnTo>
                  <a:lnTo>
                    <a:pt x="92" y="13"/>
                  </a:lnTo>
                  <a:lnTo>
                    <a:pt x="93" y="11"/>
                  </a:lnTo>
                  <a:lnTo>
                    <a:pt x="95" y="11"/>
                  </a:lnTo>
                  <a:lnTo>
                    <a:pt x="98" y="11"/>
                  </a:lnTo>
                  <a:lnTo>
                    <a:pt x="101" y="13"/>
                  </a:lnTo>
                  <a:lnTo>
                    <a:pt x="105" y="17"/>
                  </a:lnTo>
                  <a:lnTo>
                    <a:pt x="106" y="18"/>
                  </a:lnTo>
                  <a:lnTo>
                    <a:pt x="106" y="21"/>
                  </a:lnTo>
                  <a:lnTo>
                    <a:pt x="106" y="24"/>
                  </a:lnTo>
                  <a:lnTo>
                    <a:pt x="105" y="26"/>
                  </a:lnTo>
                  <a:lnTo>
                    <a:pt x="98" y="32"/>
                  </a:lnTo>
                  <a:lnTo>
                    <a:pt x="114" y="33"/>
                  </a:lnTo>
                  <a:lnTo>
                    <a:pt x="115" y="34"/>
                  </a:lnTo>
                  <a:lnTo>
                    <a:pt x="116" y="36"/>
                  </a:lnTo>
                  <a:lnTo>
                    <a:pt x="115" y="37"/>
                  </a:lnTo>
                  <a:lnTo>
                    <a:pt x="90" y="62"/>
                  </a:lnTo>
                  <a:lnTo>
                    <a:pt x="86" y="64"/>
                  </a:lnTo>
                  <a:lnTo>
                    <a:pt x="82" y="66"/>
                  </a:lnTo>
                  <a:lnTo>
                    <a:pt x="81" y="66"/>
                  </a:lnTo>
                  <a:lnTo>
                    <a:pt x="81" y="66"/>
                  </a:lnTo>
                  <a:lnTo>
                    <a:pt x="65" y="64"/>
                  </a:lnTo>
                  <a:lnTo>
                    <a:pt x="16" y="114"/>
                  </a:lnTo>
                  <a:lnTo>
                    <a:pt x="14" y="115"/>
                  </a:lnTo>
                  <a:lnTo>
                    <a:pt x="12" y="117"/>
                  </a:lnTo>
                  <a:lnTo>
                    <a:pt x="6" y="117"/>
                  </a:lnTo>
                  <a:lnTo>
                    <a:pt x="5" y="117"/>
                  </a:lnTo>
                  <a:lnTo>
                    <a:pt x="3" y="115"/>
                  </a:lnTo>
                  <a:lnTo>
                    <a:pt x="1" y="114"/>
                  </a:lnTo>
                  <a:lnTo>
                    <a:pt x="0" y="110"/>
                  </a:lnTo>
                  <a:lnTo>
                    <a:pt x="1" y="105"/>
                  </a:lnTo>
                  <a:lnTo>
                    <a:pt x="1" y="104"/>
                  </a:lnTo>
                  <a:lnTo>
                    <a:pt x="3" y="101"/>
                  </a:lnTo>
                  <a:lnTo>
                    <a:pt x="9" y="94"/>
                  </a:lnTo>
                  <a:lnTo>
                    <a:pt x="26" y="79"/>
                  </a:lnTo>
                  <a:lnTo>
                    <a:pt x="26" y="77"/>
                  </a:lnTo>
                  <a:lnTo>
                    <a:pt x="43" y="62"/>
                  </a:lnTo>
                  <a:lnTo>
                    <a:pt x="52" y="51"/>
                  </a:lnTo>
                  <a:lnTo>
                    <a:pt x="51" y="36"/>
                  </a:lnTo>
                  <a:lnTo>
                    <a:pt x="51" y="34"/>
                  </a:lnTo>
                  <a:lnTo>
                    <a:pt x="51" y="32"/>
                  </a:lnTo>
                  <a:lnTo>
                    <a:pt x="52" y="29"/>
                  </a:lnTo>
                  <a:lnTo>
                    <a:pt x="54" y="26"/>
                  </a:lnTo>
                  <a:lnTo>
                    <a:pt x="80" y="0"/>
                  </a:lnTo>
                  <a:lnTo>
                    <a:pt x="81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52BCDAA-428D-43BF-BA2D-D6471B7A9E5E}"/>
              </a:ext>
            </a:extLst>
          </p:cNvPr>
          <p:cNvSpPr/>
          <p:nvPr/>
        </p:nvSpPr>
        <p:spPr>
          <a:xfrm>
            <a:off x="6729478" y="2487709"/>
            <a:ext cx="819150" cy="8191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2E50ACA-BC40-4693-8CE4-505E83E6CDD1}"/>
              </a:ext>
            </a:extLst>
          </p:cNvPr>
          <p:cNvSpPr/>
          <p:nvPr/>
        </p:nvSpPr>
        <p:spPr>
          <a:xfrm>
            <a:off x="1636569" y="5077196"/>
            <a:ext cx="3564082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 sweet mornings of spring which 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0C1D76B-9E94-4C81-8458-6469A87248D7}"/>
              </a:ext>
            </a:extLst>
          </p:cNvPr>
          <p:cNvSpPr/>
          <p:nvPr/>
        </p:nvSpPr>
        <p:spPr>
          <a:xfrm>
            <a:off x="6729478" y="3697874"/>
            <a:ext cx="819150" cy="81915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641864C5-1DD2-4338-8090-AA0983D74B7B}"/>
              </a:ext>
            </a:extLst>
          </p:cNvPr>
          <p:cNvSpPr/>
          <p:nvPr/>
        </p:nvSpPr>
        <p:spPr>
          <a:xfrm>
            <a:off x="6729478" y="4908039"/>
            <a:ext cx="819150" cy="8191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437D4F-0355-438C-8EC3-E2F37F8AE8B0}"/>
              </a:ext>
            </a:extLst>
          </p:cNvPr>
          <p:cNvSpPr/>
          <p:nvPr/>
        </p:nvSpPr>
        <p:spPr>
          <a:xfrm>
            <a:off x="7845196" y="2514000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532EF01-8173-4076-9496-95BA807C45B4}"/>
              </a:ext>
            </a:extLst>
          </p:cNvPr>
          <p:cNvSpPr/>
          <p:nvPr/>
        </p:nvSpPr>
        <p:spPr>
          <a:xfrm>
            <a:off x="7845196" y="3666861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D5B113-7B40-46B3-B5C2-09FCE76D9CD0}"/>
              </a:ext>
            </a:extLst>
          </p:cNvPr>
          <p:cNvSpPr/>
          <p:nvPr/>
        </p:nvSpPr>
        <p:spPr>
          <a:xfrm>
            <a:off x="7845196" y="4819722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C12F09-9F28-4636-88CF-6915DE6A3028}"/>
              </a:ext>
            </a:extLst>
          </p:cNvPr>
          <p:cNvSpPr txBox="1"/>
          <p:nvPr/>
        </p:nvSpPr>
        <p:spPr>
          <a:xfrm>
            <a:off x="6845896" y="2662912"/>
            <a:ext cx="585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01.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E05536E-E695-4855-AF9A-7DA40FFE8D29}"/>
              </a:ext>
            </a:extLst>
          </p:cNvPr>
          <p:cNvSpPr txBox="1"/>
          <p:nvPr/>
        </p:nvSpPr>
        <p:spPr>
          <a:xfrm>
            <a:off x="6855515" y="387661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02.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6B6ABB-B587-42B2-BDE6-38461567A685}"/>
              </a:ext>
            </a:extLst>
          </p:cNvPr>
          <p:cNvSpPr txBox="1"/>
          <p:nvPr/>
        </p:nvSpPr>
        <p:spPr>
          <a:xfrm>
            <a:off x="6855514" y="5086781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03.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7BD0AB-C7C4-494A-B829-DE3074349317}"/>
              </a:ext>
            </a:extLst>
          </p:cNvPr>
          <p:cNvSpPr/>
          <p:nvPr/>
        </p:nvSpPr>
        <p:spPr>
          <a:xfrm>
            <a:off x="2371663" y="3583888"/>
            <a:ext cx="2053010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</a:t>
            </a:r>
          </a:p>
        </p:txBody>
      </p:sp>
      <p:sp>
        <p:nvSpPr>
          <p:cNvPr id="28" name="Flowchart: Delay 27">
            <a:extLst>
              <a:ext uri="{FF2B5EF4-FFF2-40B4-BE49-F238E27FC236}">
                <a16:creationId xmlns:a16="http://schemas.microsoft.com/office/drawing/2014/main" id="{465DD1D2-CD52-4A93-BC2C-15CCE52AC138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714BE981-5620-4A46-AF20-6B6A2361290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2971FD-D36E-477B-94E9-457E867D434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DB6D39D-DFDB-42F6-BD01-05CF10CDEC53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77C3822-1ECC-45EB-91EA-1FD1DED1962F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AE80518-5AF8-47B3-93C7-E1C0E1955DD1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C7EABD7-C7A6-40E2-A6DC-E4108DFDC999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22360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914B10-6FA3-433A-B9C2-AECC594D4AAD}"/>
              </a:ext>
            </a:extLst>
          </p:cNvPr>
          <p:cNvSpPr/>
          <p:nvPr/>
        </p:nvSpPr>
        <p:spPr>
          <a:xfrm>
            <a:off x="3041744" y="3891868"/>
            <a:ext cx="587065" cy="48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3582F9-E446-4D81-BA79-E953F6665077}"/>
              </a:ext>
            </a:extLst>
          </p:cNvPr>
          <p:cNvSpPr/>
          <p:nvPr/>
        </p:nvSpPr>
        <p:spPr>
          <a:xfrm>
            <a:off x="3756433" y="5117047"/>
            <a:ext cx="191433" cy="5870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48208"/>
                </a:lnTo>
                <a:lnTo>
                  <a:pt x="178763" y="548208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BFF7ACC-F634-4B1E-ADFA-C9714B6E2E5E}"/>
              </a:ext>
            </a:extLst>
          </p:cNvPr>
          <p:cNvSpPr/>
          <p:nvPr/>
        </p:nvSpPr>
        <p:spPr>
          <a:xfrm>
            <a:off x="4217964" y="4210925"/>
            <a:ext cx="97921" cy="26800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50269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0BEBD37-B27F-473A-ACF4-AC0ED2810D4E}"/>
              </a:ext>
            </a:extLst>
          </p:cNvPr>
          <p:cNvSpPr/>
          <p:nvPr/>
        </p:nvSpPr>
        <p:spPr>
          <a:xfrm>
            <a:off x="4217964" y="3304803"/>
            <a:ext cx="97921" cy="26800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50269"/>
                </a:lnTo>
              </a:path>
            </a:pathLst>
          </a:custGeom>
          <a:noFill/>
        </p:spPr>
        <p:style>
          <a:lnRef idx="2">
            <a:schemeClr val="accent6">
              <a:tint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0BB6E81-9584-44FA-A505-FCBF5A67D6F3}"/>
              </a:ext>
            </a:extLst>
          </p:cNvPr>
          <p:cNvSpPr/>
          <p:nvPr/>
        </p:nvSpPr>
        <p:spPr>
          <a:xfrm>
            <a:off x="1893141" y="4210925"/>
            <a:ext cx="191433" cy="5870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48208"/>
                </a:lnTo>
                <a:lnTo>
                  <a:pt x="178763" y="548208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352344C-4834-4574-A1BE-8801DFAF6610}"/>
              </a:ext>
            </a:extLst>
          </p:cNvPr>
          <p:cNvSpPr/>
          <p:nvPr/>
        </p:nvSpPr>
        <p:spPr>
          <a:xfrm>
            <a:off x="1765518" y="3572811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d-ID" sz="1100" kern="12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C04AD80-C090-4818-8552-8FA62994E528}"/>
              </a:ext>
            </a:extLst>
          </p:cNvPr>
          <p:cNvSpPr/>
          <p:nvPr/>
        </p:nvSpPr>
        <p:spPr>
          <a:xfrm>
            <a:off x="2084576" y="4478933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D13F53F-0066-448A-8179-9115C9C902D2}"/>
              </a:ext>
            </a:extLst>
          </p:cNvPr>
          <p:cNvSpPr/>
          <p:nvPr/>
        </p:nvSpPr>
        <p:spPr>
          <a:xfrm>
            <a:off x="3628810" y="2666689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94ACB58-0417-4475-A80D-DC27D71E6CE1}"/>
              </a:ext>
            </a:extLst>
          </p:cNvPr>
          <p:cNvSpPr/>
          <p:nvPr/>
        </p:nvSpPr>
        <p:spPr>
          <a:xfrm>
            <a:off x="3628810" y="3572811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97C15B0-2B1A-4645-9869-F493A5F4CFD9}"/>
              </a:ext>
            </a:extLst>
          </p:cNvPr>
          <p:cNvSpPr/>
          <p:nvPr/>
        </p:nvSpPr>
        <p:spPr>
          <a:xfrm>
            <a:off x="3628810" y="4478933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0F2AF21-2921-462C-891C-4D09369A6375}"/>
              </a:ext>
            </a:extLst>
          </p:cNvPr>
          <p:cNvSpPr/>
          <p:nvPr/>
        </p:nvSpPr>
        <p:spPr>
          <a:xfrm>
            <a:off x="3947868" y="5385055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d-ID" sz="1100" kern="1200" dirty="0">
                <a:latin typeface="Source Sans Pro" panose="020B0503030403020204" pitchFamily="34" charset="0"/>
              </a:rPr>
              <a:t>Staff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4B969DA-14A4-43BB-9A08-5E6F69C54B61}"/>
              </a:ext>
            </a:extLst>
          </p:cNvPr>
          <p:cNvSpPr/>
          <p:nvPr/>
        </p:nvSpPr>
        <p:spPr>
          <a:xfrm>
            <a:off x="6306448" y="2692452"/>
            <a:ext cx="4106635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morningsA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 wonderful serenity has taken possession of my entire soul, like these sweet mornings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7397AD7-29F9-436E-9592-E713AF6A804B}"/>
              </a:ext>
            </a:extLst>
          </p:cNvPr>
          <p:cNvSpPr/>
          <p:nvPr/>
        </p:nvSpPr>
        <p:spPr>
          <a:xfrm>
            <a:off x="6361745" y="3723081"/>
            <a:ext cx="1592827" cy="27435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latin typeface="Source Sans Pro" panose="020B0503030403020204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97D78D-3661-4022-ACAA-829D87383553}"/>
              </a:ext>
            </a:extLst>
          </p:cNvPr>
          <p:cNvSpPr/>
          <p:nvPr/>
        </p:nvSpPr>
        <p:spPr>
          <a:xfrm>
            <a:off x="6296579" y="4302872"/>
            <a:ext cx="4106635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morningsA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 wonderful serenity has taken possession of my entire soul, like these sweet mornings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C4FAF2C-6294-495D-9439-84CD2D109BA8}"/>
              </a:ext>
            </a:extLst>
          </p:cNvPr>
          <p:cNvSpPr/>
          <p:nvPr/>
        </p:nvSpPr>
        <p:spPr>
          <a:xfrm>
            <a:off x="6351876" y="5333501"/>
            <a:ext cx="1592827" cy="27435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latin typeface="Source Sans Pro" panose="020B0503030403020204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sp>
        <p:nvSpPr>
          <p:cNvPr id="35" name="Flowchart: Delay 34">
            <a:extLst>
              <a:ext uri="{FF2B5EF4-FFF2-40B4-BE49-F238E27FC236}">
                <a16:creationId xmlns:a16="http://schemas.microsoft.com/office/drawing/2014/main" id="{3BF4A282-FD83-4E0E-A4A8-496D737200F1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88A8FF2E-C3E1-439E-8641-236AEA7EC0BA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2DDFE7-0B1A-43AD-9647-927CA1BC36C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A57DE60-AE63-485D-A601-D0CAFE6DDCB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0824A2F-BAC3-4E3B-91C6-AC49D501AC0A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046EE80-EA7F-49CD-BF71-D7CA60FF557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6656AC1-34C7-4646-9393-4938C1FDB7B9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96068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94">
            <a:extLst>
              <a:ext uri="{FF2B5EF4-FFF2-40B4-BE49-F238E27FC236}">
                <a16:creationId xmlns:a16="http://schemas.microsoft.com/office/drawing/2014/main" id="{35EFE3C8-D920-4868-B749-F26C11923969}"/>
              </a:ext>
            </a:extLst>
          </p:cNvPr>
          <p:cNvSpPr>
            <a:spLocks noEditPoints="1"/>
          </p:cNvSpPr>
          <p:nvPr/>
        </p:nvSpPr>
        <p:spPr bwMode="auto">
          <a:xfrm>
            <a:off x="3514847" y="3362841"/>
            <a:ext cx="677951" cy="665579"/>
          </a:xfrm>
          <a:custGeom>
            <a:avLst/>
            <a:gdLst>
              <a:gd name="T0" fmla="*/ 48 w 60"/>
              <a:gd name="T1" fmla="*/ 15 h 59"/>
              <a:gd name="T2" fmla="*/ 40 w 60"/>
              <a:gd name="T3" fmla="*/ 15 h 59"/>
              <a:gd name="T4" fmla="*/ 44 w 60"/>
              <a:gd name="T5" fmla="*/ 14 h 59"/>
              <a:gd name="T6" fmla="*/ 44 w 60"/>
              <a:gd name="T7" fmla="*/ 16 h 59"/>
              <a:gd name="T8" fmla="*/ 44 w 60"/>
              <a:gd name="T9" fmla="*/ 14 h 59"/>
              <a:gd name="T10" fmla="*/ 37 w 60"/>
              <a:gd name="T11" fmla="*/ 31 h 59"/>
              <a:gd name="T12" fmla="*/ 35 w 60"/>
              <a:gd name="T13" fmla="*/ 31 h 59"/>
              <a:gd name="T14" fmla="*/ 58 w 60"/>
              <a:gd name="T15" fmla="*/ 1 h 59"/>
              <a:gd name="T16" fmla="*/ 28 w 60"/>
              <a:gd name="T17" fmla="*/ 12 h 59"/>
              <a:gd name="T18" fmla="*/ 3 w 60"/>
              <a:gd name="T19" fmla="*/ 29 h 59"/>
              <a:gd name="T20" fmla="*/ 17 w 60"/>
              <a:gd name="T21" fmla="*/ 42 h 59"/>
              <a:gd name="T22" fmla="*/ 26 w 60"/>
              <a:gd name="T23" fmla="*/ 46 h 59"/>
              <a:gd name="T24" fmla="*/ 37 w 60"/>
              <a:gd name="T25" fmla="*/ 41 h 59"/>
              <a:gd name="T26" fmla="*/ 58 w 60"/>
              <a:gd name="T27" fmla="*/ 1 h 59"/>
              <a:gd name="T28" fmla="*/ 31 w 60"/>
              <a:gd name="T29" fmla="*/ 49 h 59"/>
              <a:gd name="T30" fmla="*/ 26 w 60"/>
              <a:gd name="T31" fmla="*/ 43 h 59"/>
              <a:gd name="T32" fmla="*/ 24 w 60"/>
              <a:gd name="T33" fmla="*/ 43 h 59"/>
              <a:gd name="T34" fmla="*/ 16 w 60"/>
              <a:gd name="T35" fmla="*/ 33 h 59"/>
              <a:gd name="T36" fmla="*/ 10 w 60"/>
              <a:gd name="T37" fmla="*/ 28 h 59"/>
              <a:gd name="T38" fmla="*/ 19 w 60"/>
              <a:gd name="T39" fmla="*/ 24 h 59"/>
              <a:gd name="T40" fmla="*/ 35 w 60"/>
              <a:gd name="T41" fmla="*/ 40 h 59"/>
              <a:gd name="T42" fmla="*/ 42 w 60"/>
              <a:gd name="T43" fmla="*/ 32 h 59"/>
              <a:gd name="T44" fmla="*/ 21 w 60"/>
              <a:gd name="T45" fmla="*/ 22 h 59"/>
              <a:gd name="T46" fmla="*/ 30 w 60"/>
              <a:gd name="T47" fmla="*/ 14 h 59"/>
              <a:gd name="T48" fmla="*/ 45 w 60"/>
              <a:gd name="T49" fmla="*/ 29 h 59"/>
              <a:gd name="T50" fmla="*/ 0 w 60"/>
              <a:gd name="T51" fmla="*/ 59 h 59"/>
              <a:gd name="T52" fmla="*/ 25 w 60"/>
              <a:gd name="T53" fmla="*/ 49 h 59"/>
              <a:gd name="T54" fmla="*/ 5 w 60"/>
              <a:gd name="T55" fmla="*/ 54 h 59"/>
              <a:gd name="T56" fmla="*/ 12 w 60"/>
              <a:gd name="T57" fmla="*/ 46 h 59"/>
              <a:gd name="T58" fmla="*/ 5 w 60"/>
              <a:gd name="T59" fmla="*/ 54 h 59"/>
              <a:gd name="T60" fmla="*/ 27 w 60"/>
              <a:gd name="T61" fmla="*/ 23 h 59"/>
              <a:gd name="T62" fmla="*/ 29 w 60"/>
              <a:gd name="T63" fmla="*/ 23 h 59"/>
              <a:gd name="T64" fmla="*/ 32 w 60"/>
              <a:gd name="T65" fmla="*/ 28 h 59"/>
              <a:gd name="T66" fmla="*/ 32 w 60"/>
              <a:gd name="T67" fmla="*/ 26 h 59"/>
              <a:gd name="T68" fmla="*/ 32 w 60"/>
              <a:gd name="T69" fmla="*/ 2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0" h="59">
                <a:moveTo>
                  <a:pt x="44" y="19"/>
                </a:moveTo>
                <a:cubicBezTo>
                  <a:pt x="46" y="19"/>
                  <a:pt x="48" y="17"/>
                  <a:pt x="48" y="15"/>
                </a:cubicBezTo>
                <a:cubicBezTo>
                  <a:pt x="48" y="13"/>
                  <a:pt x="46" y="11"/>
                  <a:pt x="44" y="11"/>
                </a:cubicBezTo>
                <a:cubicBezTo>
                  <a:pt x="42" y="11"/>
                  <a:pt x="40" y="13"/>
                  <a:pt x="40" y="15"/>
                </a:cubicBezTo>
                <a:cubicBezTo>
                  <a:pt x="40" y="17"/>
                  <a:pt x="42" y="19"/>
                  <a:pt x="44" y="19"/>
                </a:cubicBezTo>
                <a:close/>
                <a:moveTo>
                  <a:pt x="44" y="14"/>
                </a:moveTo>
                <a:cubicBezTo>
                  <a:pt x="45" y="14"/>
                  <a:pt x="45" y="14"/>
                  <a:pt x="45" y="15"/>
                </a:cubicBezTo>
                <a:cubicBezTo>
                  <a:pt x="45" y="16"/>
                  <a:pt x="45" y="16"/>
                  <a:pt x="44" y="16"/>
                </a:cubicBezTo>
                <a:cubicBezTo>
                  <a:pt x="43" y="16"/>
                  <a:pt x="43" y="16"/>
                  <a:pt x="43" y="15"/>
                </a:cubicBezTo>
                <a:cubicBezTo>
                  <a:pt x="43" y="14"/>
                  <a:pt x="43" y="14"/>
                  <a:pt x="44" y="14"/>
                </a:cubicBezTo>
                <a:close/>
                <a:moveTo>
                  <a:pt x="36" y="32"/>
                </a:moveTo>
                <a:cubicBezTo>
                  <a:pt x="37" y="32"/>
                  <a:pt x="37" y="32"/>
                  <a:pt x="37" y="31"/>
                </a:cubicBezTo>
                <a:cubicBezTo>
                  <a:pt x="37" y="30"/>
                  <a:pt x="37" y="30"/>
                  <a:pt x="36" y="30"/>
                </a:cubicBezTo>
                <a:cubicBezTo>
                  <a:pt x="35" y="30"/>
                  <a:pt x="35" y="30"/>
                  <a:pt x="35" y="31"/>
                </a:cubicBezTo>
                <a:cubicBezTo>
                  <a:pt x="35" y="32"/>
                  <a:pt x="35" y="32"/>
                  <a:pt x="36" y="32"/>
                </a:cubicBezTo>
                <a:close/>
                <a:moveTo>
                  <a:pt x="58" y="1"/>
                </a:moveTo>
                <a:cubicBezTo>
                  <a:pt x="58" y="0"/>
                  <a:pt x="57" y="0"/>
                  <a:pt x="56" y="0"/>
                </a:cubicBezTo>
                <a:cubicBezTo>
                  <a:pt x="50" y="0"/>
                  <a:pt x="36" y="4"/>
                  <a:pt x="28" y="12"/>
                </a:cubicBezTo>
                <a:cubicBezTo>
                  <a:pt x="26" y="14"/>
                  <a:pt x="20" y="20"/>
                  <a:pt x="18" y="22"/>
                </a:cubicBezTo>
                <a:cubicBezTo>
                  <a:pt x="14" y="23"/>
                  <a:pt x="7" y="26"/>
                  <a:pt x="3" y="29"/>
                </a:cubicBezTo>
                <a:cubicBezTo>
                  <a:pt x="3" y="29"/>
                  <a:pt x="8" y="29"/>
                  <a:pt x="13" y="33"/>
                </a:cubicBezTo>
                <a:cubicBezTo>
                  <a:pt x="13" y="36"/>
                  <a:pt x="14" y="40"/>
                  <a:pt x="17" y="42"/>
                </a:cubicBezTo>
                <a:cubicBezTo>
                  <a:pt x="19" y="45"/>
                  <a:pt x="21" y="46"/>
                  <a:pt x="24" y="46"/>
                </a:cubicBezTo>
                <a:cubicBezTo>
                  <a:pt x="25" y="46"/>
                  <a:pt x="25" y="46"/>
                  <a:pt x="26" y="46"/>
                </a:cubicBezTo>
                <a:cubicBezTo>
                  <a:pt x="30" y="51"/>
                  <a:pt x="30" y="56"/>
                  <a:pt x="30" y="56"/>
                </a:cubicBezTo>
                <a:cubicBezTo>
                  <a:pt x="33" y="52"/>
                  <a:pt x="36" y="45"/>
                  <a:pt x="37" y="41"/>
                </a:cubicBezTo>
                <a:cubicBezTo>
                  <a:pt x="39" y="39"/>
                  <a:pt x="45" y="33"/>
                  <a:pt x="47" y="31"/>
                </a:cubicBezTo>
                <a:cubicBezTo>
                  <a:pt x="56" y="22"/>
                  <a:pt x="60" y="3"/>
                  <a:pt x="58" y="1"/>
                </a:cubicBezTo>
                <a:close/>
                <a:moveTo>
                  <a:pt x="35" y="40"/>
                </a:moveTo>
                <a:cubicBezTo>
                  <a:pt x="34" y="43"/>
                  <a:pt x="32" y="47"/>
                  <a:pt x="31" y="49"/>
                </a:cubicBezTo>
                <a:cubicBezTo>
                  <a:pt x="30" y="48"/>
                  <a:pt x="30" y="46"/>
                  <a:pt x="28" y="44"/>
                </a:cubicBezTo>
                <a:cubicBezTo>
                  <a:pt x="28" y="43"/>
                  <a:pt x="27" y="43"/>
                  <a:pt x="26" y="43"/>
                </a:cubicBezTo>
                <a:cubicBezTo>
                  <a:pt x="26" y="43"/>
                  <a:pt x="26" y="43"/>
                  <a:pt x="26" y="43"/>
                </a:cubicBezTo>
                <a:cubicBezTo>
                  <a:pt x="25" y="43"/>
                  <a:pt x="24" y="43"/>
                  <a:pt x="24" y="43"/>
                </a:cubicBezTo>
                <a:cubicBezTo>
                  <a:pt x="22" y="43"/>
                  <a:pt x="20" y="42"/>
                  <a:pt x="18" y="41"/>
                </a:cubicBezTo>
                <a:cubicBezTo>
                  <a:pt x="16" y="38"/>
                  <a:pt x="15" y="36"/>
                  <a:pt x="16" y="33"/>
                </a:cubicBezTo>
                <a:cubicBezTo>
                  <a:pt x="16" y="32"/>
                  <a:pt x="16" y="31"/>
                  <a:pt x="15" y="31"/>
                </a:cubicBezTo>
                <a:cubicBezTo>
                  <a:pt x="13" y="29"/>
                  <a:pt x="11" y="29"/>
                  <a:pt x="10" y="28"/>
                </a:cubicBezTo>
                <a:cubicBezTo>
                  <a:pt x="12" y="27"/>
                  <a:pt x="16" y="25"/>
                  <a:pt x="19" y="24"/>
                </a:cubicBezTo>
                <a:cubicBezTo>
                  <a:pt x="19" y="24"/>
                  <a:pt x="19" y="24"/>
                  <a:pt x="19" y="24"/>
                </a:cubicBezTo>
                <a:cubicBezTo>
                  <a:pt x="35" y="40"/>
                  <a:pt x="35" y="40"/>
                  <a:pt x="35" y="40"/>
                </a:cubicBezTo>
                <a:cubicBezTo>
                  <a:pt x="35" y="40"/>
                  <a:pt x="35" y="40"/>
                  <a:pt x="35" y="40"/>
                </a:cubicBezTo>
                <a:close/>
                <a:moveTo>
                  <a:pt x="45" y="29"/>
                </a:moveTo>
                <a:cubicBezTo>
                  <a:pt x="44" y="30"/>
                  <a:pt x="43" y="31"/>
                  <a:pt x="42" y="32"/>
                </a:cubicBezTo>
                <a:cubicBezTo>
                  <a:pt x="41" y="33"/>
                  <a:pt x="38" y="36"/>
                  <a:pt x="37" y="38"/>
                </a:cubicBezTo>
                <a:cubicBezTo>
                  <a:pt x="21" y="22"/>
                  <a:pt x="21" y="22"/>
                  <a:pt x="21" y="22"/>
                </a:cubicBezTo>
                <a:cubicBezTo>
                  <a:pt x="23" y="21"/>
                  <a:pt x="26" y="18"/>
                  <a:pt x="27" y="17"/>
                </a:cubicBezTo>
                <a:cubicBezTo>
                  <a:pt x="28" y="16"/>
                  <a:pt x="29" y="15"/>
                  <a:pt x="30" y="14"/>
                </a:cubicBezTo>
                <a:cubicBezTo>
                  <a:pt x="37" y="7"/>
                  <a:pt x="51" y="3"/>
                  <a:pt x="56" y="3"/>
                </a:cubicBezTo>
                <a:cubicBezTo>
                  <a:pt x="56" y="7"/>
                  <a:pt x="52" y="22"/>
                  <a:pt x="45" y="29"/>
                </a:cubicBezTo>
                <a:close/>
                <a:moveTo>
                  <a:pt x="10" y="33"/>
                </a:moveTo>
                <a:cubicBezTo>
                  <a:pt x="0" y="59"/>
                  <a:pt x="0" y="59"/>
                  <a:pt x="0" y="59"/>
                </a:cubicBezTo>
                <a:cubicBezTo>
                  <a:pt x="26" y="49"/>
                  <a:pt x="26" y="49"/>
                  <a:pt x="26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17" y="49"/>
                  <a:pt x="9" y="41"/>
                  <a:pt x="10" y="33"/>
                </a:cubicBezTo>
                <a:close/>
                <a:moveTo>
                  <a:pt x="5" y="54"/>
                </a:moveTo>
                <a:cubicBezTo>
                  <a:pt x="10" y="42"/>
                  <a:pt x="10" y="42"/>
                  <a:pt x="10" y="42"/>
                </a:cubicBezTo>
                <a:cubicBezTo>
                  <a:pt x="10" y="43"/>
                  <a:pt x="11" y="44"/>
                  <a:pt x="12" y="46"/>
                </a:cubicBezTo>
                <a:cubicBezTo>
                  <a:pt x="13" y="47"/>
                  <a:pt x="15" y="48"/>
                  <a:pt x="17" y="49"/>
                </a:cubicBezTo>
                <a:lnTo>
                  <a:pt x="5" y="54"/>
                </a:lnTo>
                <a:close/>
                <a:moveTo>
                  <a:pt x="28" y="22"/>
                </a:moveTo>
                <a:cubicBezTo>
                  <a:pt x="27" y="22"/>
                  <a:pt x="27" y="22"/>
                  <a:pt x="27" y="23"/>
                </a:cubicBezTo>
                <a:cubicBezTo>
                  <a:pt x="27" y="24"/>
                  <a:pt x="27" y="24"/>
                  <a:pt x="28" y="24"/>
                </a:cubicBezTo>
                <a:cubicBezTo>
                  <a:pt x="29" y="24"/>
                  <a:pt x="29" y="24"/>
                  <a:pt x="29" y="23"/>
                </a:cubicBezTo>
                <a:cubicBezTo>
                  <a:pt x="29" y="22"/>
                  <a:pt x="29" y="22"/>
                  <a:pt x="28" y="22"/>
                </a:cubicBezTo>
                <a:close/>
                <a:moveTo>
                  <a:pt x="32" y="28"/>
                </a:moveTo>
                <a:cubicBezTo>
                  <a:pt x="33" y="28"/>
                  <a:pt x="33" y="28"/>
                  <a:pt x="33" y="27"/>
                </a:cubicBezTo>
                <a:cubicBezTo>
                  <a:pt x="33" y="26"/>
                  <a:pt x="33" y="26"/>
                  <a:pt x="32" y="26"/>
                </a:cubicBezTo>
                <a:cubicBezTo>
                  <a:pt x="31" y="26"/>
                  <a:pt x="31" y="26"/>
                  <a:pt x="31" y="27"/>
                </a:cubicBezTo>
                <a:cubicBezTo>
                  <a:pt x="31" y="28"/>
                  <a:pt x="31" y="28"/>
                  <a:pt x="32" y="28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1B1838C7-0C0B-4AAE-AD59-4C922BAA47FC}"/>
              </a:ext>
            </a:extLst>
          </p:cNvPr>
          <p:cNvSpPr>
            <a:spLocks/>
          </p:cNvSpPr>
          <p:nvPr/>
        </p:nvSpPr>
        <p:spPr bwMode="auto">
          <a:xfrm>
            <a:off x="1758046" y="3026780"/>
            <a:ext cx="971263" cy="1347236"/>
          </a:xfrm>
          <a:custGeom>
            <a:avLst/>
            <a:gdLst>
              <a:gd name="T0" fmla="*/ 367 w 713"/>
              <a:gd name="T1" fmla="*/ 989 h 989"/>
              <a:gd name="T2" fmla="*/ 367 w 713"/>
              <a:gd name="T3" fmla="*/ 890 h 989"/>
              <a:gd name="T4" fmla="*/ 0 w 713"/>
              <a:gd name="T5" fmla="*/ 890 h 989"/>
              <a:gd name="T6" fmla="*/ 0 w 713"/>
              <a:gd name="T7" fmla="*/ 99 h 989"/>
              <a:gd name="T8" fmla="*/ 367 w 713"/>
              <a:gd name="T9" fmla="*/ 99 h 989"/>
              <a:gd name="T10" fmla="*/ 367 w 713"/>
              <a:gd name="T11" fmla="*/ 0 h 989"/>
              <a:gd name="T12" fmla="*/ 713 w 713"/>
              <a:gd name="T13" fmla="*/ 495 h 989"/>
              <a:gd name="T14" fmla="*/ 367 w 713"/>
              <a:gd name="T15" fmla="*/ 989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3" h="989">
                <a:moveTo>
                  <a:pt x="367" y="989"/>
                </a:moveTo>
                <a:lnTo>
                  <a:pt x="367" y="890"/>
                </a:lnTo>
                <a:lnTo>
                  <a:pt x="0" y="890"/>
                </a:lnTo>
                <a:lnTo>
                  <a:pt x="0" y="99"/>
                </a:lnTo>
                <a:lnTo>
                  <a:pt x="367" y="99"/>
                </a:lnTo>
                <a:lnTo>
                  <a:pt x="367" y="0"/>
                </a:lnTo>
                <a:lnTo>
                  <a:pt x="713" y="495"/>
                </a:lnTo>
                <a:lnTo>
                  <a:pt x="367" y="989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3E51633D-389E-4BA3-9FE1-C32CF93E53D3}"/>
              </a:ext>
            </a:extLst>
          </p:cNvPr>
          <p:cNvSpPr>
            <a:spLocks/>
          </p:cNvSpPr>
          <p:nvPr/>
        </p:nvSpPr>
        <p:spPr bwMode="auto">
          <a:xfrm>
            <a:off x="4987870" y="3026780"/>
            <a:ext cx="971263" cy="1347236"/>
          </a:xfrm>
          <a:custGeom>
            <a:avLst/>
            <a:gdLst>
              <a:gd name="T0" fmla="*/ 346 w 713"/>
              <a:gd name="T1" fmla="*/ 0 h 989"/>
              <a:gd name="T2" fmla="*/ 346 w 713"/>
              <a:gd name="T3" fmla="*/ 99 h 989"/>
              <a:gd name="T4" fmla="*/ 713 w 713"/>
              <a:gd name="T5" fmla="*/ 99 h 989"/>
              <a:gd name="T6" fmla="*/ 713 w 713"/>
              <a:gd name="T7" fmla="*/ 890 h 989"/>
              <a:gd name="T8" fmla="*/ 346 w 713"/>
              <a:gd name="T9" fmla="*/ 890 h 989"/>
              <a:gd name="T10" fmla="*/ 346 w 713"/>
              <a:gd name="T11" fmla="*/ 989 h 989"/>
              <a:gd name="T12" fmla="*/ 0 w 713"/>
              <a:gd name="T13" fmla="*/ 495 h 989"/>
              <a:gd name="T14" fmla="*/ 346 w 713"/>
              <a:gd name="T15" fmla="*/ 0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3" h="989">
                <a:moveTo>
                  <a:pt x="346" y="0"/>
                </a:moveTo>
                <a:lnTo>
                  <a:pt x="346" y="99"/>
                </a:lnTo>
                <a:lnTo>
                  <a:pt x="713" y="99"/>
                </a:lnTo>
                <a:lnTo>
                  <a:pt x="713" y="890"/>
                </a:lnTo>
                <a:lnTo>
                  <a:pt x="346" y="890"/>
                </a:lnTo>
                <a:lnTo>
                  <a:pt x="346" y="989"/>
                </a:lnTo>
                <a:lnTo>
                  <a:pt x="0" y="495"/>
                </a:lnTo>
                <a:lnTo>
                  <a:pt x="346" y="0"/>
                </a:lnTo>
                <a:close/>
              </a:path>
            </a:pathLst>
          </a:cu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Freeform 12">
            <a:extLst>
              <a:ext uri="{FF2B5EF4-FFF2-40B4-BE49-F238E27FC236}">
                <a16:creationId xmlns:a16="http://schemas.microsoft.com/office/drawing/2014/main" id="{839685FD-0642-4BDB-A1C7-D70E015968EC}"/>
              </a:ext>
            </a:extLst>
          </p:cNvPr>
          <p:cNvSpPr>
            <a:spLocks/>
          </p:cNvSpPr>
          <p:nvPr/>
        </p:nvSpPr>
        <p:spPr bwMode="auto">
          <a:xfrm>
            <a:off x="2335628" y="4672341"/>
            <a:ext cx="1306369" cy="1114297"/>
          </a:xfrm>
          <a:custGeom>
            <a:avLst/>
            <a:gdLst>
              <a:gd name="T0" fmla="*/ 959 w 959"/>
              <a:gd name="T1" fmla="*/ 550 h 818"/>
              <a:gd name="T2" fmla="*/ 875 w 959"/>
              <a:gd name="T3" fmla="*/ 501 h 818"/>
              <a:gd name="T4" fmla="*/ 691 w 959"/>
              <a:gd name="T5" fmla="*/ 818 h 818"/>
              <a:gd name="T6" fmla="*/ 0 w 959"/>
              <a:gd name="T7" fmla="*/ 423 h 818"/>
              <a:gd name="T8" fmla="*/ 183 w 959"/>
              <a:gd name="T9" fmla="*/ 105 h 818"/>
              <a:gd name="T10" fmla="*/ 106 w 959"/>
              <a:gd name="T11" fmla="*/ 56 h 818"/>
              <a:gd name="T12" fmla="*/ 705 w 959"/>
              <a:gd name="T13" fmla="*/ 0 h 818"/>
              <a:gd name="T14" fmla="*/ 959 w 959"/>
              <a:gd name="T15" fmla="*/ 550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9" h="818">
                <a:moveTo>
                  <a:pt x="959" y="550"/>
                </a:moveTo>
                <a:lnTo>
                  <a:pt x="875" y="501"/>
                </a:lnTo>
                <a:lnTo>
                  <a:pt x="691" y="818"/>
                </a:lnTo>
                <a:lnTo>
                  <a:pt x="0" y="423"/>
                </a:lnTo>
                <a:lnTo>
                  <a:pt x="183" y="105"/>
                </a:lnTo>
                <a:lnTo>
                  <a:pt x="106" y="56"/>
                </a:lnTo>
                <a:lnTo>
                  <a:pt x="705" y="0"/>
                </a:lnTo>
                <a:lnTo>
                  <a:pt x="959" y="550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194292C6-4370-440A-95B9-42E3F6613713}"/>
              </a:ext>
            </a:extLst>
          </p:cNvPr>
          <p:cNvSpPr>
            <a:spLocks/>
          </p:cNvSpPr>
          <p:nvPr/>
        </p:nvSpPr>
        <p:spPr bwMode="auto">
          <a:xfrm>
            <a:off x="4075184" y="4672341"/>
            <a:ext cx="1296834" cy="1114297"/>
          </a:xfrm>
          <a:custGeom>
            <a:avLst/>
            <a:gdLst>
              <a:gd name="T0" fmla="*/ 853 w 952"/>
              <a:gd name="T1" fmla="*/ 56 h 818"/>
              <a:gd name="T2" fmla="*/ 769 w 952"/>
              <a:gd name="T3" fmla="*/ 105 h 818"/>
              <a:gd name="T4" fmla="*/ 952 w 952"/>
              <a:gd name="T5" fmla="*/ 423 h 818"/>
              <a:gd name="T6" fmla="*/ 268 w 952"/>
              <a:gd name="T7" fmla="*/ 818 h 818"/>
              <a:gd name="T8" fmla="*/ 84 w 952"/>
              <a:gd name="T9" fmla="*/ 501 h 818"/>
              <a:gd name="T10" fmla="*/ 0 w 952"/>
              <a:gd name="T11" fmla="*/ 550 h 818"/>
              <a:gd name="T12" fmla="*/ 254 w 952"/>
              <a:gd name="T13" fmla="*/ 0 h 818"/>
              <a:gd name="T14" fmla="*/ 853 w 952"/>
              <a:gd name="T15" fmla="*/ 56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2" h="818">
                <a:moveTo>
                  <a:pt x="853" y="56"/>
                </a:moveTo>
                <a:lnTo>
                  <a:pt x="769" y="105"/>
                </a:lnTo>
                <a:lnTo>
                  <a:pt x="952" y="423"/>
                </a:lnTo>
                <a:lnTo>
                  <a:pt x="268" y="818"/>
                </a:lnTo>
                <a:lnTo>
                  <a:pt x="84" y="501"/>
                </a:lnTo>
                <a:lnTo>
                  <a:pt x="0" y="550"/>
                </a:lnTo>
                <a:lnTo>
                  <a:pt x="254" y="0"/>
                </a:lnTo>
                <a:lnTo>
                  <a:pt x="853" y="56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68619D3-B251-4652-9BC6-43FF63E71BB6}"/>
              </a:ext>
            </a:extLst>
          </p:cNvPr>
          <p:cNvSpPr/>
          <p:nvPr/>
        </p:nvSpPr>
        <p:spPr>
          <a:xfrm>
            <a:off x="1517454" y="3464573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1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6D82299-ECAC-455B-9044-322C9B8ECA28}"/>
              </a:ext>
            </a:extLst>
          </p:cNvPr>
          <p:cNvSpPr/>
          <p:nvPr/>
        </p:nvSpPr>
        <p:spPr>
          <a:xfrm>
            <a:off x="5728077" y="3464573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2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7F3B2C-53C8-4EEA-B5B2-FB7691D0F88E}"/>
              </a:ext>
            </a:extLst>
          </p:cNvPr>
          <p:cNvSpPr/>
          <p:nvPr/>
        </p:nvSpPr>
        <p:spPr>
          <a:xfrm>
            <a:off x="4652226" y="5253191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3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F96E16E-BEFB-493B-8FD2-655D3F16D437}"/>
              </a:ext>
            </a:extLst>
          </p:cNvPr>
          <p:cNvSpPr/>
          <p:nvPr/>
        </p:nvSpPr>
        <p:spPr>
          <a:xfrm>
            <a:off x="2609466" y="5253191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4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093DD6-91CF-4B99-B6DB-DF2E039E8927}"/>
              </a:ext>
            </a:extLst>
          </p:cNvPr>
          <p:cNvSpPr/>
          <p:nvPr/>
        </p:nvSpPr>
        <p:spPr>
          <a:xfrm>
            <a:off x="6754205" y="3095919"/>
            <a:ext cx="4091133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these sweet mornings of spring which I enjoy with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528330-DAFD-46C8-BAE5-508D862341EE}"/>
              </a:ext>
            </a:extLst>
          </p:cNvPr>
          <p:cNvSpPr/>
          <p:nvPr/>
        </p:nvSpPr>
        <p:spPr>
          <a:xfrm>
            <a:off x="6754205" y="4764285"/>
            <a:ext cx="409113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43" name="Flowchart: Delay 42">
            <a:extLst>
              <a:ext uri="{FF2B5EF4-FFF2-40B4-BE49-F238E27FC236}">
                <a16:creationId xmlns:a16="http://schemas.microsoft.com/office/drawing/2014/main" id="{2D7D8D66-1FDE-438D-B852-7D9C47ABAAC9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E640465D-F95B-4573-BA38-14AC941D21C7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95A604-A3FF-498A-9E64-E7B5018FC9AC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8EAD997-4697-49D2-80CD-B24E7297346F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F9E9245-7ECC-43ED-B22B-7CA6AE8229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A41ABA7-65E8-4AAB-9A47-C4C453AA3BF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87D1712-CF18-4BFF-997B-E87E6BA80A6C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41623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AE38514-42B5-48B9-84A2-CA1AC749D5BB}"/>
              </a:ext>
            </a:extLst>
          </p:cNvPr>
          <p:cNvSpPr txBox="1"/>
          <p:nvPr/>
        </p:nvSpPr>
        <p:spPr>
          <a:xfrm>
            <a:off x="6371345" y="5998663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MARKETING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5FA5DD-93F6-4FF4-94C3-BFA123502F18}"/>
              </a:ext>
            </a:extLst>
          </p:cNvPr>
          <p:cNvSpPr txBox="1"/>
          <p:nvPr/>
        </p:nvSpPr>
        <p:spPr>
          <a:xfrm>
            <a:off x="5092206" y="2453962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BUSINESS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F0CB9C-0F39-4882-B65A-C01181F114FA}"/>
              </a:ext>
            </a:extLst>
          </p:cNvPr>
          <p:cNvSpPr txBox="1"/>
          <p:nvPr/>
        </p:nvSpPr>
        <p:spPr>
          <a:xfrm>
            <a:off x="7645234" y="2427924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MEETING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6F4587-167B-496C-A536-634D8A67BCFA}"/>
              </a:ext>
            </a:extLst>
          </p:cNvPr>
          <p:cNvSpPr txBox="1"/>
          <p:nvPr/>
        </p:nvSpPr>
        <p:spPr>
          <a:xfrm>
            <a:off x="8923071" y="5998663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PRESENTATION</a:t>
            </a: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17BBABC4-CED2-4116-8850-DC2EC9BF7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855" y="3955655"/>
            <a:ext cx="835771" cy="837461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BD49F434-EFB1-4A35-B2FA-30B781BB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198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01FB8A30-F7AD-47A4-97F3-174204368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6884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190A79F6-6C3F-4C15-8CF0-9DA71D3A0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5882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56210D2-6DBE-42DB-85D3-EA4DB7DA3CDF}"/>
              </a:ext>
            </a:extLst>
          </p:cNvPr>
          <p:cNvCxnSpPr/>
          <p:nvPr/>
        </p:nvCxnSpPr>
        <p:spPr>
          <a:xfrm flipH="1">
            <a:off x="6200805" y="2926336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4B8DBE9-89F5-4FF3-AFB5-5A6DEF3B3A23}"/>
              </a:ext>
            </a:extLst>
          </p:cNvPr>
          <p:cNvSpPr/>
          <p:nvPr/>
        </p:nvSpPr>
        <p:spPr>
          <a:xfrm>
            <a:off x="6049064" y="3223182"/>
            <a:ext cx="305354" cy="30535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1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8B1359-F25D-4CA2-BC2D-26EB9467F1D9}"/>
              </a:ext>
            </a:extLst>
          </p:cNvPr>
          <p:cNvCxnSpPr/>
          <p:nvPr/>
        </p:nvCxnSpPr>
        <p:spPr>
          <a:xfrm flipH="1">
            <a:off x="8754301" y="2926336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5978B048-D474-4244-99A9-611418A5D593}"/>
              </a:ext>
            </a:extLst>
          </p:cNvPr>
          <p:cNvSpPr/>
          <p:nvPr/>
        </p:nvSpPr>
        <p:spPr>
          <a:xfrm>
            <a:off x="8602092" y="3223182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3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E83EBA-D8DB-45D0-B58C-EDE596CFE574}"/>
              </a:ext>
            </a:extLst>
          </p:cNvPr>
          <p:cNvCxnSpPr/>
          <p:nvPr/>
        </p:nvCxnSpPr>
        <p:spPr>
          <a:xfrm flipH="1" flipV="1">
            <a:off x="7478615" y="4907383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0EB30AE4-6A0E-43AA-BCDB-5B8247A3DAE5}"/>
              </a:ext>
            </a:extLst>
          </p:cNvPr>
          <p:cNvSpPr/>
          <p:nvPr/>
        </p:nvSpPr>
        <p:spPr>
          <a:xfrm>
            <a:off x="7326407" y="5204230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2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320727-E2FB-4C10-BEE4-BB585D9108A5}"/>
              </a:ext>
            </a:extLst>
          </p:cNvPr>
          <p:cNvCxnSpPr/>
          <p:nvPr/>
        </p:nvCxnSpPr>
        <p:spPr>
          <a:xfrm flipH="1" flipV="1">
            <a:off x="10033299" y="4907383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F9F5647-DB60-42C8-8D1C-692C66274735}"/>
              </a:ext>
            </a:extLst>
          </p:cNvPr>
          <p:cNvSpPr/>
          <p:nvPr/>
        </p:nvSpPr>
        <p:spPr>
          <a:xfrm>
            <a:off x="9881091" y="5204230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4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7" name="Freeform 62">
            <a:extLst>
              <a:ext uri="{FF2B5EF4-FFF2-40B4-BE49-F238E27FC236}">
                <a16:creationId xmlns:a16="http://schemas.microsoft.com/office/drawing/2014/main" id="{F7DECD3E-7DD4-4228-805F-8460CF6E74D8}"/>
              </a:ext>
            </a:extLst>
          </p:cNvPr>
          <p:cNvSpPr>
            <a:spLocks noEditPoints="1"/>
          </p:cNvSpPr>
          <p:nvPr/>
        </p:nvSpPr>
        <p:spPr bwMode="auto">
          <a:xfrm>
            <a:off x="8617952" y="4224501"/>
            <a:ext cx="273635" cy="299769"/>
          </a:xfrm>
          <a:custGeom>
            <a:avLst/>
            <a:gdLst>
              <a:gd name="T0" fmla="*/ 52 w 53"/>
              <a:gd name="T1" fmla="*/ 0 h 58"/>
              <a:gd name="T2" fmla="*/ 52 w 53"/>
              <a:gd name="T3" fmla="*/ 0 h 58"/>
              <a:gd name="T4" fmla="*/ 52 w 53"/>
              <a:gd name="T5" fmla="*/ 0 h 58"/>
              <a:gd name="T6" fmla="*/ 17 w 53"/>
              <a:gd name="T7" fmla="*/ 5 h 58"/>
              <a:gd name="T8" fmla="*/ 17 w 53"/>
              <a:gd name="T9" fmla="*/ 5 h 58"/>
              <a:gd name="T10" fmla="*/ 16 w 53"/>
              <a:gd name="T11" fmla="*/ 6 h 58"/>
              <a:gd name="T12" fmla="*/ 16 w 53"/>
              <a:gd name="T13" fmla="*/ 46 h 58"/>
              <a:gd name="T14" fmla="*/ 12 w 53"/>
              <a:gd name="T15" fmla="*/ 45 h 58"/>
              <a:gd name="T16" fmla="*/ 7 w 53"/>
              <a:gd name="T17" fmla="*/ 45 h 58"/>
              <a:gd name="T18" fmla="*/ 0 w 53"/>
              <a:gd name="T19" fmla="*/ 52 h 58"/>
              <a:gd name="T20" fmla="*/ 7 w 53"/>
              <a:gd name="T21" fmla="*/ 58 h 58"/>
              <a:gd name="T22" fmla="*/ 12 w 53"/>
              <a:gd name="T23" fmla="*/ 58 h 58"/>
              <a:gd name="T24" fmla="*/ 19 w 53"/>
              <a:gd name="T25" fmla="*/ 52 h 58"/>
              <a:gd name="T26" fmla="*/ 19 w 53"/>
              <a:gd name="T27" fmla="*/ 21 h 58"/>
              <a:gd name="T28" fmla="*/ 51 w 53"/>
              <a:gd name="T29" fmla="*/ 16 h 58"/>
              <a:gd name="T30" fmla="*/ 51 w 53"/>
              <a:gd name="T31" fmla="*/ 38 h 58"/>
              <a:gd name="T32" fmla="*/ 47 w 53"/>
              <a:gd name="T33" fmla="*/ 37 h 58"/>
              <a:gd name="T34" fmla="*/ 41 w 53"/>
              <a:gd name="T35" fmla="*/ 37 h 58"/>
              <a:gd name="T36" fmla="*/ 35 w 53"/>
              <a:gd name="T37" fmla="*/ 44 h 58"/>
              <a:gd name="T38" fmla="*/ 41 w 53"/>
              <a:gd name="T39" fmla="*/ 50 h 58"/>
              <a:gd name="T40" fmla="*/ 47 w 53"/>
              <a:gd name="T41" fmla="*/ 50 h 58"/>
              <a:gd name="T42" fmla="*/ 53 w 53"/>
              <a:gd name="T43" fmla="*/ 44 h 58"/>
              <a:gd name="T44" fmla="*/ 53 w 53"/>
              <a:gd name="T45" fmla="*/ 1 h 58"/>
              <a:gd name="T46" fmla="*/ 52 w 53"/>
              <a:gd name="T47" fmla="*/ 0 h 58"/>
              <a:gd name="T48" fmla="*/ 12 w 53"/>
              <a:gd name="T49" fmla="*/ 56 h 58"/>
              <a:gd name="T50" fmla="*/ 7 w 53"/>
              <a:gd name="T51" fmla="*/ 56 h 58"/>
              <a:gd name="T52" fmla="*/ 3 w 53"/>
              <a:gd name="T53" fmla="*/ 52 h 58"/>
              <a:gd name="T54" fmla="*/ 7 w 53"/>
              <a:gd name="T55" fmla="*/ 48 h 58"/>
              <a:gd name="T56" fmla="*/ 12 w 53"/>
              <a:gd name="T57" fmla="*/ 48 h 58"/>
              <a:gd name="T58" fmla="*/ 16 w 53"/>
              <a:gd name="T59" fmla="*/ 52 h 58"/>
              <a:gd name="T60" fmla="*/ 12 w 53"/>
              <a:gd name="T61" fmla="*/ 56 h 58"/>
              <a:gd name="T62" fmla="*/ 47 w 53"/>
              <a:gd name="T63" fmla="*/ 48 h 58"/>
              <a:gd name="T64" fmla="*/ 41 w 53"/>
              <a:gd name="T65" fmla="*/ 48 h 58"/>
              <a:gd name="T66" fmla="*/ 37 w 53"/>
              <a:gd name="T67" fmla="*/ 44 h 58"/>
              <a:gd name="T68" fmla="*/ 41 w 53"/>
              <a:gd name="T69" fmla="*/ 40 h 58"/>
              <a:gd name="T70" fmla="*/ 47 w 53"/>
              <a:gd name="T71" fmla="*/ 40 h 58"/>
              <a:gd name="T72" fmla="*/ 51 w 53"/>
              <a:gd name="T73" fmla="*/ 44 h 58"/>
              <a:gd name="T74" fmla="*/ 47 w 53"/>
              <a:gd name="T75" fmla="*/ 48 h 58"/>
              <a:gd name="T76" fmla="*/ 51 w 53"/>
              <a:gd name="T77" fmla="*/ 13 h 58"/>
              <a:gd name="T78" fmla="*/ 19 w 53"/>
              <a:gd name="T79" fmla="*/ 18 h 58"/>
              <a:gd name="T80" fmla="*/ 19 w 53"/>
              <a:gd name="T81" fmla="*/ 7 h 58"/>
              <a:gd name="T82" fmla="*/ 51 w 53"/>
              <a:gd name="T83" fmla="*/ 3 h 58"/>
              <a:gd name="T84" fmla="*/ 51 w 53"/>
              <a:gd name="T85" fmla="*/ 13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3" h="58">
                <a:moveTo>
                  <a:pt x="52" y="0"/>
                </a:move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6" y="5"/>
                  <a:pt x="16" y="6"/>
                  <a:pt x="16" y="6"/>
                </a:cubicBezTo>
                <a:cubicBezTo>
                  <a:pt x="16" y="46"/>
                  <a:pt x="16" y="46"/>
                  <a:pt x="16" y="46"/>
                </a:cubicBezTo>
                <a:cubicBezTo>
                  <a:pt x="15" y="46"/>
                  <a:pt x="14" y="45"/>
                  <a:pt x="12" y="45"/>
                </a:cubicBezTo>
                <a:cubicBezTo>
                  <a:pt x="7" y="45"/>
                  <a:pt x="7" y="45"/>
                  <a:pt x="7" y="45"/>
                </a:cubicBezTo>
                <a:cubicBezTo>
                  <a:pt x="3" y="45"/>
                  <a:pt x="0" y="48"/>
                  <a:pt x="0" y="52"/>
                </a:cubicBezTo>
                <a:cubicBezTo>
                  <a:pt x="0" y="55"/>
                  <a:pt x="3" y="58"/>
                  <a:pt x="7" y="58"/>
                </a:cubicBezTo>
                <a:cubicBezTo>
                  <a:pt x="12" y="58"/>
                  <a:pt x="12" y="58"/>
                  <a:pt x="12" y="58"/>
                </a:cubicBezTo>
                <a:cubicBezTo>
                  <a:pt x="16" y="58"/>
                  <a:pt x="19" y="55"/>
                  <a:pt x="19" y="52"/>
                </a:cubicBezTo>
                <a:cubicBezTo>
                  <a:pt x="19" y="21"/>
                  <a:pt x="19" y="21"/>
                  <a:pt x="19" y="21"/>
                </a:cubicBezTo>
                <a:cubicBezTo>
                  <a:pt x="51" y="16"/>
                  <a:pt x="51" y="16"/>
                  <a:pt x="51" y="16"/>
                </a:cubicBezTo>
                <a:cubicBezTo>
                  <a:pt x="51" y="38"/>
                  <a:pt x="51" y="38"/>
                  <a:pt x="51" y="38"/>
                </a:cubicBezTo>
                <a:cubicBezTo>
                  <a:pt x="50" y="38"/>
                  <a:pt x="48" y="37"/>
                  <a:pt x="47" y="37"/>
                </a:cubicBezTo>
                <a:cubicBezTo>
                  <a:pt x="41" y="37"/>
                  <a:pt x="41" y="37"/>
                  <a:pt x="41" y="37"/>
                </a:cubicBezTo>
                <a:cubicBezTo>
                  <a:pt x="38" y="37"/>
                  <a:pt x="35" y="40"/>
                  <a:pt x="35" y="44"/>
                </a:cubicBezTo>
                <a:cubicBezTo>
                  <a:pt x="35" y="47"/>
                  <a:pt x="38" y="50"/>
                  <a:pt x="41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50" y="50"/>
                  <a:pt x="53" y="47"/>
                  <a:pt x="53" y="44"/>
                </a:cubicBezTo>
                <a:cubicBezTo>
                  <a:pt x="53" y="1"/>
                  <a:pt x="53" y="1"/>
                  <a:pt x="53" y="1"/>
                </a:cubicBezTo>
                <a:cubicBezTo>
                  <a:pt x="53" y="0"/>
                  <a:pt x="53" y="0"/>
                  <a:pt x="52" y="0"/>
                </a:cubicBezTo>
                <a:close/>
                <a:moveTo>
                  <a:pt x="12" y="56"/>
                </a:moveTo>
                <a:cubicBezTo>
                  <a:pt x="7" y="56"/>
                  <a:pt x="7" y="56"/>
                  <a:pt x="7" y="56"/>
                </a:cubicBezTo>
                <a:cubicBezTo>
                  <a:pt x="4" y="56"/>
                  <a:pt x="3" y="54"/>
                  <a:pt x="3" y="52"/>
                </a:cubicBezTo>
                <a:cubicBezTo>
                  <a:pt x="3" y="49"/>
                  <a:pt x="4" y="48"/>
                  <a:pt x="7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4" y="48"/>
                  <a:pt x="16" y="49"/>
                  <a:pt x="16" y="52"/>
                </a:cubicBezTo>
                <a:cubicBezTo>
                  <a:pt x="16" y="54"/>
                  <a:pt x="14" y="56"/>
                  <a:pt x="12" y="56"/>
                </a:cubicBezTo>
                <a:close/>
                <a:moveTo>
                  <a:pt x="47" y="48"/>
                </a:moveTo>
                <a:cubicBezTo>
                  <a:pt x="41" y="48"/>
                  <a:pt x="41" y="48"/>
                  <a:pt x="41" y="48"/>
                </a:cubicBezTo>
                <a:cubicBezTo>
                  <a:pt x="39" y="48"/>
                  <a:pt x="37" y="46"/>
                  <a:pt x="37" y="44"/>
                </a:cubicBezTo>
                <a:cubicBezTo>
                  <a:pt x="37" y="41"/>
                  <a:pt x="39" y="40"/>
                  <a:pt x="41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9" y="40"/>
                  <a:pt x="51" y="41"/>
                  <a:pt x="51" y="44"/>
                </a:cubicBezTo>
                <a:cubicBezTo>
                  <a:pt x="51" y="46"/>
                  <a:pt x="49" y="48"/>
                  <a:pt x="47" y="48"/>
                </a:cubicBezTo>
                <a:close/>
                <a:moveTo>
                  <a:pt x="51" y="13"/>
                </a:moveTo>
                <a:cubicBezTo>
                  <a:pt x="19" y="18"/>
                  <a:pt x="19" y="18"/>
                  <a:pt x="19" y="18"/>
                </a:cubicBezTo>
                <a:cubicBezTo>
                  <a:pt x="19" y="7"/>
                  <a:pt x="19" y="7"/>
                  <a:pt x="19" y="7"/>
                </a:cubicBezTo>
                <a:cubicBezTo>
                  <a:pt x="51" y="3"/>
                  <a:pt x="51" y="3"/>
                  <a:pt x="51" y="3"/>
                </a:cubicBezTo>
                <a:lnTo>
                  <a:pt x="51" y="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38" name="Freeform 64">
            <a:extLst>
              <a:ext uri="{FF2B5EF4-FFF2-40B4-BE49-F238E27FC236}">
                <a16:creationId xmlns:a16="http://schemas.microsoft.com/office/drawing/2014/main" id="{DBFEE35E-CDFA-44CB-9048-69755147F2F0}"/>
              </a:ext>
            </a:extLst>
          </p:cNvPr>
          <p:cNvSpPr>
            <a:spLocks noEditPoints="1"/>
          </p:cNvSpPr>
          <p:nvPr/>
        </p:nvSpPr>
        <p:spPr bwMode="auto">
          <a:xfrm>
            <a:off x="9880809" y="4224501"/>
            <a:ext cx="305917" cy="299769"/>
          </a:xfrm>
          <a:custGeom>
            <a:avLst/>
            <a:gdLst>
              <a:gd name="T0" fmla="*/ 199 w 199"/>
              <a:gd name="T1" fmla="*/ 70 h 195"/>
              <a:gd name="T2" fmla="*/ 128 w 199"/>
              <a:gd name="T3" fmla="*/ 70 h 195"/>
              <a:gd name="T4" fmla="*/ 101 w 199"/>
              <a:gd name="T5" fmla="*/ 0 h 195"/>
              <a:gd name="T6" fmla="*/ 74 w 199"/>
              <a:gd name="T7" fmla="*/ 70 h 195"/>
              <a:gd name="T8" fmla="*/ 0 w 199"/>
              <a:gd name="T9" fmla="*/ 70 h 195"/>
              <a:gd name="T10" fmla="*/ 61 w 199"/>
              <a:gd name="T11" fmla="*/ 114 h 195"/>
              <a:gd name="T12" fmla="*/ 34 w 199"/>
              <a:gd name="T13" fmla="*/ 195 h 195"/>
              <a:gd name="T14" fmla="*/ 101 w 199"/>
              <a:gd name="T15" fmla="*/ 148 h 195"/>
              <a:gd name="T16" fmla="*/ 169 w 199"/>
              <a:gd name="T17" fmla="*/ 195 h 195"/>
              <a:gd name="T18" fmla="*/ 142 w 199"/>
              <a:gd name="T19" fmla="*/ 114 h 195"/>
              <a:gd name="T20" fmla="*/ 199 w 199"/>
              <a:gd name="T21" fmla="*/ 70 h 195"/>
              <a:gd name="T22" fmla="*/ 148 w 199"/>
              <a:gd name="T23" fmla="*/ 171 h 195"/>
              <a:gd name="T24" fmla="*/ 105 w 199"/>
              <a:gd name="T25" fmla="*/ 141 h 195"/>
              <a:gd name="T26" fmla="*/ 101 w 199"/>
              <a:gd name="T27" fmla="*/ 134 h 195"/>
              <a:gd name="T28" fmla="*/ 95 w 199"/>
              <a:gd name="T29" fmla="*/ 141 h 195"/>
              <a:gd name="T30" fmla="*/ 51 w 199"/>
              <a:gd name="T31" fmla="*/ 171 h 195"/>
              <a:gd name="T32" fmla="*/ 68 w 199"/>
              <a:gd name="T33" fmla="*/ 118 h 195"/>
              <a:gd name="T34" fmla="*/ 71 w 199"/>
              <a:gd name="T35" fmla="*/ 111 h 195"/>
              <a:gd name="T36" fmla="*/ 64 w 199"/>
              <a:gd name="T37" fmla="*/ 107 h 195"/>
              <a:gd name="T38" fmla="*/ 27 w 199"/>
              <a:gd name="T39" fmla="*/ 81 h 195"/>
              <a:gd name="T40" fmla="*/ 81 w 199"/>
              <a:gd name="T41" fmla="*/ 81 h 195"/>
              <a:gd name="T42" fmla="*/ 81 w 199"/>
              <a:gd name="T43" fmla="*/ 74 h 195"/>
              <a:gd name="T44" fmla="*/ 101 w 199"/>
              <a:gd name="T45" fmla="*/ 23 h 195"/>
              <a:gd name="T46" fmla="*/ 118 w 199"/>
              <a:gd name="T47" fmla="*/ 74 h 195"/>
              <a:gd name="T48" fmla="*/ 122 w 199"/>
              <a:gd name="T49" fmla="*/ 81 h 195"/>
              <a:gd name="T50" fmla="*/ 172 w 199"/>
              <a:gd name="T51" fmla="*/ 81 h 195"/>
              <a:gd name="T52" fmla="*/ 135 w 199"/>
              <a:gd name="T53" fmla="*/ 107 h 195"/>
              <a:gd name="T54" fmla="*/ 132 w 199"/>
              <a:gd name="T55" fmla="*/ 111 h 195"/>
              <a:gd name="T56" fmla="*/ 148 w 199"/>
              <a:gd name="T57" fmla="*/ 171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9" h="195">
                <a:moveTo>
                  <a:pt x="199" y="70"/>
                </a:moveTo>
                <a:lnTo>
                  <a:pt x="128" y="70"/>
                </a:lnTo>
                <a:lnTo>
                  <a:pt x="101" y="0"/>
                </a:lnTo>
                <a:lnTo>
                  <a:pt x="74" y="70"/>
                </a:lnTo>
                <a:lnTo>
                  <a:pt x="0" y="70"/>
                </a:lnTo>
                <a:lnTo>
                  <a:pt x="61" y="114"/>
                </a:lnTo>
                <a:lnTo>
                  <a:pt x="34" y="195"/>
                </a:lnTo>
                <a:lnTo>
                  <a:pt x="101" y="148"/>
                </a:lnTo>
                <a:lnTo>
                  <a:pt x="169" y="195"/>
                </a:lnTo>
                <a:lnTo>
                  <a:pt x="142" y="114"/>
                </a:lnTo>
                <a:lnTo>
                  <a:pt x="199" y="70"/>
                </a:lnTo>
                <a:close/>
                <a:moveTo>
                  <a:pt x="148" y="171"/>
                </a:moveTo>
                <a:lnTo>
                  <a:pt x="105" y="141"/>
                </a:lnTo>
                <a:lnTo>
                  <a:pt x="101" y="134"/>
                </a:lnTo>
                <a:lnTo>
                  <a:pt x="95" y="141"/>
                </a:lnTo>
                <a:lnTo>
                  <a:pt x="51" y="171"/>
                </a:lnTo>
                <a:lnTo>
                  <a:pt x="68" y="118"/>
                </a:lnTo>
                <a:lnTo>
                  <a:pt x="71" y="111"/>
                </a:lnTo>
                <a:lnTo>
                  <a:pt x="64" y="107"/>
                </a:lnTo>
                <a:lnTo>
                  <a:pt x="27" y="81"/>
                </a:lnTo>
                <a:lnTo>
                  <a:pt x="81" y="81"/>
                </a:lnTo>
                <a:lnTo>
                  <a:pt x="81" y="74"/>
                </a:lnTo>
                <a:lnTo>
                  <a:pt x="101" y="23"/>
                </a:lnTo>
                <a:lnTo>
                  <a:pt x="118" y="74"/>
                </a:lnTo>
                <a:lnTo>
                  <a:pt x="122" y="81"/>
                </a:lnTo>
                <a:lnTo>
                  <a:pt x="172" y="81"/>
                </a:lnTo>
                <a:lnTo>
                  <a:pt x="135" y="107"/>
                </a:lnTo>
                <a:lnTo>
                  <a:pt x="132" y="111"/>
                </a:lnTo>
                <a:lnTo>
                  <a:pt x="148" y="1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39" name="Freeform 75">
            <a:extLst>
              <a:ext uri="{FF2B5EF4-FFF2-40B4-BE49-F238E27FC236}">
                <a16:creationId xmlns:a16="http://schemas.microsoft.com/office/drawing/2014/main" id="{3829C74C-5DFE-4FC5-82F3-4AD4DF704BDC}"/>
              </a:ext>
            </a:extLst>
          </p:cNvPr>
          <p:cNvSpPr>
            <a:spLocks noEditPoints="1"/>
          </p:cNvSpPr>
          <p:nvPr/>
        </p:nvSpPr>
        <p:spPr bwMode="auto">
          <a:xfrm>
            <a:off x="6048782" y="4224501"/>
            <a:ext cx="305917" cy="299769"/>
          </a:xfrm>
          <a:custGeom>
            <a:avLst/>
            <a:gdLst>
              <a:gd name="T0" fmla="*/ 32 w 59"/>
              <a:gd name="T1" fmla="*/ 42 h 58"/>
              <a:gd name="T2" fmla="*/ 22 w 59"/>
              <a:gd name="T3" fmla="*/ 42 h 58"/>
              <a:gd name="T4" fmla="*/ 8 w 59"/>
              <a:gd name="T5" fmla="*/ 44 h 58"/>
              <a:gd name="T6" fmla="*/ 22 w 59"/>
              <a:gd name="T7" fmla="*/ 45 h 58"/>
              <a:gd name="T8" fmla="*/ 32 w 59"/>
              <a:gd name="T9" fmla="*/ 45 h 58"/>
              <a:gd name="T10" fmla="*/ 51 w 59"/>
              <a:gd name="T11" fmla="*/ 44 h 58"/>
              <a:gd name="T12" fmla="*/ 27 w 59"/>
              <a:gd name="T13" fmla="*/ 46 h 58"/>
              <a:gd name="T14" fmla="*/ 27 w 59"/>
              <a:gd name="T15" fmla="*/ 41 h 58"/>
              <a:gd name="T16" fmla="*/ 27 w 59"/>
              <a:gd name="T17" fmla="*/ 46 h 58"/>
              <a:gd name="T18" fmla="*/ 27 w 59"/>
              <a:gd name="T19" fmla="*/ 13 h 58"/>
              <a:gd name="T20" fmla="*/ 17 w 59"/>
              <a:gd name="T21" fmla="*/ 13 h 58"/>
              <a:gd name="T22" fmla="*/ 8 w 59"/>
              <a:gd name="T23" fmla="*/ 14 h 58"/>
              <a:gd name="T24" fmla="*/ 17 w 59"/>
              <a:gd name="T25" fmla="*/ 16 h 58"/>
              <a:gd name="T26" fmla="*/ 27 w 59"/>
              <a:gd name="T27" fmla="*/ 16 h 58"/>
              <a:gd name="T28" fmla="*/ 51 w 59"/>
              <a:gd name="T29" fmla="*/ 14 h 58"/>
              <a:gd name="T30" fmla="*/ 22 w 59"/>
              <a:gd name="T31" fmla="*/ 17 h 58"/>
              <a:gd name="T32" fmla="*/ 22 w 59"/>
              <a:gd name="T33" fmla="*/ 12 h 58"/>
              <a:gd name="T34" fmla="*/ 22 w 59"/>
              <a:gd name="T35" fmla="*/ 17 h 58"/>
              <a:gd name="T36" fmla="*/ 45 w 59"/>
              <a:gd name="T37" fmla="*/ 28 h 58"/>
              <a:gd name="T38" fmla="*/ 35 w 59"/>
              <a:gd name="T39" fmla="*/ 28 h 58"/>
              <a:gd name="T40" fmla="*/ 8 w 59"/>
              <a:gd name="T41" fmla="*/ 29 h 58"/>
              <a:gd name="T42" fmla="*/ 35 w 59"/>
              <a:gd name="T43" fmla="*/ 30 h 58"/>
              <a:gd name="T44" fmla="*/ 45 w 59"/>
              <a:gd name="T45" fmla="*/ 30 h 58"/>
              <a:gd name="T46" fmla="*/ 51 w 59"/>
              <a:gd name="T47" fmla="*/ 29 h 58"/>
              <a:gd name="T48" fmla="*/ 40 w 59"/>
              <a:gd name="T49" fmla="*/ 32 h 58"/>
              <a:gd name="T50" fmla="*/ 40 w 59"/>
              <a:gd name="T51" fmla="*/ 26 h 58"/>
              <a:gd name="T52" fmla="*/ 40 w 59"/>
              <a:gd name="T53" fmla="*/ 32 h 58"/>
              <a:gd name="T54" fmla="*/ 6 w 59"/>
              <a:gd name="T55" fmla="*/ 0 h 58"/>
              <a:gd name="T56" fmla="*/ 0 w 59"/>
              <a:gd name="T57" fmla="*/ 53 h 58"/>
              <a:gd name="T58" fmla="*/ 54 w 59"/>
              <a:gd name="T59" fmla="*/ 58 h 58"/>
              <a:gd name="T60" fmla="*/ 59 w 59"/>
              <a:gd name="T61" fmla="*/ 5 h 58"/>
              <a:gd name="T62" fmla="*/ 56 w 59"/>
              <a:gd name="T63" fmla="*/ 53 h 58"/>
              <a:gd name="T64" fmla="*/ 6 w 59"/>
              <a:gd name="T65" fmla="*/ 56 h 58"/>
              <a:gd name="T66" fmla="*/ 3 w 59"/>
              <a:gd name="T67" fmla="*/ 5 h 58"/>
              <a:gd name="T68" fmla="*/ 54 w 59"/>
              <a:gd name="T69" fmla="*/ 2 h 58"/>
              <a:gd name="T70" fmla="*/ 56 w 59"/>
              <a:gd name="T71" fmla="*/ 53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9" h="58">
                <a:moveTo>
                  <a:pt x="50" y="42"/>
                </a:moveTo>
                <a:cubicBezTo>
                  <a:pt x="32" y="42"/>
                  <a:pt x="32" y="42"/>
                  <a:pt x="32" y="42"/>
                </a:cubicBezTo>
                <a:cubicBezTo>
                  <a:pt x="32" y="40"/>
                  <a:pt x="29" y="38"/>
                  <a:pt x="27" y="38"/>
                </a:cubicBezTo>
                <a:cubicBezTo>
                  <a:pt x="25" y="38"/>
                  <a:pt x="22" y="40"/>
                  <a:pt x="22" y="42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2"/>
                  <a:pt x="8" y="43"/>
                  <a:pt x="8" y="44"/>
                </a:cubicBezTo>
                <a:cubicBezTo>
                  <a:pt x="8" y="44"/>
                  <a:pt x="9" y="45"/>
                  <a:pt x="10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5" y="49"/>
                  <a:pt x="27" y="49"/>
                </a:cubicBezTo>
                <a:cubicBezTo>
                  <a:pt x="29" y="49"/>
                  <a:pt x="32" y="47"/>
                  <a:pt x="32" y="45"/>
                </a:cubicBezTo>
                <a:cubicBezTo>
                  <a:pt x="50" y="45"/>
                  <a:pt x="50" y="45"/>
                  <a:pt x="50" y="45"/>
                </a:cubicBezTo>
                <a:cubicBezTo>
                  <a:pt x="50" y="45"/>
                  <a:pt x="51" y="44"/>
                  <a:pt x="51" y="44"/>
                </a:cubicBezTo>
                <a:cubicBezTo>
                  <a:pt x="51" y="43"/>
                  <a:pt x="50" y="42"/>
                  <a:pt x="50" y="42"/>
                </a:cubicBezTo>
                <a:close/>
                <a:moveTo>
                  <a:pt x="27" y="46"/>
                </a:moveTo>
                <a:cubicBezTo>
                  <a:pt x="26" y="46"/>
                  <a:pt x="24" y="45"/>
                  <a:pt x="24" y="44"/>
                </a:cubicBezTo>
                <a:cubicBezTo>
                  <a:pt x="24" y="42"/>
                  <a:pt x="26" y="41"/>
                  <a:pt x="27" y="41"/>
                </a:cubicBezTo>
                <a:cubicBezTo>
                  <a:pt x="28" y="41"/>
                  <a:pt x="30" y="42"/>
                  <a:pt x="30" y="44"/>
                </a:cubicBezTo>
                <a:cubicBezTo>
                  <a:pt x="30" y="45"/>
                  <a:pt x="28" y="46"/>
                  <a:pt x="27" y="46"/>
                </a:cubicBezTo>
                <a:close/>
                <a:moveTo>
                  <a:pt x="50" y="13"/>
                </a:moveTo>
                <a:cubicBezTo>
                  <a:pt x="27" y="13"/>
                  <a:pt x="27" y="13"/>
                  <a:pt x="27" y="13"/>
                </a:cubicBezTo>
                <a:cubicBezTo>
                  <a:pt x="26" y="11"/>
                  <a:pt x="24" y="9"/>
                  <a:pt x="22" y="9"/>
                </a:cubicBezTo>
                <a:cubicBezTo>
                  <a:pt x="19" y="9"/>
                  <a:pt x="17" y="11"/>
                  <a:pt x="17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9" y="13"/>
                  <a:pt x="8" y="14"/>
                  <a:pt x="8" y="14"/>
                </a:cubicBezTo>
                <a:cubicBezTo>
                  <a:pt x="8" y="15"/>
                  <a:pt x="9" y="16"/>
                  <a:pt x="10" y="16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18"/>
                  <a:pt x="19" y="20"/>
                  <a:pt x="22" y="20"/>
                </a:cubicBezTo>
                <a:cubicBezTo>
                  <a:pt x="24" y="20"/>
                  <a:pt x="26" y="18"/>
                  <a:pt x="27" y="16"/>
                </a:cubicBezTo>
                <a:cubicBezTo>
                  <a:pt x="50" y="16"/>
                  <a:pt x="50" y="16"/>
                  <a:pt x="50" y="16"/>
                </a:cubicBezTo>
                <a:cubicBezTo>
                  <a:pt x="50" y="16"/>
                  <a:pt x="51" y="15"/>
                  <a:pt x="51" y="14"/>
                </a:cubicBezTo>
                <a:cubicBezTo>
                  <a:pt x="51" y="14"/>
                  <a:pt x="50" y="13"/>
                  <a:pt x="50" y="13"/>
                </a:cubicBezTo>
                <a:close/>
                <a:moveTo>
                  <a:pt x="22" y="17"/>
                </a:moveTo>
                <a:cubicBezTo>
                  <a:pt x="20" y="17"/>
                  <a:pt x="19" y="16"/>
                  <a:pt x="19" y="14"/>
                </a:cubicBezTo>
                <a:cubicBezTo>
                  <a:pt x="19" y="13"/>
                  <a:pt x="20" y="12"/>
                  <a:pt x="22" y="12"/>
                </a:cubicBezTo>
                <a:cubicBezTo>
                  <a:pt x="23" y="12"/>
                  <a:pt x="24" y="13"/>
                  <a:pt x="24" y="14"/>
                </a:cubicBezTo>
                <a:cubicBezTo>
                  <a:pt x="24" y="16"/>
                  <a:pt x="23" y="17"/>
                  <a:pt x="22" y="17"/>
                </a:cubicBezTo>
                <a:close/>
                <a:moveTo>
                  <a:pt x="50" y="28"/>
                </a:moveTo>
                <a:cubicBezTo>
                  <a:pt x="45" y="28"/>
                  <a:pt x="45" y="28"/>
                  <a:pt x="45" y="28"/>
                </a:cubicBezTo>
                <a:cubicBezTo>
                  <a:pt x="45" y="25"/>
                  <a:pt x="43" y="24"/>
                  <a:pt x="40" y="24"/>
                </a:cubicBezTo>
                <a:cubicBezTo>
                  <a:pt x="38" y="24"/>
                  <a:pt x="36" y="25"/>
                  <a:pt x="35" y="28"/>
                </a:cubicBezTo>
                <a:cubicBezTo>
                  <a:pt x="10" y="28"/>
                  <a:pt x="10" y="28"/>
                  <a:pt x="10" y="28"/>
                </a:cubicBezTo>
                <a:cubicBezTo>
                  <a:pt x="9" y="28"/>
                  <a:pt x="8" y="28"/>
                  <a:pt x="8" y="29"/>
                </a:cubicBezTo>
                <a:cubicBezTo>
                  <a:pt x="8" y="30"/>
                  <a:pt x="9" y="30"/>
                  <a:pt x="10" y="30"/>
                </a:cubicBezTo>
                <a:cubicBezTo>
                  <a:pt x="35" y="30"/>
                  <a:pt x="35" y="30"/>
                  <a:pt x="35" y="30"/>
                </a:cubicBezTo>
                <a:cubicBezTo>
                  <a:pt x="36" y="33"/>
                  <a:pt x="38" y="34"/>
                  <a:pt x="40" y="34"/>
                </a:cubicBezTo>
                <a:cubicBezTo>
                  <a:pt x="43" y="34"/>
                  <a:pt x="45" y="33"/>
                  <a:pt x="45" y="30"/>
                </a:cubicBezTo>
                <a:cubicBezTo>
                  <a:pt x="50" y="30"/>
                  <a:pt x="50" y="30"/>
                  <a:pt x="50" y="30"/>
                </a:cubicBezTo>
                <a:cubicBezTo>
                  <a:pt x="50" y="30"/>
                  <a:pt x="51" y="30"/>
                  <a:pt x="51" y="29"/>
                </a:cubicBezTo>
                <a:cubicBezTo>
                  <a:pt x="51" y="28"/>
                  <a:pt x="50" y="28"/>
                  <a:pt x="50" y="28"/>
                </a:cubicBezTo>
                <a:close/>
                <a:moveTo>
                  <a:pt x="40" y="32"/>
                </a:moveTo>
                <a:cubicBezTo>
                  <a:pt x="39" y="32"/>
                  <a:pt x="38" y="30"/>
                  <a:pt x="38" y="29"/>
                </a:cubicBezTo>
                <a:cubicBezTo>
                  <a:pt x="38" y="28"/>
                  <a:pt x="39" y="26"/>
                  <a:pt x="40" y="26"/>
                </a:cubicBezTo>
                <a:cubicBezTo>
                  <a:pt x="42" y="26"/>
                  <a:pt x="43" y="28"/>
                  <a:pt x="43" y="29"/>
                </a:cubicBezTo>
                <a:cubicBezTo>
                  <a:pt x="43" y="30"/>
                  <a:pt x="42" y="32"/>
                  <a:pt x="40" y="32"/>
                </a:cubicBezTo>
                <a:close/>
                <a:moveTo>
                  <a:pt x="54" y="0"/>
                </a:move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2"/>
                  <a:pt x="0" y="5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56"/>
                  <a:pt x="3" y="58"/>
                  <a:pt x="6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57" y="58"/>
                  <a:pt x="59" y="56"/>
                  <a:pt x="59" y="53"/>
                </a:cubicBezTo>
                <a:cubicBezTo>
                  <a:pt x="59" y="5"/>
                  <a:pt x="59" y="5"/>
                  <a:pt x="59" y="5"/>
                </a:cubicBezTo>
                <a:cubicBezTo>
                  <a:pt x="59" y="2"/>
                  <a:pt x="57" y="0"/>
                  <a:pt x="54" y="0"/>
                </a:cubicBezTo>
                <a:close/>
                <a:moveTo>
                  <a:pt x="56" y="53"/>
                </a:moveTo>
                <a:cubicBezTo>
                  <a:pt x="56" y="54"/>
                  <a:pt x="55" y="56"/>
                  <a:pt x="54" y="56"/>
                </a:cubicBezTo>
                <a:cubicBezTo>
                  <a:pt x="6" y="56"/>
                  <a:pt x="6" y="56"/>
                  <a:pt x="6" y="56"/>
                </a:cubicBezTo>
                <a:cubicBezTo>
                  <a:pt x="4" y="56"/>
                  <a:pt x="3" y="54"/>
                  <a:pt x="3" y="53"/>
                </a:cubicBezTo>
                <a:cubicBezTo>
                  <a:pt x="3" y="5"/>
                  <a:pt x="3" y="5"/>
                  <a:pt x="3" y="5"/>
                </a:cubicBezTo>
                <a:cubicBezTo>
                  <a:pt x="3" y="4"/>
                  <a:pt x="4" y="2"/>
                  <a:pt x="6" y="2"/>
                </a:cubicBezTo>
                <a:cubicBezTo>
                  <a:pt x="54" y="2"/>
                  <a:pt x="54" y="2"/>
                  <a:pt x="54" y="2"/>
                </a:cubicBezTo>
                <a:cubicBezTo>
                  <a:pt x="55" y="2"/>
                  <a:pt x="56" y="4"/>
                  <a:pt x="56" y="5"/>
                </a:cubicBezTo>
                <a:lnTo>
                  <a:pt x="56" y="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40" name="Freeform 76">
            <a:extLst>
              <a:ext uri="{FF2B5EF4-FFF2-40B4-BE49-F238E27FC236}">
                <a16:creationId xmlns:a16="http://schemas.microsoft.com/office/drawing/2014/main" id="{D6D3031A-020A-4ABE-B307-996D01F30F48}"/>
              </a:ext>
            </a:extLst>
          </p:cNvPr>
          <p:cNvSpPr>
            <a:spLocks noEditPoints="1"/>
          </p:cNvSpPr>
          <p:nvPr/>
        </p:nvSpPr>
        <p:spPr bwMode="auto">
          <a:xfrm>
            <a:off x="7326125" y="4224501"/>
            <a:ext cx="305917" cy="299769"/>
          </a:xfrm>
          <a:custGeom>
            <a:avLst/>
            <a:gdLst>
              <a:gd name="T0" fmla="*/ 54 w 59"/>
              <a:gd name="T1" fmla="*/ 22 h 58"/>
              <a:gd name="T2" fmla="*/ 53 w 59"/>
              <a:gd name="T3" fmla="*/ 14 h 58"/>
              <a:gd name="T4" fmla="*/ 48 w 59"/>
              <a:gd name="T5" fmla="*/ 5 h 58"/>
              <a:gd name="T6" fmla="*/ 45 w 59"/>
              <a:gd name="T7" fmla="*/ 5 h 58"/>
              <a:gd name="T8" fmla="*/ 36 w 59"/>
              <a:gd name="T9" fmla="*/ 4 h 58"/>
              <a:gd name="T10" fmla="*/ 34 w 59"/>
              <a:gd name="T11" fmla="*/ 0 h 58"/>
              <a:gd name="T12" fmla="*/ 24 w 59"/>
              <a:gd name="T13" fmla="*/ 2 h 58"/>
              <a:gd name="T14" fmla="*/ 17 w 59"/>
              <a:gd name="T15" fmla="*/ 7 h 58"/>
              <a:gd name="T16" fmla="*/ 13 w 59"/>
              <a:gd name="T17" fmla="*/ 5 h 58"/>
              <a:gd name="T18" fmla="*/ 6 w 59"/>
              <a:gd name="T19" fmla="*/ 11 h 58"/>
              <a:gd name="T20" fmla="*/ 8 w 59"/>
              <a:gd name="T21" fmla="*/ 16 h 58"/>
              <a:gd name="T22" fmla="*/ 2 w 59"/>
              <a:gd name="T23" fmla="*/ 23 h 58"/>
              <a:gd name="T24" fmla="*/ 0 w 59"/>
              <a:gd name="T25" fmla="*/ 33 h 58"/>
              <a:gd name="T26" fmla="*/ 5 w 59"/>
              <a:gd name="T27" fmla="*/ 36 h 58"/>
              <a:gd name="T28" fmla="*/ 6 w 59"/>
              <a:gd name="T29" fmla="*/ 44 h 58"/>
              <a:gd name="T30" fmla="*/ 12 w 59"/>
              <a:gd name="T31" fmla="*/ 53 h 58"/>
              <a:gd name="T32" fmla="*/ 14 w 59"/>
              <a:gd name="T33" fmla="*/ 53 h 58"/>
              <a:gd name="T34" fmla="*/ 23 w 59"/>
              <a:gd name="T35" fmla="*/ 54 h 58"/>
              <a:gd name="T36" fmla="*/ 26 w 59"/>
              <a:gd name="T37" fmla="*/ 58 h 58"/>
              <a:gd name="T38" fmla="*/ 36 w 59"/>
              <a:gd name="T39" fmla="*/ 56 h 58"/>
              <a:gd name="T40" fmla="*/ 42 w 59"/>
              <a:gd name="T41" fmla="*/ 51 h 58"/>
              <a:gd name="T42" fmla="*/ 46 w 59"/>
              <a:gd name="T43" fmla="*/ 53 h 58"/>
              <a:gd name="T44" fmla="*/ 53 w 59"/>
              <a:gd name="T45" fmla="*/ 47 h 58"/>
              <a:gd name="T46" fmla="*/ 52 w 59"/>
              <a:gd name="T47" fmla="*/ 42 h 58"/>
              <a:gd name="T48" fmla="*/ 57 w 59"/>
              <a:gd name="T49" fmla="*/ 35 h 58"/>
              <a:gd name="T50" fmla="*/ 59 w 59"/>
              <a:gd name="T51" fmla="*/ 25 h 58"/>
              <a:gd name="T52" fmla="*/ 56 w 59"/>
              <a:gd name="T53" fmla="*/ 32 h 58"/>
              <a:gd name="T54" fmla="*/ 54 w 59"/>
              <a:gd name="T55" fmla="*/ 33 h 58"/>
              <a:gd name="T56" fmla="*/ 49 w 59"/>
              <a:gd name="T57" fmla="*/ 40 h 58"/>
              <a:gd name="T58" fmla="*/ 51 w 59"/>
              <a:gd name="T59" fmla="*/ 46 h 58"/>
              <a:gd name="T60" fmla="*/ 46 w 59"/>
              <a:gd name="T61" fmla="*/ 50 h 58"/>
              <a:gd name="T62" fmla="*/ 42 w 59"/>
              <a:gd name="T63" fmla="*/ 48 h 58"/>
              <a:gd name="T64" fmla="*/ 36 w 59"/>
              <a:gd name="T65" fmla="*/ 51 h 58"/>
              <a:gd name="T66" fmla="*/ 33 w 59"/>
              <a:gd name="T67" fmla="*/ 56 h 58"/>
              <a:gd name="T68" fmla="*/ 26 w 59"/>
              <a:gd name="T69" fmla="*/ 56 h 58"/>
              <a:gd name="T70" fmla="*/ 24 w 59"/>
              <a:gd name="T71" fmla="*/ 51 h 58"/>
              <a:gd name="T72" fmla="*/ 17 w 59"/>
              <a:gd name="T73" fmla="*/ 48 h 58"/>
              <a:gd name="T74" fmla="*/ 13 w 59"/>
              <a:gd name="T75" fmla="*/ 50 h 58"/>
              <a:gd name="T76" fmla="*/ 8 w 59"/>
              <a:gd name="T77" fmla="*/ 46 h 58"/>
              <a:gd name="T78" fmla="*/ 10 w 59"/>
              <a:gd name="T79" fmla="*/ 40 h 58"/>
              <a:gd name="T80" fmla="*/ 6 w 59"/>
              <a:gd name="T81" fmla="*/ 33 h 58"/>
              <a:gd name="T82" fmla="*/ 3 w 59"/>
              <a:gd name="T83" fmla="*/ 32 h 58"/>
              <a:gd name="T84" fmla="*/ 6 w 59"/>
              <a:gd name="T85" fmla="*/ 25 h 58"/>
              <a:gd name="T86" fmla="*/ 10 w 59"/>
              <a:gd name="T87" fmla="*/ 18 h 58"/>
              <a:gd name="T88" fmla="*/ 8 w 59"/>
              <a:gd name="T89" fmla="*/ 12 h 58"/>
              <a:gd name="T90" fmla="*/ 13 w 59"/>
              <a:gd name="T91" fmla="*/ 8 h 58"/>
              <a:gd name="T92" fmla="*/ 17 w 59"/>
              <a:gd name="T93" fmla="*/ 10 h 58"/>
              <a:gd name="T94" fmla="*/ 24 w 59"/>
              <a:gd name="T95" fmla="*/ 7 h 58"/>
              <a:gd name="T96" fmla="*/ 26 w 59"/>
              <a:gd name="T97" fmla="*/ 2 h 58"/>
              <a:gd name="T98" fmla="*/ 33 w 59"/>
              <a:gd name="T99" fmla="*/ 2 h 58"/>
              <a:gd name="T100" fmla="*/ 36 w 59"/>
              <a:gd name="T101" fmla="*/ 7 h 58"/>
              <a:gd name="T102" fmla="*/ 42 w 59"/>
              <a:gd name="T103" fmla="*/ 10 h 58"/>
              <a:gd name="T104" fmla="*/ 46 w 59"/>
              <a:gd name="T105" fmla="*/ 8 h 58"/>
              <a:gd name="T106" fmla="*/ 51 w 59"/>
              <a:gd name="T107" fmla="*/ 13 h 58"/>
              <a:gd name="T108" fmla="*/ 49 w 59"/>
              <a:gd name="T109" fmla="*/ 18 h 58"/>
              <a:gd name="T110" fmla="*/ 54 w 59"/>
              <a:gd name="T111" fmla="*/ 25 h 58"/>
              <a:gd name="T112" fmla="*/ 56 w 59"/>
              <a:gd name="T113" fmla="*/ 32 h 58"/>
              <a:gd name="T114" fmla="*/ 16 w 59"/>
              <a:gd name="T115" fmla="*/ 29 h 58"/>
              <a:gd name="T116" fmla="*/ 43 w 59"/>
              <a:gd name="T117" fmla="*/ 29 h 58"/>
              <a:gd name="T118" fmla="*/ 30 w 59"/>
              <a:gd name="T119" fmla="*/ 40 h 58"/>
              <a:gd name="T120" fmla="*/ 30 w 59"/>
              <a:gd name="T121" fmla="*/ 18 h 58"/>
              <a:gd name="T122" fmla="*/ 30 w 59"/>
              <a:gd name="T123" fmla="*/ 4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" h="58">
                <a:moveTo>
                  <a:pt x="57" y="23"/>
                </a:moveTo>
                <a:cubicBezTo>
                  <a:pt x="54" y="22"/>
                  <a:pt x="54" y="22"/>
                  <a:pt x="54" y="22"/>
                </a:cubicBezTo>
                <a:cubicBezTo>
                  <a:pt x="54" y="20"/>
                  <a:pt x="53" y="18"/>
                  <a:pt x="52" y="16"/>
                </a:cubicBezTo>
                <a:cubicBezTo>
                  <a:pt x="53" y="14"/>
                  <a:pt x="53" y="14"/>
                  <a:pt x="53" y="14"/>
                </a:cubicBezTo>
                <a:cubicBezTo>
                  <a:pt x="54" y="13"/>
                  <a:pt x="54" y="12"/>
                  <a:pt x="53" y="11"/>
                </a:cubicBezTo>
                <a:cubicBezTo>
                  <a:pt x="48" y="5"/>
                  <a:pt x="48" y="5"/>
                  <a:pt x="48" y="5"/>
                </a:cubicBezTo>
                <a:cubicBezTo>
                  <a:pt x="47" y="5"/>
                  <a:pt x="47" y="5"/>
                  <a:pt x="46" y="5"/>
                </a:cubicBezTo>
                <a:cubicBezTo>
                  <a:pt x="46" y="5"/>
                  <a:pt x="45" y="5"/>
                  <a:pt x="45" y="5"/>
                </a:cubicBezTo>
                <a:cubicBezTo>
                  <a:pt x="42" y="7"/>
                  <a:pt x="42" y="7"/>
                  <a:pt x="42" y="7"/>
                </a:cubicBezTo>
                <a:cubicBezTo>
                  <a:pt x="40" y="6"/>
                  <a:pt x="38" y="5"/>
                  <a:pt x="36" y="4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1"/>
                  <a:pt x="35" y="0"/>
                  <a:pt x="34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24" y="1"/>
                  <a:pt x="24" y="2"/>
                </a:cubicBezTo>
                <a:cubicBezTo>
                  <a:pt x="23" y="4"/>
                  <a:pt x="23" y="4"/>
                  <a:pt x="23" y="4"/>
                </a:cubicBezTo>
                <a:cubicBezTo>
                  <a:pt x="21" y="5"/>
                  <a:pt x="19" y="6"/>
                  <a:pt x="17" y="7"/>
                </a:cubicBezTo>
                <a:cubicBezTo>
                  <a:pt x="14" y="5"/>
                  <a:pt x="14" y="5"/>
                  <a:pt x="14" y="5"/>
                </a:cubicBezTo>
                <a:cubicBezTo>
                  <a:pt x="14" y="5"/>
                  <a:pt x="13" y="5"/>
                  <a:pt x="13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6" y="11"/>
                  <a:pt x="6" y="11"/>
                  <a:pt x="6" y="11"/>
                </a:cubicBezTo>
                <a:cubicBezTo>
                  <a:pt x="5" y="12"/>
                  <a:pt x="6" y="13"/>
                  <a:pt x="6" y="14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2"/>
                </a:cubicBezTo>
                <a:cubicBezTo>
                  <a:pt x="2" y="23"/>
                  <a:pt x="2" y="23"/>
                  <a:pt x="2" y="23"/>
                </a:cubicBezTo>
                <a:cubicBezTo>
                  <a:pt x="1" y="23"/>
                  <a:pt x="0" y="24"/>
                  <a:pt x="0" y="25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4"/>
                  <a:pt x="1" y="35"/>
                  <a:pt x="2" y="35"/>
                </a:cubicBezTo>
                <a:cubicBezTo>
                  <a:pt x="5" y="36"/>
                  <a:pt x="5" y="36"/>
                  <a:pt x="5" y="36"/>
                </a:cubicBezTo>
                <a:cubicBezTo>
                  <a:pt x="6" y="38"/>
                  <a:pt x="7" y="40"/>
                  <a:pt x="8" y="42"/>
                </a:cubicBezTo>
                <a:cubicBezTo>
                  <a:pt x="6" y="44"/>
                  <a:pt x="6" y="44"/>
                  <a:pt x="6" y="44"/>
                </a:cubicBezTo>
                <a:cubicBezTo>
                  <a:pt x="6" y="45"/>
                  <a:pt x="5" y="46"/>
                  <a:pt x="6" y="47"/>
                </a:cubicBezTo>
                <a:cubicBezTo>
                  <a:pt x="12" y="53"/>
                  <a:pt x="12" y="53"/>
                  <a:pt x="12" y="53"/>
                </a:cubicBezTo>
                <a:cubicBezTo>
                  <a:pt x="12" y="53"/>
                  <a:pt x="12" y="53"/>
                  <a:pt x="13" y="53"/>
                </a:cubicBezTo>
                <a:cubicBezTo>
                  <a:pt x="13" y="53"/>
                  <a:pt x="14" y="53"/>
                  <a:pt x="14" y="53"/>
                </a:cubicBezTo>
                <a:cubicBezTo>
                  <a:pt x="17" y="51"/>
                  <a:pt x="17" y="51"/>
                  <a:pt x="17" y="51"/>
                </a:cubicBezTo>
                <a:cubicBezTo>
                  <a:pt x="19" y="52"/>
                  <a:pt x="21" y="53"/>
                  <a:pt x="23" y="54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57"/>
                  <a:pt x="25" y="58"/>
                  <a:pt x="26" y="58"/>
                </a:cubicBezTo>
                <a:cubicBezTo>
                  <a:pt x="34" y="58"/>
                  <a:pt x="34" y="58"/>
                  <a:pt x="34" y="58"/>
                </a:cubicBezTo>
                <a:cubicBezTo>
                  <a:pt x="35" y="58"/>
                  <a:pt x="35" y="57"/>
                  <a:pt x="36" y="56"/>
                </a:cubicBezTo>
                <a:cubicBezTo>
                  <a:pt x="36" y="54"/>
                  <a:pt x="36" y="54"/>
                  <a:pt x="36" y="54"/>
                </a:cubicBezTo>
                <a:cubicBezTo>
                  <a:pt x="38" y="53"/>
                  <a:pt x="40" y="52"/>
                  <a:pt x="42" y="51"/>
                </a:cubicBezTo>
                <a:cubicBezTo>
                  <a:pt x="45" y="53"/>
                  <a:pt x="45" y="53"/>
                  <a:pt x="45" y="53"/>
                </a:cubicBezTo>
                <a:cubicBezTo>
                  <a:pt x="45" y="53"/>
                  <a:pt x="46" y="53"/>
                  <a:pt x="46" y="53"/>
                </a:cubicBezTo>
                <a:cubicBezTo>
                  <a:pt x="47" y="53"/>
                  <a:pt x="47" y="53"/>
                  <a:pt x="48" y="53"/>
                </a:cubicBezTo>
                <a:cubicBezTo>
                  <a:pt x="53" y="47"/>
                  <a:pt x="53" y="47"/>
                  <a:pt x="53" y="47"/>
                </a:cubicBezTo>
                <a:cubicBezTo>
                  <a:pt x="54" y="46"/>
                  <a:pt x="54" y="45"/>
                  <a:pt x="53" y="44"/>
                </a:cubicBezTo>
                <a:cubicBezTo>
                  <a:pt x="52" y="42"/>
                  <a:pt x="52" y="42"/>
                  <a:pt x="52" y="42"/>
                </a:cubicBezTo>
                <a:cubicBezTo>
                  <a:pt x="53" y="40"/>
                  <a:pt x="54" y="38"/>
                  <a:pt x="54" y="36"/>
                </a:cubicBezTo>
                <a:cubicBezTo>
                  <a:pt x="57" y="35"/>
                  <a:pt x="57" y="35"/>
                  <a:pt x="57" y="35"/>
                </a:cubicBezTo>
                <a:cubicBezTo>
                  <a:pt x="58" y="35"/>
                  <a:pt x="59" y="34"/>
                  <a:pt x="59" y="33"/>
                </a:cubicBezTo>
                <a:cubicBezTo>
                  <a:pt x="59" y="25"/>
                  <a:pt x="59" y="25"/>
                  <a:pt x="59" y="25"/>
                </a:cubicBezTo>
                <a:cubicBezTo>
                  <a:pt x="59" y="24"/>
                  <a:pt x="58" y="23"/>
                  <a:pt x="57" y="23"/>
                </a:cubicBezTo>
                <a:close/>
                <a:moveTo>
                  <a:pt x="56" y="32"/>
                </a:moveTo>
                <a:cubicBezTo>
                  <a:pt x="56" y="32"/>
                  <a:pt x="56" y="32"/>
                  <a:pt x="56" y="32"/>
                </a:cubicBezTo>
                <a:cubicBezTo>
                  <a:pt x="54" y="33"/>
                  <a:pt x="54" y="33"/>
                  <a:pt x="54" y="33"/>
                </a:cubicBezTo>
                <a:cubicBezTo>
                  <a:pt x="53" y="33"/>
                  <a:pt x="52" y="34"/>
                  <a:pt x="52" y="35"/>
                </a:cubicBezTo>
                <a:cubicBezTo>
                  <a:pt x="51" y="37"/>
                  <a:pt x="50" y="39"/>
                  <a:pt x="49" y="40"/>
                </a:cubicBezTo>
                <a:cubicBezTo>
                  <a:pt x="49" y="41"/>
                  <a:pt x="49" y="42"/>
                  <a:pt x="49" y="43"/>
                </a:cubicBezTo>
                <a:cubicBezTo>
                  <a:pt x="51" y="46"/>
                  <a:pt x="51" y="46"/>
                  <a:pt x="51" y="46"/>
                </a:cubicBezTo>
                <a:cubicBezTo>
                  <a:pt x="46" y="50"/>
                  <a:pt x="46" y="50"/>
                  <a:pt x="46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4" y="49"/>
                  <a:pt x="44" y="49"/>
                  <a:pt x="44" y="49"/>
                </a:cubicBezTo>
                <a:cubicBezTo>
                  <a:pt x="43" y="48"/>
                  <a:pt x="43" y="48"/>
                  <a:pt x="42" y="48"/>
                </a:cubicBezTo>
                <a:cubicBezTo>
                  <a:pt x="42" y="48"/>
                  <a:pt x="41" y="48"/>
                  <a:pt x="41" y="49"/>
                </a:cubicBezTo>
                <a:cubicBezTo>
                  <a:pt x="39" y="50"/>
                  <a:pt x="37" y="50"/>
                  <a:pt x="36" y="51"/>
                </a:cubicBezTo>
                <a:cubicBezTo>
                  <a:pt x="35" y="51"/>
                  <a:pt x="34" y="52"/>
                  <a:pt x="34" y="53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3"/>
                  <a:pt x="26" y="53"/>
                  <a:pt x="26" y="53"/>
                </a:cubicBezTo>
                <a:cubicBezTo>
                  <a:pt x="25" y="52"/>
                  <a:pt x="25" y="51"/>
                  <a:pt x="24" y="51"/>
                </a:cubicBezTo>
                <a:cubicBezTo>
                  <a:pt x="22" y="50"/>
                  <a:pt x="20" y="50"/>
                  <a:pt x="18" y="49"/>
                </a:cubicBezTo>
                <a:cubicBezTo>
                  <a:pt x="18" y="48"/>
                  <a:pt x="17" y="48"/>
                  <a:pt x="17" y="48"/>
                </a:cubicBezTo>
                <a:cubicBezTo>
                  <a:pt x="16" y="48"/>
                  <a:pt x="16" y="48"/>
                  <a:pt x="16" y="49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8" y="46"/>
                  <a:pt x="8" y="46"/>
                  <a:pt x="8" y="46"/>
                </a:cubicBezTo>
                <a:cubicBezTo>
                  <a:pt x="10" y="43"/>
                  <a:pt x="10" y="43"/>
                  <a:pt x="10" y="43"/>
                </a:cubicBezTo>
                <a:cubicBezTo>
                  <a:pt x="10" y="42"/>
                  <a:pt x="10" y="41"/>
                  <a:pt x="10" y="40"/>
                </a:cubicBezTo>
                <a:cubicBezTo>
                  <a:pt x="9" y="39"/>
                  <a:pt x="8" y="37"/>
                  <a:pt x="8" y="35"/>
                </a:cubicBezTo>
                <a:cubicBezTo>
                  <a:pt x="7" y="34"/>
                  <a:pt x="7" y="33"/>
                  <a:pt x="6" y="33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26"/>
                  <a:pt x="3" y="26"/>
                  <a:pt x="3" y="26"/>
                </a:cubicBezTo>
                <a:cubicBezTo>
                  <a:pt x="6" y="25"/>
                  <a:pt x="6" y="25"/>
                  <a:pt x="6" y="25"/>
                </a:cubicBezTo>
                <a:cubicBezTo>
                  <a:pt x="7" y="25"/>
                  <a:pt x="7" y="24"/>
                  <a:pt x="8" y="23"/>
                </a:cubicBezTo>
                <a:cubicBezTo>
                  <a:pt x="8" y="21"/>
                  <a:pt x="9" y="19"/>
                  <a:pt x="10" y="18"/>
                </a:cubicBezTo>
                <a:cubicBezTo>
                  <a:pt x="10" y="17"/>
                  <a:pt x="10" y="16"/>
                  <a:pt x="10" y="15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13" y="8"/>
                  <a:pt x="13" y="8"/>
                  <a:pt x="13" y="8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10"/>
                  <a:pt x="16" y="10"/>
                  <a:pt x="17" y="10"/>
                </a:cubicBezTo>
                <a:cubicBezTo>
                  <a:pt x="17" y="10"/>
                  <a:pt x="18" y="10"/>
                  <a:pt x="18" y="9"/>
                </a:cubicBezTo>
                <a:cubicBezTo>
                  <a:pt x="20" y="8"/>
                  <a:pt x="22" y="8"/>
                  <a:pt x="24" y="7"/>
                </a:cubicBezTo>
                <a:cubicBezTo>
                  <a:pt x="25" y="7"/>
                  <a:pt x="25" y="6"/>
                  <a:pt x="26" y="5"/>
                </a:cubicBezTo>
                <a:cubicBezTo>
                  <a:pt x="26" y="2"/>
                  <a:pt x="26" y="2"/>
                  <a:pt x="26" y="2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2"/>
                  <a:pt x="33" y="2"/>
                  <a:pt x="33" y="2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6"/>
                  <a:pt x="35" y="7"/>
                  <a:pt x="36" y="7"/>
                </a:cubicBezTo>
                <a:cubicBezTo>
                  <a:pt x="37" y="8"/>
                  <a:pt x="39" y="8"/>
                  <a:pt x="41" y="9"/>
                </a:cubicBezTo>
                <a:cubicBezTo>
                  <a:pt x="41" y="10"/>
                  <a:pt x="42" y="10"/>
                  <a:pt x="42" y="10"/>
                </a:cubicBezTo>
                <a:cubicBezTo>
                  <a:pt x="43" y="10"/>
                  <a:pt x="43" y="10"/>
                  <a:pt x="44" y="9"/>
                </a:cubicBezTo>
                <a:cubicBezTo>
                  <a:pt x="46" y="8"/>
                  <a:pt x="46" y="8"/>
                  <a:pt x="46" y="8"/>
                </a:cubicBezTo>
                <a:cubicBezTo>
                  <a:pt x="51" y="12"/>
                  <a:pt x="51" y="12"/>
                  <a:pt x="51" y="12"/>
                </a:cubicBezTo>
                <a:cubicBezTo>
                  <a:pt x="51" y="12"/>
                  <a:pt x="51" y="12"/>
                  <a:pt x="51" y="13"/>
                </a:cubicBezTo>
                <a:cubicBezTo>
                  <a:pt x="49" y="15"/>
                  <a:pt x="49" y="15"/>
                  <a:pt x="49" y="15"/>
                </a:cubicBezTo>
                <a:cubicBezTo>
                  <a:pt x="49" y="16"/>
                  <a:pt x="49" y="17"/>
                  <a:pt x="49" y="18"/>
                </a:cubicBezTo>
                <a:cubicBezTo>
                  <a:pt x="50" y="19"/>
                  <a:pt x="51" y="21"/>
                  <a:pt x="52" y="23"/>
                </a:cubicBezTo>
                <a:cubicBezTo>
                  <a:pt x="52" y="24"/>
                  <a:pt x="53" y="25"/>
                  <a:pt x="54" y="25"/>
                </a:cubicBezTo>
                <a:cubicBezTo>
                  <a:pt x="56" y="26"/>
                  <a:pt x="56" y="26"/>
                  <a:pt x="56" y="26"/>
                </a:cubicBezTo>
                <a:lnTo>
                  <a:pt x="56" y="32"/>
                </a:lnTo>
                <a:close/>
                <a:moveTo>
                  <a:pt x="30" y="16"/>
                </a:moveTo>
                <a:cubicBezTo>
                  <a:pt x="22" y="16"/>
                  <a:pt x="16" y="22"/>
                  <a:pt x="16" y="29"/>
                </a:cubicBezTo>
                <a:cubicBezTo>
                  <a:pt x="16" y="36"/>
                  <a:pt x="22" y="42"/>
                  <a:pt x="30" y="42"/>
                </a:cubicBezTo>
                <a:cubicBezTo>
                  <a:pt x="37" y="42"/>
                  <a:pt x="43" y="36"/>
                  <a:pt x="43" y="29"/>
                </a:cubicBezTo>
                <a:cubicBezTo>
                  <a:pt x="43" y="22"/>
                  <a:pt x="37" y="16"/>
                  <a:pt x="30" y="16"/>
                </a:cubicBezTo>
                <a:close/>
                <a:moveTo>
                  <a:pt x="30" y="40"/>
                </a:moveTo>
                <a:cubicBezTo>
                  <a:pt x="24" y="40"/>
                  <a:pt x="19" y="35"/>
                  <a:pt x="19" y="29"/>
                </a:cubicBezTo>
                <a:cubicBezTo>
                  <a:pt x="19" y="23"/>
                  <a:pt x="24" y="18"/>
                  <a:pt x="30" y="18"/>
                </a:cubicBezTo>
                <a:cubicBezTo>
                  <a:pt x="36" y="18"/>
                  <a:pt x="40" y="23"/>
                  <a:pt x="40" y="29"/>
                </a:cubicBezTo>
                <a:cubicBezTo>
                  <a:pt x="40" y="35"/>
                  <a:pt x="36" y="40"/>
                  <a:pt x="30" y="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52113DD-C5E5-4EB7-9695-90DC8689D0E0}"/>
              </a:ext>
            </a:extLst>
          </p:cNvPr>
          <p:cNvSpPr/>
          <p:nvPr/>
        </p:nvSpPr>
        <p:spPr>
          <a:xfrm>
            <a:off x="1075520" y="2745746"/>
            <a:ext cx="4091133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these sweet mornings of spring which I enjoy with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1EB78D-6DA6-428D-978D-EAA7A3AB2B23}"/>
              </a:ext>
            </a:extLst>
          </p:cNvPr>
          <p:cNvSpPr/>
          <p:nvPr/>
        </p:nvSpPr>
        <p:spPr>
          <a:xfrm>
            <a:off x="1075520" y="4414112"/>
            <a:ext cx="409113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52" name="Flowchart: Delay 51">
            <a:extLst>
              <a:ext uri="{FF2B5EF4-FFF2-40B4-BE49-F238E27FC236}">
                <a16:creationId xmlns:a16="http://schemas.microsoft.com/office/drawing/2014/main" id="{8AABEF65-5941-4FB3-901D-D85EDA50FE6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3" name="Freeform 23">
            <a:extLst>
              <a:ext uri="{FF2B5EF4-FFF2-40B4-BE49-F238E27FC236}">
                <a16:creationId xmlns:a16="http://schemas.microsoft.com/office/drawing/2014/main" id="{CB23FD0F-6429-4AC5-BB42-823E66AD066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2FD345F-1467-49DD-A88C-A97731717E9F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4F55524-5147-43C1-A90E-BE12E8BB9B39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0BFFADF-3FCC-4E17-8E22-F4F4A2D71A5F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1DADAE2-5C1C-44B9-8A6C-F622D4552837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EC2C2CE-95FF-4A24-BA80-33E9EDEE0278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88202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B341EE5-899F-4F50-87AF-D5560F8E7B1D}"/>
              </a:ext>
            </a:extLst>
          </p:cNvPr>
          <p:cNvSpPr/>
          <p:nvPr/>
        </p:nvSpPr>
        <p:spPr>
          <a:xfrm rot="5400000">
            <a:off x="2859073" y="1651216"/>
            <a:ext cx="1031824" cy="3647700"/>
          </a:xfrm>
          <a:custGeom>
            <a:avLst/>
            <a:gdLst>
              <a:gd name="connsiteX0" fmla="*/ 0 w 1415145"/>
              <a:gd name="connsiteY0" fmla="*/ 4295242 h 5002814"/>
              <a:gd name="connsiteX1" fmla="*/ 432145 w 1415145"/>
              <a:gd name="connsiteY1" fmla="*/ 3643271 h 5002814"/>
              <a:gd name="connsiteX2" fmla="*/ 461824 w 1415145"/>
              <a:gd name="connsiteY2" fmla="*/ 3634058 h 5002814"/>
              <a:gd name="connsiteX3" fmla="*/ 461824 w 1415145"/>
              <a:gd name="connsiteY3" fmla="*/ 464953 h 5002814"/>
              <a:gd name="connsiteX4" fmla="*/ 926777 w 1415145"/>
              <a:gd name="connsiteY4" fmla="*/ 0 h 5002814"/>
              <a:gd name="connsiteX5" fmla="*/ 950191 w 1415145"/>
              <a:gd name="connsiteY5" fmla="*/ 0 h 5002814"/>
              <a:gd name="connsiteX6" fmla="*/ 1415144 w 1415145"/>
              <a:gd name="connsiteY6" fmla="*/ 464953 h 5002814"/>
              <a:gd name="connsiteX7" fmla="*/ 1415144 w 1415145"/>
              <a:gd name="connsiteY7" fmla="*/ 3587669 h 5002814"/>
              <a:gd name="connsiteX8" fmla="*/ 1415145 w 1415145"/>
              <a:gd name="connsiteY8" fmla="*/ 3587669 h 5002814"/>
              <a:gd name="connsiteX9" fmla="*/ 1415145 w 1415145"/>
              <a:gd name="connsiteY9" fmla="*/ 4295242 h 5002814"/>
              <a:gd name="connsiteX10" fmla="*/ 707572 w 1415145"/>
              <a:gd name="connsiteY10" fmla="*/ 5002814 h 5002814"/>
              <a:gd name="connsiteX11" fmla="*/ 0 w 1415145"/>
              <a:gd name="connsiteY11" fmla="*/ 4295242 h 50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15145" h="5002814">
                <a:moveTo>
                  <a:pt x="0" y="4295242"/>
                </a:moveTo>
                <a:cubicBezTo>
                  <a:pt x="0" y="4002139"/>
                  <a:pt x="178183" y="3750681"/>
                  <a:pt x="432145" y="3643271"/>
                </a:cubicBezTo>
                <a:lnTo>
                  <a:pt x="461824" y="3634058"/>
                </a:lnTo>
                <a:lnTo>
                  <a:pt x="461824" y="464953"/>
                </a:lnTo>
                <a:cubicBezTo>
                  <a:pt x="461824" y="208167"/>
                  <a:pt x="669991" y="0"/>
                  <a:pt x="926777" y="0"/>
                </a:cubicBezTo>
                <a:lnTo>
                  <a:pt x="950191" y="0"/>
                </a:lnTo>
                <a:cubicBezTo>
                  <a:pt x="1206977" y="0"/>
                  <a:pt x="1415144" y="208167"/>
                  <a:pt x="1415144" y="464953"/>
                </a:cubicBezTo>
                <a:lnTo>
                  <a:pt x="1415144" y="3587669"/>
                </a:lnTo>
                <a:lnTo>
                  <a:pt x="1415145" y="3587669"/>
                </a:lnTo>
                <a:cubicBezTo>
                  <a:pt x="1415145" y="3823527"/>
                  <a:pt x="1415145" y="4059384"/>
                  <a:pt x="1415145" y="4295242"/>
                </a:cubicBezTo>
                <a:cubicBezTo>
                  <a:pt x="1415145" y="4686044"/>
                  <a:pt x="1098375" y="5002814"/>
                  <a:pt x="707572" y="5002814"/>
                </a:cubicBezTo>
                <a:cubicBezTo>
                  <a:pt x="316770" y="5002814"/>
                  <a:pt x="0" y="4686044"/>
                  <a:pt x="0" y="429524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wrap="square" lIns="45719" rIns="45719" anchor="ctr">
            <a:noAutofit/>
          </a:bodyPr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9ECB76-7A60-4D97-A200-5708BF94E46B}"/>
              </a:ext>
            </a:extLst>
          </p:cNvPr>
          <p:cNvSpPr/>
          <p:nvPr/>
        </p:nvSpPr>
        <p:spPr>
          <a:xfrm>
            <a:off x="2268766" y="4133900"/>
            <a:ext cx="3277310" cy="14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 mornings serenity has taken possession of my entire soul, like these sweet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F9E648-D6E0-4E52-ACFA-133531255675}"/>
              </a:ext>
            </a:extLst>
          </p:cNvPr>
          <p:cNvSpPr/>
          <p:nvPr/>
        </p:nvSpPr>
        <p:spPr>
          <a:xfrm>
            <a:off x="2268766" y="3378117"/>
            <a:ext cx="2612382" cy="46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Segoe UI" panose="020B0502040204020203" pitchFamily="34" charset="0"/>
              </a:rPr>
              <a:t>Subtitle Text Here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Plus Sign 8">
            <a:extLst>
              <a:ext uri="{FF2B5EF4-FFF2-40B4-BE49-F238E27FC236}">
                <a16:creationId xmlns:a16="http://schemas.microsoft.com/office/drawing/2014/main" id="{B3B3D0ED-3E26-408B-9917-840CC312C94A}"/>
              </a:ext>
            </a:extLst>
          </p:cNvPr>
          <p:cNvSpPr/>
          <p:nvPr/>
        </p:nvSpPr>
        <p:spPr>
          <a:xfrm>
            <a:off x="1772729" y="3188511"/>
            <a:ext cx="496037" cy="496037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7B0CDAB-C03E-40B5-8B10-C4BCBE3C4425}"/>
              </a:ext>
            </a:extLst>
          </p:cNvPr>
          <p:cNvSpPr/>
          <p:nvPr/>
        </p:nvSpPr>
        <p:spPr>
          <a:xfrm rot="5400000">
            <a:off x="7953863" y="1651216"/>
            <a:ext cx="1031824" cy="3647700"/>
          </a:xfrm>
          <a:custGeom>
            <a:avLst/>
            <a:gdLst>
              <a:gd name="connsiteX0" fmla="*/ 0 w 1415145"/>
              <a:gd name="connsiteY0" fmla="*/ 4295242 h 5002814"/>
              <a:gd name="connsiteX1" fmla="*/ 432145 w 1415145"/>
              <a:gd name="connsiteY1" fmla="*/ 3643271 h 5002814"/>
              <a:gd name="connsiteX2" fmla="*/ 461824 w 1415145"/>
              <a:gd name="connsiteY2" fmla="*/ 3634058 h 5002814"/>
              <a:gd name="connsiteX3" fmla="*/ 461824 w 1415145"/>
              <a:gd name="connsiteY3" fmla="*/ 464953 h 5002814"/>
              <a:gd name="connsiteX4" fmla="*/ 926777 w 1415145"/>
              <a:gd name="connsiteY4" fmla="*/ 0 h 5002814"/>
              <a:gd name="connsiteX5" fmla="*/ 950191 w 1415145"/>
              <a:gd name="connsiteY5" fmla="*/ 0 h 5002814"/>
              <a:gd name="connsiteX6" fmla="*/ 1415144 w 1415145"/>
              <a:gd name="connsiteY6" fmla="*/ 464953 h 5002814"/>
              <a:gd name="connsiteX7" fmla="*/ 1415144 w 1415145"/>
              <a:gd name="connsiteY7" fmla="*/ 3587669 h 5002814"/>
              <a:gd name="connsiteX8" fmla="*/ 1415145 w 1415145"/>
              <a:gd name="connsiteY8" fmla="*/ 3587669 h 5002814"/>
              <a:gd name="connsiteX9" fmla="*/ 1415145 w 1415145"/>
              <a:gd name="connsiteY9" fmla="*/ 4295242 h 5002814"/>
              <a:gd name="connsiteX10" fmla="*/ 707572 w 1415145"/>
              <a:gd name="connsiteY10" fmla="*/ 5002814 h 5002814"/>
              <a:gd name="connsiteX11" fmla="*/ 0 w 1415145"/>
              <a:gd name="connsiteY11" fmla="*/ 4295242 h 50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15145" h="5002814">
                <a:moveTo>
                  <a:pt x="0" y="4295242"/>
                </a:moveTo>
                <a:cubicBezTo>
                  <a:pt x="0" y="4002139"/>
                  <a:pt x="178183" y="3750681"/>
                  <a:pt x="432145" y="3643271"/>
                </a:cubicBezTo>
                <a:lnTo>
                  <a:pt x="461824" y="3634058"/>
                </a:lnTo>
                <a:lnTo>
                  <a:pt x="461824" y="464953"/>
                </a:lnTo>
                <a:cubicBezTo>
                  <a:pt x="461824" y="208167"/>
                  <a:pt x="669991" y="0"/>
                  <a:pt x="926777" y="0"/>
                </a:cubicBezTo>
                <a:lnTo>
                  <a:pt x="950191" y="0"/>
                </a:lnTo>
                <a:cubicBezTo>
                  <a:pt x="1206977" y="0"/>
                  <a:pt x="1415144" y="208167"/>
                  <a:pt x="1415144" y="464953"/>
                </a:cubicBezTo>
                <a:lnTo>
                  <a:pt x="1415144" y="3587669"/>
                </a:lnTo>
                <a:lnTo>
                  <a:pt x="1415145" y="3587669"/>
                </a:lnTo>
                <a:cubicBezTo>
                  <a:pt x="1415145" y="3823527"/>
                  <a:pt x="1415145" y="4059384"/>
                  <a:pt x="1415145" y="4295242"/>
                </a:cubicBezTo>
                <a:cubicBezTo>
                  <a:pt x="1415145" y="4686044"/>
                  <a:pt x="1098375" y="5002814"/>
                  <a:pt x="707572" y="5002814"/>
                </a:cubicBezTo>
                <a:cubicBezTo>
                  <a:pt x="316770" y="5002814"/>
                  <a:pt x="0" y="4686044"/>
                  <a:pt x="0" y="429524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45719" rIns="45719" anchor="ctr">
            <a:noAutofit/>
          </a:bodyPr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B69349-A326-4BB5-8123-ED068CFCD205}"/>
              </a:ext>
            </a:extLst>
          </p:cNvPr>
          <p:cNvSpPr/>
          <p:nvPr/>
        </p:nvSpPr>
        <p:spPr>
          <a:xfrm>
            <a:off x="7363556" y="4133900"/>
            <a:ext cx="3277310" cy="14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 mornings serenity has taken possession of my entire soul, like these sweet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D0929F-29D8-4F6C-B7B1-A5AF74820B2F}"/>
              </a:ext>
            </a:extLst>
          </p:cNvPr>
          <p:cNvSpPr/>
          <p:nvPr/>
        </p:nvSpPr>
        <p:spPr>
          <a:xfrm>
            <a:off x="7363556" y="3378117"/>
            <a:ext cx="2612382" cy="46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Segoe UI" panose="020B0502040204020203" pitchFamily="34" charset="0"/>
              </a:rPr>
              <a:t>Subtitle Text Here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id="{4DE7D2EF-0542-47AC-8731-8CA9D4B871C6}"/>
              </a:ext>
            </a:extLst>
          </p:cNvPr>
          <p:cNvSpPr/>
          <p:nvPr/>
        </p:nvSpPr>
        <p:spPr>
          <a:xfrm>
            <a:off x="6867519" y="3188511"/>
            <a:ext cx="496037" cy="496037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E571E7E3-B631-4B48-9258-3F58AD03E0E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EE87043-CF09-4C6D-A659-FE533BB6F82C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7C055B2-F6E1-4396-B226-89D9BE68AB3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D7C003F-485B-4B8C-A2D8-F8BAC47638D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C41A518-8FCE-45B2-AFA8-65D1B9E8607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282B931-D9AB-4B93-88A6-755E57B272B4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B9A57F8-F55F-4A3B-886A-CD5FD9DE8E42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01277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3DC85E9E-8740-4D20-9622-8F7511BCABE1}"/>
              </a:ext>
            </a:extLst>
          </p:cNvPr>
          <p:cNvSpPr/>
          <p:nvPr/>
        </p:nvSpPr>
        <p:spPr>
          <a:xfrm>
            <a:off x="1839310" y="3837782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21387D-9FED-4A00-823F-76522B14E234}"/>
              </a:ext>
            </a:extLst>
          </p:cNvPr>
          <p:cNvSpPr/>
          <p:nvPr/>
        </p:nvSpPr>
        <p:spPr>
          <a:xfrm>
            <a:off x="3794233" y="3837782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C468CC-875A-42EA-8822-2EBC4FF44A1B}"/>
              </a:ext>
            </a:extLst>
          </p:cNvPr>
          <p:cNvSpPr/>
          <p:nvPr/>
        </p:nvSpPr>
        <p:spPr>
          <a:xfrm>
            <a:off x="5749156" y="3837782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80B59D-9650-4FE9-942C-BCE7D6B2F59D}"/>
              </a:ext>
            </a:extLst>
          </p:cNvPr>
          <p:cNvSpPr/>
          <p:nvPr/>
        </p:nvSpPr>
        <p:spPr>
          <a:xfrm>
            <a:off x="7704079" y="3837782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7EFBB4-D364-4500-B31E-FC5CA13C6EF5}"/>
              </a:ext>
            </a:extLst>
          </p:cNvPr>
          <p:cNvSpPr/>
          <p:nvPr/>
        </p:nvSpPr>
        <p:spPr>
          <a:xfrm>
            <a:off x="9659002" y="3837782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5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10931DC-0ED2-4CA6-B9FA-9B285D41F278}"/>
              </a:ext>
            </a:extLst>
          </p:cNvPr>
          <p:cNvCxnSpPr/>
          <p:nvPr/>
        </p:nvCxnSpPr>
        <p:spPr>
          <a:xfrm>
            <a:off x="2900853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CC9E04-CC71-419D-85BB-E42BC72BB078}"/>
              </a:ext>
            </a:extLst>
          </p:cNvPr>
          <p:cNvCxnSpPr/>
          <p:nvPr/>
        </p:nvCxnSpPr>
        <p:spPr>
          <a:xfrm>
            <a:off x="4840479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2D72BA-5FEE-4F2D-8E62-88677268BC6F}"/>
              </a:ext>
            </a:extLst>
          </p:cNvPr>
          <p:cNvCxnSpPr/>
          <p:nvPr/>
        </p:nvCxnSpPr>
        <p:spPr>
          <a:xfrm>
            <a:off x="6805914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7D7E99-B33C-47A6-98E8-E31C23255332}"/>
              </a:ext>
            </a:extLst>
          </p:cNvPr>
          <p:cNvCxnSpPr/>
          <p:nvPr/>
        </p:nvCxnSpPr>
        <p:spPr>
          <a:xfrm>
            <a:off x="8760838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1D4A9E-6E86-4EAF-8549-760CC06368C0}"/>
              </a:ext>
            </a:extLst>
          </p:cNvPr>
          <p:cNvCxnSpPr/>
          <p:nvPr/>
        </p:nvCxnSpPr>
        <p:spPr>
          <a:xfrm>
            <a:off x="10673720" y="4304828"/>
            <a:ext cx="1381646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203">
            <a:extLst>
              <a:ext uri="{FF2B5EF4-FFF2-40B4-BE49-F238E27FC236}">
                <a16:creationId xmlns:a16="http://schemas.microsoft.com/office/drawing/2014/main" id="{F12ADE48-E90B-405C-B22E-5317DA8B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333" y="4094629"/>
            <a:ext cx="420396" cy="420398"/>
          </a:xfrm>
          <a:custGeom>
            <a:avLst/>
            <a:gdLst>
              <a:gd name="T0" fmla="*/ 106372 w 634"/>
              <a:gd name="T1" fmla="*/ 0 h 634"/>
              <a:gd name="T2" fmla="*/ 106372 w 634"/>
              <a:gd name="T3" fmla="*/ 0 h 634"/>
              <a:gd name="T4" fmla="*/ 95915 w 634"/>
              <a:gd name="T5" fmla="*/ 0 h 634"/>
              <a:gd name="T6" fmla="*/ 95915 w 634"/>
              <a:gd name="T7" fmla="*/ 21274 h 634"/>
              <a:gd name="T8" fmla="*/ 0 w 634"/>
              <a:gd name="T9" fmla="*/ 122234 h 634"/>
              <a:gd name="T10" fmla="*/ 106372 w 634"/>
              <a:gd name="T11" fmla="*/ 228241 h 634"/>
              <a:gd name="T12" fmla="*/ 196518 w 634"/>
              <a:gd name="T13" fmla="*/ 164420 h 634"/>
              <a:gd name="T14" fmla="*/ 212384 w 634"/>
              <a:gd name="T15" fmla="*/ 169829 h 634"/>
              <a:gd name="T16" fmla="*/ 228249 w 634"/>
              <a:gd name="T17" fmla="*/ 116825 h 634"/>
              <a:gd name="T18" fmla="*/ 106372 w 634"/>
              <a:gd name="T19" fmla="*/ 0 h 634"/>
              <a:gd name="T20" fmla="*/ 106372 w 634"/>
              <a:gd name="T21" fmla="*/ 212376 h 634"/>
              <a:gd name="T22" fmla="*/ 106372 w 634"/>
              <a:gd name="T23" fmla="*/ 212376 h 634"/>
              <a:gd name="T24" fmla="*/ 16226 w 634"/>
              <a:gd name="T25" fmla="*/ 122234 h 634"/>
              <a:gd name="T26" fmla="*/ 95915 w 634"/>
              <a:gd name="T27" fmla="*/ 37139 h 634"/>
              <a:gd name="T28" fmla="*/ 95915 w 634"/>
              <a:gd name="T29" fmla="*/ 132690 h 634"/>
              <a:gd name="T30" fmla="*/ 186061 w 634"/>
              <a:gd name="T31" fmla="*/ 159372 h 634"/>
              <a:gd name="T32" fmla="*/ 106372 w 634"/>
              <a:gd name="T33" fmla="*/ 212376 h 634"/>
              <a:gd name="T34" fmla="*/ 201927 w 634"/>
              <a:gd name="T35" fmla="*/ 153964 h 634"/>
              <a:gd name="T36" fmla="*/ 201927 w 634"/>
              <a:gd name="T37" fmla="*/ 153964 h 634"/>
              <a:gd name="T38" fmla="*/ 106372 w 634"/>
              <a:gd name="T39" fmla="*/ 122234 h 634"/>
              <a:gd name="T40" fmla="*/ 106372 w 634"/>
              <a:gd name="T41" fmla="*/ 15865 h 634"/>
              <a:gd name="T42" fmla="*/ 212384 w 634"/>
              <a:gd name="T43" fmla="*/ 116825 h 634"/>
              <a:gd name="T44" fmla="*/ 201927 w 634"/>
              <a:gd name="T45" fmla="*/ 153964 h 63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634">
                <a:moveTo>
                  <a:pt x="295" y="0"/>
                </a:moveTo>
                <a:lnTo>
                  <a:pt x="295" y="0"/>
                </a:lnTo>
                <a:cubicBezTo>
                  <a:pt x="266" y="0"/>
                  <a:pt x="266" y="0"/>
                  <a:pt x="266" y="0"/>
                </a:cubicBezTo>
                <a:cubicBezTo>
                  <a:pt x="266" y="59"/>
                  <a:pt x="266" y="59"/>
                  <a:pt x="266" y="59"/>
                </a:cubicBezTo>
                <a:cubicBezTo>
                  <a:pt x="118" y="73"/>
                  <a:pt x="0" y="191"/>
                  <a:pt x="0" y="339"/>
                </a:cubicBezTo>
                <a:cubicBezTo>
                  <a:pt x="0" y="501"/>
                  <a:pt x="133" y="633"/>
                  <a:pt x="295" y="633"/>
                </a:cubicBezTo>
                <a:cubicBezTo>
                  <a:pt x="412" y="633"/>
                  <a:pt x="501" y="560"/>
                  <a:pt x="545" y="456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619" y="442"/>
                  <a:pt x="633" y="383"/>
                  <a:pt x="633" y="324"/>
                </a:cubicBezTo>
                <a:cubicBezTo>
                  <a:pt x="633" y="147"/>
                  <a:pt x="471" y="0"/>
                  <a:pt x="295" y="0"/>
                </a:cubicBezTo>
                <a:close/>
                <a:moveTo>
                  <a:pt x="295" y="589"/>
                </a:moveTo>
                <a:lnTo>
                  <a:pt x="295" y="589"/>
                </a:lnTo>
                <a:cubicBezTo>
                  <a:pt x="148" y="589"/>
                  <a:pt x="45" y="486"/>
                  <a:pt x="45" y="339"/>
                </a:cubicBezTo>
                <a:cubicBezTo>
                  <a:pt x="45" y="221"/>
                  <a:pt x="148" y="118"/>
                  <a:pt x="266" y="103"/>
                </a:cubicBezTo>
                <a:cubicBezTo>
                  <a:pt x="266" y="368"/>
                  <a:pt x="266" y="368"/>
                  <a:pt x="266" y="368"/>
                </a:cubicBezTo>
                <a:cubicBezTo>
                  <a:pt x="516" y="442"/>
                  <a:pt x="516" y="442"/>
                  <a:pt x="516" y="442"/>
                </a:cubicBezTo>
                <a:cubicBezTo>
                  <a:pt x="471" y="530"/>
                  <a:pt x="383" y="589"/>
                  <a:pt x="295" y="589"/>
                </a:cubicBezTo>
                <a:close/>
                <a:moveTo>
                  <a:pt x="560" y="427"/>
                </a:moveTo>
                <a:lnTo>
                  <a:pt x="560" y="427"/>
                </a:lnTo>
                <a:cubicBezTo>
                  <a:pt x="295" y="339"/>
                  <a:pt x="295" y="339"/>
                  <a:pt x="295" y="339"/>
                </a:cubicBezTo>
                <a:cubicBezTo>
                  <a:pt x="295" y="44"/>
                  <a:pt x="295" y="44"/>
                  <a:pt x="295" y="44"/>
                </a:cubicBezTo>
                <a:cubicBezTo>
                  <a:pt x="457" y="44"/>
                  <a:pt x="589" y="177"/>
                  <a:pt x="589" y="324"/>
                </a:cubicBezTo>
                <a:cubicBezTo>
                  <a:pt x="589" y="368"/>
                  <a:pt x="575" y="398"/>
                  <a:pt x="560" y="4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7" name="Freeform 204">
            <a:extLst>
              <a:ext uri="{FF2B5EF4-FFF2-40B4-BE49-F238E27FC236}">
                <a16:creationId xmlns:a16="http://schemas.microsoft.com/office/drawing/2014/main" id="{C1CFC98D-0169-4371-810B-85EBF968F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156" y="4084783"/>
            <a:ext cx="420400" cy="420398"/>
          </a:xfrm>
          <a:custGeom>
            <a:avLst/>
            <a:gdLst>
              <a:gd name="T0" fmla="*/ 111421 w 634"/>
              <a:gd name="T1" fmla="*/ 143507 h 634"/>
              <a:gd name="T2" fmla="*/ 111421 w 634"/>
              <a:gd name="T3" fmla="*/ 143507 h 634"/>
              <a:gd name="T4" fmla="*/ 121878 w 634"/>
              <a:gd name="T5" fmla="*/ 132690 h 634"/>
              <a:gd name="T6" fmla="*/ 121878 w 634"/>
              <a:gd name="T7" fmla="*/ 47595 h 634"/>
              <a:gd name="T8" fmla="*/ 111421 w 634"/>
              <a:gd name="T9" fmla="*/ 42547 h 634"/>
              <a:gd name="T10" fmla="*/ 106012 w 634"/>
              <a:gd name="T11" fmla="*/ 47595 h 634"/>
              <a:gd name="T12" fmla="*/ 106012 w 634"/>
              <a:gd name="T13" fmla="*/ 132690 h 634"/>
              <a:gd name="T14" fmla="*/ 111421 w 634"/>
              <a:gd name="T15" fmla="*/ 143507 h 634"/>
              <a:gd name="T16" fmla="*/ 153609 w 634"/>
              <a:gd name="T17" fmla="*/ 143507 h 634"/>
              <a:gd name="T18" fmla="*/ 153609 w 634"/>
              <a:gd name="T19" fmla="*/ 143507 h 634"/>
              <a:gd name="T20" fmla="*/ 164427 w 634"/>
              <a:gd name="T21" fmla="*/ 132690 h 634"/>
              <a:gd name="T22" fmla="*/ 164427 w 634"/>
              <a:gd name="T23" fmla="*/ 68869 h 634"/>
              <a:gd name="T24" fmla="*/ 153609 w 634"/>
              <a:gd name="T25" fmla="*/ 63821 h 634"/>
              <a:gd name="T26" fmla="*/ 148561 w 634"/>
              <a:gd name="T27" fmla="*/ 68869 h 634"/>
              <a:gd name="T28" fmla="*/ 148561 w 634"/>
              <a:gd name="T29" fmla="*/ 132690 h 634"/>
              <a:gd name="T30" fmla="*/ 153609 w 634"/>
              <a:gd name="T31" fmla="*/ 143507 h 634"/>
              <a:gd name="T32" fmla="*/ 68872 w 634"/>
              <a:gd name="T33" fmla="*/ 143507 h 634"/>
              <a:gd name="T34" fmla="*/ 68872 w 634"/>
              <a:gd name="T35" fmla="*/ 143507 h 634"/>
              <a:gd name="T36" fmla="*/ 79689 w 634"/>
              <a:gd name="T37" fmla="*/ 132690 h 634"/>
              <a:gd name="T38" fmla="*/ 79689 w 634"/>
              <a:gd name="T39" fmla="*/ 106008 h 634"/>
              <a:gd name="T40" fmla="*/ 68872 w 634"/>
              <a:gd name="T41" fmla="*/ 100960 h 634"/>
              <a:gd name="T42" fmla="*/ 63463 w 634"/>
              <a:gd name="T43" fmla="*/ 106008 h 634"/>
              <a:gd name="T44" fmla="*/ 63463 w 634"/>
              <a:gd name="T45" fmla="*/ 132690 h 634"/>
              <a:gd name="T46" fmla="*/ 68872 w 634"/>
              <a:gd name="T47" fmla="*/ 143507 h 634"/>
              <a:gd name="T48" fmla="*/ 0 w 634"/>
              <a:gd name="T49" fmla="*/ 0 h 634"/>
              <a:gd name="T50" fmla="*/ 0 w 634"/>
              <a:gd name="T51" fmla="*/ 0 h 634"/>
              <a:gd name="T52" fmla="*/ 0 w 634"/>
              <a:gd name="T53" fmla="*/ 15865 h 634"/>
              <a:gd name="T54" fmla="*/ 15866 w 634"/>
              <a:gd name="T55" fmla="*/ 15865 h 634"/>
              <a:gd name="T56" fmla="*/ 15866 w 634"/>
              <a:gd name="T57" fmla="*/ 148555 h 634"/>
              <a:gd name="T58" fmla="*/ 42188 w 634"/>
              <a:gd name="T59" fmla="*/ 175237 h 634"/>
              <a:gd name="T60" fmla="*/ 84738 w 634"/>
              <a:gd name="T61" fmla="*/ 175237 h 634"/>
              <a:gd name="T62" fmla="*/ 58415 w 634"/>
              <a:gd name="T63" fmla="*/ 228241 h 634"/>
              <a:gd name="T64" fmla="*/ 79689 w 634"/>
              <a:gd name="T65" fmla="*/ 228241 h 634"/>
              <a:gd name="T66" fmla="*/ 106012 w 634"/>
              <a:gd name="T67" fmla="*/ 175237 h 634"/>
              <a:gd name="T68" fmla="*/ 121878 w 634"/>
              <a:gd name="T69" fmla="*/ 175237 h 634"/>
              <a:gd name="T70" fmla="*/ 148561 w 634"/>
              <a:gd name="T71" fmla="*/ 228241 h 634"/>
              <a:gd name="T72" fmla="*/ 169836 w 634"/>
              <a:gd name="T73" fmla="*/ 228241 h 634"/>
              <a:gd name="T74" fmla="*/ 143152 w 634"/>
              <a:gd name="T75" fmla="*/ 175237 h 634"/>
              <a:gd name="T76" fmla="*/ 185701 w 634"/>
              <a:gd name="T77" fmla="*/ 175237 h 634"/>
              <a:gd name="T78" fmla="*/ 212024 w 634"/>
              <a:gd name="T79" fmla="*/ 148555 h 634"/>
              <a:gd name="T80" fmla="*/ 212024 w 634"/>
              <a:gd name="T81" fmla="*/ 15865 h 634"/>
              <a:gd name="T82" fmla="*/ 228250 w 634"/>
              <a:gd name="T83" fmla="*/ 15865 h 634"/>
              <a:gd name="T84" fmla="*/ 228250 w 634"/>
              <a:gd name="T85" fmla="*/ 0 h 634"/>
              <a:gd name="T86" fmla="*/ 0 w 634"/>
              <a:gd name="T87" fmla="*/ 0 h 634"/>
              <a:gd name="T88" fmla="*/ 196158 w 634"/>
              <a:gd name="T89" fmla="*/ 148555 h 634"/>
              <a:gd name="T90" fmla="*/ 196158 w 634"/>
              <a:gd name="T91" fmla="*/ 148555 h 634"/>
              <a:gd name="T92" fmla="*/ 185701 w 634"/>
              <a:gd name="T93" fmla="*/ 164420 h 634"/>
              <a:gd name="T94" fmla="*/ 42188 w 634"/>
              <a:gd name="T95" fmla="*/ 164420 h 634"/>
              <a:gd name="T96" fmla="*/ 26323 w 634"/>
              <a:gd name="T97" fmla="*/ 148555 h 634"/>
              <a:gd name="T98" fmla="*/ 26323 w 634"/>
              <a:gd name="T99" fmla="*/ 15865 h 634"/>
              <a:gd name="T100" fmla="*/ 196158 w 634"/>
              <a:gd name="T101" fmla="*/ 15865 h 634"/>
              <a:gd name="T102" fmla="*/ 196158 w 634"/>
              <a:gd name="T103" fmla="*/ 148555 h 63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34">
                <a:moveTo>
                  <a:pt x="309" y="398"/>
                </a:moveTo>
                <a:lnTo>
                  <a:pt x="309" y="398"/>
                </a:lnTo>
                <a:cubicBezTo>
                  <a:pt x="324" y="398"/>
                  <a:pt x="338" y="383"/>
                  <a:pt x="338" y="368"/>
                </a:cubicBezTo>
                <a:cubicBezTo>
                  <a:pt x="338" y="132"/>
                  <a:pt x="338" y="132"/>
                  <a:pt x="338" y="132"/>
                </a:cubicBezTo>
                <a:cubicBezTo>
                  <a:pt x="338" y="132"/>
                  <a:pt x="324" y="118"/>
                  <a:pt x="309" y="118"/>
                </a:cubicBezTo>
                <a:lnTo>
                  <a:pt x="294" y="132"/>
                </a:lnTo>
                <a:cubicBezTo>
                  <a:pt x="294" y="368"/>
                  <a:pt x="294" y="368"/>
                  <a:pt x="294" y="368"/>
                </a:cubicBezTo>
                <a:cubicBezTo>
                  <a:pt x="294" y="383"/>
                  <a:pt x="309" y="398"/>
                  <a:pt x="309" y="398"/>
                </a:cubicBezTo>
                <a:close/>
                <a:moveTo>
                  <a:pt x="426" y="398"/>
                </a:moveTo>
                <a:lnTo>
                  <a:pt x="426" y="398"/>
                </a:lnTo>
                <a:cubicBezTo>
                  <a:pt x="442" y="398"/>
                  <a:pt x="456" y="383"/>
                  <a:pt x="456" y="368"/>
                </a:cubicBezTo>
                <a:cubicBezTo>
                  <a:pt x="456" y="191"/>
                  <a:pt x="456" y="191"/>
                  <a:pt x="456" y="191"/>
                </a:cubicBezTo>
                <a:cubicBezTo>
                  <a:pt x="456" y="191"/>
                  <a:pt x="442" y="177"/>
                  <a:pt x="426" y="177"/>
                </a:cubicBezTo>
                <a:lnTo>
                  <a:pt x="412" y="191"/>
                </a:lnTo>
                <a:cubicBezTo>
                  <a:pt x="412" y="368"/>
                  <a:pt x="412" y="368"/>
                  <a:pt x="412" y="368"/>
                </a:cubicBezTo>
                <a:cubicBezTo>
                  <a:pt x="412" y="383"/>
                  <a:pt x="426" y="398"/>
                  <a:pt x="426" y="398"/>
                </a:cubicBezTo>
                <a:close/>
                <a:moveTo>
                  <a:pt x="191" y="398"/>
                </a:moveTo>
                <a:lnTo>
                  <a:pt x="191" y="398"/>
                </a:lnTo>
                <a:cubicBezTo>
                  <a:pt x="206" y="398"/>
                  <a:pt x="221" y="383"/>
                  <a:pt x="221" y="368"/>
                </a:cubicBezTo>
                <a:cubicBezTo>
                  <a:pt x="221" y="294"/>
                  <a:pt x="221" y="294"/>
                  <a:pt x="221" y="294"/>
                </a:cubicBezTo>
                <a:cubicBezTo>
                  <a:pt x="221" y="280"/>
                  <a:pt x="206" y="280"/>
                  <a:pt x="191" y="280"/>
                </a:cubicBezTo>
                <a:cubicBezTo>
                  <a:pt x="191" y="280"/>
                  <a:pt x="176" y="280"/>
                  <a:pt x="176" y="294"/>
                </a:cubicBezTo>
                <a:cubicBezTo>
                  <a:pt x="176" y="368"/>
                  <a:pt x="176" y="368"/>
                  <a:pt x="176" y="368"/>
                </a:cubicBezTo>
                <a:cubicBezTo>
                  <a:pt x="176" y="383"/>
                  <a:pt x="191" y="398"/>
                  <a:pt x="191" y="398"/>
                </a:cubicBezTo>
                <a:close/>
                <a:moveTo>
                  <a:pt x="0" y="0"/>
                </a:moveTo>
                <a:lnTo>
                  <a:pt x="0" y="0"/>
                </a:ln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73"/>
                  <a:pt x="44" y="412"/>
                  <a:pt x="44" y="412"/>
                </a:cubicBezTo>
                <a:cubicBezTo>
                  <a:pt x="44" y="456"/>
                  <a:pt x="73" y="486"/>
                  <a:pt x="117" y="486"/>
                </a:cubicBezTo>
                <a:cubicBezTo>
                  <a:pt x="235" y="486"/>
                  <a:pt x="235" y="486"/>
                  <a:pt x="235" y="486"/>
                </a:cubicBezTo>
                <a:cubicBezTo>
                  <a:pt x="162" y="633"/>
                  <a:pt x="162" y="633"/>
                  <a:pt x="162" y="633"/>
                </a:cubicBezTo>
                <a:cubicBezTo>
                  <a:pt x="221" y="633"/>
                  <a:pt x="221" y="633"/>
                  <a:pt x="221" y="633"/>
                </a:cubicBezTo>
                <a:cubicBezTo>
                  <a:pt x="294" y="486"/>
                  <a:pt x="294" y="486"/>
                  <a:pt x="294" y="486"/>
                </a:cubicBezTo>
                <a:cubicBezTo>
                  <a:pt x="338" y="486"/>
                  <a:pt x="338" y="486"/>
                  <a:pt x="338" y="486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397" y="486"/>
                  <a:pt x="397" y="486"/>
                  <a:pt x="397" y="486"/>
                </a:cubicBezTo>
                <a:cubicBezTo>
                  <a:pt x="515" y="486"/>
                  <a:pt x="515" y="486"/>
                  <a:pt x="515" y="486"/>
                </a:cubicBezTo>
                <a:cubicBezTo>
                  <a:pt x="559" y="486"/>
                  <a:pt x="588" y="456"/>
                  <a:pt x="588" y="412"/>
                </a:cubicBezTo>
                <a:cubicBezTo>
                  <a:pt x="588" y="412"/>
                  <a:pt x="588" y="73"/>
                  <a:pt x="588" y="44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33" y="0"/>
                  <a:pt x="633" y="0"/>
                </a:cubicBezTo>
                <a:lnTo>
                  <a:pt x="0" y="0"/>
                </a:lnTo>
                <a:close/>
                <a:moveTo>
                  <a:pt x="544" y="412"/>
                </a:moveTo>
                <a:lnTo>
                  <a:pt x="544" y="412"/>
                </a:lnTo>
                <a:cubicBezTo>
                  <a:pt x="544" y="442"/>
                  <a:pt x="530" y="456"/>
                  <a:pt x="515" y="456"/>
                </a:cubicBezTo>
                <a:cubicBezTo>
                  <a:pt x="117" y="456"/>
                  <a:pt x="117" y="456"/>
                  <a:pt x="117" y="456"/>
                </a:cubicBezTo>
                <a:cubicBezTo>
                  <a:pt x="88" y="456"/>
                  <a:pt x="73" y="442"/>
                  <a:pt x="73" y="412"/>
                </a:cubicBezTo>
                <a:cubicBezTo>
                  <a:pt x="73" y="412"/>
                  <a:pt x="73" y="59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73"/>
                  <a:pt x="544" y="412"/>
                  <a:pt x="544" y="4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8" name="Freeform 209">
            <a:extLst>
              <a:ext uri="{FF2B5EF4-FFF2-40B4-BE49-F238E27FC236}">
                <a16:creationId xmlns:a16="http://schemas.microsoft.com/office/drawing/2014/main" id="{CF096950-413B-4DEA-AC33-7B857C863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514" y="4094629"/>
            <a:ext cx="205838" cy="420398"/>
          </a:xfrm>
          <a:custGeom>
            <a:avLst/>
            <a:gdLst>
              <a:gd name="T0" fmla="*/ 101102 w 310"/>
              <a:gd name="T1" fmla="*/ 26322 h 634"/>
              <a:gd name="T2" fmla="*/ 101102 w 310"/>
              <a:gd name="T3" fmla="*/ 26322 h 634"/>
              <a:gd name="T4" fmla="*/ 101102 w 310"/>
              <a:gd name="T5" fmla="*/ 169829 h 634"/>
              <a:gd name="T6" fmla="*/ 58495 w 310"/>
              <a:gd name="T7" fmla="*/ 212376 h 634"/>
              <a:gd name="T8" fmla="*/ 16248 w 310"/>
              <a:gd name="T9" fmla="*/ 169829 h 634"/>
              <a:gd name="T10" fmla="*/ 16248 w 310"/>
              <a:gd name="T11" fmla="*/ 42547 h 634"/>
              <a:gd name="T12" fmla="*/ 42607 w 310"/>
              <a:gd name="T13" fmla="*/ 15865 h 634"/>
              <a:gd name="T14" fmla="*/ 69327 w 310"/>
              <a:gd name="T15" fmla="*/ 42547 h 634"/>
              <a:gd name="T16" fmla="*/ 69327 w 310"/>
              <a:gd name="T17" fmla="*/ 169829 h 634"/>
              <a:gd name="T18" fmla="*/ 58495 w 310"/>
              <a:gd name="T19" fmla="*/ 185694 h 634"/>
              <a:gd name="T20" fmla="*/ 42607 w 310"/>
              <a:gd name="T21" fmla="*/ 169829 h 634"/>
              <a:gd name="T22" fmla="*/ 42607 w 310"/>
              <a:gd name="T23" fmla="*/ 58412 h 634"/>
              <a:gd name="T24" fmla="*/ 26720 w 310"/>
              <a:gd name="T25" fmla="*/ 58412 h 634"/>
              <a:gd name="T26" fmla="*/ 26720 w 310"/>
              <a:gd name="T27" fmla="*/ 169829 h 634"/>
              <a:gd name="T28" fmla="*/ 58495 w 310"/>
              <a:gd name="T29" fmla="*/ 196511 h 634"/>
              <a:gd name="T30" fmla="*/ 85214 w 310"/>
              <a:gd name="T31" fmla="*/ 169829 h 634"/>
              <a:gd name="T32" fmla="*/ 85214 w 310"/>
              <a:gd name="T33" fmla="*/ 42547 h 634"/>
              <a:gd name="T34" fmla="*/ 42607 w 310"/>
              <a:gd name="T35" fmla="*/ 0 h 634"/>
              <a:gd name="T36" fmla="*/ 0 w 310"/>
              <a:gd name="T37" fmla="*/ 42547 h 634"/>
              <a:gd name="T38" fmla="*/ 0 w 310"/>
              <a:gd name="T39" fmla="*/ 175237 h 634"/>
              <a:gd name="T40" fmla="*/ 58495 w 310"/>
              <a:gd name="T41" fmla="*/ 228241 h 634"/>
              <a:gd name="T42" fmla="*/ 111573 w 310"/>
              <a:gd name="T43" fmla="*/ 175237 h 634"/>
              <a:gd name="T44" fmla="*/ 111573 w 310"/>
              <a:gd name="T45" fmla="*/ 26322 h 634"/>
              <a:gd name="T46" fmla="*/ 101102 w 310"/>
              <a:gd name="T47" fmla="*/ 26322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10" h="634">
                <a:moveTo>
                  <a:pt x="280" y="73"/>
                </a:moveTo>
                <a:lnTo>
                  <a:pt x="280" y="73"/>
                </a:lnTo>
                <a:cubicBezTo>
                  <a:pt x="280" y="471"/>
                  <a:pt x="280" y="471"/>
                  <a:pt x="280" y="471"/>
                </a:cubicBezTo>
                <a:cubicBezTo>
                  <a:pt x="280" y="530"/>
                  <a:pt x="221" y="589"/>
                  <a:pt x="162" y="589"/>
                </a:cubicBezTo>
                <a:cubicBezTo>
                  <a:pt x="89" y="589"/>
                  <a:pt x="45" y="530"/>
                  <a:pt x="45" y="471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73"/>
                  <a:pt x="74" y="44"/>
                  <a:pt x="118" y="44"/>
                </a:cubicBezTo>
                <a:cubicBezTo>
                  <a:pt x="162" y="44"/>
                  <a:pt x="192" y="73"/>
                  <a:pt x="192" y="118"/>
                </a:cubicBezTo>
                <a:cubicBezTo>
                  <a:pt x="192" y="471"/>
                  <a:pt x="192" y="471"/>
                  <a:pt x="192" y="471"/>
                </a:cubicBezTo>
                <a:cubicBezTo>
                  <a:pt x="192" y="486"/>
                  <a:pt x="177" y="515"/>
                  <a:pt x="162" y="515"/>
                </a:cubicBezTo>
                <a:cubicBezTo>
                  <a:pt x="133" y="515"/>
                  <a:pt x="118" y="486"/>
                  <a:pt x="118" y="47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74" y="162"/>
                  <a:pt x="74" y="162"/>
                  <a:pt x="74" y="162"/>
                </a:cubicBezTo>
                <a:cubicBezTo>
                  <a:pt x="74" y="471"/>
                  <a:pt x="74" y="471"/>
                  <a:pt x="74" y="471"/>
                </a:cubicBezTo>
                <a:cubicBezTo>
                  <a:pt x="74" y="515"/>
                  <a:pt x="118" y="545"/>
                  <a:pt x="162" y="545"/>
                </a:cubicBezTo>
                <a:cubicBezTo>
                  <a:pt x="207" y="545"/>
                  <a:pt x="236" y="515"/>
                  <a:pt x="236" y="471"/>
                </a:cubicBezTo>
                <a:cubicBezTo>
                  <a:pt x="236" y="118"/>
                  <a:pt x="236" y="118"/>
                  <a:pt x="236" y="118"/>
                </a:cubicBezTo>
                <a:cubicBezTo>
                  <a:pt x="236" y="59"/>
                  <a:pt x="177" y="0"/>
                  <a:pt x="118" y="0"/>
                </a:cubicBezTo>
                <a:cubicBezTo>
                  <a:pt x="59" y="0"/>
                  <a:pt x="0" y="59"/>
                  <a:pt x="0" y="118"/>
                </a:cubicBezTo>
                <a:cubicBezTo>
                  <a:pt x="0" y="486"/>
                  <a:pt x="0" y="486"/>
                  <a:pt x="0" y="486"/>
                </a:cubicBezTo>
                <a:cubicBezTo>
                  <a:pt x="15" y="574"/>
                  <a:pt x="74" y="633"/>
                  <a:pt x="162" y="633"/>
                </a:cubicBezTo>
                <a:cubicBezTo>
                  <a:pt x="236" y="633"/>
                  <a:pt x="309" y="574"/>
                  <a:pt x="309" y="486"/>
                </a:cubicBezTo>
                <a:cubicBezTo>
                  <a:pt x="309" y="73"/>
                  <a:pt x="309" y="73"/>
                  <a:pt x="309" y="73"/>
                </a:cubicBezTo>
                <a:lnTo>
                  <a:pt x="280" y="7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9" name="Freeform 211">
            <a:extLst>
              <a:ext uri="{FF2B5EF4-FFF2-40B4-BE49-F238E27FC236}">
                <a16:creationId xmlns:a16="http://schemas.microsoft.com/office/drawing/2014/main" id="{87D57B41-004C-4984-807F-EED3355AD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081" y="4104223"/>
            <a:ext cx="420396" cy="401210"/>
          </a:xfrm>
          <a:custGeom>
            <a:avLst/>
            <a:gdLst>
              <a:gd name="T0" fmla="*/ 223201 w 634"/>
              <a:gd name="T1" fmla="*/ 5057 h 604"/>
              <a:gd name="T2" fmla="*/ 223201 w 634"/>
              <a:gd name="T3" fmla="*/ 5057 h 604"/>
              <a:gd name="T4" fmla="*/ 191109 w 634"/>
              <a:gd name="T5" fmla="*/ 5057 h 604"/>
              <a:gd name="T6" fmla="*/ 69232 w 634"/>
              <a:gd name="T7" fmla="*/ 127505 h 604"/>
              <a:gd name="T8" fmla="*/ 26683 w 634"/>
              <a:gd name="T9" fmla="*/ 159653 h 604"/>
              <a:gd name="T10" fmla="*/ 0 w 634"/>
              <a:gd name="T11" fmla="*/ 175546 h 604"/>
              <a:gd name="T12" fmla="*/ 90506 w 634"/>
              <a:gd name="T13" fmla="*/ 180964 h 604"/>
              <a:gd name="T14" fmla="*/ 100963 w 634"/>
              <a:gd name="T15" fmla="*/ 154235 h 604"/>
              <a:gd name="T16" fmla="*/ 223201 w 634"/>
              <a:gd name="T17" fmla="*/ 37204 h 604"/>
              <a:gd name="T18" fmla="*/ 223201 w 634"/>
              <a:gd name="T19" fmla="*/ 5057 h 604"/>
              <a:gd name="T20" fmla="*/ 85098 w 634"/>
              <a:gd name="T21" fmla="*/ 175546 h 604"/>
              <a:gd name="T22" fmla="*/ 85098 w 634"/>
              <a:gd name="T23" fmla="*/ 175546 h 604"/>
              <a:gd name="T24" fmla="*/ 26683 w 634"/>
              <a:gd name="T25" fmla="*/ 180964 h 604"/>
              <a:gd name="T26" fmla="*/ 37140 w 634"/>
              <a:gd name="T27" fmla="*/ 164710 h 604"/>
              <a:gd name="T28" fmla="*/ 79689 w 634"/>
              <a:gd name="T29" fmla="*/ 138342 h 604"/>
              <a:gd name="T30" fmla="*/ 90506 w 634"/>
              <a:gd name="T31" fmla="*/ 148817 h 604"/>
              <a:gd name="T32" fmla="*/ 85098 w 634"/>
              <a:gd name="T33" fmla="*/ 175546 h 604"/>
              <a:gd name="T34" fmla="*/ 95555 w 634"/>
              <a:gd name="T35" fmla="*/ 138342 h 604"/>
              <a:gd name="T36" fmla="*/ 95555 w 634"/>
              <a:gd name="T37" fmla="*/ 138342 h 604"/>
              <a:gd name="T38" fmla="*/ 90506 w 634"/>
              <a:gd name="T39" fmla="*/ 127505 h 604"/>
              <a:gd name="T40" fmla="*/ 100963 w 634"/>
              <a:gd name="T41" fmla="*/ 111612 h 604"/>
              <a:gd name="T42" fmla="*/ 111781 w 634"/>
              <a:gd name="T43" fmla="*/ 122449 h 604"/>
              <a:gd name="T44" fmla="*/ 95555 w 634"/>
              <a:gd name="T45" fmla="*/ 138342 h 604"/>
              <a:gd name="T46" fmla="*/ 212384 w 634"/>
              <a:gd name="T47" fmla="*/ 26368 h 604"/>
              <a:gd name="T48" fmla="*/ 212384 w 634"/>
              <a:gd name="T49" fmla="*/ 26368 h 604"/>
              <a:gd name="T50" fmla="*/ 122238 w 634"/>
              <a:gd name="T51" fmla="*/ 111612 h 604"/>
              <a:gd name="T52" fmla="*/ 111781 w 634"/>
              <a:gd name="T53" fmla="*/ 106194 h 604"/>
              <a:gd name="T54" fmla="*/ 201927 w 634"/>
              <a:gd name="T55" fmla="*/ 15893 h 604"/>
              <a:gd name="T56" fmla="*/ 212384 w 634"/>
              <a:gd name="T57" fmla="*/ 15893 h 604"/>
              <a:gd name="T58" fmla="*/ 212384 w 634"/>
              <a:gd name="T59" fmla="*/ 26368 h 6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04">
                <a:moveTo>
                  <a:pt x="619" y="14"/>
                </a:moveTo>
                <a:lnTo>
                  <a:pt x="619" y="14"/>
                </a:lnTo>
                <a:cubicBezTo>
                  <a:pt x="589" y="0"/>
                  <a:pt x="560" y="0"/>
                  <a:pt x="530" y="14"/>
                </a:cubicBezTo>
                <a:cubicBezTo>
                  <a:pt x="192" y="353"/>
                  <a:pt x="192" y="353"/>
                  <a:pt x="192" y="353"/>
                </a:cubicBezTo>
                <a:cubicBezTo>
                  <a:pt x="162" y="353"/>
                  <a:pt x="103" y="368"/>
                  <a:pt x="74" y="442"/>
                </a:cubicBezTo>
                <a:cubicBezTo>
                  <a:pt x="59" y="486"/>
                  <a:pt x="0" y="486"/>
                  <a:pt x="0" y="486"/>
                </a:cubicBezTo>
                <a:cubicBezTo>
                  <a:pt x="103" y="603"/>
                  <a:pt x="236" y="530"/>
                  <a:pt x="251" y="501"/>
                </a:cubicBezTo>
                <a:cubicBezTo>
                  <a:pt x="280" y="486"/>
                  <a:pt x="280" y="456"/>
                  <a:pt x="280" y="427"/>
                </a:cubicBezTo>
                <a:cubicBezTo>
                  <a:pt x="619" y="103"/>
                  <a:pt x="619" y="103"/>
                  <a:pt x="619" y="103"/>
                </a:cubicBezTo>
                <a:cubicBezTo>
                  <a:pt x="633" y="73"/>
                  <a:pt x="633" y="44"/>
                  <a:pt x="619" y="14"/>
                </a:cubicBezTo>
                <a:close/>
                <a:moveTo>
                  <a:pt x="236" y="486"/>
                </a:moveTo>
                <a:lnTo>
                  <a:pt x="236" y="486"/>
                </a:lnTo>
                <a:cubicBezTo>
                  <a:pt x="207" y="501"/>
                  <a:pt x="118" y="530"/>
                  <a:pt x="74" y="501"/>
                </a:cubicBezTo>
                <a:cubicBezTo>
                  <a:pt x="74" y="501"/>
                  <a:pt x="89" y="486"/>
                  <a:pt x="103" y="456"/>
                </a:cubicBezTo>
                <a:cubicBezTo>
                  <a:pt x="133" y="368"/>
                  <a:pt x="221" y="383"/>
                  <a:pt x="221" y="383"/>
                </a:cubicBezTo>
                <a:cubicBezTo>
                  <a:pt x="251" y="412"/>
                  <a:pt x="251" y="412"/>
                  <a:pt x="251" y="412"/>
                </a:cubicBezTo>
                <a:cubicBezTo>
                  <a:pt x="251" y="412"/>
                  <a:pt x="265" y="442"/>
                  <a:pt x="236" y="486"/>
                </a:cubicBezTo>
                <a:close/>
                <a:moveTo>
                  <a:pt x="265" y="383"/>
                </a:moveTo>
                <a:lnTo>
                  <a:pt x="265" y="383"/>
                </a:lnTo>
                <a:lnTo>
                  <a:pt x="251" y="353"/>
                </a:lnTo>
                <a:cubicBezTo>
                  <a:pt x="280" y="309"/>
                  <a:pt x="280" y="309"/>
                  <a:pt x="280" y="309"/>
                </a:cubicBezTo>
                <a:cubicBezTo>
                  <a:pt x="310" y="339"/>
                  <a:pt x="310" y="339"/>
                  <a:pt x="310" y="339"/>
                </a:cubicBezTo>
                <a:lnTo>
                  <a:pt x="265" y="383"/>
                </a:lnTo>
                <a:close/>
                <a:moveTo>
                  <a:pt x="589" y="73"/>
                </a:moveTo>
                <a:lnTo>
                  <a:pt x="589" y="73"/>
                </a:lnTo>
                <a:cubicBezTo>
                  <a:pt x="339" y="309"/>
                  <a:pt x="339" y="309"/>
                  <a:pt x="339" y="309"/>
                </a:cubicBezTo>
                <a:cubicBezTo>
                  <a:pt x="310" y="294"/>
                  <a:pt x="310" y="294"/>
                  <a:pt x="310" y="29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30"/>
                  <a:pt x="574" y="30"/>
                  <a:pt x="589" y="44"/>
                </a:cubicBezTo>
                <a:cubicBezTo>
                  <a:pt x="589" y="44"/>
                  <a:pt x="589" y="59"/>
                  <a:pt x="58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0" name="Freeform 213">
            <a:extLst>
              <a:ext uri="{FF2B5EF4-FFF2-40B4-BE49-F238E27FC236}">
                <a16:creationId xmlns:a16="http://schemas.microsoft.com/office/drawing/2014/main" id="{CF090B2B-362D-41C7-8AC9-A84C8718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4" y="4100736"/>
            <a:ext cx="420396" cy="408186"/>
          </a:xfrm>
          <a:custGeom>
            <a:avLst/>
            <a:gdLst>
              <a:gd name="T0" fmla="*/ 212384 w 634"/>
              <a:gd name="T1" fmla="*/ 84625 h 619"/>
              <a:gd name="T2" fmla="*/ 212384 w 634"/>
              <a:gd name="T3" fmla="*/ 84625 h 619"/>
              <a:gd name="T4" fmla="*/ 212384 w 634"/>
              <a:gd name="T5" fmla="*/ 195427 h 619"/>
              <a:gd name="T6" fmla="*/ 196518 w 634"/>
              <a:gd name="T7" fmla="*/ 211205 h 619"/>
              <a:gd name="T8" fmla="*/ 32092 w 634"/>
              <a:gd name="T9" fmla="*/ 211205 h 619"/>
              <a:gd name="T10" fmla="*/ 16226 w 634"/>
              <a:gd name="T11" fmla="*/ 195427 h 619"/>
              <a:gd name="T12" fmla="*/ 16226 w 634"/>
              <a:gd name="T13" fmla="*/ 26535 h 619"/>
              <a:gd name="T14" fmla="*/ 32092 w 634"/>
              <a:gd name="T15" fmla="*/ 10399 h 619"/>
              <a:gd name="T16" fmla="*/ 143512 w 634"/>
              <a:gd name="T17" fmla="*/ 10399 h 619"/>
              <a:gd name="T18" fmla="*/ 143512 w 634"/>
              <a:gd name="T19" fmla="*/ 0 h 619"/>
              <a:gd name="T20" fmla="*/ 32092 w 634"/>
              <a:gd name="T21" fmla="*/ 0 h 619"/>
              <a:gd name="T22" fmla="*/ 0 w 634"/>
              <a:gd name="T23" fmla="*/ 26535 h 619"/>
              <a:gd name="T24" fmla="*/ 0 w 634"/>
              <a:gd name="T25" fmla="*/ 195427 h 619"/>
              <a:gd name="T26" fmla="*/ 32092 w 634"/>
              <a:gd name="T27" fmla="*/ 221603 h 619"/>
              <a:gd name="T28" fmla="*/ 196518 w 634"/>
              <a:gd name="T29" fmla="*/ 221603 h 619"/>
              <a:gd name="T30" fmla="*/ 228249 w 634"/>
              <a:gd name="T31" fmla="*/ 195427 h 619"/>
              <a:gd name="T32" fmla="*/ 228249 w 634"/>
              <a:gd name="T33" fmla="*/ 84625 h 619"/>
              <a:gd name="T34" fmla="*/ 212384 w 634"/>
              <a:gd name="T35" fmla="*/ 84625 h 619"/>
              <a:gd name="T36" fmla="*/ 58415 w 634"/>
              <a:gd name="T37" fmla="*/ 126938 h 619"/>
              <a:gd name="T38" fmla="*/ 58415 w 634"/>
              <a:gd name="T39" fmla="*/ 126938 h 619"/>
              <a:gd name="T40" fmla="*/ 26683 w 634"/>
              <a:gd name="T41" fmla="*/ 185028 h 619"/>
              <a:gd name="T42" fmla="*/ 37140 w 634"/>
              <a:gd name="T43" fmla="*/ 195427 h 619"/>
              <a:gd name="T44" fmla="*/ 100963 w 634"/>
              <a:gd name="T45" fmla="*/ 163872 h 619"/>
              <a:gd name="T46" fmla="*/ 106372 w 634"/>
              <a:gd name="T47" fmla="*/ 163872 h 619"/>
              <a:gd name="T48" fmla="*/ 217792 w 634"/>
              <a:gd name="T49" fmla="*/ 52711 h 619"/>
              <a:gd name="T50" fmla="*/ 217792 w 634"/>
              <a:gd name="T51" fmla="*/ 31555 h 619"/>
              <a:gd name="T52" fmla="*/ 191109 w 634"/>
              <a:gd name="T53" fmla="*/ 10399 h 619"/>
              <a:gd name="T54" fmla="*/ 169835 w 634"/>
              <a:gd name="T55" fmla="*/ 10399 h 619"/>
              <a:gd name="T56" fmla="*/ 63823 w 634"/>
              <a:gd name="T57" fmla="*/ 116180 h 619"/>
              <a:gd name="T58" fmla="*/ 58415 w 634"/>
              <a:gd name="T59" fmla="*/ 126938 h 619"/>
              <a:gd name="T60" fmla="*/ 175244 w 634"/>
              <a:gd name="T61" fmla="*/ 26535 h 619"/>
              <a:gd name="T62" fmla="*/ 175244 w 634"/>
              <a:gd name="T63" fmla="*/ 26535 h 619"/>
              <a:gd name="T64" fmla="*/ 186061 w 634"/>
              <a:gd name="T65" fmla="*/ 26535 h 619"/>
              <a:gd name="T66" fmla="*/ 201927 w 634"/>
              <a:gd name="T67" fmla="*/ 36934 h 619"/>
              <a:gd name="T68" fmla="*/ 201927 w 634"/>
              <a:gd name="T69" fmla="*/ 47691 h 619"/>
              <a:gd name="T70" fmla="*/ 186061 w 634"/>
              <a:gd name="T71" fmla="*/ 63469 h 619"/>
              <a:gd name="T72" fmla="*/ 164787 w 634"/>
              <a:gd name="T73" fmla="*/ 36934 h 619"/>
              <a:gd name="T74" fmla="*/ 175244 w 634"/>
              <a:gd name="T75" fmla="*/ 26535 h 619"/>
              <a:gd name="T76" fmla="*/ 154330 w 634"/>
              <a:gd name="T77" fmla="*/ 47691 h 619"/>
              <a:gd name="T78" fmla="*/ 154330 w 634"/>
              <a:gd name="T79" fmla="*/ 47691 h 619"/>
              <a:gd name="T80" fmla="*/ 175244 w 634"/>
              <a:gd name="T81" fmla="*/ 73868 h 619"/>
              <a:gd name="T82" fmla="*/ 95915 w 634"/>
              <a:gd name="T83" fmla="*/ 153114 h 619"/>
              <a:gd name="T84" fmla="*/ 74641 w 634"/>
              <a:gd name="T85" fmla="*/ 126938 h 619"/>
              <a:gd name="T86" fmla="*/ 154330 w 634"/>
              <a:gd name="T87" fmla="*/ 47691 h 619"/>
              <a:gd name="T88" fmla="*/ 85098 w 634"/>
              <a:gd name="T89" fmla="*/ 158493 h 619"/>
              <a:gd name="T90" fmla="*/ 85098 w 634"/>
              <a:gd name="T91" fmla="*/ 158493 h 619"/>
              <a:gd name="T92" fmla="*/ 47958 w 634"/>
              <a:gd name="T93" fmla="*/ 185028 h 619"/>
              <a:gd name="T94" fmla="*/ 42549 w 634"/>
              <a:gd name="T95" fmla="*/ 179649 h 619"/>
              <a:gd name="T96" fmla="*/ 63823 w 634"/>
              <a:gd name="T97" fmla="*/ 142715 h 619"/>
              <a:gd name="T98" fmla="*/ 85098 w 634"/>
              <a:gd name="T99" fmla="*/ 158493 h 61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34" h="619">
                <a:moveTo>
                  <a:pt x="589" y="236"/>
                </a:moveTo>
                <a:lnTo>
                  <a:pt x="589" y="236"/>
                </a:lnTo>
                <a:cubicBezTo>
                  <a:pt x="589" y="545"/>
                  <a:pt x="589" y="545"/>
                  <a:pt x="589" y="545"/>
                </a:cubicBezTo>
                <a:cubicBezTo>
                  <a:pt x="589" y="559"/>
                  <a:pt x="575" y="589"/>
                  <a:pt x="545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59"/>
                  <a:pt x="45" y="545"/>
                </a:cubicBezTo>
                <a:cubicBezTo>
                  <a:pt x="45" y="74"/>
                  <a:pt x="45" y="74"/>
                  <a:pt x="45" y="74"/>
                </a:cubicBezTo>
                <a:cubicBezTo>
                  <a:pt x="45" y="59"/>
                  <a:pt x="59" y="29"/>
                  <a:pt x="89" y="29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398" y="0"/>
                  <a:pt x="398" y="0"/>
                  <a:pt x="39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5" y="618"/>
                  <a:pt x="89" y="618"/>
                </a:cubicBezTo>
                <a:cubicBezTo>
                  <a:pt x="545" y="618"/>
                  <a:pt x="545" y="618"/>
                  <a:pt x="545" y="618"/>
                </a:cubicBezTo>
                <a:cubicBezTo>
                  <a:pt x="589" y="618"/>
                  <a:pt x="633" y="589"/>
                  <a:pt x="633" y="545"/>
                </a:cubicBezTo>
                <a:cubicBezTo>
                  <a:pt x="633" y="236"/>
                  <a:pt x="633" y="236"/>
                  <a:pt x="633" y="236"/>
                </a:cubicBezTo>
                <a:lnTo>
                  <a:pt x="589" y="236"/>
                </a:lnTo>
                <a:close/>
                <a:moveTo>
                  <a:pt x="162" y="354"/>
                </a:moveTo>
                <a:lnTo>
                  <a:pt x="162" y="354"/>
                </a:lnTo>
                <a:cubicBezTo>
                  <a:pt x="74" y="516"/>
                  <a:pt x="74" y="516"/>
                  <a:pt x="74" y="516"/>
                </a:cubicBezTo>
                <a:cubicBezTo>
                  <a:pt x="74" y="545"/>
                  <a:pt x="89" y="559"/>
                  <a:pt x="103" y="545"/>
                </a:cubicBezTo>
                <a:cubicBezTo>
                  <a:pt x="280" y="457"/>
                  <a:pt x="280" y="457"/>
                  <a:pt x="280" y="457"/>
                </a:cubicBezTo>
                <a:lnTo>
                  <a:pt x="295" y="457"/>
                </a:lnTo>
                <a:cubicBezTo>
                  <a:pt x="604" y="147"/>
                  <a:pt x="604" y="147"/>
                  <a:pt x="604" y="147"/>
                </a:cubicBezTo>
                <a:cubicBezTo>
                  <a:pt x="619" y="133"/>
                  <a:pt x="619" y="103"/>
                  <a:pt x="604" y="88"/>
                </a:cubicBezTo>
                <a:cubicBezTo>
                  <a:pt x="530" y="29"/>
                  <a:pt x="530" y="29"/>
                  <a:pt x="530" y="29"/>
                </a:cubicBezTo>
                <a:cubicBezTo>
                  <a:pt x="516" y="15"/>
                  <a:pt x="486" y="15"/>
                  <a:pt x="471" y="29"/>
                </a:cubicBezTo>
                <a:cubicBezTo>
                  <a:pt x="177" y="324"/>
                  <a:pt x="177" y="324"/>
                  <a:pt x="177" y="324"/>
                </a:cubicBezTo>
                <a:cubicBezTo>
                  <a:pt x="162" y="339"/>
                  <a:pt x="162" y="339"/>
                  <a:pt x="162" y="354"/>
                </a:cubicBezTo>
                <a:close/>
                <a:moveTo>
                  <a:pt x="486" y="74"/>
                </a:moveTo>
                <a:lnTo>
                  <a:pt x="486" y="74"/>
                </a:lnTo>
                <a:cubicBezTo>
                  <a:pt x="501" y="59"/>
                  <a:pt x="516" y="59"/>
                  <a:pt x="516" y="74"/>
                </a:cubicBezTo>
                <a:cubicBezTo>
                  <a:pt x="560" y="103"/>
                  <a:pt x="560" y="103"/>
                  <a:pt x="560" y="103"/>
                </a:cubicBezTo>
                <a:cubicBezTo>
                  <a:pt x="575" y="118"/>
                  <a:pt x="575" y="133"/>
                  <a:pt x="560" y="133"/>
                </a:cubicBezTo>
                <a:cubicBezTo>
                  <a:pt x="516" y="177"/>
                  <a:pt x="516" y="177"/>
                  <a:pt x="516" y="177"/>
                </a:cubicBezTo>
                <a:cubicBezTo>
                  <a:pt x="457" y="103"/>
                  <a:pt x="457" y="103"/>
                  <a:pt x="457" y="103"/>
                </a:cubicBezTo>
                <a:lnTo>
                  <a:pt x="486" y="74"/>
                </a:lnTo>
                <a:close/>
                <a:moveTo>
                  <a:pt x="428" y="133"/>
                </a:moveTo>
                <a:lnTo>
                  <a:pt x="428" y="133"/>
                </a:lnTo>
                <a:cubicBezTo>
                  <a:pt x="486" y="206"/>
                  <a:pt x="486" y="206"/>
                  <a:pt x="486" y="206"/>
                </a:cubicBezTo>
                <a:cubicBezTo>
                  <a:pt x="266" y="427"/>
                  <a:pt x="266" y="427"/>
                  <a:pt x="266" y="427"/>
                </a:cubicBezTo>
                <a:cubicBezTo>
                  <a:pt x="251" y="398"/>
                  <a:pt x="207" y="368"/>
                  <a:pt x="207" y="354"/>
                </a:cubicBezTo>
                <a:lnTo>
                  <a:pt x="428" y="133"/>
                </a:lnTo>
                <a:close/>
                <a:moveTo>
                  <a:pt x="236" y="442"/>
                </a:moveTo>
                <a:lnTo>
                  <a:pt x="236" y="442"/>
                </a:lnTo>
                <a:cubicBezTo>
                  <a:pt x="133" y="516"/>
                  <a:pt x="133" y="516"/>
                  <a:pt x="133" y="516"/>
                </a:cubicBezTo>
                <a:cubicBezTo>
                  <a:pt x="118" y="516"/>
                  <a:pt x="118" y="501"/>
                  <a:pt x="118" y="501"/>
                </a:cubicBezTo>
                <a:cubicBezTo>
                  <a:pt x="177" y="398"/>
                  <a:pt x="177" y="398"/>
                  <a:pt x="177" y="398"/>
                </a:cubicBezTo>
                <a:lnTo>
                  <a:pt x="236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09810A-72EF-4262-9F78-867E7AE6CB00}"/>
              </a:ext>
            </a:extLst>
          </p:cNvPr>
          <p:cNvSpPr txBox="1"/>
          <p:nvPr/>
        </p:nvSpPr>
        <p:spPr>
          <a:xfrm>
            <a:off x="1326030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1FC8F0-E46E-4658-9C77-7B13786CE238}"/>
              </a:ext>
            </a:extLst>
          </p:cNvPr>
          <p:cNvSpPr txBox="1"/>
          <p:nvPr/>
        </p:nvSpPr>
        <p:spPr>
          <a:xfrm>
            <a:off x="1326030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1E36C5-9985-40CC-8E3B-F1B4406D09BC}"/>
              </a:ext>
            </a:extLst>
          </p:cNvPr>
          <p:cNvSpPr txBox="1"/>
          <p:nvPr/>
        </p:nvSpPr>
        <p:spPr>
          <a:xfrm>
            <a:off x="1326030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227DFE-D381-4583-B009-28DF7BCC0FBB}"/>
              </a:ext>
            </a:extLst>
          </p:cNvPr>
          <p:cNvSpPr txBox="1"/>
          <p:nvPr/>
        </p:nvSpPr>
        <p:spPr>
          <a:xfrm>
            <a:off x="3284480" y="309606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E9604A-2FE1-4B2F-8BFD-BEBED642A894}"/>
              </a:ext>
            </a:extLst>
          </p:cNvPr>
          <p:cNvSpPr txBox="1"/>
          <p:nvPr/>
        </p:nvSpPr>
        <p:spPr>
          <a:xfrm>
            <a:off x="3284480" y="257025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0CC0E1-7486-49DF-B403-652E01ED3E9A}"/>
              </a:ext>
            </a:extLst>
          </p:cNvPr>
          <p:cNvSpPr txBox="1"/>
          <p:nvPr/>
        </p:nvSpPr>
        <p:spPr>
          <a:xfrm>
            <a:off x="3284480" y="222283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DB537A-FFA8-4E9F-AD08-13B8BD1BFDF6}"/>
              </a:ext>
            </a:extLst>
          </p:cNvPr>
          <p:cNvSpPr txBox="1"/>
          <p:nvPr/>
        </p:nvSpPr>
        <p:spPr>
          <a:xfrm>
            <a:off x="5239532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3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5F2B32-0B05-44E8-9743-9C84F877714A}"/>
              </a:ext>
            </a:extLst>
          </p:cNvPr>
          <p:cNvSpPr txBox="1"/>
          <p:nvPr/>
        </p:nvSpPr>
        <p:spPr>
          <a:xfrm>
            <a:off x="5239532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0EEA39-8E25-4682-8592-F9A4516CD94F}"/>
              </a:ext>
            </a:extLst>
          </p:cNvPr>
          <p:cNvSpPr txBox="1"/>
          <p:nvPr/>
        </p:nvSpPr>
        <p:spPr>
          <a:xfrm>
            <a:off x="5239532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E12348-2E0A-4776-8E28-CD39DF601AAF}"/>
              </a:ext>
            </a:extLst>
          </p:cNvPr>
          <p:cNvSpPr txBox="1"/>
          <p:nvPr/>
        </p:nvSpPr>
        <p:spPr>
          <a:xfrm>
            <a:off x="7194584" y="309606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4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7D36CD-7DED-463F-BD7C-F2853CA2F447}"/>
              </a:ext>
            </a:extLst>
          </p:cNvPr>
          <p:cNvSpPr txBox="1"/>
          <p:nvPr/>
        </p:nvSpPr>
        <p:spPr>
          <a:xfrm>
            <a:off x="7194584" y="257025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FFBD0D-167E-4532-BB53-5B345CB434F0}"/>
              </a:ext>
            </a:extLst>
          </p:cNvPr>
          <p:cNvSpPr txBox="1"/>
          <p:nvPr/>
        </p:nvSpPr>
        <p:spPr>
          <a:xfrm>
            <a:off x="7194584" y="222283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17566D-F3AF-4D60-B1B4-C059568033DF}"/>
              </a:ext>
            </a:extLst>
          </p:cNvPr>
          <p:cNvSpPr txBox="1"/>
          <p:nvPr/>
        </p:nvSpPr>
        <p:spPr>
          <a:xfrm>
            <a:off x="9149636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5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FCB9D4-ACD4-46CB-A503-C3FF71E0BBF1}"/>
              </a:ext>
            </a:extLst>
          </p:cNvPr>
          <p:cNvSpPr txBox="1"/>
          <p:nvPr/>
        </p:nvSpPr>
        <p:spPr>
          <a:xfrm>
            <a:off x="9149636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9C282D-74B7-4A78-A14B-35EC9A787683}"/>
              </a:ext>
            </a:extLst>
          </p:cNvPr>
          <p:cNvSpPr txBox="1"/>
          <p:nvPr/>
        </p:nvSpPr>
        <p:spPr>
          <a:xfrm>
            <a:off x="9149636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51" name="Flowchart: Delay 50">
            <a:extLst>
              <a:ext uri="{FF2B5EF4-FFF2-40B4-BE49-F238E27FC236}">
                <a16:creationId xmlns:a16="http://schemas.microsoft.com/office/drawing/2014/main" id="{486148AB-6A10-4349-A23C-D077FCB2DD1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2" name="Freeform 23">
            <a:extLst>
              <a:ext uri="{FF2B5EF4-FFF2-40B4-BE49-F238E27FC236}">
                <a16:creationId xmlns:a16="http://schemas.microsoft.com/office/drawing/2014/main" id="{1C7EACDE-DBA3-405F-BF4A-EDEA59A0F63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07C0F0-31C5-4E4A-ABCE-7FF96A22920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89B9AC-11F9-4C4B-A08A-9EA7D8C2E67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052003C-EA49-4F51-B9BC-4BEB721AF25E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348C63F-9316-4064-B18E-DDC1B2522A0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255819E-56C6-4F60-92F5-97F56D4EE821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866830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FB8021A-3ABE-4D3B-BA2A-86FA4A4795C7}"/>
              </a:ext>
            </a:extLst>
          </p:cNvPr>
          <p:cNvSpPr/>
          <p:nvPr/>
        </p:nvSpPr>
        <p:spPr>
          <a:xfrm>
            <a:off x="1832815" y="3847628"/>
            <a:ext cx="914400" cy="9144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6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B9CC9C-C87C-4AC3-9847-D1AAE4AC084E}"/>
              </a:ext>
            </a:extLst>
          </p:cNvPr>
          <p:cNvSpPr/>
          <p:nvPr/>
        </p:nvSpPr>
        <p:spPr>
          <a:xfrm>
            <a:off x="3787738" y="3847628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BA3E90-95BA-4BB4-A401-B1C027C5E4D4}"/>
              </a:ext>
            </a:extLst>
          </p:cNvPr>
          <p:cNvSpPr/>
          <p:nvPr/>
        </p:nvSpPr>
        <p:spPr>
          <a:xfrm>
            <a:off x="5742661" y="3847628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BA0C78-5892-485D-99E4-5E608E282DFB}"/>
              </a:ext>
            </a:extLst>
          </p:cNvPr>
          <p:cNvSpPr/>
          <p:nvPr/>
        </p:nvSpPr>
        <p:spPr>
          <a:xfrm>
            <a:off x="7697584" y="3847628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2DCE89F-EE59-43F6-BD90-8FEB9E1D085F}"/>
              </a:ext>
            </a:extLst>
          </p:cNvPr>
          <p:cNvSpPr/>
          <p:nvPr/>
        </p:nvSpPr>
        <p:spPr>
          <a:xfrm>
            <a:off x="9652507" y="3847628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E4B2C6-2D7D-428B-B858-8ED86EAF98CE}"/>
              </a:ext>
            </a:extLst>
          </p:cNvPr>
          <p:cNvCxnSpPr/>
          <p:nvPr/>
        </p:nvCxnSpPr>
        <p:spPr>
          <a:xfrm>
            <a:off x="2894358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4335E1-F6E5-4D3E-99D7-A581F1DAD855}"/>
              </a:ext>
            </a:extLst>
          </p:cNvPr>
          <p:cNvCxnSpPr/>
          <p:nvPr/>
        </p:nvCxnSpPr>
        <p:spPr>
          <a:xfrm>
            <a:off x="4833984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476BA7-F2F0-4997-9922-8AA71A27ABE3}"/>
              </a:ext>
            </a:extLst>
          </p:cNvPr>
          <p:cNvCxnSpPr/>
          <p:nvPr/>
        </p:nvCxnSpPr>
        <p:spPr>
          <a:xfrm>
            <a:off x="6799419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BDC4BD5-0C38-4317-BBDF-41ED6E2181EC}"/>
              </a:ext>
            </a:extLst>
          </p:cNvPr>
          <p:cNvCxnSpPr/>
          <p:nvPr/>
        </p:nvCxnSpPr>
        <p:spPr>
          <a:xfrm>
            <a:off x="8754343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1B3E97-0ADB-4D1A-B58B-2E733DC119E0}"/>
              </a:ext>
            </a:extLst>
          </p:cNvPr>
          <p:cNvCxnSpPr/>
          <p:nvPr/>
        </p:nvCxnSpPr>
        <p:spPr>
          <a:xfrm>
            <a:off x="-6495" y="4314674"/>
            <a:ext cx="167114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72">
            <a:extLst>
              <a:ext uri="{FF2B5EF4-FFF2-40B4-BE49-F238E27FC236}">
                <a16:creationId xmlns:a16="http://schemas.microsoft.com/office/drawing/2014/main" id="{AD71D437-0A0F-4AB0-ABD4-F25C5C7F7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953" y="4105384"/>
            <a:ext cx="395508" cy="398888"/>
          </a:xfrm>
          <a:custGeom>
            <a:avLst/>
            <a:gdLst>
              <a:gd name="T0" fmla="*/ 211212 w 619"/>
              <a:gd name="T1" fmla="*/ 42605 h 620"/>
              <a:gd name="T2" fmla="*/ 211212 w 619"/>
              <a:gd name="T3" fmla="*/ 42605 h 620"/>
              <a:gd name="T4" fmla="*/ 190055 w 619"/>
              <a:gd name="T5" fmla="*/ 63908 h 620"/>
              <a:gd name="T6" fmla="*/ 163878 w 619"/>
              <a:gd name="T7" fmla="*/ 63908 h 620"/>
              <a:gd name="T8" fmla="*/ 163878 w 619"/>
              <a:gd name="T9" fmla="*/ 32135 h 620"/>
              <a:gd name="T10" fmla="*/ 179297 w 619"/>
              <a:gd name="T11" fmla="*/ 10832 h 620"/>
              <a:gd name="T12" fmla="*/ 105427 w 619"/>
              <a:gd name="T13" fmla="*/ 26719 h 620"/>
              <a:gd name="T14" fmla="*/ 89649 w 619"/>
              <a:gd name="T15" fmla="*/ 95682 h 620"/>
              <a:gd name="T16" fmla="*/ 15778 w 619"/>
              <a:gd name="T17" fmla="*/ 170061 h 620"/>
              <a:gd name="T18" fmla="*/ 15778 w 619"/>
              <a:gd name="T19" fmla="*/ 212666 h 620"/>
              <a:gd name="T20" fmla="*/ 52713 w 619"/>
              <a:gd name="T21" fmla="*/ 212666 h 620"/>
              <a:gd name="T22" fmla="*/ 131963 w 619"/>
              <a:gd name="T23" fmla="*/ 132871 h 620"/>
              <a:gd name="T24" fmla="*/ 195434 w 619"/>
              <a:gd name="T25" fmla="*/ 116984 h 620"/>
              <a:gd name="T26" fmla="*/ 211212 w 619"/>
              <a:gd name="T27" fmla="*/ 42605 h 620"/>
              <a:gd name="T28" fmla="*/ 190055 w 619"/>
              <a:gd name="T29" fmla="*/ 106514 h 620"/>
              <a:gd name="T30" fmla="*/ 190055 w 619"/>
              <a:gd name="T31" fmla="*/ 106514 h 620"/>
              <a:gd name="T32" fmla="*/ 126584 w 619"/>
              <a:gd name="T33" fmla="*/ 116984 h 620"/>
              <a:gd name="T34" fmla="*/ 42314 w 619"/>
              <a:gd name="T35" fmla="*/ 202195 h 620"/>
              <a:gd name="T36" fmla="*/ 26536 w 619"/>
              <a:gd name="T37" fmla="*/ 202195 h 620"/>
              <a:gd name="T38" fmla="*/ 26536 w 619"/>
              <a:gd name="T39" fmla="*/ 180893 h 620"/>
              <a:gd name="T40" fmla="*/ 105427 w 619"/>
              <a:gd name="T41" fmla="*/ 95682 h 620"/>
              <a:gd name="T42" fmla="*/ 116185 w 619"/>
              <a:gd name="T43" fmla="*/ 37189 h 620"/>
              <a:gd name="T44" fmla="*/ 153120 w 619"/>
              <a:gd name="T45" fmla="*/ 21303 h 620"/>
              <a:gd name="T46" fmla="*/ 153120 w 619"/>
              <a:gd name="T47" fmla="*/ 74379 h 620"/>
              <a:gd name="T48" fmla="*/ 200454 w 619"/>
              <a:gd name="T49" fmla="*/ 74379 h 620"/>
              <a:gd name="T50" fmla="*/ 190055 w 619"/>
              <a:gd name="T51" fmla="*/ 106514 h 62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9" h="620">
                <a:moveTo>
                  <a:pt x="589" y="118"/>
                </a:moveTo>
                <a:lnTo>
                  <a:pt x="589" y="118"/>
                </a:lnTo>
                <a:cubicBezTo>
                  <a:pt x="574" y="132"/>
                  <a:pt x="559" y="148"/>
                  <a:pt x="530" y="177"/>
                </a:cubicBezTo>
                <a:cubicBezTo>
                  <a:pt x="515" y="191"/>
                  <a:pt x="471" y="191"/>
                  <a:pt x="457" y="177"/>
                </a:cubicBezTo>
                <a:cubicBezTo>
                  <a:pt x="427" y="148"/>
                  <a:pt x="427" y="118"/>
                  <a:pt x="457" y="89"/>
                </a:cubicBezTo>
                <a:cubicBezTo>
                  <a:pt x="471" y="59"/>
                  <a:pt x="500" y="30"/>
                  <a:pt x="500" y="30"/>
                </a:cubicBezTo>
                <a:cubicBezTo>
                  <a:pt x="427" y="0"/>
                  <a:pt x="353" y="15"/>
                  <a:pt x="294" y="74"/>
                </a:cubicBezTo>
                <a:cubicBezTo>
                  <a:pt x="250" y="118"/>
                  <a:pt x="236" y="191"/>
                  <a:pt x="250" y="265"/>
                </a:cubicBezTo>
                <a:cubicBezTo>
                  <a:pt x="44" y="471"/>
                  <a:pt x="44" y="471"/>
                  <a:pt x="44" y="471"/>
                </a:cubicBezTo>
                <a:cubicBezTo>
                  <a:pt x="0" y="501"/>
                  <a:pt x="0" y="560"/>
                  <a:pt x="44" y="589"/>
                </a:cubicBezTo>
                <a:cubicBezTo>
                  <a:pt x="74" y="619"/>
                  <a:pt x="118" y="619"/>
                  <a:pt x="147" y="589"/>
                </a:cubicBezTo>
                <a:cubicBezTo>
                  <a:pt x="368" y="368"/>
                  <a:pt x="368" y="368"/>
                  <a:pt x="368" y="368"/>
                </a:cubicBezTo>
                <a:cubicBezTo>
                  <a:pt x="427" y="398"/>
                  <a:pt x="500" y="383"/>
                  <a:pt x="545" y="324"/>
                </a:cubicBezTo>
                <a:cubicBezTo>
                  <a:pt x="603" y="280"/>
                  <a:pt x="618" y="191"/>
                  <a:pt x="589" y="118"/>
                </a:cubicBezTo>
                <a:close/>
                <a:moveTo>
                  <a:pt x="530" y="295"/>
                </a:moveTo>
                <a:lnTo>
                  <a:pt x="530" y="295"/>
                </a:lnTo>
                <a:cubicBezTo>
                  <a:pt x="471" y="339"/>
                  <a:pt x="412" y="353"/>
                  <a:pt x="353" y="324"/>
                </a:cubicBezTo>
                <a:cubicBezTo>
                  <a:pt x="118" y="560"/>
                  <a:pt x="118" y="560"/>
                  <a:pt x="118" y="560"/>
                </a:cubicBezTo>
                <a:cubicBezTo>
                  <a:pt x="103" y="574"/>
                  <a:pt x="88" y="574"/>
                  <a:pt x="74" y="560"/>
                </a:cubicBezTo>
                <a:cubicBezTo>
                  <a:pt x="44" y="545"/>
                  <a:pt x="44" y="515"/>
                  <a:pt x="74" y="501"/>
                </a:cubicBezTo>
                <a:cubicBezTo>
                  <a:pt x="294" y="265"/>
                  <a:pt x="294" y="265"/>
                  <a:pt x="294" y="265"/>
                </a:cubicBezTo>
                <a:cubicBezTo>
                  <a:pt x="265" y="221"/>
                  <a:pt x="280" y="148"/>
                  <a:pt x="324" y="103"/>
                </a:cubicBezTo>
                <a:cubicBezTo>
                  <a:pt x="353" y="74"/>
                  <a:pt x="383" y="59"/>
                  <a:pt x="427" y="59"/>
                </a:cubicBezTo>
                <a:cubicBezTo>
                  <a:pt x="383" y="103"/>
                  <a:pt x="383" y="162"/>
                  <a:pt x="427" y="206"/>
                </a:cubicBezTo>
                <a:cubicBezTo>
                  <a:pt x="457" y="236"/>
                  <a:pt x="530" y="236"/>
                  <a:pt x="559" y="206"/>
                </a:cubicBezTo>
                <a:cubicBezTo>
                  <a:pt x="559" y="236"/>
                  <a:pt x="545" y="280"/>
                  <a:pt x="530" y="2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7" name="Freeform 177">
            <a:extLst>
              <a:ext uri="{FF2B5EF4-FFF2-40B4-BE49-F238E27FC236}">
                <a16:creationId xmlns:a16="http://schemas.microsoft.com/office/drawing/2014/main" id="{7FB6055F-31EE-413B-ACBC-1C4DCEDC8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43" y="4096934"/>
            <a:ext cx="415790" cy="415788"/>
          </a:xfrm>
          <a:custGeom>
            <a:avLst/>
            <a:gdLst>
              <a:gd name="T0" fmla="*/ 227601 w 649"/>
              <a:gd name="T1" fmla="*/ 10786 h 649"/>
              <a:gd name="T2" fmla="*/ 227601 w 649"/>
              <a:gd name="T3" fmla="*/ 10786 h 649"/>
              <a:gd name="T4" fmla="*/ 190566 w 649"/>
              <a:gd name="T5" fmla="*/ 10786 h 649"/>
              <a:gd name="T6" fmla="*/ 148138 w 649"/>
              <a:gd name="T7" fmla="*/ 58606 h 649"/>
              <a:gd name="T8" fmla="*/ 63642 w 649"/>
              <a:gd name="T9" fmla="*/ 26606 h 649"/>
              <a:gd name="T10" fmla="*/ 37035 w 649"/>
              <a:gd name="T11" fmla="*/ 32000 h 649"/>
              <a:gd name="T12" fmla="*/ 37035 w 649"/>
              <a:gd name="T13" fmla="*/ 63640 h 649"/>
              <a:gd name="T14" fmla="*/ 95283 w 649"/>
              <a:gd name="T15" fmla="*/ 111459 h 649"/>
              <a:gd name="T16" fmla="*/ 58249 w 649"/>
              <a:gd name="T17" fmla="*/ 148492 h 649"/>
              <a:gd name="T18" fmla="*/ 21214 w 649"/>
              <a:gd name="T19" fmla="*/ 137706 h 649"/>
              <a:gd name="T20" fmla="*/ 10427 w 649"/>
              <a:gd name="T21" fmla="*/ 143099 h 649"/>
              <a:gd name="T22" fmla="*/ 5393 w 649"/>
              <a:gd name="T23" fmla="*/ 158919 h 649"/>
              <a:gd name="T24" fmla="*/ 47462 w 649"/>
              <a:gd name="T25" fmla="*/ 190559 h 649"/>
              <a:gd name="T26" fmla="*/ 79463 w 649"/>
              <a:gd name="T27" fmla="*/ 227952 h 649"/>
              <a:gd name="T28" fmla="*/ 95283 w 649"/>
              <a:gd name="T29" fmla="*/ 222559 h 649"/>
              <a:gd name="T30" fmla="*/ 95283 w 649"/>
              <a:gd name="T31" fmla="*/ 211772 h 649"/>
              <a:gd name="T32" fmla="*/ 89890 w 649"/>
              <a:gd name="T33" fmla="*/ 180132 h 649"/>
              <a:gd name="T34" fmla="*/ 126924 w 649"/>
              <a:gd name="T35" fmla="*/ 143099 h 649"/>
              <a:gd name="T36" fmla="*/ 174746 w 649"/>
              <a:gd name="T37" fmla="*/ 201345 h 649"/>
              <a:gd name="T38" fmla="*/ 206387 w 649"/>
              <a:gd name="T39" fmla="*/ 201345 h 649"/>
              <a:gd name="T40" fmla="*/ 211780 w 649"/>
              <a:gd name="T41" fmla="*/ 174739 h 649"/>
              <a:gd name="T42" fmla="*/ 179780 w 649"/>
              <a:gd name="T43" fmla="*/ 90246 h 649"/>
              <a:gd name="T44" fmla="*/ 222208 w 649"/>
              <a:gd name="T45" fmla="*/ 42426 h 649"/>
              <a:gd name="T46" fmla="*/ 227601 w 649"/>
              <a:gd name="T47" fmla="*/ 10786 h 649"/>
              <a:gd name="T48" fmla="*/ 216814 w 649"/>
              <a:gd name="T49" fmla="*/ 37393 h 649"/>
              <a:gd name="T50" fmla="*/ 216814 w 649"/>
              <a:gd name="T51" fmla="*/ 37393 h 649"/>
              <a:gd name="T52" fmla="*/ 163959 w 649"/>
              <a:gd name="T53" fmla="*/ 90246 h 649"/>
              <a:gd name="T54" fmla="*/ 195960 w 649"/>
              <a:gd name="T55" fmla="*/ 174739 h 649"/>
              <a:gd name="T56" fmla="*/ 195960 w 649"/>
              <a:gd name="T57" fmla="*/ 190559 h 649"/>
              <a:gd name="T58" fmla="*/ 179780 w 649"/>
              <a:gd name="T59" fmla="*/ 190559 h 649"/>
              <a:gd name="T60" fmla="*/ 132318 w 649"/>
              <a:gd name="T61" fmla="*/ 121886 h 649"/>
              <a:gd name="T62" fmla="*/ 74069 w 649"/>
              <a:gd name="T63" fmla="*/ 174739 h 649"/>
              <a:gd name="T64" fmla="*/ 84856 w 649"/>
              <a:gd name="T65" fmla="*/ 211772 h 649"/>
              <a:gd name="T66" fmla="*/ 58249 w 649"/>
              <a:gd name="T67" fmla="*/ 180132 h 649"/>
              <a:gd name="T68" fmla="*/ 21214 w 649"/>
              <a:gd name="T69" fmla="*/ 153526 h 649"/>
              <a:gd name="T70" fmla="*/ 58249 w 649"/>
              <a:gd name="T71" fmla="*/ 164312 h 649"/>
              <a:gd name="T72" fmla="*/ 116497 w 649"/>
              <a:gd name="T73" fmla="*/ 106066 h 649"/>
              <a:gd name="T74" fmla="*/ 47462 w 649"/>
              <a:gd name="T75" fmla="*/ 52853 h 649"/>
              <a:gd name="T76" fmla="*/ 47462 w 649"/>
              <a:gd name="T77" fmla="*/ 42426 h 649"/>
              <a:gd name="T78" fmla="*/ 63642 w 649"/>
              <a:gd name="T79" fmla="*/ 42426 h 649"/>
              <a:gd name="T80" fmla="*/ 148138 w 649"/>
              <a:gd name="T81" fmla="*/ 74066 h 649"/>
              <a:gd name="T82" fmla="*/ 200994 w 649"/>
              <a:gd name="T83" fmla="*/ 21213 h 649"/>
              <a:gd name="T84" fmla="*/ 216814 w 649"/>
              <a:gd name="T85" fmla="*/ 21213 h 649"/>
              <a:gd name="T86" fmla="*/ 216814 w 649"/>
              <a:gd name="T87" fmla="*/ 37393 h 64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49" h="649">
                <a:moveTo>
                  <a:pt x="633" y="30"/>
                </a:moveTo>
                <a:lnTo>
                  <a:pt x="633" y="30"/>
                </a:lnTo>
                <a:cubicBezTo>
                  <a:pt x="603" y="0"/>
                  <a:pt x="559" y="15"/>
                  <a:pt x="530" y="30"/>
                </a:cubicBezTo>
                <a:cubicBezTo>
                  <a:pt x="412" y="163"/>
                  <a:pt x="412" y="163"/>
                  <a:pt x="412" y="163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62" y="74"/>
                  <a:pt x="132" y="59"/>
                  <a:pt x="103" y="89"/>
                </a:cubicBezTo>
                <a:cubicBezTo>
                  <a:pt x="88" y="104"/>
                  <a:pt x="59" y="133"/>
                  <a:pt x="103" y="177"/>
                </a:cubicBezTo>
                <a:cubicBezTo>
                  <a:pt x="265" y="310"/>
                  <a:pt x="265" y="310"/>
                  <a:pt x="265" y="310"/>
                </a:cubicBezTo>
                <a:cubicBezTo>
                  <a:pt x="162" y="413"/>
                  <a:pt x="162" y="413"/>
                  <a:pt x="162" y="413"/>
                </a:cubicBezTo>
                <a:cubicBezTo>
                  <a:pt x="59" y="383"/>
                  <a:pt x="59" y="383"/>
                  <a:pt x="59" y="383"/>
                </a:cubicBezTo>
                <a:cubicBezTo>
                  <a:pt x="44" y="383"/>
                  <a:pt x="44" y="383"/>
                  <a:pt x="29" y="398"/>
                </a:cubicBezTo>
                <a:cubicBezTo>
                  <a:pt x="29" y="398"/>
                  <a:pt x="0" y="413"/>
                  <a:pt x="15" y="442"/>
                </a:cubicBezTo>
                <a:cubicBezTo>
                  <a:pt x="132" y="530"/>
                  <a:pt x="132" y="530"/>
                  <a:pt x="132" y="530"/>
                </a:cubicBezTo>
                <a:cubicBezTo>
                  <a:pt x="221" y="634"/>
                  <a:pt x="221" y="634"/>
                  <a:pt x="221" y="634"/>
                </a:cubicBezTo>
                <a:cubicBezTo>
                  <a:pt x="236" y="648"/>
                  <a:pt x="250" y="648"/>
                  <a:pt x="265" y="619"/>
                </a:cubicBezTo>
                <a:cubicBezTo>
                  <a:pt x="280" y="619"/>
                  <a:pt x="280" y="604"/>
                  <a:pt x="265" y="589"/>
                </a:cubicBezTo>
                <a:cubicBezTo>
                  <a:pt x="250" y="501"/>
                  <a:pt x="250" y="501"/>
                  <a:pt x="250" y="501"/>
                </a:cubicBezTo>
                <a:cubicBezTo>
                  <a:pt x="353" y="398"/>
                  <a:pt x="353" y="398"/>
                  <a:pt x="353" y="398"/>
                </a:cubicBezTo>
                <a:cubicBezTo>
                  <a:pt x="486" y="560"/>
                  <a:pt x="486" y="560"/>
                  <a:pt x="486" y="560"/>
                </a:cubicBezTo>
                <a:cubicBezTo>
                  <a:pt x="530" y="589"/>
                  <a:pt x="559" y="560"/>
                  <a:pt x="574" y="560"/>
                </a:cubicBezTo>
                <a:cubicBezTo>
                  <a:pt x="589" y="530"/>
                  <a:pt x="589" y="501"/>
                  <a:pt x="589" y="486"/>
                </a:cubicBezTo>
                <a:cubicBezTo>
                  <a:pt x="500" y="251"/>
                  <a:pt x="500" y="251"/>
                  <a:pt x="500" y="251"/>
                </a:cubicBezTo>
                <a:cubicBezTo>
                  <a:pt x="618" y="118"/>
                  <a:pt x="618" y="118"/>
                  <a:pt x="618" y="118"/>
                </a:cubicBezTo>
                <a:cubicBezTo>
                  <a:pt x="648" y="104"/>
                  <a:pt x="648" y="59"/>
                  <a:pt x="633" y="30"/>
                </a:cubicBezTo>
                <a:close/>
                <a:moveTo>
                  <a:pt x="603" y="104"/>
                </a:moveTo>
                <a:lnTo>
                  <a:pt x="603" y="104"/>
                </a:lnTo>
                <a:cubicBezTo>
                  <a:pt x="456" y="251"/>
                  <a:pt x="456" y="251"/>
                  <a:pt x="456" y="251"/>
                </a:cubicBezTo>
                <a:cubicBezTo>
                  <a:pt x="545" y="486"/>
                  <a:pt x="545" y="486"/>
                  <a:pt x="545" y="486"/>
                </a:cubicBezTo>
                <a:cubicBezTo>
                  <a:pt x="545" y="501"/>
                  <a:pt x="545" y="516"/>
                  <a:pt x="545" y="530"/>
                </a:cubicBezTo>
                <a:cubicBezTo>
                  <a:pt x="530" y="545"/>
                  <a:pt x="515" y="530"/>
                  <a:pt x="500" y="530"/>
                </a:cubicBezTo>
                <a:cubicBezTo>
                  <a:pt x="368" y="339"/>
                  <a:pt x="368" y="339"/>
                  <a:pt x="368" y="339"/>
                </a:cubicBezTo>
                <a:cubicBezTo>
                  <a:pt x="206" y="486"/>
                  <a:pt x="206" y="486"/>
                  <a:pt x="206" y="486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221" y="589"/>
                  <a:pt x="162" y="501"/>
                  <a:pt x="162" y="501"/>
                </a:cubicBezTo>
                <a:cubicBezTo>
                  <a:pt x="162" y="501"/>
                  <a:pt x="73" y="427"/>
                  <a:pt x="59" y="427"/>
                </a:cubicBezTo>
                <a:cubicBezTo>
                  <a:pt x="162" y="457"/>
                  <a:pt x="162" y="457"/>
                  <a:pt x="162" y="457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132" y="147"/>
                  <a:pt x="132" y="147"/>
                  <a:pt x="132" y="147"/>
                </a:cubicBezTo>
                <a:cubicBezTo>
                  <a:pt x="132" y="147"/>
                  <a:pt x="118" y="133"/>
                  <a:pt x="132" y="118"/>
                </a:cubicBezTo>
                <a:cubicBezTo>
                  <a:pt x="147" y="118"/>
                  <a:pt x="162" y="118"/>
                  <a:pt x="177" y="118"/>
                </a:cubicBezTo>
                <a:cubicBezTo>
                  <a:pt x="412" y="206"/>
                  <a:pt x="412" y="206"/>
                  <a:pt x="412" y="206"/>
                </a:cubicBezTo>
                <a:cubicBezTo>
                  <a:pt x="559" y="59"/>
                  <a:pt x="559" y="59"/>
                  <a:pt x="559" y="59"/>
                </a:cubicBezTo>
                <a:cubicBezTo>
                  <a:pt x="574" y="45"/>
                  <a:pt x="589" y="45"/>
                  <a:pt x="603" y="59"/>
                </a:cubicBezTo>
                <a:cubicBezTo>
                  <a:pt x="603" y="74"/>
                  <a:pt x="618" y="89"/>
                  <a:pt x="603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8" name="Freeform 199">
            <a:extLst>
              <a:ext uri="{FF2B5EF4-FFF2-40B4-BE49-F238E27FC236}">
                <a16:creationId xmlns:a16="http://schemas.microsoft.com/office/drawing/2014/main" id="{1A224A83-A8C7-44C4-B02F-0A26134F9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6347" y="4115525"/>
            <a:ext cx="407336" cy="378606"/>
          </a:xfrm>
          <a:custGeom>
            <a:avLst/>
            <a:gdLst>
              <a:gd name="T0" fmla="*/ 201927 w 634"/>
              <a:gd name="T1" fmla="*/ 26650 h 590"/>
              <a:gd name="T2" fmla="*/ 201927 w 634"/>
              <a:gd name="T3" fmla="*/ 26650 h 590"/>
              <a:gd name="T4" fmla="*/ 159378 w 634"/>
              <a:gd name="T5" fmla="*/ 26650 h 590"/>
              <a:gd name="T6" fmla="*/ 159378 w 634"/>
              <a:gd name="T7" fmla="*/ 10804 h 590"/>
              <a:gd name="T8" fmla="*/ 143512 w 634"/>
              <a:gd name="T9" fmla="*/ 0 h 590"/>
              <a:gd name="T10" fmla="*/ 85098 w 634"/>
              <a:gd name="T11" fmla="*/ 0 h 590"/>
              <a:gd name="T12" fmla="*/ 74641 w 634"/>
              <a:gd name="T13" fmla="*/ 10804 h 590"/>
              <a:gd name="T14" fmla="*/ 74641 w 634"/>
              <a:gd name="T15" fmla="*/ 26650 h 590"/>
              <a:gd name="T16" fmla="*/ 32092 w 634"/>
              <a:gd name="T17" fmla="*/ 26650 h 590"/>
              <a:gd name="T18" fmla="*/ 0 w 634"/>
              <a:gd name="T19" fmla="*/ 52939 h 590"/>
              <a:gd name="T20" fmla="*/ 0 w 634"/>
              <a:gd name="T21" fmla="*/ 180425 h 590"/>
              <a:gd name="T22" fmla="*/ 32092 w 634"/>
              <a:gd name="T23" fmla="*/ 212117 h 590"/>
              <a:gd name="T24" fmla="*/ 201927 w 634"/>
              <a:gd name="T25" fmla="*/ 212117 h 590"/>
              <a:gd name="T26" fmla="*/ 228249 w 634"/>
              <a:gd name="T27" fmla="*/ 180425 h 590"/>
              <a:gd name="T28" fmla="*/ 228249 w 634"/>
              <a:gd name="T29" fmla="*/ 52939 h 590"/>
              <a:gd name="T30" fmla="*/ 201927 w 634"/>
              <a:gd name="T31" fmla="*/ 26650 h 590"/>
              <a:gd name="T32" fmla="*/ 85098 w 634"/>
              <a:gd name="T33" fmla="*/ 21248 h 590"/>
              <a:gd name="T34" fmla="*/ 85098 w 634"/>
              <a:gd name="T35" fmla="*/ 21248 h 590"/>
              <a:gd name="T36" fmla="*/ 95555 w 634"/>
              <a:gd name="T37" fmla="*/ 10804 h 590"/>
              <a:gd name="T38" fmla="*/ 138104 w 634"/>
              <a:gd name="T39" fmla="*/ 10804 h 590"/>
              <a:gd name="T40" fmla="*/ 143512 w 634"/>
              <a:gd name="T41" fmla="*/ 21248 h 590"/>
              <a:gd name="T42" fmla="*/ 143512 w 634"/>
              <a:gd name="T43" fmla="*/ 26650 h 590"/>
              <a:gd name="T44" fmla="*/ 85098 w 634"/>
              <a:gd name="T45" fmla="*/ 26650 h 590"/>
              <a:gd name="T46" fmla="*/ 85098 w 634"/>
              <a:gd name="T47" fmla="*/ 21248 h 590"/>
              <a:gd name="T48" fmla="*/ 212384 w 634"/>
              <a:gd name="T49" fmla="*/ 180425 h 590"/>
              <a:gd name="T50" fmla="*/ 212384 w 634"/>
              <a:gd name="T51" fmla="*/ 180425 h 590"/>
              <a:gd name="T52" fmla="*/ 201927 w 634"/>
              <a:gd name="T53" fmla="*/ 196271 h 590"/>
              <a:gd name="T54" fmla="*/ 32092 w 634"/>
              <a:gd name="T55" fmla="*/ 196271 h 590"/>
              <a:gd name="T56" fmla="*/ 15866 w 634"/>
              <a:gd name="T57" fmla="*/ 180425 h 590"/>
              <a:gd name="T58" fmla="*/ 15866 w 634"/>
              <a:gd name="T59" fmla="*/ 106239 h 590"/>
              <a:gd name="T60" fmla="*/ 90506 w 634"/>
              <a:gd name="T61" fmla="*/ 106239 h 590"/>
              <a:gd name="T62" fmla="*/ 85098 w 634"/>
              <a:gd name="T63" fmla="*/ 111280 h 590"/>
              <a:gd name="T64" fmla="*/ 116829 w 634"/>
              <a:gd name="T65" fmla="*/ 137930 h 590"/>
              <a:gd name="T66" fmla="*/ 143512 w 634"/>
              <a:gd name="T67" fmla="*/ 111280 h 590"/>
              <a:gd name="T68" fmla="*/ 143512 w 634"/>
              <a:gd name="T69" fmla="*/ 106239 h 590"/>
              <a:gd name="T70" fmla="*/ 212384 w 634"/>
              <a:gd name="T71" fmla="*/ 106239 h 590"/>
              <a:gd name="T72" fmla="*/ 212384 w 634"/>
              <a:gd name="T73" fmla="*/ 180425 h 590"/>
              <a:gd name="T74" fmla="*/ 100963 w 634"/>
              <a:gd name="T75" fmla="*/ 111280 h 590"/>
              <a:gd name="T76" fmla="*/ 100963 w 634"/>
              <a:gd name="T77" fmla="*/ 111280 h 590"/>
              <a:gd name="T78" fmla="*/ 100963 w 634"/>
              <a:gd name="T79" fmla="*/ 106239 h 590"/>
              <a:gd name="T80" fmla="*/ 127647 w 634"/>
              <a:gd name="T81" fmla="*/ 106239 h 590"/>
              <a:gd name="T82" fmla="*/ 127647 w 634"/>
              <a:gd name="T83" fmla="*/ 111280 h 590"/>
              <a:gd name="T84" fmla="*/ 116829 w 634"/>
              <a:gd name="T85" fmla="*/ 127486 h 590"/>
              <a:gd name="T86" fmla="*/ 100963 w 634"/>
              <a:gd name="T87" fmla="*/ 111280 h 590"/>
              <a:gd name="T88" fmla="*/ 212384 w 634"/>
              <a:gd name="T89" fmla="*/ 90033 h 590"/>
              <a:gd name="T90" fmla="*/ 212384 w 634"/>
              <a:gd name="T91" fmla="*/ 90033 h 590"/>
              <a:gd name="T92" fmla="*/ 15866 w 634"/>
              <a:gd name="T93" fmla="*/ 90033 h 590"/>
              <a:gd name="T94" fmla="*/ 15866 w 634"/>
              <a:gd name="T95" fmla="*/ 52939 h 590"/>
              <a:gd name="T96" fmla="*/ 32092 w 634"/>
              <a:gd name="T97" fmla="*/ 42495 h 590"/>
              <a:gd name="T98" fmla="*/ 201927 w 634"/>
              <a:gd name="T99" fmla="*/ 42495 h 590"/>
              <a:gd name="T100" fmla="*/ 212384 w 634"/>
              <a:gd name="T101" fmla="*/ 52939 h 590"/>
              <a:gd name="T102" fmla="*/ 212384 w 634"/>
              <a:gd name="T103" fmla="*/ 90033 h 59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590">
                <a:moveTo>
                  <a:pt x="560" y="74"/>
                </a:moveTo>
                <a:lnTo>
                  <a:pt x="560" y="74"/>
                </a:lnTo>
                <a:cubicBezTo>
                  <a:pt x="442" y="74"/>
                  <a:pt x="442" y="74"/>
                  <a:pt x="442" y="74"/>
                </a:cubicBezTo>
                <a:cubicBezTo>
                  <a:pt x="442" y="30"/>
                  <a:pt x="442" y="30"/>
                  <a:pt x="442" y="30"/>
                </a:cubicBezTo>
                <a:cubicBezTo>
                  <a:pt x="442" y="15"/>
                  <a:pt x="412" y="0"/>
                  <a:pt x="398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21" y="0"/>
                  <a:pt x="207" y="15"/>
                  <a:pt x="207" y="30"/>
                </a:cubicBezTo>
                <a:cubicBezTo>
                  <a:pt x="207" y="74"/>
                  <a:pt x="207" y="74"/>
                  <a:pt x="207" y="74"/>
                </a:cubicBezTo>
                <a:cubicBezTo>
                  <a:pt x="89" y="74"/>
                  <a:pt x="89" y="74"/>
                  <a:pt x="89" y="74"/>
                </a:cubicBezTo>
                <a:cubicBezTo>
                  <a:pt x="44" y="74"/>
                  <a:pt x="0" y="103"/>
                  <a:pt x="0" y="147"/>
                </a:cubicBezTo>
                <a:cubicBezTo>
                  <a:pt x="0" y="501"/>
                  <a:pt x="0" y="501"/>
                  <a:pt x="0" y="501"/>
                </a:cubicBezTo>
                <a:cubicBezTo>
                  <a:pt x="0" y="545"/>
                  <a:pt x="44" y="589"/>
                  <a:pt x="89" y="589"/>
                </a:cubicBezTo>
                <a:cubicBezTo>
                  <a:pt x="560" y="589"/>
                  <a:pt x="560" y="589"/>
                  <a:pt x="560" y="589"/>
                </a:cubicBezTo>
                <a:cubicBezTo>
                  <a:pt x="604" y="589"/>
                  <a:pt x="633" y="545"/>
                  <a:pt x="633" y="501"/>
                </a:cubicBezTo>
                <a:cubicBezTo>
                  <a:pt x="633" y="147"/>
                  <a:pt x="633" y="147"/>
                  <a:pt x="633" y="147"/>
                </a:cubicBezTo>
                <a:cubicBezTo>
                  <a:pt x="633" y="103"/>
                  <a:pt x="604" y="74"/>
                  <a:pt x="560" y="74"/>
                </a:cubicBezTo>
                <a:close/>
                <a:moveTo>
                  <a:pt x="236" y="59"/>
                </a:moveTo>
                <a:lnTo>
                  <a:pt x="236" y="59"/>
                </a:lnTo>
                <a:cubicBezTo>
                  <a:pt x="236" y="45"/>
                  <a:pt x="251" y="30"/>
                  <a:pt x="265" y="30"/>
                </a:cubicBezTo>
                <a:cubicBezTo>
                  <a:pt x="383" y="30"/>
                  <a:pt x="383" y="30"/>
                  <a:pt x="383" y="30"/>
                </a:cubicBezTo>
                <a:cubicBezTo>
                  <a:pt x="383" y="30"/>
                  <a:pt x="398" y="45"/>
                  <a:pt x="398" y="59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236" y="74"/>
                  <a:pt x="236" y="74"/>
                  <a:pt x="236" y="74"/>
                </a:cubicBezTo>
                <a:lnTo>
                  <a:pt x="236" y="59"/>
                </a:lnTo>
                <a:close/>
                <a:moveTo>
                  <a:pt x="589" y="501"/>
                </a:moveTo>
                <a:lnTo>
                  <a:pt x="589" y="501"/>
                </a:lnTo>
                <a:cubicBezTo>
                  <a:pt x="589" y="530"/>
                  <a:pt x="574" y="545"/>
                  <a:pt x="560" y="545"/>
                </a:cubicBezTo>
                <a:cubicBezTo>
                  <a:pt x="89" y="545"/>
                  <a:pt x="89" y="545"/>
                  <a:pt x="89" y="545"/>
                </a:cubicBezTo>
                <a:cubicBezTo>
                  <a:pt x="59" y="545"/>
                  <a:pt x="44" y="530"/>
                  <a:pt x="44" y="501"/>
                </a:cubicBezTo>
                <a:cubicBezTo>
                  <a:pt x="44" y="295"/>
                  <a:pt x="44" y="295"/>
                  <a:pt x="44" y="295"/>
                </a:cubicBezTo>
                <a:cubicBezTo>
                  <a:pt x="251" y="295"/>
                  <a:pt x="251" y="295"/>
                  <a:pt x="251" y="295"/>
                </a:cubicBezTo>
                <a:cubicBezTo>
                  <a:pt x="236" y="295"/>
                  <a:pt x="236" y="309"/>
                  <a:pt x="236" y="309"/>
                </a:cubicBezTo>
                <a:cubicBezTo>
                  <a:pt x="236" y="354"/>
                  <a:pt x="280" y="383"/>
                  <a:pt x="324" y="383"/>
                </a:cubicBezTo>
                <a:cubicBezTo>
                  <a:pt x="369" y="383"/>
                  <a:pt x="398" y="354"/>
                  <a:pt x="398" y="309"/>
                </a:cubicBezTo>
                <a:lnTo>
                  <a:pt x="398" y="295"/>
                </a:lnTo>
                <a:cubicBezTo>
                  <a:pt x="589" y="295"/>
                  <a:pt x="589" y="295"/>
                  <a:pt x="589" y="295"/>
                </a:cubicBezTo>
                <a:lnTo>
                  <a:pt x="589" y="501"/>
                </a:lnTo>
                <a:close/>
                <a:moveTo>
                  <a:pt x="280" y="309"/>
                </a:moveTo>
                <a:lnTo>
                  <a:pt x="280" y="309"/>
                </a:lnTo>
                <a:lnTo>
                  <a:pt x="280" y="295"/>
                </a:lnTo>
                <a:cubicBezTo>
                  <a:pt x="354" y="295"/>
                  <a:pt x="354" y="295"/>
                  <a:pt x="354" y="295"/>
                </a:cubicBezTo>
                <a:lnTo>
                  <a:pt x="354" y="309"/>
                </a:lnTo>
                <a:cubicBezTo>
                  <a:pt x="354" y="324"/>
                  <a:pt x="339" y="354"/>
                  <a:pt x="324" y="354"/>
                </a:cubicBezTo>
                <a:cubicBezTo>
                  <a:pt x="295" y="354"/>
                  <a:pt x="280" y="324"/>
                  <a:pt x="280" y="309"/>
                </a:cubicBezTo>
                <a:close/>
                <a:moveTo>
                  <a:pt x="589" y="250"/>
                </a:moveTo>
                <a:lnTo>
                  <a:pt x="589" y="250"/>
                </a:lnTo>
                <a:cubicBezTo>
                  <a:pt x="44" y="250"/>
                  <a:pt x="44" y="250"/>
                  <a:pt x="44" y="250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33"/>
                  <a:pt x="59" y="118"/>
                  <a:pt x="89" y="118"/>
                </a:cubicBezTo>
                <a:cubicBezTo>
                  <a:pt x="560" y="118"/>
                  <a:pt x="560" y="118"/>
                  <a:pt x="560" y="118"/>
                </a:cubicBezTo>
                <a:cubicBezTo>
                  <a:pt x="574" y="118"/>
                  <a:pt x="589" y="133"/>
                  <a:pt x="589" y="147"/>
                </a:cubicBezTo>
                <a:lnTo>
                  <a:pt x="589" y="2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9" name="Freeform 200">
            <a:extLst>
              <a:ext uri="{FF2B5EF4-FFF2-40B4-BE49-F238E27FC236}">
                <a16:creationId xmlns:a16="http://schemas.microsoft.com/office/drawing/2014/main" id="{90FE951B-1445-4BC9-B5D4-C2DB8D3F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191" y="4111300"/>
            <a:ext cx="407340" cy="387056"/>
          </a:xfrm>
          <a:custGeom>
            <a:avLst/>
            <a:gdLst>
              <a:gd name="T0" fmla="*/ 111421 w 634"/>
              <a:gd name="T1" fmla="*/ 15824 h 604"/>
              <a:gd name="T2" fmla="*/ 111421 w 634"/>
              <a:gd name="T3" fmla="*/ 15824 h 604"/>
              <a:gd name="T4" fmla="*/ 5048 w 634"/>
              <a:gd name="T5" fmla="*/ 79120 h 604"/>
              <a:gd name="T6" fmla="*/ 5048 w 634"/>
              <a:gd name="T7" fmla="*/ 79120 h 604"/>
              <a:gd name="T8" fmla="*/ 100603 w 634"/>
              <a:gd name="T9" fmla="*/ 121557 h 604"/>
              <a:gd name="T10" fmla="*/ 121878 w 634"/>
              <a:gd name="T11" fmla="*/ 121557 h 604"/>
              <a:gd name="T12" fmla="*/ 217433 w 634"/>
              <a:gd name="T13" fmla="*/ 79120 h 604"/>
              <a:gd name="T14" fmla="*/ 217433 w 634"/>
              <a:gd name="T15" fmla="*/ 57901 h 604"/>
              <a:gd name="T16" fmla="*/ 121878 w 634"/>
              <a:gd name="T17" fmla="*/ 5035 h 604"/>
              <a:gd name="T18" fmla="*/ 100603 w 634"/>
              <a:gd name="T19" fmla="*/ 5035 h 604"/>
              <a:gd name="T20" fmla="*/ 5048 w 634"/>
              <a:gd name="T21" fmla="*/ 57901 h 604"/>
              <a:gd name="T22" fmla="*/ 5048 w 634"/>
              <a:gd name="T23" fmla="*/ 79120 h 604"/>
              <a:gd name="T24" fmla="*/ 111421 w 634"/>
              <a:gd name="T25" fmla="*/ 15824 h 604"/>
              <a:gd name="T26" fmla="*/ 111421 w 634"/>
              <a:gd name="T27" fmla="*/ 15824 h 604"/>
              <a:gd name="T28" fmla="*/ 212024 w 634"/>
              <a:gd name="T29" fmla="*/ 68690 h 604"/>
              <a:gd name="T30" fmla="*/ 111421 w 634"/>
              <a:gd name="T31" fmla="*/ 111127 h 604"/>
              <a:gd name="T32" fmla="*/ 15866 w 634"/>
              <a:gd name="T33" fmla="*/ 68690 h 604"/>
              <a:gd name="T34" fmla="*/ 111421 w 634"/>
              <a:gd name="T35" fmla="*/ 15824 h 604"/>
              <a:gd name="T36" fmla="*/ 111421 w 634"/>
              <a:gd name="T37" fmla="*/ 201036 h 604"/>
              <a:gd name="T38" fmla="*/ 111421 w 634"/>
              <a:gd name="T39" fmla="*/ 201036 h 604"/>
              <a:gd name="T40" fmla="*/ 15866 w 634"/>
              <a:gd name="T41" fmla="*/ 158599 h 604"/>
              <a:gd name="T42" fmla="*/ 0 w 634"/>
              <a:gd name="T43" fmla="*/ 153564 h 604"/>
              <a:gd name="T44" fmla="*/ 5048 w 634"/>
              <a:gd name="T45" fmla="*/ 169388 h 604"/>
              <a:gd name="T46" fmla="*/ 100603 w 634"/>
              <a:gd name="T47" fmla="*/ 211825 h 604"/>
              <a:gd name="T48" fmla="*/ 121878 w 634"/>
              <a:gd name="T49" fmla="*/ 211825 h 604"/>
              <a:gd name="T50" fmla="*/ 217433 w 634"/>
              <a:gd name="T51" fmla="*/ 169388 h 604"/>
              <a:gd name="T52" fmla="*/ 228250 w 634"/>
              <a:gd name="T53" fmla="*/ 153564 h 604"/>
              <a:gd name="T54" fmla="*/ 212024 w 634"/>
              <a:gd name="T55" fmla="*/ 158599 h 604"/>
              <a:gd name="T56" fmla="*/ 111421 w 634"/>
              <a:gd name="T57" fmla="*/ 201036 h 604"/>
              <a:gd name="T58" fmla="*/ 5048 w 634"/>
              <a:gd name="T59" fmla="*/ 121557 h 604"/>
              <a:gd name="T60" fmla="*/ 5048 w 634"/>
              <a:gd name="T61" fmla="*/ 121557 h 604"/>
              <a:gd name="T62" fmla="*/ 100603 w 634"/>
              <a:gd name="T63" fmla="*/ 169388 h 604"/>
              <a:gd name="T64" fmla="*/ 121878 w 634"/>
              <a:gd name="T65" fmla="*/ 169388 h 604"/>
              <a:gd name="T66" fmla="*/ 217433 w 634"/>
              <a:gd name="T67" fmla="*/ 121557 h 604"/>
              <a:gd name="T68" fmla="*/ 228250 w 634"/>
              <a:gd name="T69" fmla="*/ 105733 h 604"/>
              <a:gd name="T70" fmla="*/ 212024 w 634"/>
              <a:gd name="T71" fmla="*/ 111127 h 604"/>
              <a:gd name="T72" fmla="*/ 111421 w 634"/>
              <a:gd name="T73" fmla="*/ 158599 h 604"/>
              <a:gd name="T74" fmla="*/ 15866 w 634"/>
              <a:gd name="T75" fmla="*/ 111127 h 604"/>
              <a:gd name="T76" fmla="*/ 0 w 634"/>
              <a:gd name="T77" fmla="*/ 105733 h 604"/>
              <a:gd name="T78" fmla="*/ 5048 w 634"/>
              <a:gd name="T79" fmla="*/ 121557 h 60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04">
                <a:moveTo>
                  <a:pt x="309" y="44"/>
                </a:moveTo>
                <a:lnTo>
                  <a:pt x="309" y="44"/>
                </a:lnTo>
                <a:close/>
                <a:moveTo>
                  <a:pt x="14" y="220"/>
                </a:moveTo>
                <a:lnTo>
                  <a:pt x="14" y="220"/>
                </a:lnTo>
                <a:cubicBezTo>
                  <a:pt x="279" y="338"/>
                  <a:pt x="279" y="338"/>
                  <a:pt x="279" y="338"/>
                </a:cubicBezTo>
                <a:cubicBezTo>
                  <a:pt x="309" y="353"/>
                  <a:pt x="324" y="353"/>
                  <a:pt x="338" y="338"/>
                </a:cubicBezTo>
                <a:cubicBezTo>
                  <a:pt x="603" y="220"/>
                  <a:pt x="603" y="220"/>
                  <a:pt x="603" y="220"/>
                </a:cubicBezTo>
                <a:cubicBezTo>
                  <a:pt x="633" y="206"/>
                  <a:pt x="633" y="176"/>
                  <a:pt x="603" y="161"/>
                </a:cubicBezTo>
                <a:cubicBezTo>
                  <a:pt x="338" y="14"/>
                  <a:pt x="338" y="14"/>
                  <a:pt x="338" y="14"/>
                </a:cubicBezTo>
                <a:cubicBezTo>
                  <a:pt x="324" y="0"/>
                  <a:pt x="309" y="14"/>
                  <a:pt x="279" y="14"/>
                </a:cubicBezTo>
                <a:cubicBezTo>
                  <a:pt x="14" y="161"/>
                  <a:pt x="14" y="161"/>
                  <a:pt x="14" y="161"/>
                </a:cubicBezTo>
                <a:cubicBezTo>
                  <a:pt x="0" y="176"/>
                  <a:pt x="0" y="206"/>
                  <a:pt x="14" y="220"/>
                </a:cubicBezTo>
                <a:close/>
                <a:moveTo>
                  <a:pt x="309" y="44"/>
                </a:moveTo>
                <a:lnTo>
                  <a:pt x="309" y="44"/>
                </a:lnTo>
                <a:cubicBezTo>
                  <a:pt x="588" y="191"/>
                  <a:pt x="588" y="191"/>
                  <a:pt x="588" y="191"/>
                </a:cubicBezTo>
                <a:cubicBezTo>
                  <a:pt x="309" y="309"/>
                  <a:pt x="309" y="309"/>
                  <a:pt x="309" y="309"/>
                </a:cubicBezTo>
                <a:cubicBezTo>
                  <a:pt x="44" y="191"/>
                  <a:pt x="44" y="191"/>
                  <a:pt x="44" y="191"/>
                </a:cubicBezTo>
                <a:lnTo>
                  <a:pt x="309" y="44"/>
                </a:lnTo>
                <a:close/>
                <a:moveTo>
                  <a:pt x="309" y="559"/>
                </a:moveTo>
                <a:lnTo>
                  <a:pt x="309" y="559"/>
                </a:lnTo>
                <a:cubicBezTo>
                  <a:pt x="44" y="441"/>
                  <a:pt x="44" y="441"/>
                  <a:pt x="44" y="441"/>
                </a:cubicBezTo>
                <a:cubicBezTo>
                  <a:pt x="44" y="441"/>
                  <a:pt x="14" y="427"/>
                  <a:pt x="0" y="427"/>
                </a:cubicBezTo>
                <a:cubicBezTo>
                  <a:pt x="0" y="441"/>
                  <a:pt x="0" y="456"/>
                  <a:pt x="14" y="471"/>
                </a:cubicBezTo>
                <a:cubicBezTo>
                  <a:pt x="279" y="589"/>
                  <a:pt x="279" y="589"/>
                  <a:pt x="279" y="589"/>
                </a:cubicBezTo>
                <a:cubicBezTo>
                  <a:pt x="309" y="603"/>
                  <a:pt x="324" y="603"/>
                  <a:pt x="338" y="589"/>
                </a:cubicBezTo>
                <a:cubicBezTo>
                  <a:pt x="603" y="471"/>
                  <a:pt x="603" y="471"/>
                  <a:pt x="603" y="471"/>
                </a:cubicBezTo>
                <a:cubicBezTo>
                  <a:pt x="618" y="471"/>
                  <a:pt x="633" y="441"/>
                  <a:pt x="633" y="427"/>
                </a:cubicBezTo>
                <a:cubicBezTo>
                  <a:pt x="618" y="427"/>
                  <a:pt x="588" y="441"/>
                  <a:pt x="588" y="441"/>
                </a:cubicBezTo>
                <a:lnTo>
                  <a:pt x="309" y="559"/>
                </a:lnTo>
                <a:close/>
                <a:moveTo>
                  <a:pt x="14" y="338"/>
                </a:moveTo>
                <a:lnTo>
                  <a:pt x="14" y="338"/>
                </a:lnTo>
                <a:cubicBezTo>
                  <a:pt x="279" y="471"/>
                  <a:pt x="279" y="471"/>
                  <a:pt x="279" y="471"/>
                </a:cubicBezTo>
                <a:cubicBezTo>
                  <a:pt x="309" y="471"/>
                  <a:pt x="324" y="471"/>
                  <a:pt x="338" y="471"/>
                </a:cubicBezTo>
                <a:cubicBezTo>
                  <a:pt x="603" y="338"/>
                  <a:pt x="603" y="338"/>
                  <a:pt x="603" y="338"/>
                </a:cubicBezTo>
                <a:cubicBezTo>
                  <a:pt x="618" y="338"/>
                  <a:pt x="633" y="309"/>
                  <a:pt x="633" y="294"/>
                </a:cubicBezTo>
                <a:cubicBezTo>
                  <a:pt x="618" y="309"/>
                  <a:pt x="588" y="309"/>
                  <a:pt x="588" y="309"/>
                </a:cubicBezTo>
                <a:cubicBezTo>
                  <a:pt x="309" y="441"/>
                  <a:pt x="309" y="441"/>
                  <a:pt x="309" y="441"/>
                </a:cubicBezTo>
                <a:cubicBezTo>
                  <a:pt x="44" y="309"/>
                  <a:pt x="44" y="309"/>
                  <a:pt x="44" y="309"/>
                </a:cubicBezTo>
                <a:cubicBezTo>
                  <a:pt x="44" y="309"/>
                  <a:pt x="14" y="309"/>
                  <a:pt x="0" y="294"/>
                </a:cubicBezTo>
                <a:cubicBezTo>
                  <a:pt x="0" y="309"/>
                  <a:pt x="0" y="338"/>
                  <a:pt x="14" y="3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0" name="Freeform 202">
            <a:extLst>
              <a:ext uri="{FF2B5EF4-FFF2-40B4-BE49-F238E27FC236}">
                <a16:creationId xmlns:a16="http://schemas.microsoft.com/office/drawing/2014/main" id="{4D032D30-4FA5-419C-BFBF-0ED9A8292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481" y="4101159"/>
            <a:ext cx="378606" cy="407338"/>
          </a:xfrm>
          <a:custGeom>
            <a:avLst/>
            <a:gdLst>
              <a:gd name="T0" fmla="*/ 164505 w 589"/>
              <a:gd name="T1" fmla="*/ 127282 h 634"/>
              <a:gd name="T2" fmla="*/ 164505 w 589"/>
              <a:gd name="T3" fmla="*/ 85095 h 634"/>
              <a:gd name="T4" fmla="*/ 164505 w 589"/>
              <a:gd name="T5" fmla="*/ 127282 h 634"/>
              <a:gd name="T6" fmla="*/ 153682 w 589"/>
              <a:gd name="T7" fmla="*/ 100960 h 634"/>
              <a:gd name="T8" fmla="*/ 169916 w 589"/>
              <a:gd name="T9" fmla="*/ 111416 h 634"/>
              <a:gd name="T10" fmla="*/ 153682 w 589"/>
              <a:gd name="T11" fmla="*/ 100960 h 634"/>
              <a:gd name="T12" fmla="*/ 164505 w 589"/>
              <a:gd name="T13" fmla="*/ 185694 h 634"/>
              <a:gd name="T14" fmla="*/ 164505 w 589"/>
              <a:gd name="T15" fmla="*/ 143507 h 634"/>
              <a:gd name="T16" fmla="*/ 164505 w 589"/>
              <a:gd name="T17" fmla="*/ 185694 h 634"/>
              <a:gd name="T18" fmla="*/ 153682 w 589"/>
              <a:gd name="T19" fmla="*/ 153964 h 634"/>
              <a:gd name="T20" fmla="*/ 169916 w 589"/>
              <a:gd name="T21" fmla="*/ 169829 h 634"/>
              <a:gd name="T22" fmla="*/ 153682 w 589"/>
              <a:gd name="T23" fmla="*/ 153964 h 634"/>
              <a:gd name="T24" fmla="*/ 106062 w 589"/>
              <a:gd name="T25" fmla="*/ 185694 h 634"/>
              <a:gd name="T26" fmla="*/ 106062 w 589"/>
              <a:gd name="T27" fmla="*/ 143507 h 634"/>
              <a:gd name="T28" fmla="*/ 106062 w 589"/>
              <a:gd name="T29" fmla="*/ 185694 h 634"/>
              <a:gd name="T30" fmla="*/ 100651 w 589"/>
              <a:gd name="T31" fmla="*/ 153964 h 634"/>
              <a:gd name="T32" fmla="*/ 111473 w 589"/>
              <a:gd name="T33" fmla="*/ 169829 h 634"/>
              <a:gd name="T34" fmla="*/ 100651 w 589"/>
              <a:gd name="T35" fmla="*/ 153964 h 634"/>
              <a:gd name="T36" fmla="*/ 185789 w 589"/>
              <a:gd name="T37" fmla="*/ 0 h 634"/>
              <a:gd name="T38" fmla="*/ 0 w 589"/>
              <a:gd name="T39" fmla="*/ 26322 h 634"/>
              <a:gd name="T40" fmla="*/ 26335 w 589"/>
              <a:gd name="T41" fmla="*/ 228241 h 634"/>
              <a:gd name="T42" fmla="*/ 212124 w 589"/>
              <a:gd name="T43" fmla="*/ 196511 h 634"/>
              <a:gd name="T44" fmla="*/ 185789 w 589"/>
              <a:gd name="T45" fmla="*/ 0 h 634"/>
              <a:gd name="T46" fmla="*/ 196251 w 589"/>
              <a:gd name="T47" fmla="*/ 196511 h 634"/>
              <a:gd name="T48" fmla="*/ 26335 w 589"/>
              <a:gd name="T49" fmla="*/ 212376 h 634"/>
              <a:gd name="T50" fmla="*/ 15873 w 589"/>
              <a:gd name="T51" fmla="*/ 58412 h 634"/>
              <a:gd name="T52" fmla="*/ 196251 w 589"/>
              <a:gd name="T53" fmla="*/ 196511 h 634"/>
              <a:gd name="T54" fmla="*/ 196251 w 589"/>
              <a:gd name="T55" fmla="*/ 42547 h 634"/>
              <a:gd name="T56" fmla="*/ 15873 w 589"/>
              <a:gd name="T57" fmla="*/ 26322 h 634"/>
              <a:gd name="T58" fmla="*/ 185789 w 589"/>
              <a:gd name="T59" fmla="*/ 15865 h 634"/>
              <a:gd name="T60" fmla="*/ 196251 w 589"/>
              <a:gd name="T61" fmla="*/ 42547 h 634"/>
              <a:gd name="T62" fmla="*/ 106062 w 589"/>
              <a:gd name="T63" fmla="*/ 127282 h 634"/>
              <a:gd name="T64" fmla="*/ 106062 w 589"/>
              <a:gd name="T65" fmla="*/ 85095 h 634"/>
              <a:gd name="T66" fmla="*/ 106062 w 589"/>
              <a:gd name="T67" fmla="*/ 127282 h 634"/>
              <a:gd name="T68" fmla="*/ 100651 w 589"/>
              <a:gd name="T69" fmla="*/ 100960 h 634"/>
              <a:gd name="T70" fmla="*/ 111473 w 589"/>
              <a:gd name="T71" fmla="*/ 111416 h 634"/>
              <a:gd name="T72" fmla="*/ 100651 w 589"/>
              <a:gd name="T73" fmla="*/ 100960 h 634"/>
              <a:gd name="T74" fmla="*/ 47620 w 589"/>
              <a:gd name="T75" fmla="*/ 185694 h 634"/>
              <a:gd name="T76" fmla="*/ 47620 w 589"/>
              <a:gd name="T77" fmla="*/ 143507 h 634"/>
              <a:gd name="T78" fmla="*/ 47620 w 589"/>
              <a:gd name="T79" fmla="*/ 185694 h 634"/>
              <a:gd name="T80" fmla="*/ 42208 w 589"/>
              <a:gd name="T81" fmla="*/ 153964 h 634"/>
              <a:gd name="T82" fmla="*/ 58442 w 589"/>
              <a:gd name="T83" fmla="*/ 169829 h 634"/>
              <a:gd name="T84" fmla="*/ 42208 w 589"/>
              <a:gd name="T85" fmla="*/ 153964 h 634"/>
              <a:gd name="T86" fmla="*/ 47620 w 589"/>
              <a:gd name="T87" fmla="*/ 127282 h 634"/>
              <a:gd name="T88" fmla="*/ 47620 w 589"/>
              <a:gd name="T89" fmla="*/ 85095 h 634"/>
              <a:gd name="T90" fmla="*/ 47620 w 589"/>
              <a:gd name="T91" fmla="*/ 127282 h 634"/>
              <a:gd name="T92" fmla="*/ 42208 w 589"/>
              <a:gd name="T93" fmla="*/ 100960 h 634"/>
              <a:gd name="T94" fmla="*/ 58442 w 589"/>
              <a:gd name="T95" fmla="*/ 111416 h 634"/>
              <a:gd name="T96" fmla="*/ 42208 w 589"/>
              <a:gd name="T97" fmla="*/ 100960 h 6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9" h="634">
                <a:moveTo>
                  <a:pt x="456" y="353"/>
                </a:moveTo>
                <a:lnTo>
                  <a:pt x="456" y="353"/>
                </a:lnTo>
                <a:cubicBezTo>
                  <a:pt x="485" y="353"/>
                  <a:pt x="515" y="324"/>
                  <a:pt x="515" y="294"/>
                </a:cubicBezTo>
                <a:cubicBezTo>
                  <a:pt x="515" y="265"/>
                  <a:pt x="485" y="236"/>
                  <a:pt x="456" y="236"/>
                </a:cubicBezTo>
                <a:cubicBezTo>
                  <a:pt x="412" y="236"/>
                  <a:pt x="397" y="265"/>
                  <a:pt x="397" y="294"/>
                </a:cubicBezTo>
                <a:cubicBezTo>
                  <a:pt x="397" y="324"/>
                  <a:pt x="412" y="353"/>
                  <a:pt x="456" y="353"/>
                </a:cubicBezTo>
                <a:close/>
                <a:moveTo>
                  <a:pt x="426" y="280"/>
                </a:moveTo>
                <a:lnTo>
                  <a:pt x="426" y="280"/>
                </a:lnTo>
                <a:cubicBezTo>
                  <a:pt x="471" y="280"/>
                  <a:pt x="471" y="280"/>
                  <a:pt x="471" y="280"/>
                </a:cubicBezTo>
                <a:cubicBezTo>
                  <a:pt x="471" y="309"/>
                  <a:pt x="471" y="309"/>
                  <a:pt x="471" y="309"/>
                </a:cubicBezTo>
                <a:cubicBezTo>
                  <a:pt x="426" y="309"/>
                  <a:pt x="426" y="309"/>
                  <a:pt x="426" y="309"/>
                </a:cubicBezTo>
                <a:lnTo>
                  <a:pt x="426" y="280"/>
                </a:lnTo>
                <a:close/>
                <a:moveTo>
                  <a:pt x="456" y="515"/>
                </a:moveTo>
                <a:lnTo>
                  <a:pt x="456" y="515"/>
                </a:lnTo>
                <a:cubicBezTo>
                  <a:pt x="485" y="515"/>
                  <a:pt x="515" y="486"/>
                  <a:pt x="515" y="456"/>
                </a:cubicBezTo>
                <a:cubicBezTo>
                  <a:pt x="515" y="412"/>
                  <a:pt x="485" y="398"/>
                  <a:pt x="456" y="398"/>
                </a:cubicBezTo>
                <a:cubicBezTo>
                  <a:pt x="412" y="398"/>
                  <a:pt x="397" y="412"/>
                  <a:pt x="397" y="456"/>
                </a:cubicBezTo>
                <a:cubicBezTo>
                  <a:pt x="397" y="486"/>
                  <a:pt x="412" y="515"/>
                  <a:pt x="456" y="515"/>
                </a:cubicBezTo>
                <a:close/>
                <a:moveTo>
                  <a:pt x="426" y="427"/>
                </a:moveTo>
                <a:lnTo>
                  <a:pt x="426" y="427"/>
                </a:lnTo>
                <a:cubicBezTo>
                  <a:pt x="471" y="427"/>
                  <a:pt x="471" y="427"/>
                  <a:pt x="471" y="427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426" y="471"/>
                  <a:pt x="426" y="471"/>
                  <a:pt x="426" y="471"/>
                </a:cubicBezTo>
                <a:lnTo>
                  <a:pt x="426" y="427"/>
                </a:lnTo>
                <a:close/>
                <a:moveTo>
                  <a:pt x="294" y="515"/>
                </a:moveTo>
                <a:lnTo>
                  <a:pt x="294" y="515"/>
                </a:lnTo>
                <a:cubicBezTo>
                  <a:pt x="324" y="515"/>
                  <a:pt x="353" y="486"/>
                  <a:pt x="353" y="456"/>
                </a:cubicBezTo>
                <a:cubicBezTo>
                  <a:pt x="353" y="412"/>
                  <a:pt x="324" y="398"/>
                  <a:pt x="294" y="398"/>
                </a:cubicBezTo>
                <a:cubicBezTo>
                  <a:pt x="265" y="398"/>
                  <a:pt x="235" y="412"/>
                  <a:pt x="235" y="456"/>
                </a:cubicBezTo>
                <a:cubicBezTo>
                  <a:pt x="235" y="486"/>
                  <a:pt x="265" y="515"/>
                  <a:pt x="294" y="515"/>
                </a:cubicBezTo>
                <a:close/>
                <a:moveTo>
                  <a:pt x="279" y="427"/>
                </a:moveTo>
                <a:lnTo>
                  <a:pt x="279" y="427"/>
                </a:lnTo>
                <a:cubicBezTo>
                  <a:pt x="309" y="427"/>
                  <a:pt x="309" y="427"/>
                  <a:pt x="309" y="427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279" y="471"/>
                  <a:pt x="279" y="471"/>
                  <a:pt x="279" y="471"/>
                </a:cubicBezTo>
                <a:lnTo>
                  <a:pt x="279" y="427"/>
                </a:lnTo>
                <a:close/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3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589"/>
                  <a:pt x="588" y="545"/>
                </a:cubicBezTo>
                <a:cubicBezTo>
                  <a:pt x="588" y="73"/>
                  <a:pt x="588" y="73"/>
                  <a:pt x="588" y="73"/>
                </a:cubicBezTo>
                <a:cubicBezTo>
                  <a:pt x="588" y="30"/>
                  <a:pt x="559" y="0"/>
                  <a:pt x="515" y="0"/>
                </a:cubicBezTo>
                <a:close/>
                <a:moveTo>
                  <a:pt x="544" y="545"/>
                </a:moveTo>
                <a:lnTo>
                  <a:pt x="544" y="545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44" y="574"/>
                  <a:pt x="44" y="545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45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73"/>
                </a:cubicBezTo>
                <a:lnTo>
                  <a:pt x="544" y="118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324" y="353"/>
                  <a:pt x="353" y="324"/>
                  <a:pt x="353" y="294"/>
                </a:cubicBezTo>
                <a:cubicBezTo>
                  <a:pt x="353" y="265"/>
                  <a:pt x="324" y="236"/>
                  <a:pt x="294" y="236"/>
                </a:cubicBezTo>
                <a:cubicBezTo>
                  <a:pt x="265" y="236"/>
                  <a:pt x="235" y="265"/>
                  <a:pt x="235" y="294"/>
                </a:cubicBezTo>
                <a:cubicBezTo>
                  <a:pt x="235" y="324"/>
                  <a:pt x="265" y="353"/>
                  <a:pt x="294" y="353"/>
                </a:cubicBezTo>
                <a:close/>
                <a:moveTo>
                  <a:pt x="279" y="280"/>
                </a:moveTo>
                <a:lnTo>
                  <a:pt x="279" y="280"/>
                </a:lnTo>
                <a:cubicBezTo>
                  <a:pt x="309" y="280"/>
                  <a:pt x="309" y="280"/>
                  <a:pt x="309" y="280"/>
                </a:cubicBezTo>
                <a:cubicBezTo>
                  <a:pt x="309" y="309"/>
                  <a:pt x="309" y="309"/>
                  <a:pt x="309" y="309"/>
                </a:cubicBezTo>
                <a:cubicBezTo>
                  <a:pt x="279" y="309"/>
                  <a:pt x="279" y="309"/>
                  <a:pt x="279" y="309"/>
                </a:cubicBezTo>
                <a:lnTo>
                  <a:pt x="279" y="280"/>
                </a:lnTo>
                <a:close/>
                <a:moveTo>
                  <a:pt x="132" y="515"/>
                </a:moveTo>
                <a:lnTo>
                  <a:pt x="132" y="515"/>
                </a:lnTo>
                <a:cubicBezTo>
                  <a:pt x="176" y="515"/>
                  <a:pt x="191" y="486"/>
                  <a:pt x="191" y="456"/>
                </a:cubicBezTo>
                <a:cubicBezTo>
                  <a:pt x="191" y="412"/>
                  <a:pt x="176" y="398"/>
                  <a:pt x="132" y="398"/>
                </a:cubicBezTo>
                <a:cubicBezTo>
                  <a:pt x="103" y="398"/>
                  <a:pt x="73" y="412"/>
                  <a:pt x="73" y="456"/>
                </a:cubicBezTo>
                <a:cubicBezTo>
                  <a:pt x="73" y="486"/>
                  <a:pt x="103" y="515"/>
                  <a:pt x="132" y="515"/>
                </a:cubicBezTo>
                <a:close/>
                <a:moveTo>
                  <a:pt x="117" y="427"/>
                </a:moveTo>
                <a:lnTo>
                  <a:pt x="117" y="427"/>
                </a:lnTo>
                <a:cubicBezTo>
                  <a:pt x="162" y="427"/>
                  <a:pt x="162" y="427"/>
                  <a:pt x="162" y="427"/>
                </a:cubicBezTo>
                <a:cubicBezTo>
                  <a:pt x="162" y="471"/>
                  <a:pt x="162" y="471"/>
                  <a:pt x="162" y="471"/>
                </a:cubicBezTo>
                <a:cubicBezTo>
                  <a:pt x="117" y="471"/>
                  <a:pt x="117" y="471"/>
                  <a:pt x="117" y="471"/>
                </a:cubicBezTo>
                <a:lnTo>
                  <a:pt x="117" y="427"/>
                </a:lnTo>
                <a:close/>
                <a:moveTo>
                  <a:pt x="132" y="353"/>
                </a:moveTo>
                <a:lnTo>
                  <a:pt x="132" y="353"/>
                </a:lnTo>
                <a:cubicBezTo>
                  <a:pt x="176" y="353"/>
                  <a:pt x="191" y="324"/>
                  <a:pt x="191" y="294"/>
                </a:cubicBezTo>
                <a:cubicBezTo>
                  <a:pt x="191" y="265"/>
                  <a:pt x="176" y="236"/>
                  <a:pt x="132" y="236"/>
                </a:cubicBezTo>
                <a:cubicBezTo>
                  <a:pt x="103" y="236"/>
                  <a:pt x="73" y="265"/>
                  <a:pt x="73" y="294"/>
                </a:cubicBezTo>
                <a:cubicBezTo>
                  <a:pt x="73" y="324"/>
                  <a:pt x="103" y="353"/>
                  <a:pt x="132" y="353"/>
                </a:cubicBezTo>
                <a:close/>
                <a:moveTo>
                  <a:pt x="117" y="280"/>
                </a:moveTo>
                <a:lnTo>
                  <a:pt x="117" y="280"/>
                </a:lnTo>
                <a:cubicBezTo>
                  <a:pt x="162" y="280"/>
                  <a:pt x="162" y="280"/>
                  <a:pt x="162" y="280"/>
                </a:cubicBezTo>
                <a:cubicBezTo>
                  <a:pt x="162" y="309"/>
                  <a:pt x="162" y="309"/>
                  <a:pt x="162" y="309"/>
                </a:cubicBezTo>
                <a:cubicBezTo>
                  <a:pt x="117" y="309"/>
                  <a:pt x="117" y="309"/>
                  <a:pt x="117" y="309"/>
                </a:cubicBezTo>
                <a:lnTo>
                  <a:pt x="117" y="2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102BD-E024-4586-9787-E360BFC9F654}"/>
              </a:ext>
            </a:extLst>
          </p:cNvPr>
          <p:cNvSpPr txBox="1"/>
          <p:nvPr/>
        </p:nvSpPr>
        <p:spPr>
          <a:xfrm>
            <a:off x="1326030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6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ECE6AF-48A1-47AF-973D-E53E930AA2F7}"/>
              </a:ext>
            </a:extLst>
          </p:cNvPr>
          <p:cNvSpPr txBox="1"/>
          <p:nvPr/>
        </p:nvSpPr>
        <p:spPr>
          <a:xfrm>
            <a:off x="1326030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8EB591-6A31-45CB-B4B0-D3B99027D1F6}"/>
              </a:ext>
            </a:extLst>
          </p:cNvPr>
          <p:cNvSpPr txBox="1"/>
          <p:nvPr/>
        </p:nvSpPr>
        <p:spPr>
          <a:xfrm>
            <a:off x="1326030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84BEBF-3D34-464C-886B-15DE89FA90F1}"/>
              </a:ext>
            </a:extLst>
          </p:cNvPr>
          <p:cNvSpPr txBox="1"/>
          <p:nvPr/>
        </p:nvSpPr>
        <p:spPr>
          <a:xfrm>
            <a:off x="3284480" y="310590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CE227E-3703-4F27-A675-3E03BF2D5BE9}"/>
              </a:ext>
            </a:extLst>
          </p:cNvPr>
          <p:cNvSpPr txBox="1"/>
          <p:nvPr/>
        </p:nvSpPr>
        <p:spPr>
          <a:xfrm>
            <a:off x="3284480" y="2580099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6561C9-F708-474E-B426-61A26A12DDAA}"/>
              </a:ext>
            </a:extLst>
          </p:cNvPr>
          <p:cNvSpPr txBox="1"/>
          <p:nvPr/>
        </p:nvSpPr>
        <p:spPr>
          <a:xfrm>
            <a:off x="3284480" y="2232680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825154-9344-4DD1-B370-089793065382}"/>
              </a:ext>
            </a:extLst>
          </p:cNvPr>
          <p:cNvSpPr txBox="1"/>
          <p:nvPr/>
        </p:nvSpPr>
        <p:spPr>
          <a:xfrm>
            <a:off x="5239532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48EB72-D855-4858-AC61-E56E3836F96C}"/>
              </a:ext>
            </a:extLst>
          </p:cNvPr>
          <p:cNvSpPr txBox="1"/>
          <p:nvPr/>
        </p:nvSpPr>
        <p:spPr>
          <a:xfrm>
            <a:off x="5239532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D89568-522F-4D5A-B99B-580936DA5FCF}"/>
              </a:ext>
            </a:extLst>
          </p:cNvPr>
          <p:cNvSpPr txBox="1"/>
          <p:nvPr/>
        </p:nvSpPr>
        <p:spPr>
          <a:xfrm>
            <a:off x="5239532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93D4E0-6D41-4668-8A7A-9AEF9F4AE073}"/>
              </a:ext>
            </a:extLst>
          </p:cNvPr>
          <p:cNvSpPr txBox="1"/>
          <p:nvPr/>
        </p:nvSpPr>
        <p:spPr>
          <a:xfrm>
            <a:off x="7194584" y="310590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3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61F7DB-9119-4A9B-8076-DD0A60580667}"/>
              </a:ext>
            </a:extLst>
          </p:cNvPr>
          <p:cNvSpPr txBox="1"/>
          <p:nvPr/>
        </p:nvSpPr>
        <p:spPr>
          <a:xfrm>
            <a:off x="7194584" y="2580099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4D0B0F-5A97-4E49-88A3-29730090B7B9}"/>
              </a:ext>
            </a:extLst>
          </p:cNvPr>
          <p:cNvSpPr txBox="1"/>
          <p:nvPr/>
        </p:nvSpPr>
        <p:spPr>
          <a:xfrm>
            <a:off x="7194584" y="2232680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809F17-44BF-4D27-9E58-4A7010F848B1}"/>
              </a:ext>
            </a:extLst>
          </p:cNvPr>
          <p:cNvSpPr txBox="1"/>
          <p:nvPr/>
        </p:nvSpPr>
        <p:spPr>
          <a:xfrm>
            <a:off x="9149636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4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4B9855-7F1C-447B-A41D-F771914AAAE4}"/>
              </a:ext>
            </a:extLst>
          </p:cNvPr>
          <p:cNvSpPr txBox="1"/>
          <p:nvPr/>
        </p:nvSpPr>
        <p:spPr>
          <a:xfrm>
            <a:off x="9149636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4450B9-4513-4AA1-A1F2-648ADF9BBAA7}"/>
              </a:ext>
            </a:extLst>
          </p:cNvPr>
          <p:cNvSpPr txBox="1"/>
          <p:nvPr/>
        </p:nvSpPr>
        <p:spPr>
          <a:xfrm>
            <a:off x="9149636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51" name="Flowchart: Delay 50">
            <a:extLst>
              <a:ext uri="{FF2B5EF4-FFF2-40B4-BE49-F238E27FC236}">
                <a16:creationId xmlns:a16="http://schemas.microsoft.com/office/drawing/2014/main" id="{0CFB37CB-D465-4F54-8226-C429D8525078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2" name="Freeform 23">
            <a:extLst>
              <a:ext uri="{FF2B5EF4-FFF2-40B4-BE49-F238E27FC236}">
                <a16:creationId xmlns:a16="http://schemas.microsoft.com/office/drawing/2014/main" id="{753798E8-B5BB-4D79-80BB-4EF366E2814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F787E79-AB19-4A75-A568-4F7A3DCE708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5F6953B-8D81-4CC8-AC58-EA1314E636D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69AEB26-7D7B-46E2-9BCA-1AD9F830079A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3381971-B9D7-490A-8291-297D314812E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39F9DAA-AB09-4C39-98B9-AA7418708BD5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044083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F6E8286-D1CA-4B2C-A894-1E100CA69479}"/>
              </a:ext>
            </a:extLst>
          </p:cNvPr>
          <p:cNvGrpSpPr/>
          <p:nvPr/>
        </p:nvGrpSpPr>
        <p:grpSpPr>
          <a:xfrm>
            <a:off x="3971357" y="2762141"/>
            <a:ext cx="1002891" cy="2919992"/>
            <a:chOff x="3890483" y="2922378"/>
            <a:chExt cx="960834" cy="2797540"/>
          </a:xfrm>
        </p:grpSpPr>
        <p:sp>
          <p:nvSpPr>
            <p:cNvPr id="7" name="Freeform 56">
              <a:extLst>
                <a:ext uri="{FF2B5EF4-FFF2-40B4-BE49-F238E27FC236}">
                  <a16:creationId xmlns:a16="http://schemas.microsoft.com/office/drawing/2014/main" id="{EF5C0BF7-BD7A-4ECD-AE92-90D3D4F91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483" y="2922378"/>
              <a:ext cx="960833" cy="2797540"/>
            </a:xfrm>
            <a:custGeom>
              <a:avLst/>
              <a:gdLst>
                <a:gd name="T0" fmla="*/ 1273 w 1316"/>
                <a:gd name="T1" fmla="*/ 1099 h 3831"/>
                <a:gd name="T2" fmla="*/ 1225 w 1316"/>
                <a:gd name="T3" fmla="*/ 1034 h 3831"/>
                <a:gd name="T4" fmla="*/ 1166 w 1316"/>
                <a:gd name="T5" fmla="*/ 994 h 3831"/>
                <a:gd name="T6" fmla="*/ 1146 w 1316"/>
                <a:gd name="T7" fmla="*/ 986 h 3831"/>
                <a:gd name="T8" fmla="*/ 1125 w 1316"/>
                <a:gd name="T9" fmla="*/ 996 h 3831"/>
                <a:gd name="T10" fmla="*/ 1125 w 1316"/>
                <a:gd name="T11" fmla="*/ 977 h 3831"/>
                <a:gd name="T12" fmla="*/ 861 w 1316"/>
                <a:gd name="T13" fmla="*/ 870 h 3831"/>
                <a:gd name="T14" fmla="*/ 982 w 1316"/>
                <a:gd name="T15" fmla="*/ 804 h 3831"/>
                <a:gd name="T16" fmla="*/ 978 w 1316"/>
                <a:gd name="T17" fmla="*/ 806 h 3831"/>
                <a:gd name="T18" fmla="*/ 1018 w 1316"/>
                <a:gd name="T19" fmla="*/ 779 h 3831"/>
                <a:gd name="T20" fmla="*/ 1076 w 1316"/>
                <a:gd name="T21" fmla="*/ 685 h 3831"/>
                <a:gd name="T22" fmla="*/ 1098 w 1316"/>
                <a:gd name="T23" fmla="*/ 549 h 3831"/>
                <a:gd name="T24" fmla="*/ 1076 w 1316"/>
                <a:gd name="T25" fmla="*/ 393 h 3831"/>
                <a:gd name="T26" fmla="*/ 1018 w 1316"/>
                <a:gd name="T27" fmla="*/ 245 h 3831"/>
                <a:gd name="T28" fmla="*/ 929 w 1316"/>
                <a:gd name="T29" fmla="*/ 118 h 3831"/>
                <a:gd name="T30" fmla="*/ 817 w 1316"/>
                <a:gd name="T31" fmla="*/ 30 h 3831"/>
                <a:gd name="T32" fmla="*/ 701 w 1316"/>
                <a:gd name="T33" fmla="*/ 2 h 3831"/>
                <a:gd name="T34" fmla="*/ 607 w 1316"/>
                <a:gd name="T35" fmla="*/ 35 h 3831"/>
                <a:gd name="T36" fmla="*/ 609 w 1316"/>
                <a:gd name="T37" fmla="*/ 33 h 3831"/>
                <a:gd name="T38" fmla="*/ 363 w 1316"/>
                <a:gd name="T39" fmla="*/ 213 h 3831"/>
                <a:gd name="T40" fmla="*/ 324 w 1316"/>
                <a:gd name="T41" fmla="*/ 252 h 3831"/>
                <a:gd name="T42" fmla="*/ 294 w 1316"/>
                <a:gd name="T43" fmla="*/ 305 h 3831"/>
                <a:gd name="T44" fmla="*/ 275 w 1316"/>
                <a:gd name="T45" fmla="*/ 371 h 3831"/>
                <a:gd name="T46" fmla="*/ 268 w 1316"/>
                <a:gd name="T47" fmla="*/ 448 h 3831"/>
                <a:gd name="T48" fmla="*/ 292 w 1316"/>
                <a:gd name="T49" fmla="*/ 607 h 3831"/>
                <a:gd name="T50" fmla="*/ 326 w 1316"/>
                <a:gd name="T51" fmla="*/ 694 h 3831"/>
                <a:gd name="T52" fmla="*/ 309 w 1316"/>
                <a:gd name="T53" fmla="*/ 703 h 3831"/>
                <a:gd name="T54" fmla="*/ 247 w 1316"/>
                <a:gd name="T55" fmla="*/ 743 h 3831"/>
                <a:gd name="T56" fmla="*/ 69 w 1316"/>
                <a:gd name="T57" fmla="*/ 857 h 3831"/>
                <a:gd name="T58" fmla="*/ 40 w 1316"/>
                <a:gd name="T59" fmla="*/ 882 h 3831"/>
                <a:gd name="T60" fmla="*/ 19 w 1316"/>
                <a:gd name="T61" fmla="*/ 916 h 3831"/>
                <a:gd name="T62" fmla="*/ 5 w 1316"/>
                <a:gd name="T63" fmla="*/ 958 h 3831"/>
                <a:gd name="T64" fmla="*/ 0 w 1316"/>
                <a:gd name="T65" fmla="*/ 1008 h 3831"/>
                <a:gd name="T66" fmla="*/ 0 w 1316"/>
                <a:gd name="T67" fmla="*/ 2201 h 3831"/>
                <a:gd name="T68" fmla="*/ 15 w 1316"/>
                <a:gd name="T69" fmla="*/ 2293 h 3831"/>
                <a:gd name="T70" fmla="*/ 56 w 1316"/>
                <a:gd name="T71" fmla="*/ 2373 h 3831"/>
                <a:gd name="T72" fmla="*/ 116 w 1316"/>
                <a:gd name="T73" fmla="*/ 2433 h 3831"/>
                <a:gd name="T74" fmla="*/ 188 w 1316"/>
                <a:gd name="T75" fmla="*/ 2463 h 3831"/>
                <a:gd name="T76" fmla="*/ 237 w 1316"/>
                <a:gd name="T77" fmla="*/ 2449 h 3831"/>
                <a:gd name="T78" fmla="*/ 237 w 1316"/>
                <a:gd name="T79" fmla="*/ 3831 h 3831"/>
                <a:gd name="T80" fmla="*/ 360 w 1316"/>
                <a:gd name="T81" fmla="*/ 3831 h 3831"/>
                <a:gd name="T82" fmla="*/ 480 w 1316"/>
                <a:gd name="T83" fmla="*/ 3831 h 3831"/>
                <a:gd name="T84" fmla="*/ 606 w 1316"/>
                <a:gd name="T85" fmla="*/ 3831 h 3831"/>
                <a:gd name="T86" fmla="*/ 683 w 1316"/>
                <a:gd name="T87" fmla="*/ 3811 h 3831"/>
                <a:gd name="T88" fmla="*/ 688 w 1316"/>
                <a:gd name="T89" fmla="*/ 3809 h 3831"/>
                <a:gd name="T90" fmla="*/ 695 w 1316"/>
                <a:gd name="T91" fmla="*/ 3813 h 3831"/>
                <a:gd name="T92" fmla="*/ 764 w 1316"/>
                <a:gd name="T93" fmla="*/ 3831 h 3831"/>
                <a:gd name="T94" fmla="*/ 872 w 1316"/>
                <a:gd name="T95" fmla="*/ 3831 h 3831"/>
                <a:gd name="T96" fmla="*/ 1015 w 1316"/>
                <a:gd name="T97" fmla="*/ 3831 h 3831"/>
                <a:gd name="T98" fmla="*/ 1125 w 1316"/>
                <a:gd name="T99" fmla="*/ 3831 h 3831"/>
                <a:gd name="T100" fmla="*/ 1125 w 1316"/>
                <a:gd name="T101" fmla="*/ 2548 h 3831"/>
                <a:gd name="T102" fmla="*/ 1225 w 1316"/>
                <a:gd name="T103" fmla="*/ 2524 h 3831"/>
                <a:gd name="T104" fmla="*/ 1273 w 1316"/>
                <a:gd name="T105" fmla="*/ 2488 h 3831"/>
                <a:gd name="T106" fmla="*/ 1304 w 1316"/>
                <a:gd name="T107" fmla="*/ 2427 h 3831"/>
                <a:gd name="T108" fmla="*/ 1316 w 1316"/>
                <a:gd name="T109" fmla="*/ 2348 h 3831"/>
                <a:gd name="T110" fmla="*/ 1316 w 1316"/>
                <a:gd name="T111" fmla="*/ 1264 h 3831"/>
                <a:gd name="T112" fmla="*/ 1304 w 1316"/>
                <a:gd name="T113" fmla="*/ 1178 h 3831"/>
                <a:gd name="T114" fmla="*/ 1273 w 1316"/>
                <a:gd name="T115" fmla="*/ 1099 h 3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16" h="3831">
                  <a:moveTo>
                    <a:pt x="1273" y="1099"/>
                  </a:moveTo>
                  <a:cubicBezTo>
                    <a:pt x="1259" y="1075"/>
                    <a:pt x="1243" y="1053"/>
                    <a:pt x="1225" y="1034"/>
                  </a:cubicBezTo>
                  <a:cubicBezTo>
                    <a:pt x="1207" y="1016"/>
                    <a:pt x="1187" y="1002"/>
                    <a:pt x="1166" y="994"/>
                  </a:cubicBezTo>
                  <a:cubicBezTo>
                    <a:pt x="1146" y="986"/>
                    <a:pt x="1146" y="986"/>
                    <a:pt x="1146" y="986"/>
                  </a:cubicBezTo>
                  <a:cubicBezTo>
                    <a:pt x="1125" y="996"/>
                    <a:pt x="1125" y="996"/>
                    <a:pt x="1125" y="996"/>
                  </a:cubicBezTo>
                  <a:cubicBezTo>
                    <a:pt x="1125" y="977"/>
                    <a:pt x="1125" y="977"/>
                    <a:pt x="1125" y="977"/>
                  </a:cubicBezTo>
                  <a:cubicBezTo>
                    <a:pt x="861" y="870"/>
                    <a:pt x="861" y="870"/>
                    <a:pt x="861" y="870"/>
                  </a:cubicBezTo>
                  <a:cubicBezTo>
                    <a:pt x="901" y="848"/>
                    <a:pt x="942" y="826"/>
                    <a:pt x="982" y="804"/>
                  </a:cubicBezTo>
                  <a:cubicBezTo>
                    <a:pt x="981" y="805"/>
                    <a:pt x="980" y="806"/>
                    <a:pt x="978" y="806"/>
                  </a:cubicBezTo>
                  <a:cubicBezTo>
                    <a:pt x="992" y="799"/>
                    <a:pt x="1006" y="790"/>
                    <a:pt x="1018" y="779"/>
                  </a:cubicBezTo>
                  <a:cubicBezTo>
                    <a:pt x="1043" y="755"/>
                    <a:pt x="1063" y="723"/>
                    <a:pt x="1076" y="685"/>
                  </a:cubicBezTo>
                  <a:cubicBezTo>
                    <a:pt x="1090" y="646"/>
                    <a:pt x="1098" y="600"/>
                    <a:pt x="1098" y="549"/>
                  </a:cubicBezTo>
                  <a:cubicBezTo>
                    <a:pt x="1098" y="497"/>
                    <a:pt x="1090" y="444"/>
                    <a:pt x="1076" y="393"/>
                  </a:cubicBezTo>
                  <a:cubicBezTo>
                    <a:pt x="1063" y="341"/>
                    <a:pt x="1043" y="291"/>
                    <a:pt x="1018" y="245"/>
                  </a:cubicBezTo>
                  <a:cubicBezTo>
                    <a:pt x="993" y="198"/>
                    <a:pt x="962" y="155"/>
                    <a:pt x="929" y="118"/>
                  </a:cubicBezTo>
                  <a:cubicBezTo>
                    <a:pt x="895" y="81"/>
                    <a:pt x="857" y="51"/>
                    <a:pt x="817" y="30"/>
                  </a:cubicBezTo>
                  <a:cubicBezTo>
                    <a:pt x="776" y="9"/>
                    <a:pt x="737" y="0"/>
                    <a:pt x="701" y="2"/>
                  </a:cubicBezTo>
                  <a:cubicBezTo>
                    <a:pt x="666" y="3"/>
                    <a:pt x="634" y="15"/>
                    <a:pt x="607" y="35"/>
                  </a:cubicBezTo>
                  <a:cubicBezTo>
                    <a:pt x="608" y="35"/>
                    <a:pt x="608" y="34"/>
                    <a:pt x="609" y="33"/>
                  </a:cubicBezTo>
                  <a:cubicBezTo>
                    <a:pt x="527" y="93"/>
                    <a:pt x="445" y="153"/>
                    <a:pt x="363" y="213"/>
                  </a:cubicBezTo>
                  <a:cubicBezTo>
                    <a:pt x="349" y="224"/>
                    <a:pt x="336" y="237"/>
                    <a:pt x="324" y="252"/>
                  </a:cubicBezTo>
                  <a:cubicBezTo>
                    <a:pt x="312" y="268"/>
                    <a:pt x="302" y="286"/>
                    <a:pt x="294" y="305"/>
                  </a:cubicBezTo>
                  <a:cubicBezTo>
                    <a:pt x="286" y="325"/>
                    <a:pt x="279" y="347"/>
                    <a:pt x="275" y="371"/>
                  </a:cubicBezTo>
                  <a:cubicBezTo>
                    <a:pt x="270" y="395"/>
                    <a:pt x="268" y="420"/>
                    <a:pt x="268" y="448"/>
                  </a:cubicBezTo>
                  <a:cubicBezTo>
                    <a:pt x="268" y="501"/>
                    <a:pt x="277" y="555"/>
                    <a:pt x="292" y="607"/>
                  </a:cubicBezTo>
                  <a:cubicBezTo>
                    <a:pt x="301" y="637"/>
                    <a:pt x="313" y="666"/>
                    <a:pt x="326" y="694"/>
                  </a:cubicBezTo>
                  <a:cubicBezTo>
                    <a:pt x="320" y="697"/>
                    <a:pt x="314" y="700"/>
                    <a:pt x="309" y="703"/>
                  </a:cubicBezTo>
                  <a:cubicBezTo>
                    <a:pt x="288" y="716"/>
                    <a:pt x="267" y="729"/>
                    <a:pt x="247" y="743"/>
                  </a:cubicBezTo>
                  <a:cubicBezTo>
                    <a:pt x="187" y="781"/>
                    <a:pt x="128" y="819"/>
                    <a:pt x="69" y="857"/>
                  </a:cubicBezTo>
                  <a:cubicBezTo>
                    <a:pt x="58" y="863"/>
                    <a:pt x="48" y="872"/>
                    <a:pt x="40" y="882"/>
                  </a:cubicBezTo>
                  <a:cubicBezTo>
                    <a:pt x="32" y="891"/>
                    <a:pt x="25" y="903"/>
                    <a:pt x="19" y="916"/>
                  </a:cubicBezTo>
                  <a:cubicBezTo>
                    <a:pt x="13" y="929"/>
                    <a:pt x="8" y="943"/>
                    <a:pt x="5" y="958"/>
                  </a:cubicBezTo>
                  <a:cubicBezTo>
                    <a:pt x="1" y="974"/>
                    <a:pt x="0" y="991"/>
                    <a:pt x="0" y="1008"/>
                  </a:cubicBezTo>
                  <a:cubicBezTo>
                    <a:pt x="0" y="2201"/>
                    <a:pt x="0" y="2201"/>
                    <a:pt x="0" y="2201"/>
                  </a:cubicBezTo>
                  <a:cubicBezTo>
                    <a:pt x="0" y="2232"/>
                    <a:pt x="5" y="2263"/>
                    <a:pt x="15" y="2293"/>
                  </a:cubicBezTo>
                  <a:cubicBezTo>
                    <a:pt x="25" y="2322"/>
                    <a:pt x="39" y="2349"/>
                    <a:pt x="56" y="2373"/>
                  </a:cubicBezTo>
                  <a:cubicBezTo>
                    <a:pt x="73" y="2397"/>
                    <a:pt x="94" y="2417"/>
                    <a:pt x="116" y="2433"/>
                  </a:cubicBezTo>
                  <a:cubicBezTo>
                    <a:pt x="138" y="2448"/>
                    <a:pt x="163" y="2459"/>
                    <a:pt x="188" y="2463"/>
                  </a:cubicBezTo>
                  <a:cubicBezTo>
                    <a:pt x="237" y="2449"/>
                    <a:pt x="237" y="2449"/>
                    <a:pt x="237" y="2449"/>
                  </a:cubicBezTo>
                  <a:cubicBezTo>
                    <a:pt x="237" y="3831"/>
                    <a:pt x="237" y="3831"/>
                    <a:pt x="237" y="3831"/>
                  </a:cubicBezTo>
                  <a:cubicBezTo>
                    <a:pt x="360" y="3831"/>
                    <a:pt x="360" y="3831"/>
                    <a:pt x="360" y="3831"/>
                  </a:cubicBezTo>
                  <a:cubicBezTo>
                    <a:pt x="480" y="3831"/>
                    <a:pt x="480" y="3831"/>
                    <a:pt x="480" y="3831"/>
                  </a:cubicBezTo>
                  <a:cubicBezTo>
                    <a:pt x="606" y="3831"/>
                    <a:pt x="606" y="3831"/>
                    <a:pt x="606" y="3831"/>
                  </a:cubicBezTo>
                  <a:cubicBezTo>
                    <a:pt x="634" y="3831"/>
                    <a:pt x="660" y="3824"/>
                    <a:pt x="683" y="3811"/>
                  </a:cubicBezTo>
                  <a:cubicBezTo>
                    <a:pt x="685" y="3810"/>
                    <a:pt x="686" y="3809"/>
                    <a:pt x="688" y="3809"/>
                  </a:cubicBezTo>
                  <a:cubicBezTo>
                    <a:pt x="690" y="3810"/>
                    <a:pt x="692" y="3812"/>
                    <a:pt x="695" y="3813"/>
                  </a:cubicBezTo>
                  <a:cubicBezTo>
                    <a:pt x="716" y="3825"/>
                    <a:pt x="740" y="3831"/>
                    <a:pt x="764" y="3831"/>
                  </a:cubicBezTo>
                  <a:cubicBezTo>
                    <a:pt x="872" y="3831"/>
                    <a:pt x="872" y="3831"/>
                    <a:pt x="872" y="3831"/>
                  </a:cubicBezTo>
                  <a:cubicBezTo>
                    <a:pt x="1015" y="3831"/>
                    <a:pt x="1015" y="3831"/>
                    <a:pt x="1015" y="3831"/>
                  </a:cubicBezTo>
                  <a:cubicBezTo>
                    <a:pt x="1125" y="3831"/>
                    <a:pt x="1125" y="3831"/>
                    <a:pt x="1125" y="3831"/>
                  </a:cubicBezTo>
                  <a:cubicBezTo>
                    <a:pt x="1125" y="2548"/>
                    <a:pt x="1125" y="2548"/>
                    <a:pt x="1125" y="2548"/>
                  </a:cubicBezTo>
                  <a:cubicBezTo>
                    <a:pt x="1153" y="2542"/>
                    <a:pt x="1216" y="2528"/>
                    <a:pt x="1225" y="2524"/>
                  </a:cubicBezTo>
                  <a:cubicBezTo>
                    <a:pt x="1243" y="2517"/>
                    <a:pt x="1259" y="2505"/>
                    <a:pt x="1273" y="2488"/>
                  </a:cubicBezTo>
                  <a:cubicBezTo>
                    <a:pt x="1286" y="2472"/>
                    <a:pt x="1297" y="2451"/>
                    <a:pt x="1304" y="2427"/>
                  </a:cubicBezTo>
                  <a:cubicBezTo>
                    <a:pt x="1312" y="2404"/>
                    <a:pt x="1316" y="2377"/>
                    <a:pt x="1316" y="2348"/>
                  </a:cubicBezTo>
                  <a:cubicBezTo>
                    <a:pt x="1316" y="1264"/>
                    <a:pt x="1316" y="1264"/>
                    <a:pt x="1316" y="1264"/>
                  </a:cubicBezTo>
                  <a:cubicBezTo>
                    <a:pt x="1316" y="1235"/>
                    <a:pt x="1312" y="1206"/>
                    <a:pt x="1304" y="1178"/>
                  </a:cubicBezTo>
                  <a:cubicBezTo>
                    <a:pt x="1297" y="1150"/>
                    <a:pt x="1286" y="1123"/>
                    <a:pt x="1273" y="1099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8" name="Freeform 60">
              <a:extLst>
                <a:ext uri="{FF2B5EF4-FFF2-40B4-BE49-F238E27FC236}">
                  <a16:creationId xmlns:a16="http://schemas.microsoft.com/office/drawing/2014/main" id="{B520F49A-01C5-4F80-8B24-9A297E3D72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5040" y="2922378"/>
              <a:ext cx="786277" cy="2797540"/>
            </a:xfrm>
            <a:custGeom>
              <a:avLst/>
              <a:gdLst>
                <a:gd name="T0" fmla="*/ 1077 w 1077"/>
                <a:gd name="T1" fmla="*/ 1264 h 3831"/>
                <a:gd name="T2" fmla="*/ 1077 w 1077"/>
                <a:gd name="T3" fmla="*/ 2348 h 3831"/>
                <a:gd name="T4" fmla="*/ 1065 w 1077"/>
                <a:gd name="T5" fmla="*/ 2427 h 3831"/>
                <a:gd name="T6" fmla="*/ 1034 w 1077"/>
                <a:gd name="T7" fmla="*/ 2488 h 3831"/>
                <a:gd name="T8" fmla="*/ 986 w 1077"/>
                <a:gd name="T9" fmla="*/ 2524 h 3831"/>
                <a:gd name="T10" fmla="*/ 927 w 1077"/>
                <a:gd name="T11" fmla="*/ 2530 h 3831"/>
                <a:gd name="T12" fmla="*/ 907 w 1077"/>
                <a:gd name="T13" fmla="*/ 2526 h 3831"/>
                <a:gd name="T14" fmla="*/ 907 w 1077"/>
                <a:gd name="T15" fmla="*/ 986 h 3831"/>
                <a:gd name="T16" fmla="*/ 927 w 1077"/>
                <a:gd name="T17" fmla="*/ 994 h 3831"/>
                <a:gd name="T18" fmla="*/ 986 w 1077"/>
                <a:gd name="T19" fmla="*/ 1034 h 3831"/>
                <a:gd name="T20" fmla="*/ 1034 w 1077"/>
                <a:gd name="T21" fmla="*/ 1099 h 3831"/>
                <a:gd name="T22" fmla="*/ 1065 w 1077"/>
                <a:gd name="T23" fmla="*/ 1178 h 3831"/>
                <a:gd name="T24" fmla="*/ 1077 w 1077"/>
                <a:gd name="T25" fmla="*/ 1264 h 3831"/>
                <a:gd name="T26" fmla="*/ 365 w 1077"/>
                <a:gd name="T27" fmla="*/ 602 h 3831"/>
                <a:gd name="T28" fmla="*/ 462 w 1077"/>
                <a:gd name="T29" fmla="*/ 728 h 3831"/>
                <a:gd name="T30" fmla="*/ 578 w 1077"/>
                <a:gd name="T31" fmla="*/ 806 h 3831"/>
                <a:gd name="T32" fmla="*/ 690 w 1077"/>
                <a:gd name="T33" fmla="*/ 822 h 3831"/>
                <a:gd name="T34" fmla="*/ 779 w 1077"/>
                <a:gd name="T35" fmla="*/ 779 h 3831"/>
                <a:gd name="T36" fmla="*/ 837 w 1077"/>
                <a:gd name="T37" fmla="*/ 685 h 3831"/>
                <a:gd name="T38" fmla="*/ 859 w 1077"/>
                <a:gd name="T39" fmla="*/ 549 h 3831"/>
                <a:gd name="T40" fmla="*/ 837 w 1077"/>
                <a:gd name="T41" fmla="*/ 393 h 3831"/>
                <a:gd name="T42" fmla="*/ 779 w 1077"/>
                <a:gd name="T43" fmla="*/ 245 h 3831"/>
                <a:gd name="T44" fmla="*/ 690 w 1077"/>
                <a:gd name="T45" fmla="*/ 118 h 3831"/>
                <a:gd name="T46" fmla="*/ 578 w 1077"/>
                <a:gd name="T47" fmla="*/ 30 h 3831"/>
                <a:gd name="T48" fmla="*/ 462 w 1077"/>
                <a:gd name="T49" fmla="*/ 2 h 3831"/>
                <a:gd name="T50" fmla="*/ 365 w 1077"/>
                <a:gd name="T51" fmla="*/ 37 h 3831"/>
                <a:gd name="T52" fmla="*/ 298 w 1077"/>
                <a:gd name="T53" fmla="*/ 132 h 3831"/>
                <a:gd name="T54" fmla="*/ 273 w 1077"/>
                <a:gd name="T55" fmla="*/ 277 h 3831"/>
                <a:gd name="T56" fmla="*/ 298 w 1077"/>
                <a:gd name="T57" fmla="*/ 445 h 3831"/>
                <a:gd name="T58" fmla="*/ 365 w 1077"/>
                <a:gd name="T59" fmla="*/ 602 h 3831"/>
                <a:gd name="T60" fmla="*/ 241 w 1077"/>
                <a:gd name="T61" fmla="*/ 3831 h 3831"/>
                <a:gd name="T62" fmla="*/ 367 w 1077"/>
                <a:gd name="T63" fmla="*/ 3831 h 3831"/>
                <a:gd name="T64" fmla="*/ 444 w 1077"/>
                <a:gd name="T65" fmla="*/ 3811 h 3831"/>
                <a:gd name="T66" fmla="*/ 506 w 1077"/>
                <a:gd name="T67" fmla="*/ 3757 h 3831"/>
                <a:gd name="T68" fmla="*/ 547 w 1077"/>
                <a:gd name="T69" fmla="*/ 3677 h 3831"/>
                <a:gd name="T70" fmla="*/ 562 w 1077"/>
                <a:gd name="T71" fmla="*/ 3580 h 3831"/>
                <a:gd name="T72" fmla="*/ 562 w 1077"/>
                <a:gd name="T73" fmla="*/ 2462 h 3831"/>
                <a:gd name="T74" fmla="*/ 593 w 1077"/>
                <a:gd name="T75" fmla="*/ 2468 h 3831"/>
                <a:gd name="T76" fmla="*/ 593 w 1077"/>
                <a:gd name="T77" fmla="*/ 3581 h 3831"/>
                <a:gd name="T78" fmla="*/ 608 w 1077"/>
                <a:gd name="T79" fmla="*/ 3678 h 3831"/>
                <a:gd name="T80" fmla="*/ 648 w 1077"/>
                <a:gd name="T81" fmla="*/ 3758 h 3831"/>
                <a:gd name="T82" fmla="*/ 706 w 1077"/>
                <a:gd name="T83" fmla="*/ 3812 h 3831"/>
                <a:gd name="T84" fmla="*/ 776 w 1077"/>
                <a:gd name="T85" fmla="*/ 3831 h 3831"/>
                <a:gd name="T86" fmla="*/ 886 w 1077"/>
                <a:gd name="T87" fmla="*/ 3831 h 3831"/>
                <a:gd name="T88" fmla="*/ 886 w 1077"/>
                <a:gd name="T89" fmla="*/ 977 h 3831"/>
                <a:gd name="T90" fmla="*/ 241 w 1077"/>
                <a:gd name="T91" fmla="*/ 716 h 3831"/>
                <a:gd name="T92" fmla="*/ 241 w 1077"/>
                <a:gd name="T93" fmla="*/ 3831 h 3831"/>
                <a:gd name="T94" fmla="*/ 118 w 1077"/>
                <a:gd name="T95" fmla="*/ 685 h 3831"/>
                <a:gd name="T96" fmla="*/ 57 w 1077"/>
                <a:gd name="T97" fmla="*/ 712 h 3831"/>
                <a:gd name="T98" fmla="*/ 15 w 1077"/>
                <a:gd name="T99" fmla="*/ 773 h 3831"/>
                <a:gd name="T100" fmla="*/ 0 w 1077"/>
                <a:gd name="T101" fmla="*/ 861 h 3831"/>
                <a:gd name="T102" fmla="*/ 0 w 1077"/>
                <a:gd name="T103" fmla="*/ 2115 h 3831"/>
                <a:gd name="T104" fmla="*/ 15 w 1077"/>
                <a:gd name="T105" fmla="*/ 2213 h 3831"/>
                <a:gd name="T106" fmla="*/ 57 w 1077"/>
                <a:gd name="T107" fmla="*/ 2298 h 3831"/>
                <a:gd name="T108" fmla="*/ 118 w 1077"/>
                <a:gd name="T109" fmla="*/ 2361 h 3831"/>
                <a:gd name="T110" fmla="*/ 192 w 1077"/>
                <a:gd name="T111" fmla="*/ 2393 h 3831"/>
                <a:gd name="T112" fmla="*/ 216 w 1077"/>
                <a:gd name="T113" fmla="*/ 2398 h 3831"/>
                <a:gd name="T114" fmla="*/ 216 w 1077"/>
                <a:gd name="T115" fmla="*/ 706 h 3831"/>
                <a:gd name="T116" fmla="*/ 192 w 1077"/>
                <a:gd name="T117" fmla="*/ 696 h 3831"/>
                <a:gd name="T118" fmla="*/ 118 w 1077"/>
                <a:gd name="T119" fmla="*/ 685 h 3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77" h="3831">
                  <a:moveTo>
                    <a:pt x="1077" y="1264"/>
                  </a:moveTo>
                  <a:cubicBezTo>
                    <a:pt x="1077" y="2348"/>
                    <a:pt x="1077" y="2348"/>
                    <a:pt x="1077" y="2348"/>
                  </a:cubicBezTo>
                  <a:cubicBezTo>
                    <a:pt x="1077" y="2377"/>
                    <a:pt x="1073" y="2404"/>
                    <a:pt x="1065" y="2427"/>
                  </a:cubicBezTo>
                  <a:cubicBezTo>
                    <a:pt x="1058" y="2451"/>
                    <a:pt x="1047" y="2472"/>
                    <a:pt x="1034" y="2488"/>
                  </a:cubicBezTo>
                  <a:cubicBezTo>
                    <a:pt x="1020" y="2505"/>
                    <a:pt x="1004" y="2517"/>
                    <a:pt x="986" y="2524"/>
                  </a:cubicBezTo>
                  <a:cubicBezTo>
                    <a:pt x="968" y="2532"/>
                    <a:pt x="948" y="2534"/>
                    <a:pt x="927" y="2530"/>
                  </a:cubicBezTo>
                  <a:cubicBezTo>
                    <a:pt x="907" y="2526"/>
                    <a:pt x="907" y="2526"/>
                    <a:pt x="907" y="2526"/>
                  </a:cubicBezTo>
                  <a:cubicBezTo>
                    <a:pt x="907" y="986"/>
                    <a:pt x="907" y="986"/>
                    <a:pt x="907" y="986"/>
                  </a:cubicBezTo>
                  <a:cubicBezTo>
                    <a:pt x="927" y="994"/>
                    <a:pt x="927" y="994"/>
                    <a:pt x="927" y="994"/>
                  </a:cubicBezTo>
                  <a:cubicBezTo>
                    <a:pt x="948" y="1002"/>
                    <a:pt x="968" y="1016"/>
                    <a:pt x="986" y="1034"/>
                  </a:cubicBezTo>
                  <a:cubicBezTo>
                    <a:pt x="1004" y="1053"/>
                    <a:pt x="1020" y="1075"/>
                    <a:pt x="1034" y="1099"/>
                  </a:cubicBezTo>
                  <a:cubicBezTo>
                    <a:pt x="1047" y="1123"/>
                    <a:pt x="1058" y="1150"/>
                    <a:pt x="1065" y="1178"/>
                  </a:cubicBezTo>
                  <a:cubicBezTo>
                    <a:pt x="1073" y="1206"/>
                    <a:pt x="1077" y="1235"/>
                    <a:pt x="1077" y="1264"/>
                  </a:cubicBezTo>
                  <a:close/>
                  <a:moveTo>
                    <a:pt x="365" y="602"/>
                  </a:moveTo>
                  <a:cubicBezTo>
                    <a:pt x="393" y="650"/>
                    <a:pt x="426" y="693"/>
                    <a:pt x="462" y="728"/>
                  </a:cubicBezTo>
                  <a:cubicBezTo>
                    <a:pt x="498" y="763"/>
                    <a:pt x="537" y="790"/>
                    <a:pt x="578" y="806"/>
                  </a:cubicBezTo>
                  <a:cubicBezTo>
                    <a:pt x="618" y="823"/>
                    <a:pt x="656" y="828"/>
                    <a:pt x="690" y="822"/>
                  </a:cubicBezTo>
                  <a:cubicBezTo>
                    <a:pt x="723" y="817"/>
                    <a:pt x="754" y="802"/>
                    <a:pt x="779" y="779"/>
                  </a:cubicBezTo>
                  <a:cubicBezTo>
                    <a:pt x="804" y="755"/>
                    <a:pt x="824" y="723"/>
                    <a:pt x="837" y="685"/>
                  </a:cubicBezTo>
                  <a:cubicBezTo>
                    <a:pt x="851" y="646"/>
                    <a:pt x="859" y="600"/>
                    <a:pt x="859" y="549"/>
                  </a:cubicBezTo>
                  <a:cubicBezTo>
                    <a:pt x="859" y="497"/>
                    <a:pt x="851" y="444"/>
                    <a:pt x="837" y="393"/>
                  </a:cubicBezTo>
                  <a:cubicBezTo>
                    <a:pt x="824" y="341"/>
                    <a:pt x="804" y="291"/>
                    <a:pt x="779" y="245"/>
                  </a:cubicBezTo>
                  <a:cubicBezTo>
                    <a:pt x="754" y="198"/>
                    <a:pt x="723" y="155"/>
                    <a:pt x="690" y="118"/>
                  </a:cubicBezTo>
                  <a:cubicBezTo>
                    <a:pt x="656" y="81"/>
                    <a:pt x="618" y="51"/>
                    <a:pt x="578" y="30"/>
                  </a:cubicBezTo>
                  <a:cubicBezTo>
                    <a:pt x="537" y="9"/>
                    <a:pt x="498" y="0"/>
                    <a:pt x="462" y="2"/>
                  </a:cubicBezTo>
                  <a:cubicBezTo>
                    <a:pt x="426" y="3"/>
                    <a:pt x="393" y="15"/>
                    <a:pt x="365" y="37"/>
                  </a:cubicBezTo>
                  <a:cubicBezTo>
                    <a:pt x="337" y="59"/>
                    <a:pt x="314" y="92"/>
                    <a:pt x="298" y="132"/>
                  </a:cubicBezTo>
                  <a:cubicBezTo>
                    <a:pt x="282" y="172"/>
                    <a:pt x="273" y="221"/>
                    <a:pt x="273" y="277"/>
                  </a:cubicBezTo>
                  <a:cubicBezTo>
                    <a:pt x="273" y="333"/>
                    <a:pt x="282" y="390"/>
                    <a:pt x="298" y="445"/>
                  </a:cubicBezTo>
                  <a:cubicBezTo>
                    <a:pt x="314" y="501"/>
                    <a:pt x="337" y="554"/>
                    <a:pt x="365" y="602"/>
                  </a:cubicBezTo>
                  <a:close/>
                  <a:moveTo>
                    <a:pt x="241" y="3831"/>
                  </a:moveTo>
                  <a:cubicBezTo>
                    <a:pt x="367" y="3831"/>
                    <a:pt x="367" y="3831"/>
                    <a:pt x="367" y="3831"/>
                  </a:cubicBezTo>
                  <a:cubicBezTo>
                    <a:pt x="395" y="3831"/>
                    <a:pt x="421" y="3824"/>
                    <a:pt x="444" y="3811"/>
                  </a:cubicBezTo>
                  <a:cubicBezTo>
                    <a:pt x="468" y="3798"/>
                    <a:pt x="489" y="3780"/>
                    <a:pt x="506" y="3757"/>
                  </a:cubicBezTo>
                  <a:cubicBezTo>
                    <a:pt x="524" y="3734"/>
                    <a:pt x="537" y="3707"/>
                    <a:pt x="547" y="3677"/>
                  </a:cubicBezTo>
                  <a:cubicBezTo>
                    <a:pt x="557" y="3647"/>
                    <a:pt x="562" y="3614"/>
                    <a:pt x="562" y="3580"/>
                  </a:cubicBezTo>
                  <a:cubicBezTo>
                    <a:pt x="562" y="2462"/>
                    <a:pt x="562" y="2462"/>
                    <a:pt x="562" y="2462"/>
                  </a:cubicBezTo>
                  <a:cubicBezTo>
                    <a:pt x="593" y="2468"/>
                    <a:pt x="593" y="2468"/>
                    <a:pt x="593" y="2468"/>
                  </a:cubicBezTo>
                  <a:cubicBezTo>
                    <a:pt x="593" y="3581"/>
                    <a:pt x="593" y="3581"/>
                    <a:pt x="593" y="3581"/>
                  </a:cubicBezTo>
                  <a:cubicBezTo>
                    <a:pt x="593" y="3615"/>
                    <a:pt x="598" y="3648"/>
                    <a:pt x="608" y="3678"/>
                  </a:cubicBezTo>
                  <a:cubicBezTo>
                    <a:pt x="617" y="3708"/>
                    <a:pt x="631" y="3735"/>
                    <a:pt x="648" y="3758"/>
                  </a:cubicBezTo>
                  <a:cubicBezTo>
                    <a:pt x="664" y="3781"/>
                    <a:pt x="684" y="3799"/>
                    <a:pt x="706" y="3812"/>
                  </a:cubicBezTo>
                  <a:cubicBezTo>
                    <a:pt x="728" y="3825"/>
                    <a:pt x="752" y="3831"/>
                    <a:pt x="776" y="3831"/>
                  </a:cubicBezTo>
                  <a:cubicBezTo>
                    <a:pt x="886" y="3831"/>
                    <a:pt x="886" y="3831"/>
                    <a:pt x="886" y="3831"/>
                  </a:cubicBezTo>
                  <a:cubicBezTo>
                    <a:pt x="886" y="977"/>
                    <a:pt x="886" y="977"/>
                    <a:pt x="886" y="977"/>
                  </a:cubicBezTo>
                  <a:cubicBezTo>
                    <a:pt x="241" y="716"/>
                    <a:pt x="241" y="716"/>
                    <a:pt x="241" y="716"/>
                  </a:cubicBezTo>
                  <a:lnTo>
                    <a:pt x="241" y="3831"/>
                  </a:lnTo>
                  <a:close/>
                  <a:moveTo>
                    <a:pt x="118" y="685"/>
                  </a:moveTo>
                  <a:cubicBezTo>
                    <a:pt x="95" y="688"/>
                    <a:pt x="75" y="698"/>
                    <a:pt x="57" y="712"/>
                  </a:cubicBezTo>
                  <a:cubicBezTo>
                    <a:pt x="40" y="727"/>
                    <a:pt x="25" y="748"/>
                    <a:pt x="15" y="773"/>
                  </a:cubicBezTo>
                  <a:cubicBezTo>
                    <a:pt x="5" y="798"/>
                    <a:pt x="0" y="827"/>
                    <a:pt x="0" y="861"/>
                  </a:cubicBezTo>
                  <a:cubicBezTo>
                    <a:pt x="0" y="2115"/>
                    <a:pt x="0" y="2115"/>
                    <a:pt x="0" y="2115"/>
                  </a:cubicBezTo>
                  <a:cubicBezTo>
                    <a:pt x="0" y="2149"/>
                    <a:pt x="5" y="2182"/>
                    <a:pt x="15" y="2213"/>
                  </a:cubicBezTo>
                  <a:cubicBezTo>
                    <a:pt x="25" y="2244"/>
                    <a:pt x="40" y="2273"/>
                    <a:pt x="57" y="2298"/>
                  </a:cubicBezTo>
                  <a:cubicBezTo>
                    <a:pt x="75" y="2323"/>
                    <a:pt x="95" y="2345"/>
                    <a:pt x="118" y="2361"/>
                  </a:cubicBezTo>
                  <a:cubicBezTo>
                    <a:pt x="141" y="2377"/>
                    <a:pt x="166" y="2389"/>
                    <a:pt x="192" y="2393"/>
                  </a:cubicBezTo>
                  <a:cubicBezTo>
                    <a:pt x="216" y="2398"/>
                    <a:pt x="216" y="2398"/>
                    <a:pt x="216" y="2398"/>
                  </a:cubicBezTo>
                  <a:cubicBezTo>
                    <a:pt x="216" y="706"/>
                    <a:pt x="216" y="706"/>
                    <a:pt x="216" y="706"/>
                  </a:cubicBezTo>
                  <a:cubicBezTo>
                    <a:pt x="192" y="696"/>
                    <a:pt x="192" y="696"/>
                    <a:pt x="192" y="696"/>
                  </a:cubicBezTo>
                  <a:cubicBezTo>
                    <a:pt x="166" y="686"/>
                    <a:pt x="141" y="682"/>
                    <a:pt x="118" y="6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9" name="Freeform 61">
              <a:extLst>
                <a:ext uri="{FF2B5EF4-FFF2-40B4-BE49-F238E27FC236}">
                  <a16:creationId xmlns:a16="http://schemas.microsoft.com/office/drawing/2014/main" id="{F2F0DA00-2394-4804-8766-0D684DE4F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483" y="3435853"/>
              <a:ext cx="314821" cy="1284923"/>
            </a:xfrm>
            <a:custGeom>
              <a:avLst/>
              <a:gdLst>
                <a:gd name="T0" fmla="*/ 357 w 431"/>
                <a:gd name="T1" fmla="*/ 1658 h 1760"/>
                <a:gd name="T2" fmla="*/ 296 w 431"/>
                <a:gd name="T3" fmla="*/ 1595 h 1760"/>
                <a:gd name="T4" fmla="*/ 254 w 431"/>
                <a:gd name="T5" fmla="*/ 1510 h 1760"/>
                <a:gd name="T6" fmla="*/ 239 w 431"/>
                <a:gd name="T7" fmla="*/ 1412 h 1760"/>
                <a:gd name="T8" fmla="*/ 239 w 431"/>
                <a:gd name="T9" fmla="*/ 158 h 1760"/>
                <a:gd name="T10" fmla="*/ 244 w 431"/>
                <a:gd name="T11" fmla="*/ 106 h 1760"/>
                <a:gd name="T12" fmla="*/ 258 w 431"/>
                <a:gd name="T13" fmla="*/ 61 h 1760"/>
                <a:gd name="T14" fmla="*/ 280 w 431"/>
                <a:gd name="T15" fmla="*/ 25 h 1760"/>
                <a:gd name="T16" fmla="*/ 309 w 431"/>
                <a:gd name="T17" fmla="*/ 0 h 1760"/>
                <a:gd name="T18" fmla="*/ 247 w 431"/>
                <a:gd name="T19" fmla="*/ 40 h 1760"/>
                <a:gd name="T20" fmla="*/ 69 w 431"/>
                <a:gd name="T21" fmla="*/ 154 h 1760"/>
                <a:gd name="T22" fmla="*/ 40 w 431"/>
                <a:gd name="T23" fmla="*/ 179 h 1760"/>
                <a:gd name="T24" fmla="*/ 19 w 431"/>
                <a:gd name="T25" fmla="*/ 213 h 1760"/>
                <a:gd name="T26" fmla="*/ 5 w 431"/>
                <a:gd name="T27" fmla="*/ 255 h 1760"/>
                <a:gd name="T28" fmla="*/ 0 w 431"/>
                <a:gd name="T29" fmla="*/ 305 h 1760"/>
                <a:gd name="T30" fmla="*/ 0 w 431"/>
                <a:gd name="T31" fmla="*/ 1498 h 1760"/>
                <a:gd name="T32" fmla="*/ 15 w 431"/>
                <a:gd name="T33" fmla="*/ 1590 h 1760"/>
                <a:gd name="T34" fmla="*/ 56 w 431"/>
                <a:gd name="T35" fmla="*/ 1670 h 1760"/>
                <a:gd name="T36" fmla="*/ 116 w 431"/>
                <a:gd name="T37" fmla="*/ 1730 h 1760"/>
                <a:gd name="T38" fmla="*/ 188 w 431"/>
                <a:gd name="T39" fmla="*/ 1760 h 1760"/>
                <a:gd name="T40" fmla="*/ 431 w 431"/>
                <a:gd name="T41" fmla="*/ 1690 h 1760"/>
                <a:gd name="T42" fmla="*/ 357 w 431"/>
                <a:gd name="T43" fmla="*/ 1658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1" h="1760">
                  <a:moveTo>
                    <a:pt x="357" y="1658"/>
                  </a:moveTo>
                  <a:cubicBezTo>
                    <a:pt x="334" y="1642"/>
                    <a:pt x="314" y="1620"/>
                    <a:pt x="296" y="1595"/>
                  </a:cubicBezTo>
                  <a:cubicBezTo>
                    <a:pt x="279" y="1570"/>
                    <a:pt x="264" y="1541"/>
                    <a:pt x="254" y="1510"/>
                  </a:cubicBezTo>
                  <a:cubicBezTo>
                    <a:pt x="244" y="1479"/>
                    <a:pt x="239" y="1446"/>
                    <a:pt x="239" y="1412"/>
                  </a:cubicBezTo>
                  <a:cubicBezTo>
                    <a:pt x="239" y="158"/>
                    <a:pt x="239" y="158"/>
                    <a:pt x="239" y="158"/>
                  </a:cubicBezTo>
                  <a:cubicBezTo>
                    <a:pt x="239" y="139"/>
                    <a:pt x="240" y="122"/>
                    <a:pt x="244" y="106"/>
                  </a:cubicBezTo>
                  <a:cubicBezTo>
                    <a:pt x="247" y="89"/>
                    <a:pt x="252" y="74"/>
                    <a:pt x="258" y="61"/>
                  </a:cubicBezTo>
                  <a:cubicBezTo>
                    <a:pt x="264" y="48"/>
                    <a:pt x="272" y="36"/>
                    <a:pt x="280" y="25"/>
                  </a:cubicBezTo>
                  <a:cubicBezTo>
                    <a:pt x="289" y="15"/>
                    <a:pt x="298" y="7"/>
                    <a:pt x="309" y="0"/>
                  </a:cubicBezTo>
                  <a:cubicBezTo>
                    <a:pt x="288" y="13"/>
                    <a:pt x="268" y="26"/>
                    <a:pt x="247" y="40"/>
                  </a:cubicBezTo>
                  <a:cubicBezTo>
                    <a:pt x="187" y="78"/>
                    <a:pt x="128" y="116"/>
                    <a:pt x="69" y="154"/>
                  </a:cubicBezTo>
                  <a:cubicBezTo>
                    <a:pt x="58" y="160"/>
                    <a:pt x="48" y="169"/>
                    <a:pt x="40" y="179"/>
                  </a:cubicBezTo>
                  <a:cubicBezTo>
                    <a:pt x="32" y="188"/>
                    <a:pt x="25" y="200"/>
                    <a:pt x="19" y="213"/>
                  </a:cubicBezTo>
                  <a:cubicBezTo>
                    <a:pt x="13" y="226"/>
                    <a:pt x="8" y="240"/>
                    <a:pt x="5" y="255"/>
                  </a:cubicBezTo>
                  <a:cubicBezTo>
                    <a:pt x="1" y="271"/>
                    <a:pt x="0" y="288"/>
                    <a:pt x="0" y="305"/>
                  </a:cubicBezTo>
                  <a:cubicBezTo>
                    <a:pt x="0" y="1498"/>
                    <a:pt x="0" y="1498"/>
                    <a:pt x="0" y="1498"/>
                  </a:cubicBezTo>
                  <a:cubicBezTo>
                    <a:pt x="0" y="1529"/>
                    <a:pt x="5" y="1560"/>
                    <a:pt x="15" y="1590"/>
                  </a:cubicBezTo>
                  <a:cubicBezTo>
                    <a:pt x="25" y="1619"/>
                    <a:pt x="39" y="1646"/>
                    <a:pt x="56" y="1670"/>
                  </a:cubicBezTo>
                  <a:cubicBezTo>
                    <a:pt x="73" y="1694"/>
                    <a:pt x="94" y="1714"/>
                    <a:pt x="116" y="1730"/>
                  </a:cubicBezTo>
                  <a:cubicBezTo>
                    <a:pt x="138" y="1745"/>
                    <a:pt x="163" y="1756"/>
                    <a:pt x="188" y="1760"/>
                  </a:cubicBezTo>
                  <a:cubicBezTo>
                    <a:pt x="431" y="1690"/>
                    <a:pt x="431" y="1690"/>
                    <a:pt x="431" y="1690"/>
                  </a:cubicBezTo>
                  <a:cubicBezTo>
                    <a:pt x="405" y="1686"/>
                    <a:pt x="380" y="1674"/>
                    <a:pt x="357" y="165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80000"/>
                  </a:schemeClr>
                </a:gs>
                <a:gs pos="0">
                  <a:schemeClr val="accent4">
                    <a:lumMod val="90000"/>
                  </a:schemeClr>
                </a:gs>
              </a:gsLst>
              <a:lin ang="42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13BA26-6E1D-4587-9D68-91E12CEE2166}"/>
              </a:ext>
            </a:extLst>
          </p:cNvPr>
          <p:cNvGrpSpPr/>
          <p:nvPr/>
        </p:nvGrpSpPr>
        <p:grpSpPr>
          <a:xfrm>
            <a:off x="2626966" y="2327770"/>
            <a:ext cx="1152197" cy="3354363"/>
            <a:chOff x="2602471" y="2506223"/>
            <a:chExt cx="1103879" cy="3213695"/>
          </a:xfrm>
        </p:grpSpPr>
        <p:sp>
          <p:nvSpPr>
            <p:cNvPr id="11" name="Freeform 57">
              <a:extLst>
                <a:ext uri="{FF2B5EF4-FFF2-40B4-BE49-F238E27FC236}">
                  <a16:creationId xmlns:a16="http://schemas.microsoft.com/office/drawing/2014/main" id="{B23A1019-ABA7-40DD-A937-1226FA8E1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471" y="2506223"/>
              <a:ext cx="1103878" cy="3213695"/>
            </a:xfrm>
            <a:custGeom>
              <a:avLst/>
              <a:gdLst>
                <a:gd name="T0" fmla="*/ 1462 w 1512"/>
                <a:gd name="T1" fmla="*/ 1262 h 4401"/>
                <a:gd name="T2" fmla="*/ 1407 w 1512"/>
                <a:gd name="T3" fmla="*/ 1188 h 4401"/>
                <a:gd name="T4" fmla="*/ 1339 w 1512"/>
                <a:gd name="T5" fmla="*/ 1141 h 4401"/>
                <a:gd name="T6" fmla="*/ 1317 w 1512"/>
                <a:gd name="T7" fmla="*/ 1132 h 4401"/>
                <a:gd name="T8" fmla="*/ 1292 w 1512"/>
                <a:gd name="T9" fmla="*/ 1144 h 4401"/>
                <a:gd name="T10" fmla="*/ 1292 w 1512"/>
                <a:gd name="T11" fmla="*/ 1122 h 4401"/>
                <a:gd name="T12" fmla="*/ 989 w 1512"/>
                <a:gd name="T13" fmla="*/ 1000 h 4401"/>
                <a:gd name="T14" fmla="*/ 1124 w 1512"/>
                <a:gd name="T15" fmla="*/ 926 h 4401"/>
                <a:gd name="T16" fmla="*/ 1169 w 1512"/>
                <a:gd name="T17" fmla="*/ 894 h 4401"/>
                <a:gd name="T18" fmla="*/ 1237 w 1512"/>
                <a:gd name="T19" fmla="*/ 786 h 4401"/>
                <a:gd name="T20" fmla="*/ 1261 w 1512"/>
                <a:gd name="T21" fmla="*/ 630 h 4401"/>
                <a:gd name="T22" fmla="*/ 1237 w 1512"/>
                <a:gd name="T23" fmla="*/ 452 h 4401"/>
                <a:gd name="T24" fmla="*/ 1169 w 1512"/>
                <a:gd name="T25" fmla="*/ 281 h 4401"/>
                <a:gd name="T26" fmla="*/ 1067 w 1512"/>
                <a:gd name="T27" fmla="*/ 136 h 4401"/>
                <a:gd name="T28" fmla="*/ 938 w 1512"/>
                <a:gd name="T29" fmla="*/ 35 h 4401"/>
                <a:gd name="T30" fmla="*/ 806 w 1512"/>
                <a:gd name="T31" fmla="*/ 2 h 4401"/>
                <a:gd name="T32" fmla="*/ 698 w 1512"/>
                <a:gd name="T33" fmla="*/ 41 h 4401"/>
                <a:gd name="T34" fmla="*/ 700 w 1512"/>
                <a:gd name="T35" fmla="*/ 38 h 4401"/>
                <a:gd name="T36" fmla="*/ 418 w 1512"/>
                <a:gd name="T37" fmla="*/ 245 h 4401"/>
                <a:gd name="T38" fmla="*/ 372 w 1512"/>
                <a:gd name="T39" fmla="*/ 290 h 4401"/>
                <a:gd name="T40" fmla="*/ 338 w 1512"/>
                <a:gd name="T41" fmla="*/ 351 h 4401"/>
                <a:gd name="T42" fmla="*/ 316 w 1512"/>
                <a:gd name="T43" fmla="*/ 426 h 4401"/>
                <a:gd name="T44" fmla="*/ 308 w 1512"/>
                <a:gd name="T45" fmla="*/ 514 h 4401"/>
                <a:gd name="T46" fmla="*/ 336 w 1512"/>
                <a:gd name="T47" fmla="*/ 698 h 4401"/>
                <a:gd name="T48" fmla="*/ 374 w 1512"/>
                <a:gd name="T49" fmla="*/ 797 h 4401"/>
                <a:gd name="T50" fmla="*/ 355 w 1512"/>
                <a:gd name="T51" fmla="*/ 807 h 4401"/>
                <a:gd name="T52" fmla="*/ 284 w 1512"/>
                <a:gd name="T53" fmla="*/ 853 h 4401"/>
                <a:gd name="T54" fmla="*/ 79 w 1512"/>
                <a:gd name="T55" fmla="*/ 984 h 4401"/>
                <a:gd name="T56" fmla="*/ 47 w 1512"/>
                <a:gd name="T57" fmla="*/ 1013 h 4401"/>
                <a:gd name="T58" fmla="*/ 22 w 1512"/>
                <a:gd name="T59" fmla="*/ 1052 h 4401"/>
                <a:gd name="T60" fmla="*/ 6 w 1512"/>
                <a:gd name="T61" fmla="*/ 1101 h 4401"/>
                <a:gd name="T62" fmla="*/ 0 w 1512"/>
                <a:gd name="T63" fmla="*/ 1158 h 4401"/>
                <a:gd name="T64" fmla="*/ 0 w 1512"/>
                <a:gd name="T65" fmla="*/ 2527 h 4401"/>
                <a:gd name="T66" fmla="*/ 17 w 1512"/>
                <a:gd name="T67" fmla="*/ 2634 h 4401"/>
                <a:gd name="T68" fmla="*/ 65 w 1512"/>
                <a:gd name="T69" fmla="*/ 2726 h 4401"/>
                <a:gd name="T70" fmla="*/ 134 w 1512"/>
                <a:gd name="T71" fmla="*/ 2794 h 4401"/>
                <a:gd name="T72" fmla="*/ 217 w 1512"/>
                <a:gd name="T73" fmla="*/ 2829 h 4401"/>
                <a:gd name="T74" fmla="*/ 272 w 1512"/>
                <a:gd name="T75" fmla="*/ 2813 h 4401"/>
                <a:gd name="T76" fmla="*/ 272 w 1512"/>
                <a:gd name="T77" fmla="*/ 4401 h 4401"/>
                <a:gd name="T78" fmla="*/ 414 w 1512"/>
                <a:gd name="T79" fmla="*/ 4401 h 4401"/>
                <a:gd name="T80" fmla="*/ 552 w 1512"/>
                <a:gd name="T81" fmla="*/ 4401 h 4401"/>
                <a:gd name="T82" fmla="*/ 697 w 1512"/>
                <a:gd name="T83" fmla="*/ 4401 h 4401"/>
                <a:gd name="T84" fmla="*/ 785 w 1512"/>
                <a:gd name="T85" fmla="*/ 4377 h 4401"/>
                <a:gd name="T86" fmla="*/ 790 w 1512"/>
                <a:gd name="T87" fmla="*/ 4374 h 4401"/>
                <a:gd name="T88" fmla="*/ 798 w 1512"/>
                <a:gd name="T89" fmla="*/ 4379 h 4401"/>
                <a:gd name="T90" fmla="*/ 878 w 1512"/>
                <a:gd name="T91" fmla="*/ 4401 h 4401"/>
                <a:gd name="T92" fmla="*/ 1002 w 1512"/>
                <a:gd name="T93" fmla="*/ 4401 h 4401"/>
                <a:gd name="T94" fmla="*/ 1167 w 1512"/>
                <a:gd name="T95" fmla="*/ 4401 h 4401"/>
                <a:gd name="T96" fmla="*/ 1292 w 1512"/>
                <a:gd name="T97" fmla="*/ 4401 h 4401"/>
                <a:gd name="T98" fmla="*/ 1292 w 1512"/>
                <a:gd name="T99" fmla="*/ 2927 h 4401"/>
                <a:gd name="T100" fmla="*/ 1407 w 1512"/>
                <a:gd name="T101" fmla="*/ 2899 h 4401"/>
                <a:gd name="T102" fmla="*/ 1462 w 1512"/>
                <a:gd name="T103" fmla="*/ 2858 h 4401"/>
                <a:gd name="T104" fmla="*/ 1499 w 1512"/>
                <a:gd name="T105" fmla="*/ 2788 h 4401"/>
                <a:gd name="T106" fmla="*/ 1512 w 1512"/>
                <a:gd name="T107" fmla="*/ 2697 h 4401"/>
                <a:gd name="T108" fmla="*/ 1512 w 1512"/>
                <a:gd name="T109" fmla="*/ 1452 h 4401"/>
                <a:gd name="T110" fmla="*/ 1499 w 1512"/>
                <a:gd name="T111" fmla="*/ 1354 h 4401"/>
                <a:gd name="T112" fmla="*/ 1462 w 1512"/>
                <a:gd name="T113" fmla="*/ 1262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2" h="4401">
                  <a:moveTo>
                    <a:pt x="1462" y="1262"/>
                  </a:moveTo>
                  <a:cubicBezTo>
                    <a:pt x="1446" y="1234"/>
                    <a:pt x="1428" y="1209"/>
                    <a:pt x="1407" y="1188"/>
                  </a:cubicBezTo>
                  <a:cubicBezTo>
                    <a:pt x="1386" y="1167"/>
                    <a:pt x="1363" y="1151"/>
                    <a:pt x="1339" y="1141"/>
                  </a:cubicBezTo>
                  <a:cubicBezTo>
                    <a:pt x="1317" y="1132"/>
                    <a:pt x="1317" y="1132"/>
                    <a:pt x="1317" y="1132"/>
                  </a:cubicBezTo>
                  <a:cubicBezTo>
                    <a:pt x="1292" y="1144"/>
                    <a:pt x="1292" y="1144"/>
                    <a:pt x="1292" y="1144"/>
                  </a:cubicBezTo>
                  <a:cubicBezTo>
                    <a:pt x="1292" y="1122"/>
                    <a:pt x="1292" y="1122"/>
                    <a:pt x="1292" y="1122"/>
                  </a:cubicBezTo>
                  <a:cubicBezTo>
                    <a:pt x="989" y="1000"/>
                    <a:pt x="989" y="1000"/>
                    <a:pt x="989" y="1000"/>
                  </a:cubicBezTo>
                  <a:cubicBezTo>
                    <a:pt x="1036" y="974"/>
                    <a:pt x="1126" y="925"/>
                    <a:pt x="1124" y="926"/>
                  </a:cubicBezTo>
                  <a:cubicBezTo>
                    <a:pt x="1140" y="918"/>
                    <a:pt x="1156" y="907"/>
                    <a:pt x="1169" y="894"/>
                  </a:cubicBezTo>
                  <a:cubicBezTo>
                    <a:pt x="1198" y="867"/>
                    <a:pt x="1221" y="831"/>
                    <a:pt x="1237" y="786"/>
                  </a:cubicBezTo>
                  <a:cubicBezTo>
                    <a:pt x="1252" y="742"/>
                    <a:pt x="1261" y="689"/>
                    <a:pt x="1261" y="630"/>
                  </a:cubicBezTo>
                  <a:cubicBezTo>
                    <a:pt x="1261" y="571"/>
                    <a:pt x="1252" y="510"/>
                    <a:pt x="1237" y="452"/>
                  </a:cubicBezTo>
                  <a:cubicBezTo>
                    <a:pt x="1221" y="392"/>
                    <a:pt x="1198" y="335"/>
                    <a:pt x="1169" y="281"/>
                  </a:cubicBezTo>
                  <a:cubicBezTo>
                    <a:pt x="1140" y="227"/>
                    <a:pt x="1106" y="178"/>
                    <a:pt x="1067" y="136"/>
                  </a:cubicBezTo>
                  <a:cubicBezTo>
                    <a:pt x="1028" y="93"/>
                    <a:pt x="984" y="59"/>
                    <a:pt x="938" y="35"/>
                  </a:cubicBezTo>
                  <a:cubicBezTo>
                    <a:pt x="892" y="10"/>
                    <a:pt x="847" y="0"/>
                    <a:pt x="806" y="2"/>
                  </a:cubicBezTo>
                  <a:cubicBezTo>
                    <a:pt x="765" y="3"/>
                    <a:pt x="729" y="17"/>
                    <a:pt x="698" y="41"/>
                  </a:cubicBezTo>
                  <a:cubicBezTo>
                    <a:pt x="698" y="40"/>
                    <a:pt x="699" y="39"/>
                    <a:pt x="700" y="38"/>
                  </a:cubicBezTo>
                  <a:cubicBezTo>
                    <a:pt x="606" y="107"/>
                    <a:pt x="512" y="176"/>
                    <a:pt x="418" y="245"/>
                  </a:cubicBezTo>
                  <a:cubicBezTo>
                    <a:pt x="401" y="257"/>
                    <a:pt x="386" y="272"/>
                    <a:pt x="372" y="290"/>
                  </a:cubicBezTo>
                  <a:cubicBezTo>
                    <a:pt x="359" y="308"/>
                    <a:pt x="347" y="328"/>
                    <a:pt x="338" y="351"/>
                  </a:cubicBezTo>
                  <a:cubicBezTo>
                    <a:pt x="328" y="373"/>
                    <a:pt x="321" y="398"/>
                    <a:pt x="316" y="426"/>
                  </a:cubicBezTo>
                  <a:cubicBezTo>
                    <a:pt x="311" y="453"/>
                    <a:pt x="308" y="483"/>
                    <a:pt x="308" y="514"/>
                  </a:cubicBezTo>
                  <a:cubicBezTo>
                    <a:pt x="308" y="575"/>
                    <a:pt x="318" y="637"/>
                    <a:pt x="336" y="698"/>
                  </a:cubicBezTo>
                  <a:cubicBezTo>
                    <a:pt x="346" y="732"/>
                    <a:pt x="359" y="765"/>
                    <a:pt x="374" y="797"/>
                  </a:cubicBezTo>
                  <a:cubicBezTo>
                    <a:pt x="368" y="800"/>
                    <a:pt x="361" y="804"/>
                    <a:pt x="355" y="807"/>
                  </a:cubicBezTo>
                  <a:cubicBezTo>
                    <a:pt x="331" y="823"/>
                    <a:pt x="308" y="838"/>
                    <a:pt x="284" y="853"/>
                  </a:cubicBezTo>
                  <a:cubicBezTo>
                    <a:pt x="216" y="897"/>
                    <a:pt x="147" y="940"/>
                    <a:pt x="79" y="984"/>
                  </a:cubicBezTo>
                  <a:cubicBezTo>
                    <a:pt x="67" y="991"/>
                    <a:pt x="56" y="1001"/>
                    <a:pt x="47" y="1013"/>
                  </a:cubicBezTo>
                  <a:cubicBezTo>
                    <a:pt x="37" y="1024"/>
                    <a:pt x="29" y="1037"/>
                    <a:pt x="22" y="1052"/>
                  </a:cubicBezTo>
                  <a:cubicBezTo>
                    <a:pt x="15" y="1067"/>
                    <a:pt x="9" y="1083"/>
                    <a:pt x="6" y="1101"/>
                  </a:cubicBezTo>
                  <a:cubicBezTo>
                    <a:pt x="2" y="1118"/>
                    <a:pt x="0" y="1138"/>
                    <a:pt x="0" y="1158"/>
                  </a:cubicBezTo>
                  <a:cubicBezTo>
                    <a:pt x="0" y="2527"/>
                    <a:pt x="0" y="2527"/>
                    <a:pt x="0" y="2527"/>
                  </a:cubicBezTo>
                  <a:cubicBezTo>
                    <a:pt x="0" y="2564"/>
                    <a:pt x="6" y="2600"/>
                    <a:pt x="17" y="2634"/>
                  </a:cubicBezTo>
                  <a:cubicBezTo>
                    <a:pt x="29" y="2667"/>
                    <a:pt x="45" y="2698"/>
                    <a:pt x="65" y="2726"/>
                  </a:cubicBezTo>
                  <a:cubicBezTo>
                    <a:pt x="84" y="2753"/>
                    <a:pt x="108" y="2777"/>
                    <a:pt x="134" y="2794"/>
                  </a:cubicBezTo>
                  <a:cubicBezTo>
                    <a:pt x="159" y="2812"/>
                    <a:pt x="187" y="2824"/>
                    <a:pt x="217" y="2829"/>
                  </a:cubicBezTo>
                  <a:cubicBezTo>
                    <a:pt x="272" y="2813"/>
                    <a:pt x="272" y="2813"/>
                    <a:pt x="272" y="2813"/>
                  </a:cubicBezTo>
                  <a:cubicBezTo>
                    <a:pt x="272" y="4401"/>
                    <a:pt x="272" y="4401"/>
                    <a:pt x="272" y="4401"/>
                  </a:cubicBezTo>
                  <a:cubicBezTo>
                    <a:pt x="414" y="4401"/>
                    <a:pt x="414" y="4401"/>
                    <a:pt x="414" y="4401"/>
                  </a:cubicBezTo>
                  <a:cubicBezTo>
                    <a:pt x="552" y="4401"/>
                    <a:pt x="552" y="4401"/>
                    <a:pt x="552" y="4401"/>
                  </a:cubicBezTo>
                  <a:cubicBezTo>
                    <a:pt x="697" y="4401"/>
                    <a:pt x="697" y="4401"/>
                    <a:pt x="697" y="4401"/>
                  </a:cubicBezTo>
                  <a:cubicBezTo>
                    <a:pt x="728" y="4401"/>
                    <a:pt x="758" y="4393"/>
                    <a:pt x="785" y="4377"/>
                  </a:cubicBezTo>
                  <a:cubicBezTo>
                    <a:pt x="787" y="4377"/>
                    <a:pt x="789" y="4375"/>
                    <a:pt x="790" y="4374"/>
                  </a:cubicBezTo>
                  <a:cubicBezTo>
                    <a:pt x="793" y="4376"/>
                    <a:pt x="796" y="4378"/>
                    <a:pt x="798" y="4379"/>
                  </a:cubicBezTo>
                  <a:cubicBezTo>
                    <a:pt x="823" y="4393"/>
                    <a:pt x="850" y="4401"/>
                    <a:pt x="878" y="4401"/>
                  </a:cubicBezTo>
                  <a:cubicBezTo>
                    <a:pt x="1002" y="4401"/>
                    <a:pt x="1002" y="4401"/>
                    <a:pt x="1002" y="4401"/>
                  </a:cubicBezTo>
                  <a:cubicBezTo>
                    <a:pt x="1167" y="4401"/>
                    <a:pt x="1167" y="4401"/>
                    <a:pt x="1167" y="4401"/>
                  </a:cubicBezTo>
                  <a:cubicBezTo>
                    <a:pt x="1292" y="4401"/>
                    <a:pt x="1292" y="4401"/>
                    <a:pt x="1292" y="4401"/>
                  </a:cubicBezTo>
                  <a:cubicBezTo>
                    <a:pt x="1292" y="2927"/>
                    <a:pt x="1292" y="2927"/>
                    <a:pt x="1292" y="2927"/>
                  </a:cubicBezTo>
                  <a:cubicBezTo>
                    <a:pt x="1324" y="2920"/>
                    <a:pt x="1392" y="2905"/>
                    <a:pt x="1407" y="2899"/>
                  </a:cubicBezTo>
                  <a:cubicBezTo>
                    <a:pt x="1428" y="2891"/>
                    <a:pt x="1446" y="2877"/>
                    <a:pt x="1462" y="2858"/>
                  </a:cubicBezTo>
                  <a:cubicBezTo>
                    <a:pt x="1478" y="2839"/>
                    <a:pt x="1490" y="2815"/>
                    <a:pt x="1499" y="2788"/>
                  </a:cubicBezTo>
                  <a:cubicBezTo>
                    <a:pt x="1508" y="2761"/>
                    <a:pt x="1512" y="2730"/>
                    <a:pt x="1512" y="2697"/>
                  </a:cubicBezTo>
                  <a:cubicBezTo>
                    <a:pt x="1512" y="1452"/>
                    <a:pt x="1512" y="1452"/>
                    <a:pt x="1512" y="1452"/>
                  </a:cubicBezTo>
                  <a:cubicBezTo>
                    <a:pt x="1512" y="1419"/>
                    <a:pt x="1508" y="1385"/>
                    <a:pt x="1499" y="1354"/>
                  </a:cubicBezTo>
                  <a:cubicBezTo>
                    <a:pt x="1490" y="1321"/>
                    <a:pt x="1478" y="1290"/>
                    <a:pt x="1462" y="126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2" name="Freeform 62">
              <a:extLst>
                <a:ext uri="{FF2B5EF4-FFF2-40B4-BE49-F238E27FC236}">
                  <a16:creationId xmlns:a16="http://schemas.microsoft.com/office/drawing/2014/main" id="{1778E0D2-CEDD-4E7B-8524-D7E4D4D32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3290" y="2506223"/>
              <a:ext cx="903060" cy="3213695"/>
            </a:xfrm>
            <a:custGeom>
              <a:avLst/>
              <a:gdLst>
                <a:gd name="T0" fmla="*/ 1237 w 1237"/>
                <a:gd name="T1" fmla="*/ 1452 h 4401"/>
                <a:gd name="T2" fmla="*/ 1237 w 1237"/>
                <a:gd name="T3" fmla="*/ 2697 h 4401"/>
                <a:gd name="T4" fmla="*/ 1224 w 1237"/>
                <a:gd name="T5" fmla="*/ 2788 h 4401"/>
                <a:gd name="T6" fmla="*/ 1187 w 1237"/>
                <a:gd name="T7" fmla="*/ 2858 h 4401"/>
                <a:gd name="T8" fmla="*/ 1132 w 1237"/>
                <a:gd name="T9" fmla="*/ 2899 h 4401"/>
                <a:gd name="T10" fmla="*/ 1064 w 1237"/>
                <a:gd name="T11" fmla="*/ 2906 h 4401"/>
                <a:gd name="T12" fmla="*/ 1042 w 1237"/>
                <a:gd name="T13" fmla="*/ 2902 h 4401"/>
                <a:gd name="T14" fmla="*/ 1042 w 1237"/>
                <a:gd name="T15" fmla="*/ 1132 h 4401"/>
                <a:gd name="T16" fmla="*/ 1064 w 1237"/>
                <a:gd name="T17" fmla="*/ 1141 h 4401"/>
                <a:gd name="T18" fmla="*/ 1132 w 1237"/>
                <a:gd name="T19" fmla="*/ 1188 h 4401"/>
                <a:gd name="T20" fmla="*/ 1187 w 1237"/>
                <a:gd name="T21" fmla="*/ 1262 h 4401"/>
                <a:gd name="T22" fmla="*/ 1224 w 1237"/>
                <a:gd name="T23" fmla="*/ 1354 h 4401"/>
                <a:gd name="T24" fmla="*/ 1237 w 1237"/>
                <a:gd name="T25" fmla="*/ 1452 h 4401"/>
                <a:gd name="T26" fmla="*/ 419 w 1237"/>
                <a:gd name="T27" fmla="*/ 691 h 4401"/>
                <a:gd name="T28" fmla="*/ 531 w 1237"/>
                <a:gd name="T29" fmla="*/ 836 h 4401"/>
                <a:gd name="T30" fmla="*/ 663 w 1237"/>
                <a:gd name="T31" fmla="*/ 926 h 4401"/>
                <a:gd name="T32" fmla="*/ 792 w 1237"/>
                <a:gd name="T33" fmla="*/ 945 h 4401"/>
                <a:gd name="T34" fmla="*/ 894 w 1237"/>
                <a:gd name="T35" fmla="*/ 894 h 4401"/>
                <a:gd name="T36" fmla="*/ 962 w 1237"/>
                <a:gd name="T37" fmla="*/ 786 h 4401"/>
                <a:gd name="T38" fmla="*/ 986 w 1237"/>
                <a:gd name="T39" fmla="*/ 630 h 4401"/>
                <a:gd name="T40" fmla="*/ 962 w 1237"/>
                <a:gd name="T41" fmla="*/ 452 h 4401"/>
                <a:gd name="T42" fmla="*/ 894 w 1237"/>
                <a:gd name="T43" fmla="*/ 281 h 4401"/>
                <a:gd name="T44" fmla="*/ 792 w 1237"/>
                <a:gd name="T45" fmla="*/ 136 h 4401"/>
                <a:gd name="T46" fmla="*/ 663 w 1237"/>
                <a:gd name="T47" fmla="*/ 35 h 4401"/>
                <a:gd name="T48" fmla="*/ 531 w 1237"/>
                <a:gd name="T49" fmla="*/ 2 h 4401"/>
                <a:gd name="T50" fmla="*/ 419 w 1237"/>
                <a:gd name="T51" fmla="*/ 43 h 4401"/>
                <a:gd name="T52" fmla="*/ 342 w 1237"/>
                <a:gd name="T53" fmla="*/ 151 h 4401"/>
                <a:gd name="T54" fmla="*/ 314 w 1237"/>
                <a:gd name="T55" fmla="*/ 318 h 4401"/>
                <a:gd name="T56" fmla="*/ 342 w 1237"/>
                <a:gd name="T57" fmla="*/ 512 h 4401"/>
                <a:gd name="T58" fmla="*/ 419 w 1237"/>
                <a:gd name="T59" fmla="*/ 691 h 4401"/>
                <a:gd name="T60" fmla="*/ 277 w 1237"/>
                <a:gd name="T61" fmla="*/ 4401 h 4401"/>
                <a:gd name="T62" fmla="*/ 422 w 1237"/>
                <a:gd name="T63" fmla="*/ 4401 h 4401"/>
                <a:gd name="T64" fmla="*/ 510 w 1237"/>
                <a:gd name="T65" fmla="*/ 4377 h 4401"/>
                <a:gd name="T66" fmla="*/ 581 w 1237"/>
                <a:gd name="T67" fmla="*/ 4315 h 4401"/>
                <a:gd name="T68" fmla="*/ 629 w 1237"/>
                <a:gd name="T69" fmla="*/ 4223 h 4401"/>
                <a:gd name="T70" fmla="*/ 646 w 1237"/>
                <a:gd name="T71" fmla="*/ 4111 h 4401"/>
                <a:gd name="T72" fmla="*/ 646 w 1237"/>
                <a:gd name="T73" fmla="*/ 2828 h 4401"/>
                <a:gd name="T74" fmla="*/ 681 w 1237"/>
                <a:gd name="T75" fmla="*/ 2834 h 4401"/>
                <a:gd name="T76" fmla="*/ 681 w 1237"/>
                <a:gd name="T77" fmla="*/ 4113 h 4401"/>
                <a:gd name="T78" fmla="*/ 698 w 1237"/>
                <a:gd name="T79" fmla="*/ 4225 h 4401"/>
                <a:gd name="T80" fmla="*/ 744 w 1237"/>
                <a:gd name="T81" fmla="*/ 4317 h 4401"/>
                <a:gd name="T82" fmla="*/ 811 w 1237"/>
                <a:gd name="T83" fmla="*/ 4378 h 4401"/>
                <a:gd name="T84" fmla="*/ 892 w 1237"/>
                <a:gd name="T85" fmla="*/ 4401 h 4401"/>
                <a:gd name="T86" fmla="*/ 1017 w 1237"/>
                <a:gd name="T87" fmla="*/ 4401 h 4401"/>
                <a:gd name="T88" fmla="*/ 1017 w 1237"/>
                <a:gd name="T89" fmla="*/ 1122 h 4401"/>
                <a:gd name="T90" fmla="*/ 277 w 1237"/>
                <a:gd name="T91" fmla="*/ 823 h 4401"/>
                <a:gd name="T92" fmla="*/ 277 w 1237"/>
                <a:gd name="T93" fmla="*/ 4401 h 4401"/>
                <a:gd name="T94" fmla="*/ 136 w 1237"/>
                <a:gd name="T95" fmla="*/ 787 h 4401"/>
                <a:gd name="T96" fmla="*/ 66 w 1237"/>
                <a:gd name="T97" fmla="*/ 818 h 4401"/>
                <a:gd name="T98" fmla="*/ 17 w 1237"/>
                <a:gd name="T99" fmla="*/ 888 h 4401"/>
                <a:gd name="T100" fmla="*/ 0 w 1237"/>
                <a:gd name="T101" fmla="*/ 989 h 4401"/>
                <a:gd name="T102" fmla="*/ 0 w 1237"/>
                <a:gd name="T103" fmla="*/ 2430 h 4401"/>
                <a:gd name="T104" fmla="*/ 17 w 1237"/>
                <a:gd name="T105" fmla="*/ 2542 h 4401"/>
                <a:gd name="T106" fmla="*/ 66 w 1237"/>
                <a:gd name="T107" fmla="*/ 2639 h 4401"/>
                <a:gd name="T108" fmla="*/ 136 w 1237"/>
                <a:gd name="T109" fmla="*/ 2712 h 4401"/>
                <a:gd name="T110" fmla="*/ 220 w 1237"/>
                <a:gd name="T111" fmla="*/ 2749 h 4401"/>
                <a:gd name="T112" fmla="*/ 248 w 1237"/>
                <a:gd name="T113" fmla="*/ 2754 h 4401"/>
                <a:gd name="T114" fmla="*/ 248 w 1237"/>
                <a:gd name="T115" fmla="*/ 811 h 4401"/>
                <a:gd name="T116" fmla="*/ 220 w 1237"/>
                <a:gd name="T117" fmla="*/ 800 h 4401"/>
                <a:gd name="T118" fmla="*/ 136 w 1237"/>
                <a:gd name="T119" fmla="*/ 787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37" h="4401">
                  <a:moveTo>
                    <a:pt x="1237" y="1452"/>
                  </a:moveTo>
                  <a:cubicBezTo>
                    <a:pt x="1237" y="2697"/>
                    <a:pt x="1237" y="2697"/>
                    <a:pt x="1237" y="2697"/>
                  </a:cubicBezTo>
                  <a:cubicBezTo>
                    <a:pt x="1237" y="2730"/>
                    <a:pt x="1233" y="2761"/>
                    <a:pt x="1224" y="2788"/>
                  </a:cubicBezTo>
                  <a:cubicBezTo>
                    <a:pt x="1215" y="2815"/>
                    <a:pt x="1203" y="2839"/>
                    <a:pt x="1187" y="2858"/>
                  </a:cubicBezTo>
                  <a:cubicBezTo>
                    <a:pt x="1171" y="2877"/>
                    <a:pt x="1153" y="2891"/>
                    <a:pt x="1132" y="2899"/>
                  </a:cubicBezTo>
                  <a:cubicBezTo>
                    <a:pt x="1111" y="2908"/>
                    <a:pt x="1088" y="2910"/>
                    <a:pt x="1064" y="2906"/>
                  </a:cubicBezTo>
                  <a:cubicBezTo>
                    <a:pt x="1042" y="2902"/>
                    <a:pt x="1042" y="2902"/>
                    <a:pt x="1042" y="2902"/>
                  </a:cubicBezTo>
                  <a:cubicBezTo>
                    <a:pt x="1042" y="1132"/>
                    <a:pt x="1042" y="1132"/>
                    <a:pt x="1042" y="1132"/>
                  </a:cubicBezTo>
                  <a:cubicBezTo>
                    <a:pt x="1064" y="1141"/>
                    <a:pt x="1064" y="1141"/>
                    <a:pt x="1064" y="1141"/>
                  </a:cubicBezTo>
                  <a:cubicBezTo>
                    <a:pt x="1088" y="1151"/>
                    <a:pt x="1111" y="1167"/>
                    <a:pt x="1132" y="1188"/>
                  </a:cubicBezTo>
                  <a:cubicBezTo>
                    <a:pt x="1153" y="1209"/>
                    <a:pt x="1171" y="1234"/>
                    <a:pt x="1187" y="1262"/>
                  </a:cubicBezTo>
                  <a:cubicBezTo>
                    <a:pt x="1203" y="1290"/>
                    <a:pt x="1215" y="1321"/>
                    <a:pt x="1224" y="1354"/>
                  </a:cubicBezTo>
                  <a:cubicBezTo>
                    <a:pt x="1233" y="1385"/>
                    <a:pt x="1237" y="1419"/>
                    <a:pt x="1237" y="1452"/>
                  </a:cubicBezTo>
                  <a:close/>
                  <a:moveTo>
                    <a:pt x="419" y="691"/>
                  </a:moveTo>
                  <a:cubicBezTo>
                    <a:pt x="451" y="747"/>
                    <a:pt x="489" y="796"/>
                    <a:pt x="531" y="836"/>
                  </a:cubicBezTo>
                  <a:cubicBezTo>
                    <a:pt x="572" y="876"/>
                    <a:pt x="617" y="907"/>
                    <a:pt x="663" y="926"/>
                  </a:cubicBezTo>
                  <a:cubicBezTo>
                    <a:pt x="709" y="945"/>
                    <a:pt x="753" y="951"/>
                    <a:pt x="792" y="945"/>
                  </a:cubicBezTo>
                  <a:cubicBezTo>
                    <a:pt x="831" y="939"/>
                    <a:pt x="865" y="921"/>
                    <a:pt x="894" y="894"/>
                  </a:cubicBezTo>
                  <a:cubicBezTo>
                    <a:pt x="923" y="867"/>
                    <a:pt x="946" y="831"/>
                    <a:pt x="962" y="786"/>
                  </a:cubicBezTo>
                  <a:cubicBezTo>
                    <a:pt x="977" y="742"/>
                    <a:pt x="986" y="689"/>
                    <a:pt x="986" y="630"/>
                  </a:cubicBezTo>
                  <a:cubicBezTo>
                    <a:pt x="986" y="571"/>
                    <a:pt x="977" y="510"/>
                    <a:pt x="962" y="452"/>
                  </a:cubicBezTo>
                  <a:cubicBezTo>
                    <a:pt x="946" y="392"/>
                    <a:pt x="923" y="335"/>
                    <a:pt x="894" y="281"/>
                  </a:cubicBezTo>
                  <a:cubicBezTo>
                    <a:pt x="865" y="227"/>
                    <a:pt x="831" y="178"/>
                    <a:pt x="792" y="136"/>
                  </a:cubicBezTo>
                  <a:cubicBezTo>
                    <a:pt x="753" y="93"/>
                    <a:pt x="709" y="59"/>
                    <a:pt x="663" y="35"/>
                  </a:cubicBezTo>
                  <a:cubicBezTo>
                    <a:pt x="617" y="10"/>
                    <a:pt x="572" y="0"/>
                    <a:pt x="531" y="2"/>
                  </a:cubicBezTo>
                  <a:cubicBezTo>
                    <a:pt x="489" y="3"/>
                    <a:pt x="451" y="18"/>
                    <a:pt x="419" y="43"/>
                  </a:cubicBezTo>
                  <a:cubicBezTo>
                    <a:pt x="387" y="68"/>
                    <a:pt x="361" y="105"/>
                    <a:pt x="342" y="151"/>
                  </a:cubicBezTo>
                  <a:cubicBezTo>
                    <a:pt x="324" y="198"/>
                    <a:pt x="314" y="254"/>
                    <a:pt x="314" y="318"/>
                  </a:cubicBezTo>
                  <a:cubicBezTo>
                    <a:pt x="314" y="382"/>
                    <a:pt x="324" y="448"/>
                    <a:pt x="342" y="512"/>
                  </a:cubicBezTo>
                  <a:cubicBezTo>
                    <a:pt x="361" y="575"/>
                    <a:pt x="387" y="636"/>
                    <a:pt x="419" y="691"/>
                  </a:cubicBezTo>
                  <a:close/>
                  <a:moveTo>
                    <a:pt x="277" y="4401"/>
                  </a:moveTo>
                  <a:cubicBezTo>
                    <a:pt x="422" y="4401"/>
                    <a:pt x="422" y="4401"/>
                    <a:pt x="422" y="4401"/>
                  </a:cubicBezTo>
                  <a:cubicBezTo>
                    <a:pt x="453" y="4401"/>
                    <a:pt x="483" y="4393"/>
                    <a:pt x="510" y="4377"/>
                  </a:cubicBezTo>
                  <a:cubicBezTo>
                    <a:pt x="537" y="4363"/>
                    <a:pt x="561" y="4341"/>
                    <a:pt x="581" y="4315"/>
                  </a:cubicBezTo>
                  <a:cubicBezTo>
                    <a:pt x="601" y="4289"/>
                    <a:pt x="617" y="4258"/>
                    <a:pt x="629" y="4223"/>
                  </a:cubicBezTo>
                  <a:cubicBezTo>
                    <a:pt x="640" y="4189"/>
                    <a:pt x="646" y="4151"/>
                    <a:pt x="646" y="4111"/>
                  </a:cubicBezTo>
                  <a:cubicBezTo>
                    <a:pt x="646" y="2828"/>
                    <a:pt x="646" y="2828"/>
                    <a:pt x="646" y="2828"/>
                  </a:cubicBezTo>
                  <a:cubicBezTo>
                    <a:pt x="681" y="2834"/>
                    <a:pt x="681" y="2834"/>
                    <a:pt x="681" y="2834"/>
                  </a:cubicBezTo>
                  <a:cubicBezTo>
                    <a:pt x="681" y="4113"/>
                    <a:pt x="681" y="4113"/>
                    <a:pt x="681" y="4113"/>
                  </a:cubicBezTo>
                  <a:cubicBezTo>
                    <a:pt x="681" y="4152"/>
                    <a:pt x="687" y="4190"/>
                    <a:pt x="698" y="4225"/>
                  </a:cubicBezTo>
                  <a:cubicBezTo>
                    <a:pt x="709" y="4259"/>
                    <a:pt x="725" y="4290"/>
                    <a:pt x="744" y="4317"/>
                  </a:cubicBezTo>
                  <a:cubicBezTo>
                    <a:pt x="763" y="4343"/>
                    <a:pt x="786" y="4364"/>
                    <a:pt x="811" y="4378"/>
                  </a:cubicBezTo>
                  <a:cubicBezTo>
                    <a:pt x="836" y="4393"/>
                    <a:pt x="863" y="4401"/>
                    <a:pt x="892" y="4401"/>
                  </a:cubicBezTo>
                  <a:cubicBezTo>
                    <a:pt x="1017" y="4401"/>
                    <a:pt x="1017" y="4401"/>
                    <a:pt x="1017" y="4401"/>
                  </a:cubicBezTo>
                  <a:cubicBezTo>
                    <a:pt x="1017" y="1122"/>
                    <a:pt x="1017" y="1122"/>
                    <a:pt x="1017" y="1122"/>
                  </a:cubicBezTo>
                  <a:cubicBezTo>
                    <a:pt x="277" y="823"/>
                    <a:pt x="277" y="823"/>
                    <a:pt x="277" y="823"/>
                  </a:cubicBezTo>
                  <a:lnTo>
                    <a:pt x="277" y="4401"/>
                  </a:lnTo>
                  <a:close/>
                  <a:moveTo>
                    <a:pt x="136" y="787"/>
                  </a:moveTo>
                  <a:cubicBezTo>
                    <a:pt x="109" y="791"/>
                    <a:pt x="86" y="801"/>
                    <a:pt x="66" y="818"/>
                  </a:cubicBezTo>
                  <a:cubicBezTo>
                    <a:pt x="45" y="835"/>
                    <a:pt x="29" y="859"/>
                    <a:pt x="17" y="888"/>
                  </a:cubicBezTo>
                  <a:cubicBezTo>
                    <a:pt x="6" y="916"/>
                    <a:pt x="0" y="950"/>
                    <a:pt x="0" y="989"/>
                  </a:cubicBezTo>
                  <a:cubicBezTo>
                    <a:pt x="0" y="2430"/>
                    <a:pt x="0" y="2430"/>
                    <a:pt x="0" y="2430"/>
                  </a:cubicBezTo>
                  <a:cubicBezTo>
                    <a:pt x="0" y="2468"/>
                    <a:pt x="6" y="2506"/>
                    <a:pt x="17" y="2542"/>
                  </a:cubicBezTo>
                  <a:cubicBezTo>
                    <a:pt x="29" y="2577"/>
                    <a:pt x="45" y="2610"/>
                    <a:pt x="66" y="2639"/>
                  </a:cubicBezTo>
                  <a:cubicBezTo>
                    <a:pt x="86" y="2668"/>
                    <a:pt x="109" y="2693"/>
                    <a:pt x="136" y="2712"/>
                  </a:cubicBezTo>
                  <a:cubicBezTo>
                    <a:pt x="162" y="2731"/>
                    <a:pt x="191" y="2744"/>
                    <a:pt x="220" y="2749"/>
                  </a:cubicBezTo>
                  <a:cubicBezTo>
                    <a:pt x="248" y="2754"/>
                    <a:pt x="248" y="2754"/>
                    <a:pt x="248" y="2754"/>
                  </a:cubicBezTo>
                  <a:cubicBezTo>
                    <a:pt x="248" y="811"/>
                    <a:pt x="248" y="811"/>
                    <a:pt x="248" y="811"/>
                  </a:cubicBezTo>
                  <a:cubicBezTo>
                    <a:pt x="220" y="800"/>
                    <a:pt x="220" y="800"/>
                    <a:pt x="220" y="800"/>
                  </a:cubicBezTo>
                  <a:cubicBezTo>
                    <a:pt x="191" y="788"/>
                    <a:pt x="162" y="784"/>
                    <a:pt x="136" y="78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B2F45E45-8918-4D69-8B0C-A08C8B751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471" y="3095699"/>
              <a:ext cx="361472" cy="1476471"/>
            </a:xfrm>
            <a:custGeom>
              <a:avLst/>
              <a:gdLst>
                <a:gd name="T0" fmla="*/ 411 w 495"/>
                <a:gd name="T1" fmla="*/ 1905 h 2022"/>
                <a:gd name="T2" fmla="*/ 341 w 495"/>
                <a:gd name="T3" fmla="*/ 1832 h 2022"/>
                <a:gd name="T4" fmla="*/ 292 w 495"/>
                <a:gd name="T5" fmla="*/ 1735 h 2022"/>
                <a:gd name="T6" fmla="*/ 275 w 495"/>
                <a:gd name="T7" fmla="*/ 1623 h 2022"/>
                <a:gd name="T8" fmla="*/ 275 w 495"/>
                <a:gd name="T9" fmla="*/ 182 h 2022"/>
                <a:gd name="T10" fmla="*/ 280 w 495"/>
                <a:gd name="T11" fmla="*/ 122 h 2022"/>
                <a:gd name="T12" fmla="*/ 297 w 495"/>
                <a:gd name="T13" fmla="*/ 70 h 2022"/>
                <a:gd name="T14" fmla="*/ 322 w 495"/>
                <a:gd name="T15" fmla="*/ 30 h 2022"/>
                <a:gd name="T16" fmla="*/ 356 w 495"/>
                <a:gd name="T17" fmla="*/ 0 h 2022"/>
                <a:gd name="T18" fmla="*/ 284 w 495"/>
                <a:gd name="T19" fmla="*/ 46 h 2022"/>
                <a:gd name="T20" fmla="*/ 79 w 495"/>
                <a:gd name="T21" fmla="*/ 177 h 2022"/>
                <a:gd name="T22" fmla="*/ 47 w 495"/>
                <a:gd name="T23" fmla="*/ 206 h 2022"/>
                <a:gd name="T24" fmla="*/ 22 w 495"/>
                <a:gd name="T25" fmla="*/ 245 h 2022"/>
                <a:gd name="T26" fmla="*/ 6 w 495"/>
                <a:gd name="T27" fmla="*/ 294 h 2022"/>
                <a:gd name="T28" fmla="*/ 0 w 495"/>
                <a:gd name="T29" fmla="*/ 351 h 2022"/>
                <a:gd name="T30" fmla="*/ 0 w 495"/>
                <a:gd name="T31" fmla="*/ 1720 h 2022"/>
                <a:gd name="T32" fmla="*/ 17 w 495"/>
                <a:gd name="T33" fmla="*/ 1827 h 2022"/>
                <a:gd name="T34" fmla="*/ 65 w 495"/>
                <a:gd name="T35" fmla="*/ 1919 h 2022"/>
                <a:gd name="T36" fmla="*/ 134 w 495"/>
                <a:gd name="T37" fmla="*/ 1987 h 2022"/>
                <a:gd name="T38" fmla="*/ 217 w 495"/>
                <a:gd name="T39" fmla="*/ 2022 h 2022"/>
                <a:gd name="T40" fmla="*/ 495 w 495"/>
                <a:gd name="T41" fmla="*/ 1942 h 2022"/>
                <a:gd name="T42" fmla="*/ 411 w 495"/>
                <a:gd name="T43" fmla="*/ 1905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5" h="2022">
                  <a:moveTo>
                    <a:pt x="411" y="1905"/>
                  </a:moveTo>
                  <a:cubicBezTo>
                    <a:pt x="384" y="1886"/>
                    <a:pt x="361" y="1861"/>
                    <a:pt x="341" y="1832"/>
                  </a:cubicBezTo>
                  <a:cubicBezTo>
                    <a:pt x="320" y="1803"/>
                    <a:pt x="304" y="1770"/>
                    <a:pt x="292" y="1735"/>
                  </a:cubicBezTo>
                  <a:cubicBezTo>
                    <a:pt x="281" y="1699"/>
                    <a:pt x="275" y="1661"/>
                    <a:pt x="275" y="1623"/>
                  </a:cubicBezTo>
                  <a:cubicBezTo>
                    <a:pt x="275" y="182"/>
                    <a:pt x="275" y="182"/>
                    <a:pt x="275" y="182"/>
                  </a:cubicBezTo>
                  <a:cubicBezTo>
                    <a:pt x="275" y="160"/>
                    <a:pt x="277" y="140"/>
                    <a:pt x="280" y="122"/>
                  </a:cubicBezTo>
                  <a:cubicBezTo>
                    <a:pt x="284" y="103"/>
                    <a:pt x="290" y="86"/>
                    <a:pt x="297" y="70"/>
                  </a:cubicBezTo>
                  <a:cubicBezTo>
                    <a:pt x="304" y="55"/>
                    <a:pt x="312" y="41"/>
                    <a:pt x="322" y="30"/>
                  </a:cubicBezTo>
                  <a:cubicBezTo>
                    <a:pt x="332" y="18"/>
                    <a:pt x="343" y="8"/>
                    <a:pt x="356" y="0"/>
                  </a:cubicBezTo>
                  <a:cubicBezTo>
                    <a:pt x="331" y="15"/>
                    <a:pt x="308" y="31"/>
                    <a:pt x="284" y="46"/>
                  </a:cubicBezTo>
                  <a:cubicBezTo>
                    <a:pt x="216" y="90"/>
                    <a:pt x="147" y="133"/>
                    <a:pt x="79" y="177"/>
                  </a:cubicBezTo>
                  <a:cubicBezTo>
                    <a:pt x="67" y="184"/>
                    <a:pt x="56" y="194"/>
                    <a:pt x="47" y="206"/>
                  </a:cubicBezTo>
                  <a:cubicBezTo>
                    <a:pt x="37" y="217"/>
                    <a:pt x="29" y="230"/>
                    <a:pt x="22" y="245"/>
                  </a:cubicBezTo>
                  <a:cubicBezTo>
                    <a:pt x="15" y="260"/>
                    <a:pt x="9" y="276"/>
                    <a:pt x="6" y="294"/>
                  </a:cubicBezTo>
                  <a:cubicBezTo>
                    <a:pt x="2" y="311"/>
                    <a:pt x="0" y="331"/>
                    <a:pt x="0" y="351"/>
                  </a:cubicBezTo>
                  <a:cubicBezTo>
                    <a:pt x="0" y="1720"/>
                    <a:pt x="0" y="1720"/>
                    <a:pt x="0" y="1720"/>
                  </a:cubicBezTo>
                  <a:cubicBezTo>
                    <a:pt x="0" y="1757"/>
                    <a:pt x="6" y="1793"/>
                    <a:pt x="17" y="1827"/>
                  </a:cubicBezTo>
                  <a:cubicBezTo>
                    <a:pt x="29" y="1860"/>
                    <a:pt x="45" y="1891"/>
                    <a:pt x="65" y="1919"/>
                  </a:cubicBezTo>
                  <a:cubicBezTo>
                    <a:pt x="84" y="1946"/>
                    <a:pt x="108" y="1970"/>
                    <a:pt x="134" y="1987"/>
                  </a:cubicBezTo>
                  <a:cubicBezTo>
                    <a:pt x="159" y="2005"/>
                    <a:pt x="187" y="2017"/>
                    <a:pt x="217" y="2022"/>
                  </a:cubicBezTo>
                  <a:cubicBezTo>
                    <a:pt x="495" y="1942"/>
                    <a:pt x="495" y="1942"/>
                    <a:pt x="495" y="1942"/>
                  </a:cubicBezTo>
                  <a:cubicBezTo>
                    <a:pt x="466" y="1937"/>
                    <a:pt x="437" y="1924"/>
                    <a:pt x="411" y="1905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2">
                    <a:lumMod val="80000"/>
                  </a:schemeClr>
                </a:gs>
                <a:gs pos="0">
                  <a:schemeClr val="accent2">
                    <a:lumMod val="90000"/>
                  </a:schemeClr>
                </a:gs>
              </a:gsLst>
              <a:lin ang="42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F39493-AD12-4E77-9A3B-14240DD1FCCC}"/>
              </a:ext>
            </a:extLst>
          </p:cNvPr>
          <p:cNvGrpSpPr/>
          <p:nvPr/>
        </p:nvGrpSpPr>
        <p:grpSpPr>
          <a:xfrm>
            <a:off x="1099735" y="1849220"/>
            <a:ext cx="1316981" cy="3832914"/>
            <a:chOff x="1139285" y="2047741"/>
            <a:chExt cx="1261752" cy="3672178"/>
          </a:xfrm>
        </p:grpSpPr>
        <p:sp>
          <p:nvSpPr>
            <p:cNvPr id="15" name="Freeform 58">
              <a:extLst>
                <a:ext uri="{FF2B5EF4-FFF2-40B4-BE49-F238E27FC236}">
                  <a16:creationId xmlns:a16="http://schemas.microsoft.com/office/drawing/2014/main" id="{6A4FF6C9-5B03-422D-AA5F-76F3D58C5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285" y="2047741"/>
              <a:ext cx="1261752" cy="3672178"/>
            </a:xfrm>
            <a:custGeom>
              <a:avLst/>
              <a:gdLst>
                <a:gd name="T0" fmla="*/ 1671 w 1728"/>
                <a:gd name="T1" fmla="*/ 1442 h 5029"/>
                <a:gd name="T2" fmla="*/ 1608 w 1728"/>
                <a:gd name="T3" fmla="*/ 1358 h 5029"/>
                <a:gd name="T4" fmla="*/ 1530 w 1728"/>
                <a:gd name="T5" fmla="*/ 1304 h 5029"/>
                <a:gd name="T6" fmla="*/ 1504 w 1728"/>
                <a:gd name="T7" fmla="*/ 1294 h 5029"/>
                <a:gd name="T8" fmla="*/ 1476 w 1728"/>
                <a:gd name="T9" fmla="*/ 1308 h 5029"/>
                <a:gd name="T10" fmla="*/ 1476 w 1728"/>
                <a:gd name="T11" fmla="*/ 1282 h 5029"/>
                <a:gd name="T12" fmla="*/ 1130 w 1728"/>
                <a:gd name="T13" fmla="*/ 1142 h 5029"/>
                <a:gd name="T14" fmla="*/ 1289 w 1728"/>
                <a:gd name="T15" fmla="*/ 1056 h 5029"/>
                <a:gd name="T16" fmla="*/ 1284 w 1728"/>
                <a:gd name="T17" fmla="*/ 1058 h 5029"/>
                <a:gd name="T18" fmla="*/ 1336 w 1728"/>
                <a:gd name="T19" fmla="*/ 1022 h 5029"/>
                <a:gd name="T20" fmla="*/ 1413 w 1728"/>
                <a:gd name="T21" fmla="*/ 899 h 5029"/>
                <a:gd name="T22" fmla="*/ 1441 w 1728"/>
                <a:gd name="T23" fmla="*/ 720 h 5029"/>
                <a:gd name="T24" fmla="*/ 1413 w 1728"/>
                <a:gd name="T25" fmla="*/ 516 h 5029"/>
                <a:gd name="T26" fmla="*/ 1336 w 1728"/>
                <a:gd name="T27" fmla="*/ 321 h 5029"/>
                <a:gd name="T28" fmla="*/ 1219 w 1728"/>
                <a:gd name="T29" fmla="*/ 155 h 5029"/>
                <a:gd name="T30" fmla="*/ 1072 w 1728"/>
                <a:gd name="T31" fmla="*/ 40 h 5029"/>
                <a:gd name="T32" fmla="*/ 920 w 1728"/>
                <a:gd name="T33" fmla="*/ 2 h 5029"/>
                <a:gd name="T34" fmla="*/ 797 w 1728"/>
                <a:gd name="T35" fmla="*/ 46 h 5029"/>
                <a:gd name="T36" fmla="*/ 800 w 1728"/>
                <a:gd name="T37" fmla="*/ 44 h 5029"/>
                <a:gd name="T38" fmla="*/ 477 w 1728"/>
                <a:gd name="T39" fmla="*/ 280 h 5029"/>
                <a:gd name="T40" fmla="*/ 425 w 1728"/>
                <a:gd name="T41" fmla="*/ 331 h 5029"/>
                <a:gd name="T42" fmla="*/ 386 w 1728"/>
                <a:gd name="T43" fmla="*/ 401 h 5029"/>
                <a:gd name="T44" fmla="*/ 361 w 1728"/>
                <a:gd name="T45" fmla="*/ 487 h 5029"/>
                <a:gd name="T46" fmla="*/ 352 w 1728"/>
                <a:gd name="T47" fmla="*/ 587 h 5029"/>
                <a:gd name="T48" fmla="*/ 384 w 1728"/>
                <a:gd name="T49" fmla="*/ 797 h 5029"/>
                <a:gd name="T50" fmla="*/ 428 w 1728"/>
                <a:gd name="T51" fmla="*/ 911 h 5029"/>
                <a:gd name="T52" fmla="*/ 405 w 1728"/>
                <a:gd name="T53" fmla="*/ 923 h 5029"/>
                <a:gd name="T54" fmla="*/ 324 w 1728"/>
                <a:gd name="T55" fmla="*/ 975 h 5029"/>
                <a:gd name="T56" fmla="*/ 91 w 1728"/>
                <a:gd name="T57" fmla="*/ 1125 h 5029"/>
                <a:gd name="T58" fmla="*/ 53 w 1728"/>
                <a:gd name="T59" fmla="*/ 1157 h 5029"/>
                <a:gd name="T60" fmla="*/ 25 w 1728"/>
                <a:gd name="T61" fmla="*/ 1202 h 5029"/>
                <a:gd name="T62" fmla="*/ 6 w 1728"/>
                <a:gd name="T63" fmla="*/ 1258 h 5029"/>
                <a:gd name="T64" fmla="*/ 0 w 1728"/>
                <a:gd name="T65" fmla="*/ 1323 h 5029"/>
                <a:gd name="T66" fmla="*/ 0 w 1728"/>
                <a:gd name="T67" fmla="*/ 2888 h 5029"/>
                <a:gd name="T68" fmla="*/ 20 w 1728"/>
                <a:gd name="T69" fmla="*/ 3009 h 5029"/>
                <a:gd name="T70" fmla="*/ 74 w 1728"/>
                <a:gd name="T71" fmla="*/ 3115 h 5029"/>
                <a:gd name="T72" fmla="*/ 153 w 1728"/>
                <a:gd name="T73" fmla="*/ 3193 h 5029"/>
                <a:gd name="T74" fmla="*/ 247 w 1728"/>
                <a:gd name="T75" fmla="*/ 3233 h 5029"/>
                <a:gd name="T76" fmla="*/ 311 w 1728"/>
                <a:gd name="T77" fmla="*/ 3215 h 5029"/>
                <a:gd name="T78" fmla="*/ 311 w 1728"/>
                <a:gd name="T79" fmla="*/ 5029 h 5029"/>
                <a:gd name="T80" fmla="*/ 473 w 1728"/>
                <a:gd name="T81" fmla="*/ 5029 h 5029"/>
                <a:gd name="T82" fmla="*/ 631 w 1728"/>
                <a:gd name="T83" fmla="*/ 5029 h 5029"/>
                <a:gd name="T84" fmla="*/ 796 w 1728"/>
                <a:gd name="T85" fmla="*/ 5029 h 5029"/>
                <a:gd name="T86" fmla="*/ 897 w 1728"/>
                <a:gd name="T87" fmla="*/ 5002 h 5029"/>
                <a:gd name="T88" fmla="*/ 903 w 1728"/>
                <a:gd name="T89" fmla="*/ 4999 h 5029"/>
                <a:gd name="T90" fmla="*/ 912 w 1728"/>
                <a:gd name="T91" fmla="*/ 5005 h 5029"/>
                <a:gd name="T92" fmla="*/ 1003 w 1728"/>
                <a:gd name="T93" fmla="*/ 5029 h 5029"/>
                <a:gd name="T94" fmla="*/ 1145 w 1728"/>
                <a:gd name="T95" fmla="*/ 5029 h 5029"/>
                <a:gd name="T96" fmla="*/ 1333 w 1728"/>
                <a:gd name="T97" fmla="*/ 5029 h 5029"/>
                <a:gd name="T98" fmla="*/ 1476 w 1728"/>
                <a:gd name="T99" fmla="*/ 5029 h 5029"/>
                <a:gd name="T100" fmla="*/ 1476 w 1728"/>
                <a:gd name="T101" fmla="*/ 3345 h 5029"/>
                <a:gd name="T102" fmla="*/ 1586 w 1728"/>
                <a:gd name="T103" fmla="*/ 3320 h 5029"/>
                <a:gd name="T104" fmla="*/ 1608 w 1728"/>
                <a:gd name="T105" fmla="*/ 3313 h 5029"/>
                <a:gd name="T106" fmla="*/ 1671 w 1728"/>
                <a:gd name="T107" fmla="*/ 3265 h 5029"/>
                <a:gd name="T108" fmla="*/ 1712 w 1728"/>
                <a:gd name="T109" fmla="*/ 3186 h 5029"/>
                <a:gd name="T110" fmla="*/ 1728 w 1728"/>
                <a:gd name="T111" fmla="*/ 3082 h 5029"/>
                <a:gd name="T112" fmla="*/ 1728 w 1728"/>
                <a:gd name="T113" fmla="*/ 1659 h 5029"/>
                <a:gd name="T114" fmla="*/ 1712 w 1728"/>
                <a:gd name="T115" fmla="*/ 1547 h 5029"/>
                <a:gd name="T116" fmla="*/ 1671 w 1728"/>
                <a:gd name="T117" fmla="*/ 1442 h 5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28" h="5029">
                  <a:moveTo>
                    <a:pt x="1671" y="1442"/>
                  </a:moveTo>
                  <a:cubicBezTo>
                    <a:pt x="1653" y="1410"/>
                    <a:pt x="1632" y="1381"/>
                    <a:pt x="1608" y="1358"/>
                  </a:cubicBezTo>
                  <a:cubicBezTo>
                    <a:pt x="1584" y="1334"/>
                    <a:pt x="1558" y="1315"/>
                    <a:pt x="1530" y="1304"/>
                  </a:cubicBezTo>
                  <a:cubicBezTo>
                    <a:pt x="1504" y="1294"/>
                    <a:pt x="1504" y="1294"/>
                    <a:pt x="1504" y="1294"/>
                  </a:cubicBezTo>
                  <a:cubicBezTo>
                    <a:pt x="1476" y="1308"/>
                    <a:pt x="1476" y="1308"/>
                    <a:pt x="1476" y="1308"/>
                  </a:cubicBezTo>
                  <a:cubicBezTo>
                    <a:pt x="1476" y="1282"/>
                    <a:pt x="1476" y="1282"/>
                    <a:pt x="1476" y="1282"/>
                  </a:cubicBezTo>
                  <a:cubicBezTo>
                    <a:pt x="1130" y="1142"/>
                    <a:pt x="1130" y="1142"/>
                    <a:pt x="1130" y="1142"/>
                  </a:cubicBezTo>
                  <a:cubicBezTo>
                    <a:pt x="1183" y="1113"/>
                    <a:pt x="1236" y="1085"/>
                    <a:pt x="1289" y="1056"/>
                  </a:cubicBezTo>
                  <a:cubicBezTo>
                    <a:pt x="1288" y="1057"/>
                    <a:pt x="1286" y="1057"/>
                    <a:pt x="1284" y="1058"/>
                  </a:cubicBezTo>
                  <a:cubicBezTo>
                    <a:pt x="1303" y="1049"/>
                    <a:pt x="1320" y="1037"/>
                    <a:pt x="1336" y="1022"/>
                  </a:cubicBezTo>
                  <a:cubicBezTo>
                    <a:pt x="1369" y="991"/>
                    <a:pt x="1395" y="949"/>
                    <a:pt x="1413" y="899"/>
                  </a:cubicBezTo>
                  <a:cubicBezTo>
                    <a:pt x="1431" y="848"/>
                    <a:pt x="1441" y="788"/>
                    <a:pt x="1441" y="720"/>
                  </a:cubicBezTo>
                  <a:cubicBezTo>
                    <a:pt x="1441" y="652"/>
                    <a:pt x="1431" y="583"/>
                    <a:pt x="1413" y="516"/>
                  </a:cubicBezTo>
                  <a:cubicBezTo>
                    <a:pt x="1395" y="448"/>
                    <a:pt x="1369" y="382"/>
                    <a:pt x="1336" y="321"/>
                  </a:cubicBezTo>
                  <a:cubicBezTo>
                    <a:pt x="1303" y="260"/>
                    <a:pt x="1264" y="203"/>
                    <a:pt x="1219" y="155"/>
                  </a:cubicBezTo>
                  <a:cubicBezTo>
                    <a:pt x="1174" y="106"/>
                    <a:pt x="1125" y="67"/>
                    <a:pt x="1072" y="40"/>
                  </a:cubicBezTo>
                  <a:cubicBezTo>
                    <a:pt x="1019" y="12"/>
                    <a:pt x="968" y="0"/>
                    <a:pt x="920" y="2"/>
                  </a:cubicBezTo>
                  <a:cubicBezTo>
                    <a:pt x="875" y="4"/>
                    <a:pt x="833" y="19"/>
                    <a:pt x="797" y="46"/>
                  </a:cubicBezTo>
                  <a:cubicBezTo>
                    <a:pt x="798" y="46"/>
                    <a:pt x="799" y="45"/>
                    <a:pt x="800" y="44"/>
                  </a:cubicBezTo>
                  <a:cubicBezTo>
                    <a:pt x="692" y="122"/>
                    <a:pt x="585" y="201"/>
                    <a:pt x="477" y="280"/>
                  </a:cubicBezTo>
                  <a:cubicBezTo>
                    <a:pt x="458" y="294"/>
                    <a:pt x="441" y="311"/>
                    <a:pt x="425" y="331"/>
                  </a:cubicBezTo>
                  <a:cubicBezTo>
                    <a:pt x="410" y="351"/>
                    <a:pt x="397" y="375"/>
                    <a:pt x="386" y="401"/>
                  </a:cubicBezTo>
                  <a:cubicBezTo>
                    <a:pt x="375" y="427"/>
                    <a:pt x="367" y="455"/>
                    <a:pt x="361" y="487"/>
                  </a:cubicBezTo>
                  <a:cubicBezTo>
                    <a:pt x="355" y="518"/>
                    <a:pt x="352" y="552"/>
                    <a:pt x="352" y="587"/>
                  </a:cubicBezTo>
                  <a:cubicBezTo>
                    <a:pt x="352" y="657"/>
                    <a:pt x="363" y="728"/>
                    <a:pt x="384" y="797"/>
                  </a:cubicBezTo>
                  <a:cubicBezTo>
                    <a:pt x="396" y="836"/>
                    <a:pt x="411" y="874"/>
                    <a:pt x="428" y="911"/>
                  </a:cubicBezTo>
                  <a:cubicBezTo>
                    <a:pt x="420" y="914"/>
                    <a:pt x="413" y="918"/>
                    <a:pt x="405" y="923"/>
                  </a:cubicBezTo>
                  <a:cubicBezTo>
                    <a:pt x="378" y="940"/>
                    <a:pt x="351" y="957"/>
                    <a:pt x="324" y="975"/>
                  </a:cubicBezTo>
                  <a:cubicBezTo>
                    <a:pt x="246" y="1025"/>
                    <a:pt x="168" y="1074"/>
                    <a:pt x="91" y="1125"/>
                  </a:cubicBezTo>
                  <a:cubicBezTo>
                    <a:pt x="77" y="1133"/>
                    <a:pt x="64" y="1144"/>
                    <a:pt x="53" y="1157"/>
                  </a:cubicBezTo>
                  <a:cubicBezTo>
                    <a:pt x="42" y="1170"/>
                    <a:pt x="33" y="1185"/>
                    <a:pt x="25" y="1202"/>
                  </a:cubicBezTo>
                  <a:cubicBezTo>
                    <a:pt x="17" y="1219"/>
                    <a:pt x="11" y="1237"/>
                    <a:pt x="6" y="1258"/>
                  </a:cubicBezTo>
                  <a:cubicBezTo>
                    <a:pt x="2" y="1278"/>
                    <a:pt x="0" y="1300"/>
                    <a:pt x="0" y="1323"/>
                  </a:cubicBezTo>
                  <a:cubicBezTo>
                    <a:pt x="0" y="2888"/>
                    <a:pt x="0" y="2888"/>
                    <a:pt x="0" y="2888"/>
                  </a:cubicBezTo>
                  <a:cubicBezTo>
                    <a:pt x="0" y="2930"/>
                    <a:pt x="7" y="2971"/>
                    <a:pt x="20" y="3009"/>
                  </a:cubicBezTo>
                  <a:cubicBezTo>
                    <a:pt x="33" y="3048"/>
                    <a:pt x="51" y="3084"/>
                    <a:pt x="74" y="3115"/>
                  </a:cubicBezTo>
                  <a:cubicBezTo>
                    <a:pt x="96" y="3146"/>
                    <a:pt x="123" y="3173"/>
                    <a:pt x="153" y="3193"/>
                  </a:cubicBezTo>
                  <a:cubicBezTo>
                    <a:pt x="182" y="3213"/>
                    <a:pt x="214" y="3227"/>
                    <a:pt x="247" y="3233"/>
                  </a:cubicBezTo>
                  <a:cubicBezTo>
                    <a:pt x="311" y="3215"/>
                    <a:pt x="311" y="3215"/>
                    <a:pt x="311" y="3215"/>
                  </a:cubicBezTo>
                  <a:cubicBezTo>
                    <a:pt x="311" y="5029"/>
                    <a:pt x="311" y="5029"/>
                    <a:pt x="311" y="5029"/>
                  </a:cubicBezTo>
                  <a:cubicBezTo>
                    <a:pt x="473" y="5029"/>
                    <a:pt x="473" y="5029"/>
                    <a:pt x="473" y="5029"/>
                  </a:cubicBezTo>
                  <a:cubicBezTo>
                    <a:pt x="631" y="5029"/>
                    <a:pt x="631" y="5029"/>
                    <a:pt x="631" y="5029"/>
                  </a:cubicBezTo>
                  <a:cubicBezTo>
                    <a:pt x="796" y="5029"/>
                    <a:pt x="796" y="5029"/>
                    <a:pt x="796" y="5029"/>
                  </a:cubicBezTo>
                  <a:cubicBezTo>
                    <a:pt x="832" y="5029"/>
                    <a:pt x="866" y="5020"/>
                    <a:pt x="897" y="5002"/>
                  </a:cubicBezTo>
                  <a:cubicBezTo>
                    <a:pt x="899" y="5001"/>
                    <a:pt x="901" y="5000"/>
                    <a:pt x="903" y="4999"/>
                  </a:cubicBezTo>
                  <a:cubicBezTo>
                    <a:pt x="906" y="5001"/>
                    <a:pt x="909" y="5003"/>
                    <a:pt x="912" y="5005"/>
                  </a:cubicBezTo>
                  <a:cubicBezTo>
                    <a:pt x="940" y="5020"/>
                    <a:pt x="971" y="5029"/>
                    <a:pt x="1003" y="5029"/>
                  </a:cubicBezTo>
                  <a:cubicBezTo>
                    <a:pt x="1145" y="5029"/>
                    <a:pt x="1145" y="5029"/>
                    <a:pt x="1145" y="5029"/>
                  </a:cubicBezTo>
                  <a:cubicBezTo>
                    <a:pt x="1333" y="5029"/>
                    <a:pt x="1333" y="5029"/>
                    <a:pt x="1333" y="5029"/>
                  </a:cubicBezTo>
                  <a:cubicBezTo>
                    <a:pt x="1476" y="5029"/>
                    <a:pt x="1476" y="5029"/>
                    <a:pt x="1476" y="5029"/>
                  </a:cubicBezTo>
                  <a:cubicBezTo>
                    <a:pt x="1476" y="3345"/>
                    <a:pt x="1476" y="3345"/>
                    <a:pt x="1476" y="3345"/>
                  </a:cubicBezTo>
                  <a:cubicBezTo>
                    <a:pt x="1513" y="3336"/>
                    <a:pt x="1550" y="3328"/>
                    <a:pt x="1586" y="3320"/>
                  </a:cubicBezTo>
                  <a:cubicBezTo>
                    <a:pt x="1608" y="3313"/>
                    <a:pt x="1608" y="3313"/>
                    <a:pt x="1608" y="3313"/>
                  </a:cubicBezTo>
                  <a:cubicBezTo>
                    <a:pt x="1632" y="3304"/>
                    <a:pt x="1653" y="3287"/>
                    <a:pt x="1671" y="3265"/>
                  </a:cubicBezTo>
                  <a:cubicBezTo>
                    <a:pt x="1688" y="3244"/>
                    <a:pt x="1703" y="3217"/>
                    <a:pt x="1712" y="3186"/>
                  </a:cubicBezTo>
                  <a:cubicBezTo>
                    <a:pt x="1723" y="3155"/>
                    <a:pt x="1728" y="3120"/>
                    <a:pt x="1728" y="3082"/>
                  </a:cubicBezTo>
                  <a:cubicBezTo>
                    <a:pt x="1728" y="1659"/>
                    <a:pt x="1728" y="1659"/>
                    <a:pt x="1728" y="1659"/>
                  </a:cubicBezTo>
                  <a:cubicBezTo>
                    <a:pt x="1728" y="1621"/>
                    <a:pt x="1723" y="1583"/>
                    <a:pt x="1712" y="1547"/>
                  </a:cubicBezTo>
                  <a:cubicBezTo>
                    <a:pt x="1703" y="1510"/>
                    <a:pt x="1688" y="1475"/>
                    <a:pt x="1671" y="144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6" name="Freeform 64">
              <a:extLst>
                <a:ext uri="{FF2B5EF4-FFF2-40B4-BE49-F238E27FC236}">
                  <a16:creationId xmlns:a16="http://schemas.microsoft.com/office/drawing/2014/main" id="{AD9F8C92-6642-4818-AE2E-EC18F802C9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68525" y="2047741"/>
              <a:ext cx="1032511" cy="3672178"/>
            </a:xfrm>
            <a:custGeom>
              <a:avLst/>
              <a:gdLst>
                <a:gd name="T0" fmla="*/ 1414 w 1414"/>
                <a:gd name="T1" fmla="*/ 1659 h 5029"/>
                <a:gd name="T2" fmla="*/ 1414 w 1414"/>
                <a:gd name="T3" fmla="*/ 3082 h 5029"/>
                <a:gd name="T4" fmla="*/ 1398 w 1414"/>
                <a:gd name="T5" fmla="*/ 3186 h 5029"/>
                <a:gd name="T6" fmla="*/ 1357 w 1414"/>
                <a:gd name="T7" fmla="*/ 3265 h 5029"/>
                <a:gd name="T8" fmla="*/ 1294 w 1414"/>
                <a:gd name="T9" fmla="*/ 3313 h 5029"/>
                <a:gd name="T10" fmla="*/ 1216 w 1414"/>
                <a:gd name="T11" fmla="*/ 3321 h 5029"/>
                <a:gd name="T12" fmla="*/ 1190 w 1414"/>
                <a:gd name="T13" fmla="*/ 3316 h 5029"/>
                <a:gd name="T14" fmla="*/ 1190 w 1414"/>
                <a:gd name="T15" fmla="*/ 1294 h 5029"/>
                <a:gd name="T16" fmla="*/ 1216 w 1414"/>
                <a:gd name="T17" fmla="*/ 1304 h 5029"/>
                <a:gd name="T18" fmla="*/ 1294 w 1414"/>
                <a:gd name="T19" fmla="*/ 1358 h 5029"/>
                <a:gd name="T20" fmla="*/ 1357 w 1414"/>
                <a:gd name="T21" fmla="*/ 1442 h 5029"/>
                <a:gd name="T22" fmla="*/ 1398 w 1414"/>
                <a:gd name="T23" fmla="*/ 1547 h 5029"/>
                <a:gd name="T24" fmla="*/ 1414 w 1414"/>
                <a:gd name="T25" fmla="*/ 1659 h 5029"/>
                <a:gd name="T26" fmla="*/ 479 w 1414"/>
                <a:gd name="T27" fmla="*/ 790 h 5029"/>
                <a:gd name="T28" fmla="*/ 606 w 1414"/>
                <a:gd name="T29" fmla="*/ 956 h 5029"/>
                <a:gd name="T30" fmla="*/ 758 w 1414"/>
                <a:gd name="T31" fmla="*/ 1058 h 5029"/>
                <a:gd name="T32" fmla="*/ 905 w 1414"/>
                <a:gd name="T33" fmla="*/ 1079 h 5029"/>
                <a:gd name="T34" fmla="*/ 1022 w 1414"/>
                <a:gd name="T35" fmla="*/ 1022 h 5029"/>
                <a:gd name="T36" fmla="*/ 1099 w 1414"/>
                <a:gd name="T37" fmla="*/ 899 h 5029"/>
                <a:gd name="T38" fmla="*/ 1127 w 1414"/>
                <a:gd name="T39" fmla="*/ 720 h 5029"/>
                <a:gd name="T40" fmla="*/ 1099 w 1414"/>
                <a:gd name="T41" fmla="*/ 516 h 5029"/>
                <a:gd name="T42" fmla="*/ 1022 w 1414"/>
                <a:gd name="T43" fmla="*/ 321 h 5029"/>
                <a:gd name="T44" fmla="*/ 905 w 1414"/>
                <a:gd name="T45" fmla="*/ 155 h 5029"/>
                <a:gd name="T46" fmla="*/ 758 w 1414"/>
                <a:gd name="T47" fmla="*/ 40 h 5029"/>
                <a:gd name="T48" fmla="*/ 606 w 1414"/>
                <a:gd name="T49" fmla="*/ 2 h 5029"/>
                <a:gd name="T50" fmla="*/ 479 w 1414"/>
                <a:gd name="T51" fmla="*/ 49 h 5029"/>
                <a:gd name="T52" fmla="*/ 391 w 1414"/>
                <a:gd name="T53" fmla="*/ 173 h 5029"/>
                <a:gd name="T54" fmla="*/ 359 w 1414"/>
                <a:gd name="T55" fmla="*/ 363 h 5029"/>
                <a:gd name="T56" fmla="*/ 391 w 1414"/>
                <a:gd name="T57" fmla="*/ 585 h 5029"/>
                <a:gd name="T58" fmla="*/ 479 w 1414"/>
                <a:gd name="T59" fmla="*/ 790 h 5029"/>
                <a:gd name="T60" fmla="*/ 317 w 1414"/>
                <a:gd name="T61" fmla="*/ 5029 h 5029"/>
                <a:gd name="T62" fmla="*/ 482 w 1414"/>
                <a:gd name="T63" fmla="*/ 5029 h 5029"/>
                <a:gd name="T64" fmla="*/ 583 w 1414"/>
                <a:gd name="T65" fmla="*/ 5002 h 5029"/>
                <a:gd name="T66" fmla="*/ 664 w 1414"/>
                <a:gd name="T67" fmla="*/ 4931 h 5029"/>
                <a:gd name="T68" fmla="*/ 718 w 1414"/>
                <a:gd name="T69" fmla="*/ 4826 h 5029"/>
                <a:gd name="T70" fmla="*/ 738 w 1414"/>
                <a:gd name="T71" fmla="*/ 4698 h 5029"/>
                <a:gd name="T72" fmla="*/ 738 w 1414"/>
                <a:gd name="T73" fmla="*/ 3232 h 5029"/>
                <a:gd name="T74" fmla="*/ 778 w 1414"/>
                <a:gd name="T75" fmla="*/ 3239 h 5029"/>
                <a:gd name="T76" fmla="*/ 778 w 1414"/>
                <a:gd name="T77" fmla="*/ 4700 h 5029"/>
                <a:gd name="T78" fmla="*/ 797 w 1414"/>
                <a:gd name="T79" fmla="*/ 4828 h 5029"/>
                <a:gd name="T80" fmla="*/ 850 w 1414"/>
                <a:gd name="T81" fmla="*/ 4933 h 5029"/>
                <a:gd name="T82" fmla="*/ 927 w 1414"/>
                <a:gd name="T83" fmla="*/ 5003 h 5029"/>
                <a:gd name="T84" fmla="*/ 1019 w 1414"/>
                <a:gd name="T85" fmla="*/ 5029 h 5029"/>
                <a:gd name="T86" fmla="*/ 1162 w 1414"/>
                <a:gd name="T87" fmla="*/ 5029 h 5029"/>
                <a:gd name="T88" fmla="*/ 1162 w 1414"/>
                <a:gd name="T89" fmla="*/ 1282 h 5029"/>
                <a:gd name="T90" fmla="*/ 317 w 1414"/>
                <a:gd name="T91" fmla="*/ 940 h 5029"/>
                <a:gd name="T92" fmla="*/ 317 w 1414"/>
                <a:gd name="T93" fmla="*/ 5029 h 5029"/>
                <a:gd name="T94" fmla="*/ 155 w 1414"/>
                <a:gd name="T95" fmla="*/ 899 h 5029"/>
                <a:gd name="T96" fmla="*/ 75 w 1414"/>
                <a:gd name="T97" fmla="*/ 935 h 5029"/>
                <a:gd name="T98" fmla="*/ 20 w 1414"/>
                <a:gd name="T99" fmla="*/ 1014 h 5029"/>
                <a:gd name="T100" fmla="*/ 0 w 1414"/>
                <a:gd name="T101" fmla="*/ 1130 h 5029"/>
                <a:gd name="T102" fmla="*/ 0 w 1414"/>
                <a:gd name="T103" fmla="*/ 2776 h 5029"/>
                <a:gd name="T104" fmla="*/ 20 w 1414"/>
                <a:gd name="T105" fmla="*/ 2904 h 5029"/>
                <a:gd name="T106" fmla="*/ 75 w 1414"/>
                <a:gd name="T107" fmla="*/ 3016 h 5029"/>
                <a:gd name="T108" fmla="*/ 155 w 1414"/>
                <a:gd name="T109" fmla="*/ 3099 h 5029"/>
                <a:gd name="T110" fmla="*/ 252 w 1414"/>
                <a:gd name="T111" fmla="*/ 3141 h 5029"/>
                <a:gd name="T112" fmla="*/ 283 w 1414"/>
                <a:gd name="T113" fmla="*/ 3147 h 5029"/>
                <a:gd name="T114" fmla="*/ 283 w 1414"/>
                <a:gd name="T115" fmla="*/ 926 h 5029"/>
                <a:gd name="T116" fmla="*/ 252 w 1414"/>
                <a:gd name="T117" fmla="*/ 914 h 5029"/>
                <a:gd name="T118" fmla="*/ 155 w 1414"/>
                <a:gd name="T119" fmla="*/ 899 h 5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14" h="5029">
                  <a:moveTo>
                    <a:pt x="1414" y="1659"/>
                  </a:moveTo>
                  <a:cubicBezTo>
                    <a:pt x="1414" y="3082"/>
                    <a:pt x="1414" y="3082"/>
                    <a:pt x="1414" y="3082"/>
                  </a:cubicBezTo>
                  <a:cubicBezTo>
                    <a:pt x="1414" y="3120"/>
                    <a:pt x="1409" y="3155"/>
                    <a:pt x="1398" y="3186"/>
                  </a:cubicBezTo>
                  <a:cubicBezTo>
                    <a:pt x="1389" y="3217"/>
                    <a:pt x="1374" y="3244"/>
                    <a:pt x="1357" y="3265"/>
                  </a:cubicBezTo>
                  <a:cubicBezTo>
                    <a:pt x="1339" y="3287"/>
                    <a:pt x="1318" y="3304"/>
                    <a:pt x="1294" y="3313"/>
                  </a:cubicBezTo>
                  <a:cubicBezTo>
                    <a:pt x="1270" y="3323"/>
                    <a:pt x="1244" y="3326"/>
                    <a:pt x="1216" y="3321"/>
                  </a:cubicBezTo>
                  <a:cubicBezTo>
                    <a:pt x="1190" y="3316"/>
                    <a:pt x="1190" y="3316"/>
                    <a:pt x="1190" y="3316"/>
                  </a:cubicBezTo>
                  <a:cubicBezTo>
                    <a:pt x="1190" y="1294"/>
                    <a:pt x="1190" y="1294"/>
                    <a:pt x="1190" y="1294"/>
                  </a:cubicBezTo>
                  <a:cubicBezTo>
                    <a:pt x="1216" y="1304"/>
                    <a:pt x="1216" y="1304"/>
                    <a:pt x="1216" y="1304"/>
                  </a:cubicBezTo>
                  <a:cubicBezTo>
                    <a:pt x="1244" y="1315"/>
                    <a:pt x="1270" y="1334"/>
                    <a:pt x="1294" y="1358"/>
                  </a:cubicBezTo>
                  <a:cubicBezTo>
                    <a:pt x="1318" y="1381"/>
                    <a:pt x="1339" y="1410"/>
                    <a:pt x="1357" y="1442"/>
                  </a:cubicBezTo>
                  <a:cubicBezTo>
                    <a:pt x="1374" y="1475"/>
                    <a:pt x="1389" y="1510"/>
                    <a:pt x="1398" y="1547"/>
                  </a:cubicBezTo>
                  <a:cubicBezTo>
                    <a:pt x="1409" y="1583"/>
                    <a:pt x="1414" y="1621"/>
                    <a:pt x="1414" y="1659"/>
                  </a:cubicBezTo>
                  <a:close/>
                  <a:moveTo>
                    <a:pt x="479" y="790"/>
                  </a:moveTo>
                  <a:cubicBezTo>
                    <a:pt x="516" y="853"/>
                    <a:pt x="559" y="909"/>
                    <a:pt x="606" y="956"/>
                  </a:cubicBezTo>
                  <a:cubicBezTo>
                    <a:pt x="654" y="1001"/>
                    <a:pt x="705" y="1037"/>
                    <a:pt x="758" y="1058"/>
                  </a:cubicBezTo>
                  <a:cubicBezTo>
                    <a:pt x="811" y="1080"/>
                    <a:pt x="860" y="1086"/>
                    <a:pt x="905" y="1079"/>
                  </a:cubicBezTo>
                  <a:cubicBezTo>
                    <a:pt x="950" y="1073"/>
                    <a:pt x="989" y="1053"/>
                    <a:pt x="1022" y="1022"/>
                  </a:cubicBezTo>
                  <a:cubicBezTo>
                    <a:pt x="1055" y="991"/>
                    <a:pt x="1081" y="949"/>
                    <a:pt x="1099" y="899"/>
                  </a:cubicBezTo>
                  <a:cubicBezTo>
                    <a:pt x="1117" y="848"/>
                    <a:pt x="1127" y="788"/>
                    <a:pt x="1127" y="720"/>
                  </a:cubicBezTo>
                  <a:cubicBezTo>
                    <a:pt x="1127" y="652"/>
                    <a:pt x="1117" y="583"/>
                    <a:pt x="1099" y="516"/>
                  </a:cubicBezTo>
                  <a:cubicBezTo>
                    <a:pt x="1081" y="448"/>
                    <a:pt x="1055" y="382"/>
                    <a:pt x="1022" y="321"/>
                  </a:cubicBezTo>
                  <a:cubicBezTo>
                    <a:pt x="989" y="260"/>
                    <a:pt x="950" y="203"/>
                    <a:pt x="905" y="155"/>
                  </a:cubicBezTo>
                  <a:cubicBezTo>
                    <a:pt x="860" y="106"/>
                    <a:pt x="811" y="67"/>
                    <a:pt x="758" y="40"/>
                  </a:cubicBezTo>
                  <a:cubicBezTo>
                    <a:pt x="705" y="12"/>
                    <a:pt x="654" y="0"/>
                    <a:pt x="606" y="2"/>
                  </a:cubicBezTo>
                  <a:cubicBezTo>
                    <a:pt x="559" y="4"/>
                    <a:pt x="516" y="20"/>
                    <a:pt x="479" y="49"/>
                  </a:cubicBezTo>
                  <a:cubicBezTo>
                    <a:pt x="442" y="78"/>
                    <a:pt x="412" y="120"/>
                    <a:pt x="391" y="173"/>
                  </a:cubicBezTo>
                  <a:cubicBezTo>
                    <a:pt x="370" y="226"/>
                    <a:pt x="359" y="291"/>
                    <a:pt x="359" y="363"/>
                  </a:cubicBezTo>
                  <a:cubicBezTo>
                    <a:pt x="359" y="437"/>
                    <a:pt x="370" y="512"/>
                    <a:pt x="391" y="585"/>
                  </a:cubicBezTo>
                  <a:cubicBezTo>
                    <a:pt x="412" y="657"/>
                    <a:pt x="442" y="727"/>
                    <a:pt x="479" y="790"/>
                  </a:cubicBezTo>
                  <a:close/>
                  <a:moveTo>
                    <a:pt x="317" y="5029"/>
                  </a:moveTo>
                  <a:cubicBezTo>
                    <a:pt x="482" y="5029"/>
                    <a:pt x="482" y="5029"/>
                    <a:pt x="482" y="5029"/>
                  </a:cubicBezTo>
                  <a:cubicBezTo>
                    <a:pt x="518" y="5029"/>
                    <a:pt x="552" y="5020"/>
                    <a:pt x="583" y="5002"/>
                  </a:cubicBezTo>
                  <a:cubicBezTo>
                    <a:pt x="614" y="4985"/>
                    <a:pt x="641" y="4961"/>
                    <a:pt x="664" y="4931"/>
                  </a:cubicBezTo>
                  <a:cubicBezTo>
                    <a:pt x="687" y="4901"/>
                    <a:pt x="705" y="4865"/>
                    <a:pt x="718" y="4826"/>
                  </a:cubicBezTo>
                  <a:cubicBezTo>
                    <a:pt x="731" y="4787"/>
                    <a:pt x="738" y="4743"/>
                    <a:pt x="738" y="4698"/>
                  </a:cubicBezTo>
                  <a:cubicBezTo>
                    <a:pt x="738" y="3232"/>
                    <a:pt x="738" y="3232"/>
                    <a:pt x="738" y="3232"/>
                  </a:cubicBezTo>
                  <a:cubicBezTo>
                    <a:pt x="778" y="3239"/>
                    <a:pt x="778" y="3239"/>
                    <a:pt x="778" y="3239"/>
                  </a:cubicBezTo>
                  <a:cubicBezTo>
                    <a:pt x="778" y="4700"/>
                    <a:pt x="778" y="4700"/>
                    <a:pt x="778" y="4700"/>
                  </a:cubicBezTo>
                  <a:cubicBezTo>
                    <a:pt x="778" y="4745"/>
                    <a:pt x="785" y="4788"/>
                    <a:pt x="797" y="4828"/>
                  </a:cubicBezTo>
                  <a:cubicBezTo>
                    <a:pt x="810" y="4867"/>
                    <a:pt x="828" y="4903"/>
                    <a:pt x="850" y="4933"/>
                  </a:cubicBezTo>
                  <a:cubicBezTo>
                    <a:pt x="872" y="4963"/>
                    <a:pt x="898" y="4987"/>
                    <a:pt x="927" y="5003"/>
                  </a:cubicBezTo>
                  <a:cubicBezTo>
                    <a:pt x="956" y="5020"/>
                    <a:pt x="987" y="5029"/>
                    <a:pt x="1019" y="5029"/>
                  </a:cubicBezTo>
                  <a:cubicBezTo>
                    <a:pt x="1162" y="5029"/>
                    <a:pt x="1162" y="5029"/>
                    <a:pt x="1162" y="5029"/>
                  </a:cubicBezTo>
                  <a:cubicBezTo>
                    <a:pt x="1162" y="1282"/>
                    <a:pt x="1162" y="1282"/>
                    <a:pt x="1162" y="1282"/>
                  </a:cubicBezTo>
                  <a:cubicBezTo>
                    <a:pt x="317" y="940"/>
                    <a:pt x="317" y="940"/>
                    <a:pt x="317" y="940"/>
                  </a:cubicBezTo>
                  <a:lnTo>
                    <a:pt x="317" y="5029"/>
                  </a:lnTo>
                  <a:close/>
                  <a:moveTo>
                    <a:pt x="155" y="899"/>
                  </a:moveTo>
                  <a:cubicBezTo>
                    <a:pt x="125" y="903"/>
                    <a:pt x="98" y="916"/>
                    <a:pt x="75" y="935"/>
                  </a:cubicBezTo>
                  <a:cubicBezTo>
                    <a:pt x="52" y="955"/>
                    <a:pt x="33" y="981"/>
                    <a:pt x="20" y="1014"/>
                  </a:cubicBezTo>
                  <a:cubicBezTo>
                    <a:pt x="7" y="1047"/>
                    <a:pt x="0" y="1086"/>
                    <a:pt x="0" y="1130"/>
                  </a:cubicBezTo>
                  <a:cubicBezTo>
                    <a:pt x="0" y="2776"/>
                    <a:pt x="0" y="2776"/>
                    <a:pt x="0" y="2776"/>
                  </a:cubicBezTo>
                  <a:cubicBezTo>
                    <a:pt x="0" y="2820"/>
                    <a:pt x="7" y="2864"/>
                    <a:pt x="20" y="2904"/>
                  </a:cubicBezTo>
                  <a:cubicBezTo>
                    <a:pt x="33" y="2945"/>
                    <a:pt x="52" y="2983"/>
                    <a:pt x="75" y="3016"/>
                  </a:cubicBezTo>
                  <a:cubicBezTo>
                    <a:pt x="98" y="3049"/>
                    <a:pt x="125" y="3077"/>
                    <a:pt x="155" y="3099"/>
                  </a:cubicBezTo>
                  <a:cubicBezTo>
                    <a:pt x="185" y="3120"/>
                    <a:pt x="218" y="3135"/>
                    <a:pt x="252" y="3141"/>
                  </a:cubicBezTo>
                  <a:cubicBezTo>
                    <a:pt x="283" y="3147"/>
                    <a:pt x="283" y="3147"/>
                    <a:pt x="283" y="3147"/>
                  </a:cubicBezTo>
                  <a:cubicBezTo>
                    <a:pt x="283" y="926"/>
                    <a:pt x="283" y="926"/>
                    <a:pt x="283" y="926"/>
                  </a:cubicBezTo>
                  <a:cubicBezTo>
                    <a:pt x="252" y="914"/>
                    <a:pt x="252" y="914"/>
                    <a:pt x="252" y="914"/>
                  </a:cubicBezTo>
                  <a:cubicBezTo>
                    <a:pt x="218" y="900"/>
                    <a:pt x="185" y="896"/>
                    <a:pt x="155" y="8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7" name="Freeform 65">
              <a:extLst>
                <a:ext uri="{FF2B5EF4-FFF2-40B4-BE49-F238E27FC236}">
                  <a16:creationId xmlns:a16="http://schemas.microsoft.com/office/drawing/2014/main" id="{703C9DBD-283D-4951-8C32-61BD8242E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285" y="2720942"/>
              <a:ext cx="413374" cy="1687483"/>
            </a:xfrm>
            <a:custGeom>
              <a:avLst/>
              <a:gdLst>
                <a:gd name="T0" fmla="*/ 469 w 566"/>
                <a:gd name="T1" fmla="*/ 2177 h 2311"/>
                <a:gd name="T2" fmla="*/ 389 w 566"/>
                <a:gd name="T3" fmla="*/ 2094 h 2311"/>
                <a:gd name="T4" fmla="*/ 334 w 566"/>
                <a:gd name="T5" fmla="*/ 1982 h 2311"/>
                <a:gd name="T6" fmla="*/ 314 w 566"/>
                <a:gd name="T7" fmla="*/ 1854 h 2311"/>
                <a:gd name="T8" fmla="*/ 314 w 566"/>
                <a:gd name="T9" fmla="*/ 208 h 2311"/>
                <a:gd name="T10" fmla="*/ 320 w 566"/>
                <a:gd name="T11" fmla="*/ 139 h 2311"/>
                <a:gd name="T12" fmla="*/ 339 w 566"/>
                <a:gd name="T13" fmla="*/ 81 h 2311"/>
                <a:gd name="T14" fmla="*/ 368 w 566"/>
                <a:gd name="T15" fmla="*/ 34 h 2311"/>
                <a:gd name="T16" fmla="*/ 406 w 566"/>
                <a:gd name="T17" fmla="*/ 0 h 2311"/>
                <a:gd name="T18" fmla="*/ 324 w 566"/>
                <a:gd name="T19" fmla="*/ 53 h 2311"/>
                <a:gd name="T20" fmla="*/ 91 w 566"/>
                <a:gd name="T21" fmla="*/ 203 h 2311"/>
                <a:gd name="T22" fmla="*/ 53 w 566"/>
                <a:gd name="T23" fmla="*/ 235 h 2311"/>
                <a:gd name="T24" fmla="*/ 25 w 566"/>
                <a:gd name="T25" fmla="*/ 280 h 2311"/>
                <a:gd name="T26" fmla="*/ 6 w 566"/>
                <a:gd name="T27" fmla="*/ 336 h 2311"/>
                <a:gd name="T28" fmla="*/ 0 w 566"/>
                <a:gd name="T29" fmla="*/ 401 h 2311"/>
                <a:gd name="T30" fmla="*/ 0 w 566"/>
                <a:gd name="T31" fmla="*/ 1966 h 2311"/>
                <a:gd name="T32" fmla="*/ 20 w 566"/>
                <a:gd name="T33" fmla="*/ 2087 h 2311"/>
                <a:gd name="T34" fmla="*/ 74 w 566"/>
                <a:gd name="T35" fmla="*/ 2193 h 2311"/>
                <a:gd name="T36" fmla="*/ 153 w 566"/>
                <a:gd name="T37" fmla="*/ 2271 h 2311"/>
                <a:gd name="T38" fmla="*/ 247 w 566"/>
                <a:gd name="T39" fmla="*/ 2311 h 2311"/>
                <a:gd name="T40" fmla="*/ 566 w 566"/>
                <a:gd name="T41" fmla="*/ 2219 h 2311"/>
                <a:gd name="T42" fmla="*/ 469 w 566"/>
                <a:gd name="T43" fmla="*/ 2177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6" h="2311">
                  <a:moveTo>
                    <a:pt x="469" y="2177"/>
                  </a:moveTo>
                  <a:cubicBezTo>
                    <a:pt x="439" y="2155"/>
                    <a:pt x="412" y="2127"/>
                    <a:pt x="389" y="2094"/>
                  </a:cubicBezTo>
                  <a:cubicBezTo>
                    <a:pt x="366" y="2061"/>
                    <a:pt x="347" y="2023"/>
                    <a:pt x="334" y="1982"/>
                  </a:cubicBezTo>
                  <a:cubicBezTo>
                    <a:pt x="321" y="1942"/>
                    <a:pt x="314" y="1898"/>
                    <a:pt x="314" y="1854"/>
                  </a:cubicBezTo>
                  <a:cubicBezTo>
                    <a:pt x="314" y="208"/>
                    <a:pt x="314" y="208"/>
                    <a:pt x="314" y="208"/>
                  </a:cubicBezTo>
                  <a:cubicBezTo>
                    <a:pt x="314" y="183"/>
                    <a:pt x="316" y="161"/>
                    <a:pt x="320" y="139"/>
                  </a:cubicBezTo>
                  <a:cubicBezTo>
                    <a:pt x="325" y="118"/>
                    <a:pt x="331" y="98"/>
                    <a:pt x="339" y="81"/>
                  </a:cubicBezTo>
                  <a:cubicBezTo>
                    <a:pt x="347" y="63"/>
                    <a:pt x="357" y="47"/>
                    <a:pt x="368" y="34"/>
                  </a:cubicBezTo>
                  <a:cubicBezTo>
                    <a:pt x="379" y="21"/>
                    <a:pt x="392" y="9"/>
                    <a:pt x="406" y="0"/>
                  </a:cubicBezTo>
                  <a:cubicBezTo>
                    <a:pt x="379" y="18"/>
                    <a:pt x="352" y="35"/>
                    <a:pt x="324" y="53"/>
                  </a:cubicBezTo>
                  <a:cubicBezTo>
                    <a:pt x="246" y="103"/>
                    <a:pt x="168" y="152"/>
                    <a:pt x="91" y="203"/>
                  </a:cubicBezTo>
                  <a:cubicBezTo>
                    <a:pt x="77" y="211"/>
                    <a:pt x="64" y="222"/>
                    <a:pt x="53" y="235"/>
                  </a:cubicBezTo>
                  <a:cubicBezTo>
                    <a:pt x="42" y="248"/>
                    <a:pt x="33" y="263"/>
                    <a:pt x="25" y="280"/>
                  </a:cubicBezTo>
                  <a:cubicBezTo>
                    <a:pt x="17" y="297"/>
                    <a:pt x="11" y="315"/>
                    <a:pt x="6" y="336"/>
                  </a:cubicBezTo>
                  <a:cubicBezTo>
                    <a:pt x="2" y="356"/>
                    <a:pt x="0" y="378"/>
                    <a:pt x="0" y="401"/>
                  </a:cubicBezTo>
                  <a:cubicBezTo>
                    <a:pt x="0" y="1966"/>
                    <a:pt x="0" y="1966"/>
                    <a:pt x="0" y="1966"/>
                  </a:cubicBezTo>
                  <a:cubicBezTo>
                    <a:pt x="0" y="2008"/>
                    <a:pt x="7" y="2049"/>
                    <a:pt x="20" y="2087"/>
                  </a:cubicBezTo>
                  <a:cubicBezTo>
                    <a:pt x="33" y="2126"/>
                    <a:pt x="51" y="2162"/>
                    <a:pt x="74" y="2193"/>
                  </a:cubicBezTo>
                  <a:cubicBezTo>
                    <a:pt x="96" y="2224"/>
                    <a:pt x="123" y="2251"/>
                    <a:pt x="153" y="2271"/>
                  </a:cubicBezTo>
                  <a:cubicBezTo>
                    <a:pt x="182" y="2291"/>
                    <a:pt x="214" y="2305"/>
                    <a:pt x="247" y="2311"/>
                  </a:cubicBezTo>
                  <a:cubicBezTo>
                    <a:pt x="566" y="2219"/>
                    <a:pt x="566" y="2219"/>
                    <a:pt x="566" y="2219"/>
                  </a:cubicBezTo>
                  <a:cubicBezTo>
                    <a:pt x="532" y="2213"/>
                    <a:pt x="499" y="2198"/>
                    <a:pt x="469" y="217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091326-D09E-42A5-B71B-5C95628A892A}"/>
              </a:ext>
            </a:extLst>
          </p:cNvPr>
          <p:cNvGrpSpPr/>
          <p:nvPr/>
        </p:nvGrpSpPr>
        <p:grpSpPr>
          <a:xfrm>
            <a:off x="5122263" y="3190708"/>
            <a:ext cx="855843" cy="2491425"/>
            <a:chOff x="4993125" y="3332973"/>
            <a:chExt cx="819953" cy="2386945"/>
          </a:xfrm>
        </p:grpSpPr>
        <p:sp>
          <p:nvSpPr>
            <p:cNvPr id="19" name="Freeform 59">
              <a:extLst>
                <a:ext uri="{FF2B5EF4-FFF2-40B4-BE49-F238E27FC236}">
                  <a16:creationId xmlns:a16="http://schemas.microsoft.com/office/drawing/2014/main" id="{FF2A4D40-0252-46B5-8E32-2C4710444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125" y="3332973"/>
              <a:ext cx="819953" cy="2386945"/>
            </a:xfrm>
            <a:custGeom>
              <a:avLst/>
              <a:gdLst>
                <a:gd name="T0" fmla="*/ 1113 w 1123"/>
                <a:gd name="T1" fmla="*/ 1005 h 3269"/>
                <a:gd name="T2" fmla="*/ 1086 w 1123"/>
                <a:gd name="T3" fmla="*/ 938 h 3269"/>
                <a:gd name="T4" fmla="*/ 1045 w 1123"/>
                <a:gd name="T5" fmla="*/ 882 h 3269"/>
                <a:gd name="T6" fmla="*/ 995 w 1123"/>
                <a:gd name="T7" fmla="*/ 848 h 3269"/>
                <a:gd name="T8" fmla="*/ 978 w 1123"/>
                <a:gd name="T9" fmla="*/ 841 h 3269"/>
                <a:gd name="T10" fmla="*/ 960 w 1123"/>
                <a:gd name="T11" fmla="*/ 850 h 3269"/>
                <a:gd name="T12" fmla="*/ 960 w 1123"/>
                <a:gd name="T13" fmla="*/ 834 h 3269"/>
                <a:gd name="T14" fmla="*/ 735 w 1123"/>
                <a:gd name="T15" fmla="*/ 742 h 3269"/>
                <a:gd name="T16" fmla="*/ 838 w 1123"/>
                <a:gd name="T17" fmla="*/ 686 h 3269"/>
                <a:gd name="T18" fmla="*/ 835 w 1123"/>
                <a:gd name="T19" fmla="*/ 688 h 3269"/>
                <a:gd name="T20" fmla="*/ 869 w 1123"/>
                <a:gd name="T21" fmla="*/ 664 h 3269"/>
                <a:gd name="T22" fmla="*/ 919 w 1123"/>
                <a:gd name="T23" fmla="*/ 584 h 3269"/>
                <a:gd name="T24" fmla="*/ 937 w 1123"/>
                <a:gd name="T25" fmla="*/ 468 h 3269"/>
                <a:gd name="T26" fmla="*/ 919 w 1123"/>
                <a:gd name="T27" fmla="*/ 335 h 3269"/>
                <a:gd name="T28" fmla="*/ 869 w 1123"/>
                <a:gd name="T29" fmla="*/ 209 h 3269"/>
                <a:gd name="T30" fmla="*/ 793 w 1123"/>
                <a:gd name="T31" fmla="*/ 101 h 3269"/>
                <a:gd name="T32" fmla="*/ 697 w 1123"/>
                <a:gd name="T33" fmla="*/ 26 h 3269"/>
                <a:gd name="T34" fmla="*/ 598 w 1123"/>
                <a:gd name="T35" fmla="*/ 1 h 3269"/>
                <a:gd name="T36" fmla="*/ 518 w 1123"/>
                <a:gd name="T37" fmla="*/ 30 h 3269"/>
                <a:gd name="T38" fmla="*/ 520 w 1123"/>
                <a:gd name="T39" fmla="*/ 29 h 3269"/>
                <a:gd name="T40" fmla="*/ 310 w 1123"/>
                <a:gd name="T41" fmla="*/ 182 h 3269"/>
                <a:gd name="T42" fmla="*/ 277 w 1123"/>
                <a:gd name="T43" fmla="*/ 215 h 3269"/>
                <a:gd name="T44" fmla="*/ 251 w 1123"/>
                <a:gd name="T45" fmla="*/ 261 h 3269"/>
                <a:gd name="T46" fmla="*/ 235 w 1123"/>
                <a:gd name="T47" fmla="*/ 316 h 3269"/>
                <a:gd name="T48" fmla="*/ 229 w 1123"/>
                <a:gd name="T49" fmla="*/ 382 h 3269"/>
                <a:gd name="T50" fmla="*/ 250 w 1123"/>
                <a:gd name="T51" fmla="*/ 518 h 3269"/>
                <a:gd name="T52" fmla="*/ 278 w 1123"/>
                <a:gd name="T53" fmla="*/ 592 h 3269"/>
                <a:gd name="T54" fmla="*/ 264 w 1123"/>
                <a:gd name="T55" fmla="*/ 600 h 3269"/>
                <a:gd name="T56" fmla="*/ 211 w 1123"/>
                <a:gd name="T57" fmla="*/ 634 h 3269"/>
                <a:gd name="T58" fmla="*/ 59 w 1123"/>
                <a:gd name="T59" fmla="*/ 731 h 3269"/>
                <a:gd name="T60" fmla="*/ 35 w 1123"/>
                <a:gd name="T61" fmla="*/ 752 h 3269"/>
                <a:gd name="T62" fmla="*/ 16 w 1123"/>
                <a:gd name="T63" fmla="*/ 781 h 3269"/>
                <a:gd name="T64" fmla="*/ 4 w 1123"/>
                <a:gd name="T65" fmla="*/ 818 h 3269"/>
                <a:gd name="T66" fmla="*/ 0 w 1123"/>
                <a:gd name="T67" fmla="*/ 860 h 3269"/>
                <a:gd name="T68" fmla="*/ 0 w 1123"/>
                <a:gd name="T69" fmla="*/ 1877 h 3269"/>
                <a:gd name="T70" fmla="*/ 13 w 1123"/>
                <a:gd name="T71" fmla="*/ 1956 h 3269"/>
                <a:gd name="T72" fmla="*/ 48 w 1123"/>
                <a:gd name="T73" fmla="*/ 2025 h 3269"/>
                <a:gd name="T74" fmla="*/ 99 w 1123"/>
                <a:gd name="T75" fmla="*/ 2076 h 3269"/>
                <a:gd name="T76" fmla="*/ 161 w 1123"/>
                <a:gd name="T77" fmla="*/ 2102 h 3269"/>
                <a:gd name="T78" fmla="*/ 202 w 1123"/>
                <a:gd name="T79" fmla="*/ 2090 h 3269"/>
                <a:gd name="T80" fmla="*/ 202 w 1123"/>
                <a:gd name="T81" fmla="*/ 3269 h 3269"/>
                <a:gd name="T82" fmla="*/ 308 w 1123"/>
                <a:gd name="T83" fmla="*/ 3269 h 3269"/>
                <a:gd name="T84" fmla="*/ 410 w 1123"/>
                <a:gd name="T85" fmla="*/ 3269 h 3269"/>
                <a:gd name="T86" fmla="*/ 518 w 1123"/>
                <a:gd name="T87" fmla="*/ 3269 h 3269"/>
                <a:gd name="T88" fmla="*/ 583 w 1123"/>
                <a:gd name="T89" fmla="*/ 3252 h 3269"/>
                <a:gd name="T90" fmla="*/ 587 w 1123"/>
                <a:gd name="T91" fmla="*/ 3249 h 3269"/>
                <a:gd name="T92" fmla="*/ 593 w 1123"/>
                <a:gd name="T93" fmla="*/ 3253 h 3269"/>
                <a:gd name="T94" fmla="*/ 652 w 1123"/>
                <a:gd name="T95" fmla="*/ 3269 h 3269"/>
                <a:gd name="T96" fmla="*/ 744 w 1123"/>
                <a:gd name="T97" fmla="*/ 3269 h 3269"/>
                <a:gd name="T98" fmla="*/ 867 w 1123"/>
                <a:gd name="T99" fmla="*/ 3269 h 3269"/>
                <a:gd name="T100" fmla="*/ 960 w 1123"/>
                <a:gd name="T101" fmla="*/ 3269 h 3269"/>
                <a:gd name="T102" fmla="*/ 960 w 1123"/>
                <a:gd name="T103" fmla="*/ 2174 h 3269"/>
                <a:gd name="T104" fmla="*/ 1045 w 1123"/>
                <a:gd name="T105" fmla="*/ 2154 h 3269"/>
                <a:gd name="T106" fmla="*/ 1086 w 1123"/>
                <a:gd name="T107" fmla="*/ 2123 h 3269"/>
                <a:gd name="T108" fmla="*/ 1113 w 1123"/>
                <a:gd name="T109" fmla="*/ 2071 h 3269"/>
                <a:gd name="T110" fmla="*/ 1123 w 1123"/>
                <a:gd name="T111" fmla="*/ 2004 h 3269"/>
                <a:gd name="T112" fmla="*/ 1123 w 1123"/>
                <a:gd name="T113" fmla="*/ 1079 h 3269"/>
                <a:gd name="T114" fmla="*/ 1113 w 1123"/>
                <a:gd name="T115" fmla="*/ 1005 h 3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23" h="3269">
                  <a:moveTo>
                    <a:pt x="1113" y="1005"/>
                  </a:moveTo>
                  <a:cubicBezTo>
                    <a:pt x="1107" y="981"/>
                    <a:pt x="1098" y="959"/>
                    <a:pt x="1086" y="938"/>
                  </a:cubicBezTo>
                  <a:cubicBezTo>
                    <a:pt x="1074" y="917"/>
                    <a:pt x="1061" y="898"/>
                    <a:pt x="1045" y="882"/>
                  </a:cubicBezTo>
                  <a:cubicBezTo>
                    <a:pt x="1030" y="867"/>
                    <a:pt x="1013" y="855"/>
                    <a:pt x="995" y="848"/>
                  </a:cubicBezTo>
                  <a:cubicBezTo>
                    <a:pt x="978" y="841"/>
                    <a:pt x="978" y="841"/>
                    <a:pt x="978" y="841"/>
                  </a:cubicBezTo>
                  <a:cubicBezTo>
                    <a:pt x="960" y="850"/>
                    <a:pt x="960" y="850"/>
                    <a:pt x="960" y="850"/>
                  </a:cubicBezTo>
                  <a:cubicBezTo>
                    <a:pt x="960" y="834"/>
                    <a:pt x="960" y="834"/>
                    <a:pt x="960" y="834"/>
                  </a:cubicBezTo>
                  <a:cubicBezTo>
                    <a:pt x="735" y="742"/>
                    <a:pt x="735" y="742"/>
                    <a:pt x="735" y="742"/>
                  </a:cubicBezTo>
                  <a:cubicBezTo>
                    <a:pt x="769" y="724"/>
                    <a:pt x="804" y="705"/>
                    <a:pt x="838" y="686"/>
                  </a:cubicBezTo>
                  <a:cubicBezTo>
                    <a:pt x="837" y="687"/>
                    <a:pt x="836" y="687"/>
                    <a:pt x="835" y="688"/>
                  </a:cubicBezTo>
                  <a:cubicBezTo>
                    <a:pt x="847" y="682"/>
                    <a:pt x="858" y="674"/>
                    <a:pt x="869" y="664"/>
                  </a:cubicBezTo>
                  <a:cubicBezTo>
                    <a:pt x="890" y="644"/>
                    <a:pt x="907" y="617"/>
                    <a:pt x="919" y="584"/>
                  </a:cubicBezTo>
                  <a:cubicBezTo>
                    <a:pt x="930" y="551"/>
                    <a:pt x="937" y="512"/>
                    <a:pt x="937" y="468"/>
                  </a:cubicBezTo>
                  <a:cubicBezTo>
                    <a:pt x="937" y="424"/>
                    <a:pt x="930" y="379"/>
                    <a:pt x="919" y="335"/>
                  </a:cubicBezTo>
                  <a:cubicBezTo>
                    <a:pt x="907" y="291"/>
                    <a:pt x="890" y="249"/>
                    <a:pt x="869" y="209"/>
                  </a:cubicBezTo>
                  <a:cubicBezTo>
                    <a:pt x="847" y="169"/>
                    <a:pt x="821" y="132"/>
                    <a:pt x="793" y="101"/>
                  </a:cubicBezTo>
                  <a:cubicBezTo>
                    <a:pt x="764" y="69"/>
                    <a:pt x="731" y="44"/>
                    <a:pt x="697" y="26"/>
                  </a:cubicBezTo>
                  <a:cubicBezTo>
                    <a:pt x="662" y="8"/>
                    <a:pt x="629" y="0"/>
                    <a:pt x="598" y="1"/>
                  </a:cubicBezTo>
                  <a:cubicBezTo>
                    <a:pt x="569" y="2"/>
                    <a:pt x="542" y="13"/>
                    <a:pt x="518" y="30"/>
                  </a:cubicBezTo>
                  <a:cubicBezTo>
                    <a:pt x="519" y="30"/>
                    <a:pt x="519" y="29"/>
                    <a:pt x="520" y="29"/>
                  </a:cubicBezTo>
                  <a:cubicBezTo>
                    <a:pt x="450" y="80"/>
                    <a:pt x="380" y="131"/>
                    <a:pt x="310" y="182"/>
                  </a:cubicBezTo>
                  <a:cubicBezTo>
                    <a:pt x="298" y="191"/>
                    <a:pt x="287" y="202"/>
                    <a:pt x="277" y="215"/>
                  </a:cubicBezTo>
                  <a:cubicBezTo>
                    <a:pt x="267" y="228"/>
                    <a:pt x="258" y="244"/>
                    <a:pt x="251" y="261"/>
                  </a:cubicBezTo>
                  <a:cubicBezTo>
                    <a:pt x="244" y="277"/>
                    <a:pt x="238" y="296"/>
                    <a:pt x="235" y="316"/>
                  </a:cubicBezTo>
                  <a:cubicBezTo>
                    <a:pt x="231" y="337"/>
                    <a:pt x="229" y="359"/>
                    <a:pt x="229" y="382"/>
                  </a:cubicBezTo>
                  <a:cubicBezTo>
                    <a:pt x="229" y="427"/>
                    <a:pt x="236" y="473"/>
                    <a:pt x="250" y="518"/>
                  </a:cubicBezTo>
                  <a:cubicBezTo>
                    <a:pt x="257" y="544"/>
                    <a:pt x="267" y="568"/>
                    <a:pt x="278" y="592"/>
                  </a:cubicBezTo>
                  <a:cubicBezTo>
                    <a:pt x="273" y="594"/>
                    <a:pt x="268" y="597"/>
                    <a:pt x="264" y="600"/>
                  </a:cubicBezTo>
                  <a:cubicBezTo>
                    <a:pt x="246" y="611"/>
                    <a:pt x="228" y="622"/>
                    <a:pt x="211" y="634"/>
                  </a:cubicBezTo>
                  <a:cubicBezTo>
                    <a:pt x="160" y="666"/>
                    <a:pt x="109" y="698"/>
                    <a:pt x="59" y="731"/>
                  </a:cubicBezTo>
                  <a:cubicBezTo>
                    <a:pt x="50" y="737"/>
                    <a:pt x="42" y="744"/>
                    <a:pt x="35" y="752"/>
                  </a:cubicBezTo>
                  <a:cubicBezTo>
                    <a:pt x="27" y="761"/>
                    <a:pt x="21" y="770"/>
                    <a:pt x="16" y="781"/>
                  </a:cubicBezTo>
                  <a:cubicBezTo>
                    <a:pt x="11" y="792"/>
                    <a:pt x="7" y="804"/>
                    <a:pt x="4" y="818"/>
                  </a:cubicBezTo>
                  <a:cubicBezTo>
                    <a:pt x="2" y="831"/>
                    <a:pt x="0" y="845"/>
                    <a:pt x="0" y="860"/>
                  </a:cubicBezTo>
                  <a:cubicBezTo>
                    <a:pt x="0" y="1877"/>
                    <a:pt x="0" y="1877"/>
                    <a:pt x="0" y="1877"/>
                  </a:cubicBezTo>
                  <a:cubicBezTo>
                    <a:pt x="0" y="1904"/>
                    <a:pt x="5" y="1931"/>
                    <a:pt x="13" y="1956"/>
                  </a:cubicBezTo>
                  <a:cubicBezTo>
                    <a:pt x="21" y="1981"/>
                    <a:pt x="33" y="2004"/>
                    <a:pt x="48" y="2025"/>
                  </a:cubicBezTo>
                  <a:cubicBezTo>
                    <a:pt x="63" y="2045"/>
                    <a:pt x="80" y="2062"/>
                    <a:pt x="99" y="2076"/>
                  </a:cubicBezTo>
                  <a:cubicBezTo>
                    <a:pt x="118" y="2089"/>
                    <a:pt x="139" y="2098"/>
                    <a:pt x="161" y="2102"/>
                  </a:cubicBezTo>
                  <a:cubicBezTo>
                    <a:pt x="202" y="2090"/>
                    <a:pt x="202" y="2090"/>
                    <a:pt x="202" y="2090"/>
                  </a:cubicBezTo>
                  <a:cubicBezTo>
                    <a:pt x="202" y="3269"/>
                    <a:pt x="202" y="3269"/>
                    <a:pt x="202" y="3269"/>
                  </a:cubicBezTo>
                  <a:cubicBezTo>
                    <a:pt x="308" y="3269"/>
                    <a:pt x="308" y="3269"/>
                    <a:pt x="308" y="3269"/>
                  </a:cubicBezTo>
                  <a:cubicBezTo>
                    <a:pt x="410" y="3269"/>
                    <a:pt x="410" y="3269"/>
                    <a:pt x="410" y="3269"/>
                  </a:cubicBezTo>
                  <a:cubicBezTo>
                    <a:pt x="518" y="3269"/>
                    <a:pt x="518" y="3269"/>
                    <a:pt x="518" y="3269"/>
                  </a:cubicBezTo>
                  <a:cubicBezTo>
                    <a:pt x="541" y="3269"/>
                    <a:pt x="563" y="3263"/>
                    <a:pt x="583" y="3252"/>
                  </a:cubicBezTo>
                  <a:cubicBezTo>
                    <a:pt x="585" y="3251"/>
                    <a:pt x="586" y="3250"/>
                    <a:pt x="587" y="3249"/>
                  </a:cubicBezTo>
                  <a:cubicBezTo>
                    <a:pt x="589" y="3251"/>
                    <a:pt x="591" y="3252"/>
                    <a:pt x="593" y="3253"/>
                  </a:cubicBezTo>
                  <a:cubicBezTo>
                    <a:pt x="611" y="3263"/>
                    <a:pt x="631" y="3269"/>
                    <a:pt x="652" y="3269"/>
                  </a:cubicBezTo>
                  <a:cubicBezTo>
                    <a:pt x="744" y="3269"/>
                    <a:pt x="744" y="3269"/>
                    <a:pt x="744" y="3269"/>
                  </a:cubicBezTo>
                  <a:cubicBezTo>
                    <a:pt x="867" y="3269"/>
                    <a:pt x="867" y="3269"/>
                    <a:pt x="867" y="3269"/>
                  </a:cubicBezTo>
                  <a:cubicBezTo>
                    <a:pt x="960" y="3269"/>
                    <a:pt x="960" y="3269"/>
                    <a:pt x="960" y="3269"/>
                  </a:cubicBezTo>
                  <a:cubicBezTo>
                    <a:pt x="960" y="2174"/>
                    <a:pt x="960" y="2174"/>
                    <a:pt x="960" y="2174"/>
                  </a:cubicBezTo>
                  <a:cubicBezTo>
                    <a:pt x="984" y="2169"/>
                    <a:pt x="1034" y="2158"/>
                    <a:pt x="1045" y="2154"/>
                  </a:cubicBezTo>
                  <a:cubicBezTo>
                    <a:pt x="1061" y="2147"/>
                    <a:pt x="1074" y="2137"/>
                    <a:pt x="1086" y="2123"/>
                  </a:cubicBezTo>
                  <a:cubicBezTo>
                    <a:pt x="1098" y="2109"/>
                    <a:pt x="1107" y="2091"/>
                    <a:pt x="1113" y="2071"/>
                  </a:cubicBezTo>
                  <a:cubicBezTo>
                    <a:pt x="1120" y="2051"/>
                    <a:pt x="1123" y="2028"/>
                    <a:pt x="1123" y="2004"/>
                  </a:cubicBezTo>
                  <a:cubicBezTo>
                    <a:pt x="1123" y="1079"/>
                    <a:pt x="1123" y="1079"/>
                    <a:pt x="1123" y="1079"/>
                  </a:cubicBezTo>
                  <a:cubicBezTo>
                    <a:pt x="1123" y="1054"/>
                    <a:pt x="1120" y="1029"/>
                    <a:pt x="1113" y="100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748F5359-CA8A-4A41-A9EE-2CC201FD79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2039" y="3332973"/>
              <a:ext cx="671039" cy="2386945"/>
            </a:xfrm>
            <a:custGeom>
              <a:avLst/>
              <a:gdLst>
                <a:gd name="T0" fmla="*/ 919 w 919"/>
                <a:gd name="T1" fmla="*/ 1079 h 3269"/>
                <a:gd name="T2" fmla="*/ 919 w 919"/>
                <a:gd name="T3" fmla="*/ 2004 h 3269"/>
                <a:gd name="T4" fmla="*/ 909 w 919"/>
                <a:gd name="T5" fmla="*/ 2071 h 3269"/>
                <a:gd name="T6" fmla="*/ 882 w 919"/>
                <a:gd name="T7" fmla="*/ 2123 h 3269"/>
                <a:gd name="T8" fmla="*/ 841 w 919"/>
                <a:gd name="T9" fmla="*/ 2154 h 3269"/>
                <a:gd name="T10" fmla="*/ 791 w 919"/>
                <a:gd name="T11" fmla="*/ 2159 h 3269"/>
                <a:gd name="T12" fmla="*/ 774 w 919"/>
                <a:gd name="T13" fmla="*/ 2155 h 3269"/>
                <a:gd name="T14" fmla="*/ 774 w 919"/>
                <a:gd name="T15" fmla="*/ 841 h 3269"/>
                <a:gd name="T16" fmla="*/ 791 w 919"/>
                <a:gd name="T17" fmla="*/ 848 h 3269"/>
                <a:gd name="T18" fmla="*/ 841 w 919"/>
                <a:gd name="T19" fmla="*/ 882 h 3269"/>
                <a:gd name="T20" fmla="*/ 882 w 919"/>
                <a:gd name="T21" fmla="*/ 938 h 3269"/>
                <a:gd name="T22" fmla="*/ 909 w 919"/>
                <a:gd name="T23" fmla="*/ 1005 h 3269"/>
                <a:gd name="T24" fmla="*/ 919 w 919"/>
                <a:gd name="T25" fmla="*/ 1079 h 3269"/>
                <a:gd name="T26" fmla="*/ 312 w 919"/>
                <a:gd name="T27" fmla="*/ 514 h 3269"/>
                <a:gd name="T28" fmla="*/ 394 w 919"/>
                <a:gd name="T29" fmla="*/ 621 h 3269"/>
                <a:gd name="T30" fmla="*/ 493 w 919"/>
                <a:gd name="T31" fmla="*/ 688 h 3269"/>
                <a:gd name="T32" fmla="*/ 589 w 919"/>
                <a:gd name="T33" fmla="*/ 702 h 3269"/>
                <a:gd name="T34" fmla="*/ 665 w 919"/>
                <a:gd name="T35" fmla="*/ 664 h 3269"/>
                <a:gd name="T36" fmla="*/ 715 w 919"/>
                <a:gd name="T37" fmla="*/ 584 h 3269"/>
                <a:gd name="T38" fmla="*/ 733 w 919"/>
                <a:gd name="T39" fmla="*/ 468 h 3269"/>
                <a:gd name="T40" fmla="*/ 715 w 919"/>
                <a:gd name="T41" fmla="*/ 335 h 3269"/>
                <a:gd name="T42" fmla="*/ 665 w 919"/>
                <a:gd name="T43" fmla="*/ 209 h 3269"/>
                <a:gd name="T44" fmla="*/ 589 w 919"/>
                <a:gd name="T45" fmla="*/ 101 h 3269"/>
                <a:gd name="T46" fmla="*/ 493 w 919"/>
                <a:gd name="T47" fmla="*/ 26 h 3269"/>
                <a:gd name="T48" fmla="*/ 394 w 919"/>
                <a:gd name="T49" fmla="*/ 1 h 3269"/>
                <a:gd name="T50" fmla="*/ 312 w 919"/>
                <a:gd name="T51" fmla="*/ 32 h 3269"/>
                <a:gd name="T52" fmla="*/ 254 w 919"/>
                <a:gd name="T53" fmla="*/ 113 h 3269"/>
                <a:gd name="T54" fmla="*/ 233 w 919"/>
                <a:gd name="T55" fmla="*/ 236 h 3269"/>
                <a:gd name="T56" fmla="*/ 254 w 919"/>
                <a:gd name="T57" fmla="*/ 380 h 3269"/>
                <a:gd name="T58" fmla="*/ 312 w 919"/>
                <a:gd name="T59" fmla="*/ 514 h 3269"/>
                <a:gd name="T60" fmla="*/ 206 w 919"/>
                <a:gd name="T61" fmla="*/ 3269 h 3269"/>
                <a:gd name="T62" fmla="*/ 314 w 919"/>
                <a:gd name="T63" fmla="*/ 3269 h 3269"/>
                <a:gd name="T64" fmla="*/ 379 w 919"/>
                <a:gd name="T65" fmla="*/ 3252 h 3269"/>
                <a:gd name="T66" fmla="*/ 432 w 919"/>
                <a:gd name="T67" fmla="*/ 3205 h 3269"/>
                <a:gd name="T68" fmla="*/ 467 w 919"/>
                <a:gd name="T69" fmla="*/ 3137 h 3269"/>
                <a:gd name="T70" fmla="*/ 480 w 919"/>
                <a:gd name="T71" fmla="*/ 3054 h 3269"/>
                <a:gd name="T72" fmla="*/ 480 w 919"/>
                <a:gd name="T73" fmla="*/ 2101 h 3269"/>
                <a:gd name="T74" fmla="*/ 506 w 919"/>
                <a:gd name="T75" fmla="*/ 2105 h 3269"/>
                <a:gd name="T76" fmla="*/ 506 w 919"/>
                <a:gd name="T77" fmla="*/ 3055 h 3269"/>
                <a:gd name="T78" fmla="*/ 519 w 919"/>
                <a:gd name="T79" fmla="*/ 3138 h 3269"/>
                <a:gd name="T80" fmla="*/ 553 w 919"/>
                <a:gd name="T81" fmla="*/ 3206 h 3269"/>
                <a:gd name="T82" fmla="*/ 603 w 919"/>
                <a:gd name="T83" fmla="*/ 3252 h 3269"/>
                <a:gd name="T84" fmla="*/ 663 w 919"/>
                <a:gd name="T85" fmla="*/ 3269 h 3269"/>
                <a:gd name="T86" fmla="*/ 756 w 919"/>
                <a:gd name="T87" fmla="*/ 3269 h 3269"/>
                <a:gd name="T88" fmla="*/ 756 w 919"/>
                <a:gd name="T89" fmla="*/ 834 h 3269"/>
                <a:gd name="T90" fmla="*/ 206 w 919"/>
                <a:gd name="T91" fmla="*/ 611 h 3269"/>
                <a:gd name="T92" fmla="*/ 206 w 919"/>
                <a:gd name="T93" fmla="*/ 3269 h 3269"/>
                <a:gd name="T94" fmla="*/ 101 w 919"/>
                <a:gd name="T95" fmla="*/ 585 h 3269"/>
                <a:gd name="T96" fmla="*/ 49 w 919"/>
                <a:gd name="T97" fmla="*/ 608 h 3269"/>
                <a:gd name="T98" fmla="*/ 13 w 919"/>
                <a:gd name="T99" fmla="*/ 659 h 3269"/>
                <a:gd name="T100" fmla="*/ 0 w 919"/>
                <a:gd name="T101" fmla="*/ 734 h 3269"/>
                <a:gd name="T102" fmla="*/ 0 w 919"/>
                <a:gd name="T103" fmla="*/ 1805 h 3269"/>
                <a:gd name="T104" fmla="*/ 13 w 919"/>
                <a:gd name="T105" fmla="*/ 1888 h 3269"/>
                <a:gd name="T106" fmla="*/ 49 w 919"/>
                <a:gd name="T107" fmla="*/ 1960 h 3269"/>
                <a:gd name="T108" fmla="*/ 101 w 919"/>
                <a:gd name="T109" fmla="*/ 2014 h 3269"/>
                <a:gd name="T110" fmla="*/ 164 w 919"/>
                <a:gd name="T111" fmla="*/ 2042 h 3269"/>
                <a:gd name="T112" fmla="*/ 184 w 919"/>
                <a:gd name="T113" fmla="*/ 2046 h 3269"/>
                <a:gd name="T114" fmla="*/ 184 w 919"/>
                <a:gd name="T115" fmla="*/ 602 h 3269"/>
                <a:gd name="T116" fmla="*/ 164 w 919"/>
                <a:gd name="T117" fmla="*/ 594 h 3269"/>
                <a:gd name="T118" fmla="*/ 101 w 919"/>
                <a:gd name="T119" fmla="*/ 585 h 3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9" h="3269">
                  <a:moveTo>
                    <a:pt x="919" y="1079"/>
                  </a:moveTo>
                  <a:cubicBezTo>
                    <a:pt x="919" y="2004"/>
                    <a:pt x="919" y="2004"/>
                    <a:pt x="919" y="2004"/>
                  </a:cubicBezTo>
                  <a:cubicBezTo>
                    <a:pt x="919" y="2028"/>
                    <a:pt x="916" y="2051"/>
                    <a:pt x="909" y="2071"/>
                  </a:cubicBezTo>
                  <a:cubicBezTo>
                    <a:pt x="903" y="2091"/>
                    <a:pt x="894" y="2109"/>
                    <a:pt x="882" y="2123"/>
                  </a:cubicBezTo>
                  <a:cubicBezTo>
                    <a:pt x="870" y="2137"/>
                    <a:pt x="857" y="2147"/>
                    <a:pt x="841" y="2154"/>
                  </a:cubicBezTo>
                  <a:cubicBezTo>
                    <a:pt x="826" y="2160"/>
                    <a:pt x="809" y="2162"/>
                    <a:pt x="791" y="2159"/>
                  </a:cubicBezTo>
                  <a:cubicBezTo>
                    <a:pt x="774" y="2155"/>
                    <a:pt x="774" y="2155"/>
                    <a:pt x="774" y="2155"/>
                  </a:cubicBezTo>
                  <a:cubicBezTo>
                    <a:pt x="774" y="841"/>
                    <a:pt x="774" y="841"/>
                    <a:pt x="774" y="841"/>
                  </a:cubicBezTo>
                  <a:cubicBezTo>
                    <a:pt x="791" y="848"/>
                    <a:pt x="791" y="848"/>
                    <a:pt x="791" y="848"/>
                  </a:cubicBezTo>
                  <a:cubicBezTo>
                    <a:pt x="809" y="855"/>
                    <a:pt x="826" y="867"/>
                    <a:pt x="841" y="882"/>
                  </a:cubicBezTo>
                  <a:cubicBezTo>
                    <a:pt x="857" y="898"/>
                    <a:pt x="870" y="917"/>
                    <a:pt x="882" y="938"/>
                  </a:cubicBezTo>
                  <a:cubicBezTo>
                    <a:pt x="894" y="959"/>
                    <a:pt x="903" y="981"/>
                    <a:pt x="909" y="1005"/>
                  </a:cubicBezTo>
                  <a:cubicBezTo>
                    <a:pt x="916" y="1029"/>
                    <a:pt x="919" y="1054"/>
                    <a:pt x="919" y="1079"/>
                  </a:cubicBezTo>
                  <a:close/>
                  <a:moveTo>
                    <a:pt x="312" y="514"/>
                  </a:moveTo>
                  <a:cubicBezTo>
                    <a:pt x="335" y="555"/>
                    <a:pt x="364" y="591"/>
                    <a:pt x="394" y="621"/>
                  </a:cubicBezTo>
                  <a:cubicBezTo>
                    <a:pt x="425" y="651"/>
                    <a:pt x="458" y="674"/>
                    <a:pt x="493" y="688"/>
                  </a:cubicBezTo>
                  <a:cubicBezTo>
                    <a:pt x="527" y="702"/>
                    <a:pt x="560" y="706"/>
                    <a:pt x="589" y="702"/>
                  </a:cubicBezTo>
                  <a:cubicBezTo>
                    <a:pt x="617" y="697"/>
                    <a:pt x="643" y="684"/>
                    <a:pt x="665" y="664"/>
                  </a:cubicBezTo>
                  <a:cubicBezTo>
                    <a:pt x="686" y="644"/>
                    <a:pt x="703" y="617"/>
                    <a:pt x="715" y="584"/>
                  </a:cubicBezTo>
                  <a:cubicBezTo>
                    <a:pt x="726" y="551"/>
                    <a:pt x="733" y="512"/>
                    <a:pt x="733" y="468"/>
                  </a:cubicBezTo>
                  <a:cubicBezTo>
                    <a:pt x="733" y="424"/>
                    <a:pt x="726" y="379"/>
                    <a:pt x="715" y="335"/>
                  </a:cubicBezTo>
                  <a:cubicBezTo>
                    <a:pt x="703" y="291"/>
                    <a:pt x="686" y="249"/>
                    <a:pt x="665" y="209"/>
                  </a:cubicBezTo>
                  <a:cubicBezTo>
                    <a:pt x="643" y="169"/>
                    <a:pt x="617" y="132"/>
                    <a:pt x="589" y="101"/>
                  </a:cubicBezTo>
                  <a:cubicBezTo>
                    <a:pt x="560" y="69"/>
                    <a:pt x="527" y="44"/>
                    <a:pt x="493" y="26"/>
                  </a:cubicBezTo>
                  <a:cubicBezTo>
                    <a:pt x="458" y="8"/>
                    <a:pt x="425" y="0"/>
                    <a:pt x="394" y="1"/>
                  </a:cubicBezTo>
                  <a:cubicBezTo>
                    <a:pt x="364" y="3"/>
                    <a:pt x="335" y="13"/>
                    <a:pt x="312" y="32"/>
                  </a:cubicBezTo>
                  <a:cubicBezTo>
                    <a:pt x="288" y="51"/>
                    <a:pt x="268" y="78"/>
                    <a:pt x="254" y="113"/>
                  </a:cubicBezTo>
                  <a:cubicBezTo>
                    <a:pt x="241" y="147"/>
                    <a:pt x="233" y="189"/>
                    <a:pt x="233" y="236"/>
                  </a:cubicBezTo>
                  <a:cubicBezTo>
                    <a:pt x="233" y="284"/>
                    <a:pt x="241" y="333"/>
                    <a:pt x="254" y="380"/>
                  </a:cubicBezTo>
                  <a:cubicBezTo>
                    <a:pt x="268" y="427"/>
                    <a:pt x="288" y="472"/>
                    <a:pt x="312" y="514"/>
                  </a:cubicBezTo>
                  <a:close/>
                  <a:moveTo>
                    <a:pt x="206" y="3269"/>
                  </a:moveTo>
                  <a:cubicBezTo>
                    <a:pt x="314" y="3269"/>
                    <a:pt x="314" y="3269"/>
                    <a:pt x="314" y="3269"/>
                  </a:cubicBezTo>
                  <a:cubicBezTo>
                    <a:pt x="337" y="3269"/>
                    <a:pt x="359" y="3263"/>
                    <a:pt x="379" y="3252"/>
                  </a:cubicBezTo>
                  <a:cubicBezTo>
                    <a:pt x="399" y="3241"/>
                    <a:pt x="417" y="3225"/>
                    <a:pt x="432" y="3205"/>
                  </a:cubicBezTo>
                  <a:cubicBezTo>
                    <a:pt x="447" y="3186"/>
                    <a:pt x="459" y="3163"/>
                    <a:pt x="467" y="3137"/>
                  </a:cubicBezTo>
                  <a:cubicBezTo>
                    <a:pt x="475" y="3111"/>
                    <a:pt x="480" y="3083"/>
                    <a:pt x="480" y="3054"/>
                  </a:cubicBezTo>
                  <a:cubicBezTo>
                    <a:pt x="480" y="2101"/>
                    <a:pt x="480" y="2101"/>
                    <a:pt x="480" y="2101"/>
                  </a:cubicBezTo>
                  <a:cubicBezTo>
                    <a:pt x="506" y="2105"/>
                    <a:pt x="506" y="2105"/>
                    <a:pt x="506" y="2105"/>
                  </a:cubicBezTo>
                  <a:cubicBezTo>
                    <a:pt x="506" y="3055"/>
                    <a:pt x="506" y="3055"/>
                    <a:pt x="506" y="3055"/>
                  </a:cubicBezTo>
                  <a:cubicBezTo>
                    <a:pt x="506" y="3084"/>
                    <a:pt x="510" y="3112"/>
                    <a:pt x="519" y="3138"/>
                  </a:cubicBezTo>
                  <a:cubicBezTo>
                    <a:pt x="527" y="3164"/>
                    <a:pt x="539" y="3187"/>
                    <a:pt x="553" y="3206"/>
                  </a:cubicBezTo>
                  <a:cubicBezTo>
                    <a:pt x="567" y="3226"/>
                    <a:pt x="584" y="3241"/>
                    <a:pt x="603" y="3252"/>
                  </a:cubicBezTo>
                  <a:cubicBezTo>
                    <a:pt x="621" y="3263"/>
                    <a:pt x="642" y="3269"/>
                    <a:pt x="663" y="3269"/>
                  </a:cubicBezTo>
                  <a:cubicBezTo>
                    <a:pt x="756" y="3269"/>
                    <a:pt x="756" y="3269"/>
                    <a:pt x="756" y="3269"/>
                  </a:cubicBezTo>
                  <a:cubicBezTo>
                    <a:pt x="756" y="834"/>
                    <a:pt x="756" y="834"/>
                    <a:pt x="756" y="834"/>
                  </a:cubicBezTo>
                  <a:cubicBezTo>
                    <a:pt x="206" y="611"/>
                    <a:pt x="206" y="611"/>
                    <a:pt x="206" y="611"/>
                  </a:cubicBezTo>
                  <a:lnTo>
                    <a:pt x="206" y="3269"/>
                  </a:lnTo>
                  <a:close/>
                  <a:moveTo>
                    <a:pt x="101" y="585"/>
                  </a:moveTo>
                  <a:cubicBezTo>
                    <a:pt x="82" y="587"/>
                    <a:pt x="64" y="595"/>
                    <a:pt x="49" y="608"/>
                  </a:cubicBezTo>
                  <a:cubicBezTo>
                    <a:pt x="34" y="620"/>
                    <a:pt x="22" y="638"/>
                    <a:pt x="13" y="659"/>
                  </a:cubicBezTo>
                  <a:cubicBezTo>
                    <a:pt x="5" y="681"/>
                    <a:pt x="0" y="706"/>
                    <a:pt x="0" y="734"/>
                  </a:cubicBezTo>
                  <a:cubicBezTo>
                    <a:pt x="0" y="1805"/>
                    <a:pt x="0" y="1805"/>
                    <a:pt x="0" y="1805"/>
                  </a:cubicBezTo>
                  <a:cubicBezTo>
                    <a:pt x="0" y="1833"/>
                    <a:pt x="5" y="1861"/>
                    <a:pt x="13" y="1888"/>
                  </a:cubicBezTo>
                  <a:cubicBezTo>
                    <a:pt x="22" y="1914"/>
                    <a:pt x="34" y="1939"/>
                    <a:pt x="49" y="1960"/>
                  </a:cubicBezTo>
                  <a:cubicBezTo>
                    <a:pt x="64" y="1982"/>
                    <a:pt x="82" y="2000"/>
                    <a:pt x="101" y="2014"/>
                  </a:cubicBezTo>
                  <a:cubicBezTo>
                    <a:pt x="121" y="2028"/>
                    <a:pt x="142" y="2038"/>
                    <a:pt x="164" y="2042"/>
                  </a:cubicBezTo>
                  <a:cubicBezTo>
                    <a:pt x="184" y="2046"/>
                    <a:pt x="184" y="2046"/>
                    <a:pt x="184" y="2046"/>
                  </a:cubicBezTo>
                  <a:cubicBezTo>
                    <a:pt x="184" y="602"/>
                    <a:pt x="184" y="602"/>
                    <a:pt x="184" y="602"/>
                  </a:cubicBezTo>
                  <a:cubicBezTo>
                    <a:pt x="164" y="594"/>
                    <a:pt x="164" y="594"/>
                    <a:pt x="164" y="594"/>
                  </a:cubicBezTo>
                  <a:cubicBezTo>
                    <a:pt x="142" y="585"/>
                    <a:pt x="121" y="582"/>
                    <a:pt x="101" y="5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21" name="Freeform 67">
              <a:extLst>
                <a:ext uri="{FF2B5EF4-FFF2-40B4-BE49-F238E27FC236}">
                  <a16:creationId xmlns:a16="http://schemas.microsoft.com/office/drawing/2014/main" id="{18B9327D-715F-45A5-A98A-D9E57DEE2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125" y="3771064"/>
              <a:ext cx="268477" cy="1096773"/>
            </a:xfrm>
            <a:custGeom>
              <a:avLst/>
              <a:gdLst>
                <a:gd name="T0" fmla="*/ 305 w 368"/>
                <a:gd name="T1" fmla="*/ 1414 h 1502"/>
                <a:gd name="T2" fmla="*/ 253 w 368"/>
                <a:gd name="T3" fmla="*/ 1360 h 1502"/>
                <a:gd name="T4" fmla="*/ 217 w 368"/>
                <a:gd name="T5" fmla="*/ 1288 h 1502"/>
                <a:gd name="T6" fmla="*/ 204 w 368"/>
                <a:gd name="T7" fmla="*/ 1205 h 1502"/>
                <a:gd name="T8" fmla="*/ 204 w 368"/>
                <a:gd name="T9" fmla="*/ 134 h 1502"/>
                <a:gd name="T10" fmla="*/ 208 w 368"/>
                <a:gd name="T11" fmla="*/ 90 h 1502"/>
                <a:gd name="T12" fmla="*/ 221 w 368"/>
                <a:gd name="T13" fmla="*/ 52 h 1502"/>
                <a:gd name="T14" fmla="*/ 239 w 368"/>
                <a:gd name="T15" fmla="*/ 21 h 1502"/>
                <a:gd name="T16" fmla="*/ 264 w 368"/>
                <a:gd name="T17" fmla="*/ 0 h 1502"/>
                <a:gd name="T18" fmla="*/ 211 w 368"/>
                <a:gd name="T19" fmla="*/ 34 h 1502"/>
                <a:gd name="T20" fmla="*/ 59 w 368"/>
                <a:gd name="T21" fmla="*/ 131 h 1502"/>
                <a:gd name="T22" fmla="*/ 35 w 368"/>
                <a:gd name="T23" fmla="*/ 152 h 1502"/>
                <a:gd name="T24" fmla="*/ 16 w 368"/>
                <a:gd name="T25" fmla="*/ 181 h 1502"/>
                <a:gd name="T26" fmla="*/ 4 w 368"/>
                <a:gd name="T27" fmla="*/ 218 h 1502"/>
                <a:gd name="T28" fmla="*/ 0 w 368"/>
                <a:gd name="T29" fmla="*/ 260 h 1502"/>
                <a:gd name="T30" fmla="*/ 0 w 368"/>
                <a:gd name="T31" fmla="*/ 1277 h 1502"/>
                <a:gd name="T32" fmla="*/ 13 w 368"/>
                <a:gd name="T33" fmla="*/ 1356 h 1502"/>
                <a:gd name="T34" fmla="*/ 48 w 368"/>
                <a:gd name="T35" fmla="*/ 1425 h 1502"/>
                <a:gd name="T36" fmla="*/ 99 w 368"/>
                <a:gd name="T37" fmla="*/ 1476 h 1502"/>
                <a:gd name="T38" fmla="*/ 161 w 368"/>
                <a:gd name="T39" fmla="*/ 1502 h 1502"/>
                <a:gd name="T40" fmla="*/ 368 w 368"/>
                <a:gd name="T41" fmla="*/ 1442 h 1502"/>
                <a:gd name="T42" fmla="*/ 305 w 368"/>
                <a:gd name="T43" fmla="*/ 1414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8" h="1502">
                  <a:moveTo>
                    <a:pt x="305" y="1414"/>
                  </a:moveTo>
                  <a:cubicBezTo>
                    <a:pt x="286" y="1400"/>
                    <a:pt x="268" y="1382"/>
                    <a:pt x="253" y="1360"/>
                  </a:cubicBezTo>
                  <a:cubicBezTo>
                    <a:pt x="238" y="1339"/>
                    <a:pt x="226" y="1314"/>
                    <a:pt x="217" y="1288"/>
                  </a:cubicBezTo>
                  <a:cubicBezTo>
                    <a:pt x="209" y="1261"/>
                    <a:pt x="204" y="1233"/>
                    <a:pt x="204" y="1205"/>
                  </a:cubicBezTo>
                  <a:cubicBezTo>
                    <a:pt x="204" y="134"/>
                    <a:pt x="204" y="134"/>
                    <a:pt x="204" y="134"/>
                  </a:cubicBezTo>
                  <a:cubicBezTo>
                    <a:pt x="204" y="119"/>
                    <a:pt x="206" y="104"/>
                    <a:pt x="208" y="90"/>
                  </a:cubicBezTo>
                  <a:cubicBezTo>
                    <a:pt x="211" y="76"/>
                    <a:pt x="215" y="63"/>
                    <a:pt x="221" y="52"/>
                  </a:cubicBezTo>
                  <a:cubicBezTo>
                    <a:pt x="226" y="41"/>
                    <a:pt x="232" y="30"/>
                    <a:pt x="239" y="21"/>
                  </a:cubicBezTo>
                  <a:cubicBezTo>
                    <a:pt x="247" y="13"/>
                    <a:pt x="255" y="5"/>
                    <a:pt x="264" y="0"/>
                  </a:cubicBezTo>
                  <a:cubicBezTo>
                    <a:pt x="246" y="11"/>
                    <a:pt x="229" y="22"/>
                    <a:pt x="211" y="34"/>
                  </a:cubicBezTo>
                  <a:cubicBezTo>
                    <a:pt x="160" y="66"/>
                    <a:pt x="109" y="98"/>
                    <a:pt x="59" y="131"/>
                  </a:cubicBezTo>
                  <a:cubicBezTo>
                    <a:pt x="50" y="137"/>
                    <a:pt x="42" y="144"/>
                    <a:pt x="35" y="152"/>
                  </a:cubicBezTo>
                  <a:cubicBezTo>
                    <a:pt x="27" y="161"/>
                    <a:pt x="21" y="170"/>
                    <a:pt x="16" y="181"/>
                  </a:cubicBezTo>
                  <a:cubicBezTo>
                    <a:pt x="11" y="192"/>
                    <a:pt x="7" y="204"/>
                    <a:pt x="4" y="218"/>
                  </a:cubicBezTo>
                  <a:cubicBezTo>
                    <a:pt x="2" y="231"/>
                    <a:pt x="0" y="245"/>
                    <a:pt x="0" y="260"/>
                  </a:cubicBezTo>
                  <a:cubicBezTo>
                    <a:pt x="0" y="1277"/>
                    <a:pt x="0" y="1277"/>
                    <a:pt x="0" y="1277"/>
                  </a:cubicBezTo>
                  <a:cubicBezTo>
                    <a:pt x="0" y="1304"/>
                    <a:pt x="5" y="1331"/>
                    <a:pt x="13" y="1356"/>
                  </a:cubicBezTo>
                  <a:cubicBezTo>
                    <a:pt x="21" y="1381"/>
                    <a:pt x="33" y="1404"/>
                    <a:pt x="48" y="1425"/>
                  </a:cubicBezTo>
                  <a:cubicBezTo>
                    <a:pt x="63" y="1445"/>
                    <a:pt x="80" y="1462"/>
                    <a:pt x="99" y="1476"/>
                  </a:cubicBezTo>
                  <a:cubicBezTo>
                    <a:pt x="118" y="1489"/>
                    <a:pt x="139" y="1498"/>
                    <a:pt x="161" y="1502"/>
                  </a:cubicBezTo>
                  <a:cubicBezTo>
                    <a:pt x="368" y="1442"/>
                    <a:pt x="368" y="1442"/>
                    <a:pt x="368" y="1442"/>
                  </a:cubicBezTo>
                  <a:cubicBezTo>
                    <a:pt x="346" y="1438"/>
                    <a:pt x="325" y="1428"/>
                    <a:pt x="305" y="141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C790ADD-4917-43B6-863A-E0DF450D92B1}"/>
              </a:ext>
            </a:extLst>
          </p:cNvPr>
          <p:cNvSpPr txBox="1"/>
          <p:nvPr/>
        </p:nvSpPr>
        <p:spPr>
          <a:xfrm>
            <a:off x="7126101" y="2714644"/>
            <a:ext cx="4147486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</a:rPr>
              <a:t>Lorem Ipsum is simply dummy text of the printing and typesetting industry. Ipsum has been the industry's standard </a:t>
            </a:r>
            <a:r>
              <a:rPr lang="en-US" sz="1200" dirty="0" err="1">
                <a:latin typeface="Source Sans Pro" panose="020B0503030403020204" pitchFamily="34" charset="0"/>
              </a:rPr>
              <a:t>dummythe</a:t>
            </a:r>
            <a:r>
              <a:rPr lang="en-US" sz="1200" dirty="0">
                <a:latin typeface="Source Sans Pro" panose="020B0503030403020204" pitchFamily="34" charset="0"/>
              </a:rPr>
              <a:t> printing and typesetting</a:t>
            </a:r>
            <a:endParaRPr lang="id-ID" sz="1200" dirty="0">
              <a:latin typeface="Source Sans Pro" panose="020B0503030403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22F6C72-BEFB-46BE-8C23-74FED5A17EDE}"/>
              </a:ext>
            </a:extLst>
          </p:cNvPr>
          <p:cNvSpPr/>
          <p:nvPr/>
        </p:nvSpPr>
        <p:spPr>
          <a:xfrm>
            <a:off x="7237701" y="5338923"/>
            <a:ext cx="1607127" cy="38117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B1877-9C7D-4DCC-A26B-C0FF8F2FC4D0}"/>
              </a:ext>
            </a:extLst>
          </p:cNvPr>
          <p:cNvSpPr txBox="1"/>
          <p:nvPr/>
        </p:nvSpPr>
        <p:spPr>
          <a:xfrm>
            <a:off x="7126100" y="3873274"/>
            <a:ext cx="4151835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</a:rPr>
              <a:t>Lorem Ipsum is simply dummy text of the printing and typesetting industry. Ipsum has been the industry's standard </a:t>
            </a:r>
            <a:r>
              <a:rPr lang="en-US" sz="1200" dirty="0" err="1">
                <a:latin typeface="Source Sans Pro" panose="020B0503030403020204" pitchFamily="34" charset="0"/>
              </a:rPr>
              <a:t>dummythe</a:t>
            </a:r>
            <a:r>
              <a:rPr lang="en-US" sz="1200" dirty="0">
                <a:latin typeface="Source Sans Pro" panose="020B0503030403020204" pitchFamily="34" charset="0"/>
              </a:rPr>
              <a:t> printing and typesetting</a:t>
            </a:r>
            <a:endParaRPr lang="id-ID" sz="1200" dirty="0">
              <a:latin typeface="Source Sans Pro" panose="020B0503030403020204" pitchFamily="34" charset="0"/>
            </a:endParaRPr>
          </a:p>
        </p:txBody>
      </p:sp>
      <p:sp>
        <p:nvSpPr>
          <p:cNvPr id="40" name="Flowchart: Delay 39">
            <a:extLst>
              <a:ext uri="{FF2B5EF4-FFF2-40B4-BE49-F238E27FC236}">
                <a16:creationId xmlns:a16="http://schemas.microsoft.com/office/drawing/2014/main" id="{3195980D-5031-4B30-9AE5-88852B3D774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1" name="Freeform 23">
            <a:extLst>
              <a:ext uri="{FF2B5EF4-FFF2-40B4-BE49-F238E27FC236}">
                <a16:creationId xmlns:a16="http://schemas.microsoft.com/office/drawing/2014/main" id="{ACE1FECF-322D-436B-A6F9-6DBE1B44A2F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A214D8B-E006-477B-96E9-2D08F324D84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BB989EC-62A5-4A9D-B386-551701CC4C1A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1AC8A1E-8144-4534-9F0F-10487AF27D2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6FDE0EA-980B-42FF-8398-AF9F58D067F0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241DE78-6F7C-4DA3-B1E7-3B6572EDED6A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95487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Down 17">
            <a:extLst>
              <a:ext uri="{FF2B5EF4-FFF2-40B4-BE49-F238E27FC236}">
                <a16:creationId xmlns:a16="http://schemas.microsoft.com/office/drawing/2014/main" id="{A4474DF4-EA41-4169-AC5D-2BCA78868B06}"/>
              </a:ext>
            </a:extLst>
          </p:cNvPr>
          <p:cNvSpPr/>
          <p:nvPr/>
        </p:nvSpPr>
        <p:spPr>
          <a:xfrm rot="16200000">
            <a:off x="1314458" y="2720418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1AE312B4-2D4F-4F26-AE51-310F82AD15E1}"/>
              </a:ext>
            </a:extLst>
          </p:cNvPr>
          <p:cNvSpPr txBox="1">
            <a:spLocks/>
          </p:cNvSpPr>
          <p:nvPr/>
        </p:nvSpPr>
        <p:spPr>
          <a:xfrm>
            <a:off x="1559808" y="3011317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01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D51CAB8-3EE3-477B-AD1C-6EBF0BA67FBA}"/>
              </a:ext>
            </a:extLst>
          </p:cNvPr>
          <p:cNvSpPr txBox="1">
            <a:spLocks/>
          </p:cNvSpPr>
          <p:nvPr/>
        </p:nvSpPr>
        <p:spPr>
          <a:xfrm>
            <a:off x="2583222" y="3185650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07478A7-34B4-442F-ACB8-D5C60C387177}"/>
              </a:ext>
            </a:extLst>
          </p:cNvPr>
          <p:cNvSpPr txBox="1">
            <a:spLocks/>
          </p:cNvSpPr>
          <p:nvPr/>
        </p:nvSpPr>
        <p:spPr>
          <a:xfrm>
            <a:off x="2583222" y="2663105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A3FAF28C-8622-4D3B-8846-605CA42B6616}"/>
              </a:ext>
            </a:extLst>
          </p:cNvPr>
          <p:cNvSpPr/>
          <p:nvPr/>
        </p:nvSpPr>
        <p:spPr>
          <a:xfrm rot="16200000">
            <a:off x="4678391" y="2720419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BA5E966F-AE59-431F-8E1B-97C156189450}"/>
              </a:ext>
            </a:extLst>
          </p:cNvPr>
          <p:cNvSpPr txBox="1">
            <a:spLocks/>
          </p:cNvSpPr>
          <p:nvPr/>
        </p:nvSpPr>
        <p:spPr>
          <a:xfrm>
            <a:off x="4923741" y="3011318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02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B661746C-88ED-463C-A2CC-B1685C331317}"/>
              </a:ext>
            </a:extLst>
          </p:cNvPr>
          <p:cNvSpPr txBox="1">
            <a:spLocks/>
          </p:cNvSpPr>
          <p:nvPr/>
        </p:nvSpPr>
        <p:spPr>
          <a:xfrm>
            <a:off x="5947155" y="3185651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E0E3BE7-AB7F-4F04-9F88-778922DDAF12}"/>
              </a:ext>
            </a:extLst>
          </p:cNvPr>
          <p:cNvSpPr txBox="1">
            <a:spLocks/>
          </p:cNvSpPr>
          <p:nvPr/>
        </p:nvSpPr>
        <p:spPr>
          <a:xfrm>
            <a:off x="5947155" y="2663106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369DC1DA-7D6E-4A6C-BCAB-88240714E006}"/>
              </a:ext>
            </a:extLst>
          </p:cNvPr>
          <p:cNvSpPr/>
          <p:nvPr/>
        </p:nvSpPr>
        <p:spPr>
          <a:xfrm rot="16200000">
            <a:off x="8054798" y="2713206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71A76290-D93D-4698-B053-65D36901F734}"/>
              </a:ext>
            </a:extLst>
          </p:cNvPr>
          <p:cNvSpPr txBox="1">
            <a:spLocks/>
          </p:cNvSpPr>
          <p:nvPr/>
        </p:nvSpPr>
        <p:spPr>
          <a:xfrm>
            <a:off x="8300148" y="3004105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03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3DD2EFD9-2B85-4083-A310-97441C06CE67}"/>
              </a:ext>
            </a:extLst>
          </p:cNvPr>
          <p:cNvSpPr txBox="1">
            <a:spLocks/>
          </p:cNvSpPr>
          <p:nvPr/>
        </p:nvSpPr>
        <p:spPr>
          <a:xfrm>
            <a:off x="9323562" y="3178438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7C161A4D-C3E6-489C-A83D-BBD7929D417F}"/>
              </a:ext>
            </a:extLst>
          </p:cNvPr>
          <p:cNvSpPr txBox="1">
            <a:spLocks/>
          </p:cNvSpPr>
          <p:nvPr/>
        </p:nvSpPr>
        <p:spPr>
          <a:xfrm>
            <a:off x="9323562" y="2655893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90EFE0E0-AEC9-4B77-942D-AF4EAD87B678}"/>
              </a:ext>
            </a:extLst>
          </p:cNvPr>
          <p:cNvSpPr/>
          <p:nvPr/>
        </p:nvSpPr>
        <p:spPr>
          <a:xfrm rot="16200000">
            <a:off x="1314458" y="4551629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DB7BD621-A39F-4981-94B3-4E137AB6165E}"/>
              </a:ext>
            </a:extLst>
          </p:cNvPr>
          <p:cNvSpPr txBox="1">
            <a:spLocks/>
          </p:cNvSpPr>
          <p:nvPr/>
        </p:nvSpPr>
        <p:spPr>
          <a:xfrm>
            <a:off x="1559808" y="4842528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01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C1E5841-ED96-46F7-9104-6528B99DE80C}"/>
              </a:ext>
            </a:extLst>
          </p:cNvPr>
          <p:cNvSpPr txBox="1">
            <a:spLocks/>
          </p:cNvSpPr>
          <p:nvPr/>
        </p:nvSpPr>
        <p:spPr>
          <a:xfrm>
            <a:off x="2583222" y="5016861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AA0D1494-40DA-49C0-AB14-A4D4E1401D1F}"/>
              </a:ext>
            </a:extLst>
          </p:cNvPr>
          <p:cNvSpPr txBox="1">
            <a:spLocks/>
          </p:cNvSpPr>
          <p:nvPr/>
        </p:nvSpPr>
        <p:spPr>
          <a:xfrm>
            <a:off x="2583222" y="4494316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0AA9B1D3-8AB2-4FE7-A32C-C34184B36362}"/>
              </a:ext>
            </a:extLst>
          </p:cNvPr>
          <p:cNvSpPr/>
          <p:nvPr/>
        </p:nvSpPr>
        <p:spPr>
          <a:xfrm rot="16200000">
            <a:off x="4678391" y="4551630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E4654F76-473F-454A-9C51-E89072AC2ABF}"/>
              </a:ext>
            </a:extLst>
          </p:cNvPr>
          <p:cNvSpPr txBox="1">
            <a:spLocks/>
          </p:cNvSpPr>
          <p:nvPr/>
        </p:nvSpPr>
        <p:spPr>
          <a:xfrm>
            <a:off x="4923741" y="4842529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02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EE492A7C-C19C-4EFD-8F7E-A49E776650F9}"/>
              </a:ext>
            </a:extLst>
          </p:cNvPr>
          <p:cNvSpPr txBox="1">
            <a:spLocks/>
          </p:cNvSpPr>
          <p:nvPr/>
        </p:nvSpPr>
        <p:spPr>
          <a:xfrm>
            <a:off x="5947155" y="5016862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545DCC40-BD95-4899-800E-93FE2BE8BBE7}"/>
              </a:ext>
            </a:extLst>
          </p:cNvPr>
          <p:cNvSpPr txBox="1">
            <a:spLocks/>
          </p:cNvSpPr>
          <p:nvPr/>
        </p:nvSpPr>
        <p:spPr>
          <a:xfrm>
            <a:off x="5947155" y="4494317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B45CFBEC-7E35-478F-ABEB-7085F4860F99}"/>
              </a:ext>
            </a:extLst>
          </p:cNvPr>
          <p:cNvSpPr/>
          <p:nvPr/>
        </p:nvSpPr>
        <p:spPr>
          <a:xfrm rot="16200000">
            <a:off x="8054798" y="4544417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4E20374A-0EAF-4A27-AD56-AEF58471388D}"/>
              </a:ext>
            </a:extLst>
          </p:cNvPr>
          <p:cNvSpPr txBox="1">
            <a:spLocks/>
          </p:cNvSpPr>
          <p:nvPr/>
        </p:nvSpPr>
        <p:spPr>
          <a:xfrm>
            <a:off x="8300148" y="4835316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03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DE4C0553-F71F-465C-BC40-12096858F3F4}"/>
              </a:ext>
            </a:extLst>
          </p:cNvPr>
          <p:cNvSpPr txBox="1">
            <a:spLocks/>
          </p:cNvSpPr>
          <p:nvPr/>
        </p:nvSpPr>
        <p:spPr>
          <a:xfrm>
            <a:off x="9323562" y="5009649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ECD9A0ED-9878-4209-8395-C65629AF3C3F}"/>
              </a:ext>
            </a:extLst>
          </p:cNvPr>
          <p:cNvSpPr txBox="1">
            <a:spLocks/>
          </p:cNvSpPr>
          <p:nvPr/>
        </p:nvSpPr>
        <p:spPr>
          <a:xfrm>
            <a:off x="9323562" y="4487104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3" name="Flowchart: Delay 32">
            <a:extLst>
              <a:ext uri="{FF2B5EF4-FFF2-40B4-BE49-F238E27FC236}">
                <a16:creationId xmlns:a16="http://schemas.microsoft.com/office/drawing/2014/main" id="{85998BB4-6BD8-40E4-A3EC-7748A4B52FB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8BA4515F-B600-4290-8F25-447060631EF7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5673863-AB92-4BA7-BBA9-44E445400E2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660A924-19A8-485C-9D4E-F0E1DC28C71E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C6A3019-D7D4-4EA1-BEF9-457C385344C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C537256-6182-46C8-9190-4945207CFB6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7400AF0-6018-4318-820A-CE287C450BFB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30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56AFD09-758B-46D3-913C-59EAA13547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A48FF08-4B96-468B-9C34-F03F1768FE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DF28B-0FB5-405D-958D-CFED83D7AAEC}"/>
              </a:ext>
            </a:extLst>
          </p:cNvPr>
          <p:cNvSpPr/>
          <p:nvPr/>
        </p:nvSpPr>
        <p:spPr>
          <a:xfrm>
            <a:off x="744275" y="4111251"/>
            <a:ext cx="4366567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EAFCDB-EC12-4180-96DB-D88C2B72B9CE}"/>
              </a:ext>
            </a:extLst>
          </p:cNvPr>
          <p:cNvSpPr/>
          <p:nvPr/>
        </p:nvSpPr>
        <p:spPr>
          <a:xfrm>
            <a:off x="834763" y="3668016"/>
            <a:ext cx="488493" cy="821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B92DF1-7183-4461-A8AA-F9A0CA0A47C4}"/>
              </a:ext>
            </a:extLst>
          </p:cNvPr>
          <p:cNvSpPr/>
          <p:nvPr/>
        </p:nvSpPr>
        <p:spPr>
          <a:xfrm>
            <a:off x="1323256" y="3668016"/>
            <a:ext cx="488493" cy="821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EF359B-5007-4EF8-A69B-80DF212F1215}"/>
              </a:ext>
            </a:extLst>
          </p:cNvPr>
          <p:cNvSpPr/>
          <p:nvPr/>
        </p:nvSpPr>
        <p:spPr>
          <a:xfrm>
            <a:off x="1811750" y="3668016"/>
            <a:ext cx="488493" cy="821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2F4797-A8E0-4676-8D32-63ECD04A02AA}"/>
              </a:ext>
            </a:extLst>
          </p:cNvPr>
          <p:cNvSpPr/>
          <p:nvPr/>
        </p:nvSpPr>
        <p:spPr>
          <a:xfrm>
            <a:off x="2300243" y="3668016"/>
            <a:ext cx="488493" cy="821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6549E5-02B7-4AF0-9CAB-FCFF031E1B8F}"/>
              </a:ext>
            </a:extLst>
          </p:cNvPr>
          <p:cNvSpPr/>
          <p:nvPr/>
        </p:nvSpPr>
        <p:spPr>
          <a:xfrm>
            <a:off x="2788737" y="3668016"/>
            <a:ext cx="488493" cy="8212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92E5B6-9172-429D-A12D-6048453736F1}"/>
              </a:ext>
            </a:extLst>
          </p:cNvPr>
          <p:cNvSpPr/>
          <p:nvPr/>
        </p:nvSpPr>
        <p:spPr>
          <a:xfrm>
            <a:off x="744275" y="3097615"/>
            <a:ext cx="3765018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400" b="1" dirty="0">
                <a:latin typeface="Poppins" panose="00000500000000000000" pitchFamily="2" charset="0"/>
                <a:cs typeface="Poppins" panose="00000500000000000000" pitchFamily="2" charset="0"/>
              </a:rPr>
              <a:t>Do Some Modern Projects </a:t>
            </a:r>
            <a:endParaRPr 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8" name="Flowchart: Delay 37">
            <a:extLst>
              <a:ext uri="{FF2B5EF4-FFF2-40B4-BE49-F238E27FC236}">
                <a16:creationId xmlns:a16="http://schemas.microsoft.com/office/drawing/2014/main" id="{665F9D8B-141C-49E8-8D30-A97F5228C9D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9" name="Freeform 23">
            <a:extLst>
              <a:ext uri="{FF2B5EF4-FFF2-40B4-BE49-F238E27FC236}">
                <a16:creationId xmlns:a16="http://schemas.microsoft.com/office/drawing/2014/main" id="{D0972689-B935-4E3C-8D00-63D6FD4F5EF6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8D3BBB7-B87A-42D1-9134-D5328A2AE9B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C0B8A0-554E-4869-BC0D-358E4DC482F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F7A5CE0-270C-430D-BA3F-7FB21AED7E7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C188430-24D2-478F-AD65-6FBBB71FFB6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D20A430-DF3D-4B57-95D4-82FE8425D815}"/>
              </a:ext>
            </a:extLst>
          </p:cNvPr>
          <p:cNvSpPr/>
          <p:nvPr/>
        </p:nvSpPr>
        <p:spPr>
          <a:xfrm>
            <a:off x="8690011" y="5359550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69DC17-9CD4-4229-B2EB-74A6E43B4C7A}"/>
              </a:ext>
            </a:extLst>
          </p:cNvPr>
          <p:cNvSpPr/>
          <p:nvPr/>
        </p:nvSpPr>
        <p:spPr>
          <a:xfrm>
            <a:off x="8690011" y="5407472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9202D40-50EF-4EF1-9521-1A4B4BAE8682}"/>
              </a:ext>
            </a:extLst>
          </p:cNvPr>
          <p:cNvSpPr/>
          <p:nvPr/>
        </p:nvSpPr>
        <p:spPr>
          <a:xfrm>
            <a:off x="7427518" y="4552180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15D8710-3C98-40AC-AA90-C310D62D408F}"/>
              </a:ext>
            </a:extLst>
          </p:cNvPr>
          <p:cNvSpPr/>
          <p:nvPr/>
        </p:nvSpPr>
        <p:spPr>
          <a:xfrm>
            <a:off x="7427518" y="4614460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B27110-A6CE-4AB6-81F2-F079EE62C9EE}"/>
              </a:ext>
            </a:extLst>
          </p:cNvPr>
          <p:cNvSpPr txBox="1"/>
          <p:nvPr/>
        </p:nvSpPr>
        <p:spPr>
          <a:xfrm>
            <a:off x="708252" y="1423311"/>
            <a:ext cx="3801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latin typeface="Poppins" panose="00000500000000000000" pitchFamily="2" charset="0"/>
                <a:cs typeface="Poppins" panose="00000500000000000000" pitchFamily="2" charset="0"/>
              </a:rPr>
              <a:t>What  </a:t>
            </a:r>
            <a:r>
              <a:rPr lang="id-ID" sz="2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Are </a:t>
            </a:r>
          </a:p>
          <a:p>
            <a:r>
              <a:rPr lang="id-ID" sz="44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Doing Here ?</a:t>
            </a:r>
            <a:endParaRPr lang="en-US" sz="60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22128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FE692-7239-406F-AE1D-148FDDD4E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D27D9D-B6C3-4E9D-A711-3D2101AA2352}"/>
              </a:ext>
            </a:extLst>
          </p:cNvPr>
          <p:cNvSpPr/>
          <p:nvPr/>
        </p:nvSpPr>
        <p:spPr>
          <a:xfrm>
            <a:off x="799134" y="1085850"/>
            <a:ext cx="10466156" cy="4686300"/>
          </a:xfrm>
          <a:prstGeom prst="roundRect">
            <a:avLst>
              <a:gd name="adj" fmla="val 9549"/>
            </a:avLst>
          </a:prstGeom>
          <a:solidFill>
            <a:schemeClr val="tx1">
              <a:lumMod val="95000"/>
              <a:lumOff val="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1400652C-8201-4966-896F-12E3FEEEB6D3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64290579-D2DE-444F-9326-7DF7C38207B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34800-CADF-4743-AA99-FB8A506439B8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0A036B-9CEB-4A99-A5DB-D7A44A2B7F3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79862C2-C612-43D9-9804-6EFA5EECF6F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B817D9-13D3-4573-955F-6DFBE168B40D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4B6234ED-BF3D-4E3E-A48C-D2FCF0111817}"/>
              </a:ext>
            </a:extLst>
          </p:cNvPr>
          <p:cNvSpPr/>
          <p:nvPr/>
        </p:nvSpPr>
        <p:spPr>
          <a:xfrm>
            <a:off x="2893466" y="226463"/>
            <a:ext cx="6405068" cy="6405068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F2E9C25-4949-43CE-AA20-EEB691F6AE63}"/>
              </a:ext>
            </a:extLst>
          </p:cNvPr>
          <p:cNvSpPr/>
          <p:nvPr/>
        </p:nvSpPr>
        <p:spPr>
          <a:xfrm>
            <a:off x="2513430" y="-153573"/>
            <a:ext cx="7165140" cy="7165140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DBAB69-5AB9-4C38-B0A8-7F9CFE9D3A37}"/>
              </a:ext>
            </a:extLst>
          </p:cNvPr>
          <p:cNvSpPr/>
          <p:nvPr/>
        </p:nvSpPr>
        <p:spPr>
          <a:xfrm>
            <a:off x="2282698" y="-412955"/>
            <a:ext cx="7683904" cy="7683904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1EEFE1-0789-49DB-A675-90E0C4E95E8A}"/>
              </a:ext>
            </a:extLst>
          </p:cNvPr>
          <p:cNvSpPr txBox="1"/>
          <p:nvPr/>
        </p:nvSpPr>
        <p:spPr>
          <a:xfrm>
            <a:off x="4155365" y="2863529"/>
            <a:ext cx="39677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6000" spc="300" dirty="0">
                <a:solidFill>
                  <a:schemeClr val="accent3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THANK’S</a:t>
            </a:r>
            <a:endParaRPr lang="en-US" sz="8000" spc="300" dirty="0">
              <a:solidFill>
                <a:schemeClr val="accent3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5B57BA-DBFC-4965-85F8-6A32EA3330EE}"/>
              </a:ext>
            </a:extLst>
          </p:cNvPr>
          <p:cNvSpPr txBox="1"/>
          <p:nvPr/>
        </p:nvSpPr>
        <p:spPr>
          <a:xfrm>
            <a:off x="4791754" y="4027058"/>
            <a:ext cx="26949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100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 Templete</a:t>
            </a:r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EBD9E12A-4BC7-44AA-8B29-A5389B9157F9}"/>
              </a:ext>
            </a:extLst>
          </p:cNvPr>
          <p:cNvSpPr>
            <a:spLocks noEditPoints="1"/>
          </p:cNvSpPr>
          <p:nvPr/>
        </p:nvSpPr>
        <p:spPr bwMode="auto">
          <a:xfrm>
            <a:off x="5973449" y="217789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A92C0874-0B0C-44B2-A612-046D212FE041}"/>
              </a:ext>
            </a:extLst>
          </p:cNvPr>
          <p:cNvSpPr/>
          <p:nvPr/>
        </p:nvSpPr>
        <p:spPr>
          <a:xfrm>
            <a:off x="5871659" y="2065706"/>
            <a:ext cx="535158" cy="535158"/>
          </a:xfrm>
          <a:prstGeom prst="donut">
            <a:avLst>
              <a:gd name="adj" fmla="val 61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17028C-9AD3-42BA-983E-D960C12C492D}"/>
              </a:ext>
            </a:extLst>
          </p:cNvPr>
          <p:cNvSpPr/>
          <p:nvPr/>
        </p:nvSpPr>
        <p:spPr>
          <a:xfrm>
            <a:off x="3294133" y="4376797"/>
            <a:ext cx="5690210" cy="4154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EECA73-400F-4522-9BB1-E0A2A915BB6B}"/>
              </a:ext>
            </a:extLst>
          </p:cNvPr>
          <p:cNvSpPr/>
          <p:nvPr/>
        </p:nvSpPr>
        <p:spPr>
          <a:xfrm>
            <a:off x="3515906" y="3347315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169497-2E4E-4182-8B4A-FFDA0E0E9263}"/>
              </a:ext>
            </a:extLst>
          </p:cNvPr>
          <p:cNvSpPr/>
          <p:nvPr/>
        </p:nvSpPr>
        <p:spPr>
          <a:xfrm>
            <a:off x="8142695" y="3353357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3988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91F856D-9A37-4511-B584-89C059D130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1AB3FC1-730B-4C7C-95E1-A445D2522D4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2" name="Freeform 26">
            <a:extLst>
              <a:ext uri="{FF2B5EF4-FFF2-40B4-BE49-F238E27FC236}">
                <a16:creationId xmlns:a16="http://schemas.microsoft.com/office/drawing/2014/main" id="{73AD4B7C-397A-41CD-B270-23979D6C7ED6}"/>
              </a:ext>
            </a:extLst>
          </p:cNvPr>
          <p:cNvSpPr>
            <a:spLocks/>
          </p:cNvSpPr>
          <p:nvPr/>
        </p:nvSpPr>
        <p:spPr bwMode="auto">
          <a:xfrm>
            <a:off x="794321" y="3235231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568094-623A-43B9-A803-0421509F4E9F}"/>
              </a:ext>
            </a:extLst>
          </p:cNvPr>
          <p:cNvSpPr/>
          <p:nvPr/>
        </p:nvSpPr>
        <p:spPr>
          <a:xfrm>
            <a:off x="1124677" y="3492271"/>
            <a:ext cx="1945451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Lorem 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9ABA955-D22C-48CE-910D-D35E661E28D2}"/>
              </a:ext>
            </a:extLst>
          </p:cNvPr>
          <p:cNvSpPr/>
          <p:nvPr/>
        </p:nvSpPr>
        <p:spPr>
          <a:xfrm>
            <a:off x="1124677" y="307742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Successful Business</a:t>
            </a:r>
            <a:endParaRPr lang="en-US" sz="14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2" name="Freeform 26">
            <a:extLst>
              <a:ext uri="{FF2B5EF4-FFF2-40B4-BE49-F238E27FC236}">
                <a16:creationId xmlns:a16="http://schemas.microsoft.com/office/drawing/2014/main" id="{90DB859F-CFBE-4E43-9435-DE920614FAFF}"/>
              </a:ext>
            </a:extLst>
          </p:cNvPr>
          <p:cNvSpPr>
            <a:spLocks/>
          </p:cNvSpPr>
          <p:nvPr/>
        </p:nvSpPr>
        <p:spPr bwMode="auto">
          <a:xfrm>
            <a:off x="3533682" y="3232255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noFill/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FF29EBD-80DA-41E4-B9C4-F34244090EF3}"/>
              </a:ext>
            </a:extLst>
          </p:cNvPr>
          <p:cNvSpPr/>
          <p:nvPr/>
        </p:nvSpPr>
        <p:spPr>
          <a:xfrm>
            <a:off x="3864038" y="3492271"/>
            <a:ext cx="1945451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Lorem 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CFFD5-CBC5-426F-A019-C2FC5586C9AB}"/>
              </a:ext>
            </a:extLst>
          </p:cNvPr>
          <p:cNvSpPr/>
          <p:nvPr/>
        </p:nvSpPr>
        <p:spPr>
          <a:xfrm>
            <a:off x="3864038" y="307742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Business Growth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Flowchart: Delay 26">
            <a:extLst>
              <a:ext uri="{FF2B5EF4-FFF2-40B4-BE49-F238E27FC236}">
                <a16:creationId xmlns:a16="http://schemas.microsoft.com/office/drawing/2014/main" id="{BE0E6B99-E64D-4013-BBB9-3A57645EDC90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0" name="Freeform 23">
            <a:extLst>
              <a:ext uri="{FF2B5EF4-FFF2-40B4-BE49-F238E27FC236}">
                <a16:creationId xmlns:a16="http://schemas.microsoft.com/office/drawing/2014/main" id="{8A73169A-F8D7-4FFD-80B3-1AB0A0BFD85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DA0F69-71D0-4EA1-83E1-EC18F702DC2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29E78C-F2D0-4455-92F5-D7683668AE2C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97A2250-C5AA-4E0A-BC8C-C6BB81B8386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E853DC4-E118-4D67-B55A-2130A379C75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45341FD-E810-496B-AA8A-529197E4BC39}"/>
              </a:ext>
            </a:extLst>
          </p:cNvPr>
          <p:cNvSpPr txBox="1"/>
          <p:nvPr/>
        </p:nvSpPr>
        <p:spPr>
          <a:xfrm>
            <a:off x="772852" y="1301084"/>
            <a:ext cx="39950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The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Greatest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Our Visions 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58B177-8612-4BA1-A377-A9CBFA327D57}"/>
              </a:ext>
            </a:extLst>
          </p:cNvPr>
          <p:cNvSpPr/>
          <p:nvPr/>
        </p:nvSpPr>
        <p:spPr>
          <a:xfrm>
            <a:off x="1124676" y="4356819"/>
            <a:ext cx="4723631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DEB0E72-B2E2-4E97-AEF5-943607BF0B2A}"/>
              </a:ext>
            </a:extLst>
          </p:cNvPr>
          <p:cNvSpPr/>
          <p:nvPr/>
        </p:nvSpPr>
        <p:spPr>
          <a:xfrm>
            <a:off x="8587664" y="5390431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10BED21-179B-4054-8F6E-4A13B4A20A46}"/>
              </a:ext>
            </a:extLst>
          </p:cNvPr>
          <p:cNvSpPr/>
          <p:nvPr/>
        </p:nvSpPr>
        <p:spPr>
          <a:xfrm>
            <a:off x="8587664" y="5438353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61008B1-0753-491A-853D-2C1BE5B05E54}"/>
              </a:ext>
            </a:extLst>
          </p:cNvPr>
          <p:cNvSpPr/>
          <p:nvPr/>
        </p:nvSpPr>
        <p:spPr>
          <a:xfrm>
            <a:off x="7325171" y="458306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55488F0-36FB-4247-84F7-494D297646CC}"/>
              </a:ext>
            </a:extLst>
          </p:cNvPr>
          <p:cNvSpPr/>
          <p:nvPr/>
        </p:nvSpPr>
        <p:spPr>
          <a:xfrm>
            <a:off x="7325171" y="4645341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C3D94-F026-496D-B90C-38CFA87FB9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8292665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3E649-B301-4379-A375-EBA6E6A016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BB0074-D10E-4929-B131-7A668838F029}"/>
              </a:ext>
            </a:extLst>
          </p:cNvPr>
          <p:cNvSpPr/>
          <p:nvPr/>
        </p:nvSpPr>
        <p:spPr>
          <a:xfrm>
            <a:off x="6690982" y="2592917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3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01. First Missions</a:t>
            </a:r>
            <a:endParaRPr lang="en-US" sz="1050" b="1" dirty="0">
              <a:solidFill>
                <a:schemeClr val="accent3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F05342-0BB0-4B75-9516-9A2CB73E2CD3}"/>
              </a:ext>
            </a:extLst>
          </p:cNvPr>
          <p:cNvSpPr txBox="1"/>
          <p:nvPr/>
        </p:nvSpPr>
        <p:spPr>
          <a:xfrm>
            <a:off x="6644515" y="992362"/>
            <a:ext cx="42803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Mission Here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4" name="Flowchart: Delay 33">
            <a:extLst>
              <a:ext uri="{FF2B5EF4-FFF2-40B4-BE49-F238E27FC236}">
                <a16:creationId xmlns:a16="http://schemas.microsoft.com/office/drawing/2014/main" id="{E5C6567E-F87A-4364-BB1A-917FF04F739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6582FCA4-A937-458A-9719-1D4A81776F3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EF666A-353A-4B38-A92E-37E4AA828F9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DCDE360-475C-4C0C-8013-0E29A1D8D779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21DF455-15ED-43EB-AFBD-D07752E4002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BDA60BF-9610-4C70-9288-AA9983280486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6A12CF89-F7A1-459E-9815-D6E42F2D8032}"/>
              </a:ext>
            </a:extLst>
          </p:cNvPr>
          <p:cNvSpPr/>
          <p:nvPr/>
        </p:nvSpPr>
        <p:spPr>
          <a:xfrm>
            <a:off x="1659646" y="4752271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6EAF65-2AF5-4908-8767-46B0CDF83380}"/>
              </a:ext>
            </a:extLst>
          </p:cNvPr>
          <p:cNvSpPr/>
          <p:nvPr/>
        </p:nvSpPr>
        <p:spPr>
          <a:xfrm>
            <a:off x="1659646" y="4800193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025B96E-3E7A-4303-9688-235C0CE02B8E}"/>
              </a:ext>
            </a:extLst>
          </p:cNvPr>
          <p:cNvSpPr/>
          <p:nvPr/>
        </p:nvSpPr>
        <p:spPr>
          <a:xfrm>
            <a:off x="397153" y="394490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5C504FD-DC6C-46D2-AC8F-9CB89AD2721B}"/>
              </a:ext>
            </a:extLst>
          </p:cNvPr>
          <p:cNvSpPr/>
          <p:nvPr/>
        </p:nvSpPr>
        <p:spPr>
          <a:xfrm>
            <a:off x="397153" y="4007181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DCDB72-D6A3-4B6C-BADC-AB082627F327}"/>
              </a:ext>
            </a:extLst>
          </p:cNvPr>
          <p:cNvSpPr/>
          <p:nvPr/>
        </p:nvSpPr>
        <p:spPr>
          <a:xfrm>
            <a:off x="6690982" y="2947866"/>
            <a:ext cx="4085326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7AA4C4-2D88-4F33-8664-7D087317DF7B}"/>
              </a:ext>
            </a:extLst>
          </p:cNvPr>
          <p:cNvSpPr/>
          <p:nvPr/>
        </p:nvSpPr>
        <p:spPr>
          <a:xfrm>
            <a:off x="6690982" y="3776543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02. Second Missions</a:t>
            </a:r>
            <a:endParaRPr lang="en-US" sz="105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79C590-239F-46F2-9874-2306472C714D}"/>
              </a:ext>
            </a:extLst>
          </p:cNvPr>
          <p:cNvSpPr/>
          <p:nvPr/>
        </p:nvSpPr>
        <p:spPr>
          <a:xfrm>
            <a:off x="6690982" y="4131492"/>
            <a:ext cx="4085326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7DD6387-F655-4D46-B123-003DC4EEE57D}"/>
              </a:ext>
            </a:extLst>
          </p:cNvPr>
          <p:cNvSpPr/>
          <p:nvPr/>
        </p:nvSpPr>
        <p:spPr>
          <a:xfrm>
            <a:off x="6690982" y="4960169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03. Third Missions</a:t>
            </a:r>
            <a:endParaRPr lang="en-US" sz="105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00FE203-15ED-4A0D-AD35-69B4E86AFB4B}"/>
              </a:ext>
            </a:extLst>
          </p:cNvPr>
          <p:cNvSpPr/>
          <p:nvPr/>
        </p:nvSpPr>
        <p:spPr>
          <a:xfrm>
            <a:off x="6690982" y="5315118"/>
            <a:ext cx="4085326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5904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5EC7FE-12D8-48D9-9E3F-1F9BE1C561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7DA36D9-9493-46D5-A83F-479FE947BB22}"/>
              </a:ext>
            </a:extLst>
          </p:cNvPr>
          <p:cNvSpPr/>
          <p:nvPr/>
        </p:nvSpPr>
        <p:spPr>
          <a:xfrm>
            <a:off x="6146401" y="653143"/>
            <a:ext cx="5045443" cy="6204857"/>
          </a:xfrm>
          <a:custGeom>
            <a:avLst/>
            <a:gdLst>
              <a:gd name="connsiteX0" fmla="*/ 0 w 4697023"/>
              <a:gd name="connsiteY0" fmla="*/ 0 h 5430391"/>
              <a:gd name="connsiteX1" fmla="*/ 4697023 w 4697023"/>
              <a:gd name="connsiteY1" fmla="*/ 0 h 5430391"/>
              <a:gd name="connsiteX2" fmla="*/ 4697023 w 4697023"/>
              <a:gd name="connsiteY2" fmla="*/ 5430391 h 5430391"/>
              <a:gd name="connsiteX3" fmla="*/ 0 w 4697023"/>
              <a:gd name="connsiteY3" fmla="*/ 5430391 h 543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023" h="5430391">
                <a:moveTo>
                  <a:pt x="0" y="0"/>
                </a:moveTo>
                <a:lnTo>
                  <a:pt x="4697023" y="0"/>
                </a:lnTo>
                <a:lnTo>
                  <a:pt x="4697023" y="5430391"/>
                </a:lnTo>
                <a:lnTo>
                  <a:pt x="0" y="543039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12D88AC7-5BFF-46FE-AFB3-427E7CDE8541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0F504440-5CE6-4D11-8E97-97521B668B5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ACA3AA-0425-4849-8F95-0EF573B17B55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2B3F05D-C087-4F71-B5DA-D54338E81AE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9ABF769-219A-4AF7-9406-D14D252D0B6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F8E3BCF-A157-406E-B727-27B886C46644}"/>
              </a:ext>
            </a:extLst>
          </p:cNvPr>
          <p:cNvSpPr/>
          <p:nvPr/>
        </p:nvSpPr>
        <p:spPr>
          <a:xfrm>
            <a:off x="1197189" y="3572404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AD9A415-F728-4A18-AF55-0127ACBE7445}"/>
              </a:ext>
            </a:extLst>
          </p:cNvPr>
          <p:cNvSpPr/>
          <p:nvPr/>
        </p:nvSpPr>
        <p:spPr>
          <a:xfrm>
            <a:off x="1197189" y="3620326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B9273B-9389-4DE9-9680-7C10F9C5DF48}"/>
              </a:ext>
            </a:extLst>
          </p:cNvPr>
          <p:cNvSpPr/>
          <p:nvPr/>
        </p:nvSpPr>
        <p:spPr>
          <a:xfrm>
            <a:off x="-65304" y="2765034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A02A1C3-EC38-4792-B1DC-9A6F8945CFA9}"/>
              </a:ext>
            </a:extLst>
          </p:cNvPr>
          <p:cNvSpPr/>
          <p:nvPr/>
        </p:nvSpPr>
        <p:spPr>
          <a:xfrm>
            <a:off x="-65304" y="2827314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D9059EF-5867-4D8B-8890-918E9A0FD093}"/>
              </a:ext>
            </a:extLst>
          </p:cNvPr>
          <p:cNvSpPr/>
          <p:nvPr/>
        </p:nvSpPr>
        <p:spPr>
          <a:xfrm>
            <a:off x="6619645" y="3553266"/>
            <a:ext cx="415949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san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408367A-9FAE-46F6-9B79-7B710C6CF467}"/>
              </a:ext>
            </a:extLst>
          </p:cNvPr>
          <p:cNvSpPr/>
          <p:nvPr/>
        </p:nvSpPr>
        <p:spPr>
          <a:xfrm>
            <a:off x="7561807" y="2951536"/>
            <a:ext cx="2796631" cy="3222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Our Clients Satisfying</a:t>
            </a:r>
            <a:endParaRPr lang="en-US" sz="11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1A330F-3F1D-42CA-BF37-11EE10D5F23D}"/>
              </a:ext>
            </a:extLst>
          </p:cNvPr>
          <p:cNvSpPr/>
          <p:nvPr/>
        </p:nvSpPr>
        <p:spPr>
          <a:xfrm>
            <a:off x="6598753" y="2833740"/>
            <a:ext cx="1926109" cy="67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65%</a:t>
            </a:r>
            <a:endParaRPr lang="en-US" sz="28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4F4FACA-2013-457A-A691-3A9DBB78ABA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7497B3A-2EA6-4D82-8318-C89FF8F998F5}"/>
              </a:ext>
            </a:extLst>
          </p:cNvPr>
          <p:cNvSpPr txBox="1"/>
          <p:nvPr/>
        </p:nvSpPr>
        <p:spPr>
          <a:xfrm>
            <a:off x="6619645" y="1336420"/>
            <a:ext cx="38860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Planning About</a:t>
            </a:r>
          </a:p>
          <a:p>
            <a:r>
              <a:rPr lang="id-ID" sz="48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Our Growth</a:t>
            </a:r>
            <a:endParaRPr lang="en-US" sz="6600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8BC245D-0D92-4E06-B9AB-36DE2539EC55}"/>
              </a:ext>
            </a:extLst>
          </p:cNvPr>
          <p:cNvSpPr/>
          <p:nvPr/>
        </p:nvSpPr>
        <p:spPr>
          <a:xfrm>
            <a:off x="7561807" y="3178148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C1F9C8A-D716-4792-A7FF-CCB2B082A54B}"/>
              </a:ext>
            </a:extLst>
          </p:cNvPr>
          <p:cNvSpPr/>
          <p:nvPr/>
        </p:nvSpPr>
        <p:spPr>
          <a:xfrm>
            <a:off x="6671527" y="5228425"/>
            <a:ext cx="415949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san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A90AC88-4D1D-4195-9221-5CF49B49C7FB}"/>
              </a:ext>
            </a:extLst>
          </p:cNvPr>
          <p:cNvSpPr/>
          <p:nvPr/>
        </p:nvSpPr>
        <p:spPr>
          <a:xfrm>
            <a:off x="7613689" y="4626695"/>
            <a:ext cx="1926109" cy="3222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Create Some Inovations</a:t>
            </a:r>
            <a:endParaRPr lang="en-US" sz="11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CF51260-D4B4-430A-97B9-EEAC06247397}"/>
              </a:ext>
            </a:extLst>
          </p:cNvPr>
          <p:cNvSpPr/>
          <p:nvPr/>
        </p:nvSpPr>
        <p:spPr>
          <a:xfrm>
            <a:off x="6650635" y="4508899"/>
            <a:ext cx="1926109" cy="67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35%</a:t>
            </a:r>
            <a:endParaRPr lang="en-US" sz="28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6327CD7-B3CD-4E66-A5FC-5CE7AC42ECD9}"/>
              </a:ext>
            </a:extLst>
          </p:cNvPr>
          <p:cNvSpPr/>
          <p:nvPr/>
        </p:nvSpPr>
        <p:spPr>
          <a:xfrm>
            <a:off x="7613689" y="4853307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88440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CFA12-4E66-4AB0-9023-F135F00067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7E85C79-1F73-4CF4-8DDB-8687E4CA41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4750D06-D56F-47FD-A4D4-113165B462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6B64DA-52C7-448D-92A4-A200AD4B627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2" name="Flowchart: Delay 41">
            <a:extLst>
              <a:ext uri="{FF2B5EF4-FFF2-40B4-BE49-F238E27FC236}">
                <a16:creationId xmlns:a16="http://schemas.microsoft.com/office/drawing/2014/main" id="{1A1EAE38-006D-4256-885E-ECA3465500F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3" name="Freeform 23">
            <a:extLst>
              <a:ext uri="{FF2B5EF4-FFF2-40B4-BE49-F238E27FC236}">
                <a16:creationId xmlns:a16="http://schemas.microsoft.com/office/drawing/2014/main" id="{0A5C9A37-E80D-4688-B13C-878C1AF02FD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5DD513-19E5-438B-B0EB-94CA4DDB08A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4FD8D11-C325-4DF2-A1B9-9D92C5A75EA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73BB6E3-739C-432F-9D41-C43F1B6886B7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F3F656E-7150-4696-A8C6-BB65DB06B3E0}"/>
              </a:ext>
            </a:extLst>
          </p:cNvPr>
          <p:cNvSpPr/>
          <p:nvPr/>
        </p:nvSpPr>
        <p:spPr>
          <a:xfrm>
            <a:off x="3151944" y="458244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C0913EA-2C17-47D9-89B6-744C4EFA3B94}"/>
              </a:ext>
            </a:extLst>
          </p:cNvPr>
          <p:cNvSpPr/>
          <p:nvPr/>
        </p:nvSpPr>
        <p:spPr>
          <a:xfrm>
            <a:off x="3151944" y="463036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D4CFD7D-4D7E-42E7-A58A-2E62A7D97315}"/>
              </a:ext>
            </a:extLst>
          </p:cNvPr>
          <p:cNvSpPr/>
          <p:nvPr/>
        </p:nvSpPr>
        <p:spPr>
          <a:xfrm>
            <a:off x="0" y="108879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8F98B9-3485-4070-90FA-07F4853C662C}"/>
              </a:ext>
            </a:extLst>
          </p:cNvPr>
          <p:cNvSpPr/>
          <p:nvPr/>
        </p:nvSpPr>
        <p:spPr>
          <a:xfrm>
            <a:off x="0" y="115107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BC3BA5-9D04-4633-AE86-DA5EA23A00A4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85C0AD-3003-478A-A674-653E6DC1B955}"/>
              </a:ext>
            </a:extLst>
          </p:cNvPr>
          <p:cNvSpPr/>
          <p:nvPr/>
        </p:nvSpPr>
        <p:spPr>
          <a:xfrm>
            <a:off x="6652284" y="2761713"/>
            <a:ext cx="4257015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4B1FB0-2264-4ECC-BB4D-1B2002536658}"/>
              </a:ext>
            </a:extLst>
          </p:cNvPr>
          <p:cNvSpPr/>
          <p:nvPr/>
        </p:nvSpPr>
        <p:spPr>
          <a:xfrm>
            <a:off x="6652285" y="3903253"/>
            <a:ext cx="1784704" cy="48255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7D812DA-0751-4246-83A1-61143A0ACCA7}"/>
              </a:ext>
            </a:extLst>
          </p:cNvPr>
          <p:cNvSpPr/>
          <p:nvPr/>
        </p:nvSpPr>
        <p:spPr>
          <a:xfrm>
            <a:off x="6741449" y="3923572"/>
            <a:ext cx="1695540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</a:t>
            </a:r>
            <a:r>
              <a:rPr lang="id-ID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HOW MORE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7FA0E1D-FE71-4C87-9A6C-3526A1B9F822}"/>
              </a:ext>
            </a:extLst>
          </p:cNvPr>
          <p:cNvCxnSpPr>
            <a:cxnSpLocks/>
          </p:cNvCxnSpPr>
          <p:nvPr/>
        </p:nvCxnSpPr>
        <p:spPr>
          <a:xfrm>
            <a:off x="7970054" y="4160018"/>
            <a:ext cx="290512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F0B6E2E-0423-453C-B2BD-F695371D1E78}"/>
              </a:ext>
            </a:extLst>
          </p:cNvPr>
          <p:cNvSpPr/>
          <p:nvPr/>
        </p:nvSpPr>
        <p:spPr>
          <a:xfrm>
            <a:off x="6652284" y="4734498"/>
            <a:ext cx="4257015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AB4708-1F47-49DE-A659-C00DE987F3B8}"/>
              </a:ext>
            </a:extLst>
          </p:cNvPr>
          <p:cNvSpPr txBox="1"/>
          <p:nvPr/>
        </p:nvSpPr>
        <p:spPr>
          <a:xfrm>
            <a:off x="6652285" y="1231813"/>
            <a:ext cx="34804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More About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Services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7713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E1F2BA-B870-4E4F-9F29-EF3188C73D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C88BCD-B13D-4E5D-B89D-FD69C86EA5C8}"/>
              </a:ext>
            </a:extLst>
          </p:cNvPr>
          <p:cNvGrpSpPr/>
          <p:nvPr/>
        </p:nvGrpSpPr>
        <p:grpSpPr>
          <a:xfrm rot="5400000">
            <a:off x="8909547" y="2488174"/>
            <a:ext cx="2757714" cy="849085"/>
            <a:chOff x="465320" y="2799725"/>
            <a:chExt cx="2757714" cy="849085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832FD16-F0A7-4B8E-8DE7-93DCDB9E904F}"/>
                </a:ext>
              </a:extLst>
            </p:cNvPr>
            <p:cNvSpPr/>
            <p:nvPr/>
          </p:nvSpPr>
          <p:spPr>
            <a:xfrm>
              <a:off x="465320" y="2799725"/>
              <a:ext cx="2757714" cy="8490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4575F8C-B9A6-45BF-9682-77FBCC6769FE}"/>
                </a:ext>
              </a:extLst>
            </p:cNvPr>
            <p:cNvSpPr/>
            <p:nvPr/>
          </p:nvSpPr>
          <p:spPr>
            <a:xfrm>
              <a:off x="465320" y="2847647"/>
              <a:ext cx="2757714" cy="6776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2800" b="1" spc="300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BUSINESS</a:t>
              </a:r>
              <a:endParaRPr lang="en-US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F8011C3-311F-408D-B7EA-A7408DF8A3F2}"/>
              </a:ext>
            </a:extLst>
          </p:cNvPr>
          <p:cNvSpPr/>
          <p:nvPr/>
        </p:nvSpPr>
        <p:spPr>
          <a:xfrm>
            <a:off x="3307144" y="4780590"/>
            <a:ext cx="2874939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46FA12-96B0-48D7-B28A-CBFD247519D8}"/>
              </a:ext>
            </a:extLst>
          </p:cNvPr>
          <p:cNvSpPr/>
          <p:nvPr/>
        </p:nvSpPr>
        <p:spPr>
          <a:xfrm>
            <a:off x="2212567" y="4628398"/>
            <a:ext cx="1695540" cy="6706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8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05/</a:t>
            </a:r>
            <a:endParaRPr lang="en-US" sz="20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5BDFD-5D05-4419-A78B-2BD60FAFC24A}"/>
              </a:ext>
            </a:extLst>
          </p:cNvPr>
          <p:cNvSpPr/>
          <p:nvPr/>
        </p:nvSpPr>
        <p:spPr>
          <a:xfrm>
            <a:off x="7696390" y="4764467"/>
            <a:ext cx="2874939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8CDD0D5-3E40-4D4B-8B66-A4647653614F}"/>
              </a:ext>
            </a:extLst>
          </p:cNvPr>
          <p:cNvSpPr/>
          <p:nvPr/>
        </p:nvSpPr>
        <p:spPr>
          <a:xfrm>
            <a:off x="6636477" y="4628398"/>
            <a:ext cx="1695540" cy="6706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8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04/</a:t>
            </a:r>
            <a:endParaRPr lang="en-US" sz="20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29977C-967D-4458-AA29-B10EA72A73D7}"/>
              </a:ext>
            </a:extLst>
          </p:cNvPr>
          <p:cNvSpPr/>
          <p:nvPr/>
        </p:nvSpPr>
        <p:spPr>
          <a:xfrm>
            <a:off x="7159811" y="4852960"/>
            <a:ext cx="495846" cy="464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</a:t>
            </a:r>
            <a:endParaRPr lang="en-US" sz="1400" b="1" dirty="0"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36E3F7-5575-4B62-845C-70210DEB4CAF}"/>
              </a:ext>
            </a:extLst>
          </p:cNvPr>
          <p:cNvSpPr/>
          <p:nvPr/>
        </p:nvSpPr>
        <p:spPr>
          <a:xfrm>
            <a:off x="2735901" y="4847200"/>
            <a:ext cx="495846" cy="464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5" name="Flowchart: Delay 44">
            <a:extLst>
              <a:ext uri="{FF2B5EF4-FFF2-40B4-BE49-F238E27FC236}">
                <a16:creationId xmlns:a16="http://schemas.microsoft.com/office/drawing/2014/main" id="{34E091F7-D82D-4CD2-9F19-59A4A89BE502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6" name="Freeform 23">
            <a:extLst>
              <a:ext uri="{FF2B5EF4-FFF2-40B4-BE49-F238E27FC236}">
                <a16:creationId xmlns:a16="http://schemas.microsoft.com/office/drawing/2014/main" id="{4CD1390F-58EF-4A2F-9DCA-69F922064D11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4C6AB5C-295F-4398-86C8-E5297CBC3FFA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F5BB764-708A-483B-A475-C3BC034E878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86C07DC-3F51-4241-9EC4-EC58170D18E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B19F1B2-1104-41C8-A861-09F95DECC5F8}"/>
              </a:ext>
            </a:extLst>
          </p:cNvPr>
          <p:cNvSpPr txBox="1"/>
          <p:nvPr/>
        </p:nvSpPr>
        <p:spPr>
          <a:xfrm>
            <a:off x="2205978" y="2020209"/>
            <a:ext cx="47884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Solving Some Hacking </a:t>
            </a:r>
          </a:p>
          <a:p>
            <a:r>
              <a:rPr lang="id-ID" sz="48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Problems.</a:t>
            </a:r>
            <a:endParaRPr lang="en-US" sz="6600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CEB5C21-DC4D-4884-BEE9-0C8CB43EF295}"/>
              </a:ext>
            </a:extLst>
          </p:cNvPr>
          <p:cNvSpPr/>
          <p:nvPr/>
        </p:nvSpPr>
        <p:spPr>
          <a:xfrm>
            <a:off x="7958360" y="856895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43D7CE-ACE5-43F8-98C2-56BCB498AB62}"/>
              </a:ext>
            </a:extLst>
          </p:cNvPr>
          <p:cNvSpPr/>
          <p:nvPr/>
        </p:nvSpPr>
        <p:spPr>
          <a:xfrm>
            <a:off x="7958360" y="919175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81F600E-D3F3-4721-9131-F5CD0473AC2C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9179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BD25F-ADA6-4DC7-A106-0F427890B1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F22A8A-6097-4A5C-B6A2-02B7B4030713}"/>
              </a:ext>
            </a:extLst>
          </p:cNvPr>
          <p:cNvSpPr/>
          <p:nvPr/>
        </p:nvSpPr>
        <p:spPr>
          <a:xfrm>
            <a:off x="626607" y="2776182"/>
            <a:ext cx="3208278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6D441F-D39A-4E2E-A6E4-7C686C0C422B}"/>
              </a:ext>
            </a:extLst>
          </p:cNvPr>
          <p:cNvSpPr/>
          <p:nvPr/>
        </p:nvSpPr>
        <p:spPr>
          <a:xfrm>
            <a:off x="626607" y="3631085"/>
            <a:ext cx="320827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A2CCB-AD53-46CA-BE4D-6754CE5C6FA5}"/>
              </a:ext>
            </a:extLst>
          </p:cNvPr>
          <p:cNvSpPr/>
          <p:nvPr/>
        </p:nvSpPr>
        <p:spPr>
          <a:xfrm>
            <a:off x="735538" y="4578508"/>
            <a:ext cx="1784704" cy="48255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98DCFE-937F-4514-876A-E49090AB17C4}"/>
              </a:ext>
            </a:extLst>
          </p:cNvPr>
          <p:cNvSpPr/>
          <p:nvPr/>
        </p:nvSpPr>
        <p:spPr>
          <a:xfrm>
            <a:off x="824702" y="4598827"/>
            <a:ext cx="1695540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MORE DETAIL</a:t>
            </a:r>
            <a:endParaRPr lang="en-US" sz="14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7A50C03-1147-4527-82E3-0CD12D38554C}"/>
              </a:ext>
            </a:extLst>
          </p:cNvPr>
          <p:cNvCxnSpPr>
            <a:cxnSpLocks/>
          </p:cNvCxnSpPr>
          <p:nvPr/>
        </p:nvCxnSpPr>
        <p:spPr>
          <a:xfrm>
            <a:off x="2053307" y="4835273"/>
            <a:ext cx="290512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6">
            <a:extLst>
              <a:ext uri="{FF2B5EF4-FFF2-40B4-BE49-F238E27FC236}">
                <a16:creationId xmlns:a16="http://schemas.microsoft.com/office/drawing/2014/main" id="{E2BBDDE2-55ED-43EA-98FD-C6D7B6BEEFA9}"/>
              </a:ext>
            </a:extLst>
          </p:cNvPr>
          <p:cNvSpPr>
            <a:spLocks/>
          </p:cNvSpPr>
          <p:nvPr/>
        </p:nvSpPr>
        <p:spPr bwMode="auto">
          <a:xfrm>
            <a:off x="8380220" y="1559393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6EE853-32B4-49D2-BEBB-C34E79278A7A}"/>
              </a:ext>
            </a:extLst>
          </p:cNvPr>
          <p:cNvSpPr/>
          <p:nvPr/>
        </p:nvSpPr>
        <p:spPr>
          <a:xfrm>
            <a:off x="8710576" y="140307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Modern Customers</a:t>
            </a:r>
            <a:endParaRPr lang="en-US" sz="140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FB00172-B036-4E9C-B1EA-6E36C77DC57E}"/>
              </a:ext>
            </a:extLst>
          </p:cNvPr>
          <p:cNvSpPr/>
          <p:nvPr/>
        </p:nvSpPr>
        <p:spPr>
          <a:xfrm>
            <a:off x="8710576" y="1813649"/>
            <a:ext cx="2373361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om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</a:t>
            </a:r>
          </a:p>
        </p:txBody>
      </p:sp>
      <p:sp>
        <p:nvSpPr>
          <p:cNvPr id="59" name="Flowchart: Delay 58">
            <a:extLst>
              <a:ext uri="{FF2B5EF4-FFF2-40B4-BE49-F238E27FC236}">
                <a16:creationId xmlns:a16="http://schemas.microsoft.com/office/drawing/2014/main" id="{0357BF19-DF48-49CB-926F-8FF1B4D32FFF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0" name="Freeform 23">
            <a:extLst>
              <a:ext uri="{FF2B5EF4-FFF2-40B4-BE49-F238E27FC236}">
                <a16:creationId xmlns:a16="http://schemas.microsoft.com/office/drawing/2014/main" id="{CA2C9EE5-0BC3-4E5D-B02D-31E83383B82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6CFF81C-A361-49FB-A53D-1FC55736E9D3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FEE4A8-7235-4024-B154-93C1CDBF3778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A0646424-8621-4A74-900A-FEAD51D8C89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632D374-678D-4702-BF91-D8FE67AA3AE2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3493BA31-4751-4CF6-9A3C-DD269E7EE353}"/>
              </a:ext>
            </a:extLst>
          </p:cNvPr>
          <p:cNvSpPr txBox="1"/>
          <p:nvPr/>
        </p:nvSpPr>
        <p:spPr>
          <a:xfrm>
            <a:off x="554821" y="1212185"/>
            <a:ext cx="37769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Customers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67" name="Freeform 26">
            <a:extLst>
              <a:ext uri="{FF2B5EF4-FFF2-40B4-BE49-F238E27FC236}">
                <a16:creationId xmlns:a16="http://schemas.microsoft.com/office/drawing/2014/main" id="{C5B04062-67FD-4C81-A3C7-9D4D3E2DB086}"/>
              </a:ext>
            </a:extLst>
          </p:cNvPr>
          <p:cNvSpPr>
            <a:spLocks/>
          </p:cNvSpPr>
          <p:nvPr/>
        </p:nvSpPr>
        <p:spPr bwMode="auto">
          <a:xfrm>
            <a:off x="8380220" y="2638334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86AE5D8-C1C0-4418-B34E-8B2A888FF404}"/>
              </a:ext>
            </a:extLst>
          </p:cNvPr>
          <p:cNvSpPr/>
          <p:nvPr/>
        </p:nvSpPr>
        <p:spPr>
          <a:xfrm>
            <a:off x="8710576" y="2482017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3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Create A Customers Need</a:t>
            </a:r>
            <a:endParaRPr lang="en-US" sz="1400" b="1" dirty="0">
              <a:solidFill>
                <a:schemeClr val="accent3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574FBD-8FCD-43C5-8F2A-BD0B70F19458}"/>
              </a:ext>
            </a:extLst>
          </p:cNvPr>
          <p:cNvSpPr/>
          <p:nvPr/>
        </p:nvSpPr>
        <p:spPr>
          <a:xfrm>
            <a:off x="8710576" y="2892590"/>
            <a:ext cx="2373361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om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09390B8-A2A0-43CA-9898-AC4C49E483D6}"/>
              </a:ext>
            </a:extLst>
          </p:cNvPr>
          <p:cNvSpPr/>
          <p:nvPr/>
        </p:nvSpPr>
        <p:spPr>
          <a:xfrm>
            <a:off x="7215150" y="4605839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531493-2F54-4C73-B8AA-B0FB3A02690B}"/>
              </a:ext>
            </a:extLst>
          </p:cNvPr>
          <p:cNvSpPr/>
          <p:nvPr/>
        </p:nvSpPr>
        <p:spPr>
          <a:xfrm>
            <a:off x="7215150" y="4653761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B76A14E-20BF-4F8E-9411-DD37B9F93B85}"/>
              </a:ext>
            </a:extLst>
          </p:cNvPr>
          <p:cNvSpPr/>
          <p:nvPr/>
        </p:nvSpPr>
        <p:spPr>
          <a:xfrm>
            <a:off x="5952657" y="379846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ABA0164-5109-4518-A935-5979AC51A46A}"/>
              </a:ext>
            </a:extLst>
          </p:cNvPr>
          <p:cNvSpPr/>
          <p:nvPr/>
        </p:nvSpPr>
        <p:spPr>
          <a:xfrm>
            <a:off x="5952657" y="386074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9354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Green Blue">
      <a:dk1>
        <a:srgbClr val="3F3F3F"/>
      </a:dk1>
      <a:lt1>
        <a:srgbClr val="FFFFFF"/>
      </a:lt1>
      <a:dk2>
        <a:srgbClr val="313C41"/>
      </a:dk2>
      <a:lt2>
        <a:srgbClr val="FFFFFF"/>
      </a:lt2>
      <a:accent1>
        <a:srgbClr val="A5C44B"/>
      </a:accent1>
      <a:accent2>
        <a:srgbClr val="7EC564"/>
      </a:accent2>
      <a:accent3>
        <a:srgbClr val="3FBC96"/>
      </a:accent3>
      <a:accent4>
        <a:srgbClr val="40C2D2"/>
      </a:accent4>
      <a:accent5>
        <a:srgbClr val="179DD9"/>
      </a:accent5>
      <a:accent6>
        <a:srgbClr val="1C6EB6"/>
      </a:accent6>
      <a:hlink>
        <a:srgbClr val="A05024"/>
      </a:hlink>
      <a:folHlink>
        <a:srgbClr val="FEC03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1987</Words>
  <Application>Microsoft Office PowerPoint</Application>
  <PresentationFormat>Widescreen</PresentationFormat>
  <Paragraphs>316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Poppins</vt:lpstr>
      <vt:lpstr>Poppins Black</vt:lpstr>
      <vt:lpstr>Rubik</vt:lpstr>
      <vt:lpstr>Source Sans 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Vunira</dc:creator>
  <cp:lastModifiedBy>HP</cp:lastModifiedBy>
  <cp:revision>22</cp:revision>
  <dcterms:created xsi:type="dcterms:W3CDTF">2020-12-01T21:24:18Z</dcterms:created>
  <dcterms:modified xsi:type="dcterms:W3CDTF">2020-12-02T06:56:10Z</dcterms:modified>
</cp:coreProperties>
</file>