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3929" y="2827263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23928" y="1851670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48" y="195486"/>
            <a:ext cx="1301512" cy="3218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2D98E17-5D63-41C8-B0F3-C7787154EC5B}"/>
              </a:ext>
            </a:extLst>
          </p:cNvPr>
          <p:cNvSpPr/>
          <p:nvPr/>
        </p:nvSpPr>
        <p:spPr>
          <a:xfrm>
            <a:off x="6114092" y="4515966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282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Click to add title</vt:lpstr>
      <vt:lpstr>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2014-04-01T16:27:38Z</dcterms:created>
  <dcterms:modified xsi:type="dcterms:W3CDTF">2022-10-13T02:35:37Z</dcterms:modified>
</cp:coreProperties>
</file>