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6" r:id="rId2"/>
    <p:sldId id="257" r:id="rId3"/>
    <p:sldId id="267" r:id="rId4"/>
    <p:sldId id="259" r:id="rId5"/>
    <p:sldId id="268" r:id="rId6"/>
    <p:sldId id="272" r:id="rId7"/>
    <p:sldId id="273" r:id="rId8"/>
    <p:sldId id="269" r:id="rId9"/>
    <p:sldId id="270" r:id="rId10"/>
    <p:sldId id="271" r:id="rId11"/>
    <p:sldId id="264" r:id="rId12"/>
    <p:sldId id="265" r:id="rId13"/>
  </p:sldIdLst>
  <p:sldSz cx="12192000" cy="6858000"/>
  <p:notesSz cx="6858000" cy="9144000"/>
  <p:embeddedFontLst>
    <p:embeddedFont>
      <p:font typeface=".VnAvant" panose="020B7200000000000000" pitchFamily="34" charset="0"/>
      <p:regular r:id="rId15"/>
      <p:bold r:id="rId16"/>
      <p:italic r:id="rId17"/>
      <p:boldItalic r:id="rId18"/>
    </p:embeddedFont>
    <p:embeddedFont>
      <p:font typeface="宋体" panose="02010600030101010101" pitchFamily="2" charset="-122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FF00"/>
    <a:srgbClr val="CC0099"/>
    <a:srgbClr val="99FF33"/>
    <a:srgbClr val="6600CC"/>
    <a:srgbClr val="CC0000"/>
    <a:srgbClr val="55FD4D"/>
    <a:srgbClr val="F63889"/>
    <a:srgbClr val="FF66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52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6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8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8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1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9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png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8.gif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png"/><Relationship Id="rId22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11" y="1"/>
            <a:ext cx="13680440" cy="6823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416006"/>
            <a:ext cx="9550400" cy="1477317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63" y="1892456"/>
            <a:ext cx="3047043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9116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1200" y="152400"/>
            <a:ext cx="3149600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597286"/>
            <a:ext cx="108934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7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3886200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8359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2852" y="2238088"/>
            <a:ext cx="6710309" cy="19235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Thư</a:t>
            </a:r>
            <a:r>
              <a:rPr lang="en-US" sz="117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117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giãn</a:t>
            </a:r>
            <a:endParaRPr lang="en-US" sz="117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4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000" b="1" smtClean="0">
                <a:solidFill>
                  <a:srgbClr val="DA00DA"/>
                </a:solidFill>
              </a:rPr>
              <a:t>HÁI HOA</a:t>
            </a:r>
          </a:p>
          <a:p>
            <a:r>
              <a:rPr lang="en-US" sz="8000" b="1" smtClean="0">
                <a:solidFill>
                  <a:srgbClr val="DA00DA"/>
                </a:solidFill>
              </a:rPr>
              <a:t>DÂN CHỦ</a:t>
            </a:r>
            <a:endParaRPr lang="en-US" sz="8000" b="1">
              <a:solidFill>
                <a:srgbClr val="DA00DA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7989" y="478768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hun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hót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3463" y="48087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cón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5294" y="4818108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®un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bÕp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0763" y="4818108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lµm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møt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3180" y="4805408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r©m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bôt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0763" y="48112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hó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lïn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0763" y="481037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Êm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søt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4814" y="47843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himcót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12114" y="478339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øt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nÎ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5294" y="4784185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©m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bôt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96" y="3250406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4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7" y="781008"/>
            <a:ext cx="94824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84" y="1689495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6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2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08" y="4155817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6" y="331305"/>
            <a:ext cx="11011687" cy="575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1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-26221"/>
            <a:ext cx="10515600" cy="2108255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 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 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300" b="1" u="sng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43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00" b="1" u="sng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43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800" y="1574800"/>
            <a:ext cx="10261600" cy="1231092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73: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u«n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–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u«t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7600" y="2688325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858933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04900" y="27051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«n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58933" y="2715763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«t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50343" y="5117126"/>
            <a:ext cx="4201851" cy="78481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4300" b="1" dirty="0" err="1" smtClean="0">
                <a:latin typeface=".VnAvant" pitchFamily="34" charset="0"/>
              </a:rPr>
              <a:t>chuån</a:t>
            </a:r>
            <a:r>
              <a:rPr lang="en-US" sz="4300" b="1" dirty="0" smtClean="0">
                <a:latin typeface=".VnAvant" pitchFamily="34" charset="0"/>
              </a:rPr>
              <a:t> </a:t>
            </a:r>
            <a:r>
              <a:rPr lang="en-US" sz="4300" b="1" dirty="0" err="1" smtClean="0">
                <a:latin typeface=".VnAvant" pitchFamily="34" charset="0"/>
              </a:rPr>
              <a:t>chuån</a:t>
            </a:r>
            <a:endParaRPr lang="en-US" sz="43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2000" y="5073878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err="1" smtClean="0">
                <a:latin typeface=".VnAvant" pitchFamily="34" charset="0"/>
              </a:rPr>
              <a:t>chuét</a:t>
            </a:r>
            <a:endParaRPr lang="en-US" sz="43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164" y="270933"/>
            <a:ext cx="4419600" cy="6976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7" y="1206500"/>
            <a:ext cx="5789613" cy="35814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688443" y="5117126"/>
            <a:ext cx="4201851" cy="78481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FF0000"/>
                </a:solidFill>
                <a:latin typeface=".VnAvant" pitchFamily="34" charset="0"/>
              </a:rPr>
              <a:t>                 </a:t>
            </a:r>
            <a:r>
              <a:rPr lang="en-US" sz="4300" b="1" dirty="0" err="1" smtClean="0">
                <a:solidFill>
                  <a:srgbClr val="FF0000"/>
                </a:solidFill>
                <a:latin typeface=".VnAvant" pitchFamily="34" charset="0"/>
              </a:rPr>
              <a:t>u«n</a:t>
            </a:r>
            <a:endParaRPr lang="en-US" sz="4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2875" y="5116829"/>
            <a:ext cx="3354125" cy="78481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FF0000"/>
                </a:solidFill>
                <a:latin typeface=".VnAvant" pitchFamily="34" charset="0"/>
              </a:rPr>
              <a:t>u«n</a:t>
            </a:r>
            <a:endParaRPr lang="en-US" sz="4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49929" y="5070461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300" b="1" dirty="0" err="1" smtClean="0">
                <a:solidFill>
                  <a:srgbClr val="FF0000"/>
                </a:solidFill>
                <a:latin typeface=".VnAvant" pitchFamily="34" charset="0"/>
              </a:rPr>
              <a:t>«t</a:t>
            </a:r>
            <a:endParaRPr lang="en-US" sz="4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3" y="1269819"/>
            <a:ext cx="4476750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>
            <a:hlinkClick r:id="rId4" action="ppaction://hlinksldjump"/>
          </p:cNvPr>
          <p:cNvSpPr/>
          <p:nvPr/>
        </p:nvSpPr>
        <p:spPr>
          <a:xfrm>
            <a:off x="298299" y="5998464"/>
            <a:ext cx="704088" cy="65836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hlinkClick r:id="rId5" action="ppaction://hlinksldjump"/>
          </p:cNvPr>
          <p:cNvSpPr/>
          <p:nvPr/>
        </p:nvSpPr>
        <p:spPr>
          <a:xfrm>
            <a:off x="11393424" y="6327648"/>
            <a:ext cx="576072" cy="374904"/>
          </a:xfrm>
          <a:prstGeom prst="cloud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ánh vần uôn chuồ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5-Point Star 2">
            <a:hlinkClick r:id="rId5" action="ppaction://hlinksldjump"/>
          </p:cNvPr>
          <p:cNvSpPr/>
          <p:nvPr/>
        </p:nvSpPr>
        <p:spPr>
          <a:xfrm>
            <a:off x="11457432" y="6163056"/>
            <a:ext cx="658368" cy="59436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ánh vần uôt chuộ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3661"/>
            <a:ext cx="73152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648" y="162159"/>
            <a:ext cx="11944351" cy="553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cãvÇn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u«n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u«t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08" y="3856037"/>
            <a:ext cx="3831746" cy="293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05" y="946151"/>
            <a:ext cx="3392556" cy="269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946151"/>
            <a:ext cx="2998787" cy="281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3" y="3762103"/>
            <a:ext cx="4081671" cy="295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7" y="946150"/>
            <a:ext cx="3334294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6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83</Words>
  <Application>Microsoft Office PowerPoint</Application>
  <PresentationFormat>Widescreen</PresentationFormat>
  <Paragraphs>31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Times New Roman</vt:lpstr>
      <vt:lpstr>Arial</vt:lpstr>
      <vt:lpstr>.VnAvant</vt:lpstr>
      <vt:lpstr>宋体</vt:lpstr>
      <vt:lpstr>Calibri Light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Thứ … ngày …tháng … năm 2020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HP</cp:lastModifiedBy>
  <cp:revision>57</cp:revision>
  <dcterms:created xsi:type="dcterms:W3CDTF">2018-10-07T02:14:13Z</dcterms:created>
  <dcterms:modified xsi:type="dcterms:W3CDTF">2020-08-16T15:08:08Z</dcterms:modified>
</cp:coreProperties>
</file>