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21"/>
  </p:notesMasterIdLst>
  <p:sldIdLst>
    <p:sldId id="396" r:id="rId2"/>
    <p:sldId id="266" r:id="rId3"/>
    <p:sldId id="450" r:id="rId4"/>
    <p:sldId id="347" r:id="rId5"/>
    <p:sldId id="449" r:id="rId6"/>
    <p:sldId id="448" r:id="rId7"/>
    <p:sldId id="454" r:id="rId8"/>
    <p:sldId id="395" r:id="rId9"/>
    <p:sldId id="405" r:id="rId10"/>
    <p:sldId id="408" r:id="rId11"/>
    <p:sldId id="407" r:id="rId12"/>
    <p:sldId id="276" r:id="rId13"/>
    <p:sldId id="453" r:id="rId14"/>
    <p:sldId id="287" r:id="rId15"/>
    <p:sldId id="403" r:id="rId16"/>
    <p:sldId id="404" r:id="rId17"/>
    <p:sldId id="282" r:id="rId18"/>
    <p:sldId id="409" r:id="rId19"/>
    <p:sldId id="32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9692" autoAdjust="0"/>
  </p:normalViewPr>
  <p:slideViewPr>
    <p:cSldViewPr snapToGrid="0">
      <p:cViewPr varScale="1">
        <p:scale>
          <a:sx n="101" d="100"/>
          <a:sy n="101" d="100"/>
        </p:scale>
        <p:origin x="97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Hằng ngày, cứ tan học là cô trốn biệt vào một góc phòng khách, say sưa đọc.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Ham đọc đến mức anh chị bày trò nghịch ngợm với mình mà không biết.</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CBB5DAAC-EB2B-4580-9E6F-0BF2BCE5A370}">
      <dgm:prSet phldrT="[Text]"/>
      <dgm:spPr/>
      <dgm:t>
        <a:bodyPr/>
        <a:lstStyle/>
        <a:p>
          <a:r>
            <a:rPr lang="vi-VN" dirty="0">
              <a:latin typeface="Times New Roman" panose="02020603050405020304" pitchFamily="18" charset="0"/>
              <a:cs typeface="Times New Roman" panose="02020603050405020304" pitchFamily="18" charset="0"/>
            </a:rPr>
            <a:t>Ở yên đọc sách trong suốt 2 tiếng đồng hồ.</a:t>
          </a:r>
          <a:endParaRPr lang="en-US" dirty="0"/>
        </a:p>
      </dgm:t>
    </dgm:pt>
    <dgm:pt modelId="{E11DB3B0-1B0D-46C8-B1C6-3FEA437EC607}" type="parTrans" cxnId="{BD5FB406-A76D-4565-A4E2-42A8E9511739}">
      <dgm:prSet/>
      <dgm:spPr/>
      <dgm:t>
        <a:bodyPr/>
        <a:lstStyle/>
        <a:p>
          <a:endParaRPr lang="en-US"/>
        </a:p>
      </dgm:t>
    </dgm:pt>
    <dgm:pt modelId="{3F0CBF85-323D-4D09-8939-2333A81E6EB7}" type="sibTrans" cxnId="{BD5FB406-A76D-4565-A4E2-42A8E9511739}">
      <dgm:prSet/>
      <dgm:spPr/>
      <dgm:t>
        <a:bodyPr/>
        <a:lstStyle/>
        <a:p>
          <a:endParaRPr lang="en-US"/>
        </a:p>
      </dgm:t>
    </dgm:pt>
    <dgm:pt modelId="{55E1F66F-AE2F-4206-BA7A-F2D4DA4FE39D}">
      <dgm:prSet/>
      <dgm:spPr/>
      <dgm:t>
        <a:bodyPr/>
        <a:lstStyle/>
        <a:p>
          <a:r>
            <a:rPr lang="vi-VN" dirty="0">
              <a:latin typeface="Times New Roman" panose="02020603050405020304" pitchFamily="18" charset="0"/>
              <a:cs typeface="Times New Roman" panose="02020603050405020304" pitchFamily="18" charset="0"/>
            </a:rPr>
            <a:t>Khi ghế đổ, chỉ cười rồi lại sang nơi khác đọc sách tiếp.</a:t>
          </a:r>
          <a:endParaRPr lang="en-US" dirty="0"/>
        </a:p>
      </dgm:t>
    </dgm:pt>
    <dgm:pt modelId="{FC2AC30D-1C5E-47A7-A33B-8594FF7A69EE}" type="parTrans" cxnId="{4C83587A-4EE9-46CF-921A-D5F644E4EA0F}">
      <dgm:prSet/>
      <dgm:spPr/>
      <dgm:t>
        <a:bodyPr/>
        <a:lstStyle/>
        <a:p>
          <a:endParaRPr lang="en-US"/>
        </a:p>
      </dgm:t>
    </dgm:pt>
    <dgm:pt modelId="{B2E1586D-DDD6-4EEB-8457-2D7417DE4D25}" type="sibTrans" cxnId="{4C83587A-4EE9-46CF-921A-D5F644E4EA0F}">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4"/>
      <dgm:spPr/>
    </dgm:pt>
    <dgm:pt modelId="{7B2C2476-39C9-4333-A572-D826AFED5ECD}" type="pres">
      <dgm:prSet presAssocID="{F83E3A2F-C37A-4CD6-8052-ED4DDD77F632}" presName="conn" presStyleLbl="parChTrans1D2" presStyleIdx="0" presStyleCnt="1"/>
      <dgm:spPr/>
    </dgm:pt>
    <dgm:pt modelId="{5968E5C3-8F3A-4355-A504-075B9D6CCE40}" type="pres">
      <dgm:prSet presAssocID="{F83E3A2F-C37A-4CD6-8052-ED4DDD77F632}" presName="extraNode" presStyleLbl="node1" presStyleIdx="0" presStyleCnt="4"/>
      <dgm:spPr/>
    </dgm:pt>
    <dgm:pt modelId="{DA8CD3AF-D940-4FE6-9D74-988F33A10442}" type="pres">
      <dgm:prSet presAssocID="{F83E3A2F-C37A-4CD6-8052-ED4DDD77F632}" presName="dstNode" presStyleLbl="node1" presStyleIdx="0" presStyleCnt="4"/>
      <dgm:spPr/>
    </dgm:pt>
    <dgm:pt modelId="{D0A8E565-235E-4F3C-86D3-802200B40FE3}" type="pres">
      <dgm:prSet presAssocID="{F9C46C11-95E7-4337-8AEE-0BCB3009F889}" presName="text_1" presStyleLbl="node1" presStyleIdx="0" presStyleCnt="4">
        <dgm:presLayoutVars>
          <dgm:bulletEnabled val="1"/>
        </dgm:presLayoutVars>
      </dgm:prSet>
      <dgm:spPr/>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4"/>
      <dgm:spPr/>
    </dgm:pt>
    <dgm:pt modelId="{845CBD3E-1EF2-47B5-B7ED-29194B3878B0}" type="pres">
      <dgm:prSet presAssocID="{05FD50D8-A71F-4861-9F3F-0D3B18644B3D}" presName="text_2" presStyleLbl="node1" presStyleIdx="1" presStyleCnt="4">
        <dgm:presLayoutVars>
          <dgm:bulletEnabled val="1"/>
        </dgm:presLayoutVars>
      </dgm:prSet>
      <dgm:spPr/>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4"/>
      <dgm:spPr/>
    </dgm:pt>
    <dgm:pt modelId="{896ADBAE-2067-48A3-B4D9-53593497CC10}" type="pres">
      <dgm:prSet presAssocID="{CBB5DAAC-EB2B-4580-9E6F-0BF2BCE5A370}" presName="text_3" presStyleLbl="node1" presStyleIdx="2" presStyleCnt="4">
        <dgm:presLayoutVars>
          <dgm:bulletEnabled val="1"/>
        </dgm:presLayoutVars>
      </dgm:prSet>
      <dgm:spPr/>
    </dgm:pt>
    <dgm:pt modelId="{16A5A5F3-42D5-4C4F-9834-ADD19A1DCDF0}" type="pres">
      <dgm:prSet presAssocID="{CBB5DAAC-EB2B-4580-9E6F-0BF2BCE5A370}" presName="accent_3" presStyleCnt="0"/>
      <dgm:spPr/>
    </dgm:pt>
    <dgm:pt modelId="{79D007FA-64EF-4E42-A747-8B343EC1B3FF}" type="pres">
      <dgm:prSet presAssocID="{CBB5DAAC-EB2B-4580-9E6F-0BF2BCE5A370}" presName="accentRepeatNode" presStyleLbl="solidFgAcc1" presStyleIdx="2" presStyleCnt="4"/>
      <dgm:spPr/>
    </dgm:pt>
    <dgm:pt modelId="{B21E5D60-C514-428D-9512-E2674AE793D6}" type="pres">
      <dgm:prSet presAssocID="{55E1F66F-AE2F-4206-BA7A-F2D4DA4FE39D}" presName="text_4" presStyleLbl="node1" presStyleIdx="3" presStyleCnt="4">
        <dgm:presLayoutVars>
          <dgm:bulletEnabled val="1"/>
        </dgm:presLayoutVars>
      </dgm:prSet>
      <dgm:spPr/>
    </dgm:pt>
    <dgm:pt modelId="{78968A9C-1128-43A1-B811-9FC25EE6B1E3}" type="pres">
      <dgm:prSet presAssocID="{55E1F66F-AE2F-4206-BA7A-F2D4DA4FE39D}" presName="accent_4" presStyleCnt="0"/>
      <dgm:spPr/>
    </dgm:pt>
    <dgm:pt modelId="{A6A921BF-E387-4217-87FF-13537B2C3886}" type="pres">
      <dgm:prSet presAssocID="{55E1F66F-AE2F-4206-BA7A-F2D4DA4FE39D}" presName="accentRepeatNode" presStyleLbl="solidFgAcc1" presStyleIdx="3" presStyleCnt="4"/>
      <dgm:spPr/>
    </dgm:pt>
  </dgm:ptLst>
  <dgm:cxnLst>
    <dgm:cxn modelId="{BD5FB406-A76D-4565-A4E2-42A8E9511739}" srcId="{F83E3A2F-C37A-4CD6-8052-ED4DDD77F632}" destId="{CBB5DAAC-EB2B-4580-9E6F-0BF2BCE5A370}" srcOrd="2" destOrd="0" parTransId="{E11DB3B0-1B0D-46C8-B1C6-3FEA437EC607}" sibTransId="{3F0CBF85-323D-4D09-8939-2333A81E6EB7}"/>
    <dgm:cxn modelId="{0FAEA629-79F4-4DB2-90F6-C0C35BBDE2D3}" srcId="{F83E3A2F-C37A-4CD6-8052-ED4DDD77F632}" destId="{05FD50D8-A71F-4861-9F3F-0D3B18644B3D}" srcOrd="1" destOrd="0" parTransId="{8588F533-C6D7-4E26-92E3-F0546C02162F}" sibTransId="{0D340A12-8B53-46F2-967A-BDD7E86C3DF5}"/>
    <dgm:cxn modelId="{65BF6339-FD76-4AE8-8A29-FDF7313795FE}" type="presOf" srcId="{F83E3A2F-C37A-4CD6-8052-ED4DDD77F632}" destId="{F8FFC5C1-D9D9-4FBE-943A-021325FB479E}" srcOrd="0" destOrd="0" presId="urn:microsoft.com/office/officeart/2008/layout/VerticalCurvedList"/>
    <dgm:cxn modelId="{DE29EC5B-A7B8-4056-B916-772BD5800704}" type="presOf" srcId="{F9C46C11-95E7-4337-8AEE-0BCB3009F889}" destId="{D0A8E565-235E-4F3C-86D3-802200B40FE3}" srcOrd="0" destOrd="0" presId="urn:microsoft.com/office/officeart/2008/layout/VerticalCurvedList"/>
    <dgm:cxn modelId="{E78FE96E-766E-406D-B651-C902272908B4}" type="presOf" srcId="{988625A8-93B0-490F-AEB5-D05979AAA91E}" destId="{7B2C2476-39C9-4333-A572-D826AFED5ECD}" srcOrd="0" destOrd="0" presId="urn:microsoft.com/office/officeart/2008/layout/VerticalCurvedList"/>
    <dgm:cxn modelId="{4C83587A-4EE9-46CF-921A-D5F644E4EA0F}" srcId="{F83E3A2F-C37A-4CD6-8052-ED4DDD77F632}" destId="{55E1F66F-AE2F-4206-BA7A-F2D4DA4FE39D}" srcOrd="3" destOrd="0" parTransId="{FC2AC30D-1C5E-47A7-A33B-8594FF7A69EE}" sibTransId="{B2E1586D-DDD6-4EEB-8457-2D7417DE4D25}"/>
    <dgm:cxn modelId="{17410189-5315-4B7A-B5AE-8D8EFF5CABE3}" type="presOf" srcId="{CBB5DAAC-EB2B-4580-9E6F-0BF2BCE5A370}" destId="{896ADBAE-2067-48A3-B4D9-53593497CC10}" srcOrd="0" destOrd="0" presId="urn:microsoft.com/office/officeart/2008/layout/VerticalCurvedList"/>
    <dgm:cxn modelId="{456561A7-6348-428B-8B0A-8663107EE74D}" type="presOf" srcId="{55E1F66F-AE2F-4206-BA7A-F2D4DA4FE39D}" destId="{B21E5D60-C514-428D-9512-E2674AE793D6}" srcOrd="0" destOrd="0" presId="urn:microsoft.com/office/officeart/2008/layout/VerticalCurvedList"/>
    <dgm:cxn modelId="{C00951B8-EA35-4C1B-B814-BBC868A570DB}" srcId="{F83E3A2F-C37A-4CD6-8052-ED4DDD77F632}" destId="{F9C46C11-95E7-4337-8AEE-0BCB3009F889}" srcOrd="0" destOrd="0" parTransId="{C7E030FD-6214-405A-AB10-F8F93D44E130}" sibTransId="{988625A8-93B0-490F-AEB5-D05979AAA91E}"/>
    <dgm:cxn modelId="{B9DB5DF1-868C-477A-8810-3D7BA2673F2D}" type="presOf" srcId="{05FD50D8-A71F-4861-9F3F-0D3B18644B3D}" destId="{845CBD3E-1EF2-47B5-B7ED-29194B3878B0}"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 modelId="{1AAE2AE8-6C0B-4F46-982F-B915287C3481}" type="presParOf" srcId="{C7C687B2-9B1A-41CE-AD8B-192BF23F9ACE}" destId="{896ADBAE-2067-48A3-B4D9-53593497CC10}" srcOrd="5" destOrd="0" presId="urn:microsoft.com/office/officeart/2008/layout/VerticalCurvedList"/>
    <dgm:cxn modelId="{71AEFDD8-644F-4A73-9F95-905EC562A026}" type="presParOf" srcId="{C7C687B2-9B1A-41CE-AD8B-192BF23F9ACE}" destId="{16A5A5F3-42D5-4C4F-9834-ADD19A1DCDF0}" srcOrd="6" destOrd="0" presId="urn:microsoft.com/office/officeart/2008/layout/VerticalCurvedList"/>
    <dgm:cxn modelId="{9E606761-7172-48FD-AB20-3D6E0E849837}" type="presParOf" srcId="{16A5A5F3-42D5-4C4F-9834-ADD19A1DCDF0}" destId="{79D007FA-64EF-4E42-A747-8B343EC1B3FF}" srcOrd="0" destOrd="0" presId="urn:microsoft.com/office/officeart/2008/layout/VerticalCurvedList"/>
    <dgm:cxn modelId="{915936E5-C4F4-44C2-BD83-C27DB6AAACC5}" type="presParOf" srcId="{C7C687B2-9B1A-41CE-AD8B-192BF23F9ACE}" destId="{B21E5D60-C514-428D-9512-E2674AE793D6}" srcOrd="7" destOrd="0" presId="urn:microsoft.com/office/officeart/2008/layout/VerticalCurvedList"/>
    <dgm:cxn modelId="{5AFB364E-F56D-4146-BE9A-7FFFE6191FDB}" type="presParOf" srcId="{C7C687B2-9B1A-41CE-AD8B-192BF23F9ACE}" destId="{78968A9C-1128-43A1-B811-9FC25EE6B1E3}" srcOrd="8" destOrd="0" presId="urn:microsoft.com/office/officeart/2008/layout/VerticalCurvedList"/>
    <dgm:cxn modelId="{CB55E5FE-5A89-4889-95DA-765A1A66373D}" type="presParOf" srcId="{78968A9C-1128-43A1-B811-9FC25EE6B1E3}" destId="{A6A921BF-E387-4217-87FF-13537B2C38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3E3A2F-C37A-4CD6-8052-ED4DDD77F63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9C46C11-95E7-4337-8AEE-0BCB3009F889}">
      <dgm:prSet phldrT="[Text]"/>
      <dgm:spPr/>
      <dgm:t>
        <a:bodyPr/>
        <a:lstStyle/>
        <a:p>
          <a:r>
            <a:rPr lang="vi-VN" dirty="0">
              <a:latin typeface="Times New Roman" panose="02020603050405020304" pitchFamily="18" charset="0"/>
              <a:cs typeface="Times New Roman" panose="02020603050405020304" pitchFamily="18" charset="0"/>
            </a:rPr>
            <a:t>Giúp cô có được nhiều kiến thức, hiểu biết sâu rộng nhiều lĩnh vực.</a:t>
          </a:r>
          <a:endParaRPr lang="en-US" dirty="0"/>
        </a:p>
      </dgm:t>
    </dgm:pt>
    <dgm:pt modelId="{C7E030FD-6214-405A-AB10-F8F93D44E130}" type="parTrans" cxnId="{C00951B8-EA35-4C1B-B814-BBC868A570DB}">
      <dgm:prSet/>
      <dgm:spPr/>
      <dgm:t>
        <a:bodyPr/>
        <a:lstStyle/>
        <a:p>
          <a:endParaRPr lang="en-US"/>
        </a:p>
      </dgm:t>
    </dgm:pt>
    <dgm:pt modelId="{988625A8-93B0-490F-AEB5-D05979AAA91E}" type="sibTrans" cxnId="{C00951B8-EA35-4C1B-B814-BBC868A570DB}">
      <dgm:prSet/>
      <dgm:spPr/>
      <dgm:t>
        <a:bodyPr/>
        <a:lstStyle/>
        <a:p>
          <a:endParaRPr lang="en-US"/>
        </a:p>
      </dgm:t>
    </dgm:pt>
    <dgm:pt modelId="{05FD50D8-A71F-4861-9F3F-0D3B18644B3D}">
      <dgm:prSet phldrT="[Text]"/>
      <dgm:spPr/>
      <dgm:t>
        <a:bodyPr/>
        <a:lstStyle/>
        <a:p>
          <a:r>
            <a:rPr lang="vi-VN" dirty="0">
              <a:latin typeface="Times New Roman" panose="02020603050405020304" pitchFamily="18" charset="0"/>
              <a:cs typeface="Times New Roman" panose="02020603050405020304" pitchFamily="18" charset="0"/>
            </a:rPr>
            <a:t>Giúp cô có khả năng tập trung, rèn đức tính chăm chỉ, cẩn thận.</a:t>
          </a:r>
          <a:endParaRPr lang="en-US" dirty="0"/>
        </a:p>
      </dgm:t>
    </dgm:pt>
    <dgm:pt modelId="{8588F533-C6D7-4E26-92E3-F0546C02162F}" type="parTrans" cxnId="{0FAEA629-79F4-4DB2-90F6-C0C35BBDE2D3}">
      <dgm:prSet/>
      <dgm:spPr/>
      <dgm:t>
        <a:bodyPr/>
        <a:lstStyle/>
        <a:p>
          <a:endParaRPr lang="en-US"/>
        </a:p>
      </dgm:t>
    </dgm:pt>
    <dgm:pt modelId="{0D340A12-8B53-46F2-967A-BDD7E86C3DF5}" type="sibTrans" cxnId="{0FAEA629-79F4-4DB2-90F6-C0C35BBDE2D3}">
      <dgm:prSet/>
      <dgm:spPr/>
      <dgm:t>
        <a:bodyPr/>
        <a:lstStyle/>
        <a:p>
          <a:endParaRPr lang="en-US"/>
        </a:p>
      </dgm:t>
    </dgm:pt>
    <dgm:pt modelId="{F8FFC5C1-D9D9-4FBE-943A-021325FB479E}" type="pres">
      <dgm:prSet presAssocID="{F83E3A2F-C37A-4CD6-8052-ED4DDD77F632}" presName="Name0" presStyleCnt="0">
        <dgm:presLayoutVars>
          <dgm:chMax val="7"/>
          <dgm:chPref val="7"/>
          <dgm:dir/>
        </dgm:presLayoutVars>
      </dgm:prSet>
      <dgm:spPr/>
    </dgm:pt>
    <dgm:pt modelId="{C7C687B2-9B1A-41CE-AD8B-192BF23F9ACE}" type="pres">
      <dgm:prSet presAssocID="{F83E3A2F-C37A-4CD6-8052-ED4DDD77F632}" presName="Name1" presStyleCnt="0"/>
      <dgm:spPr/>
    </dgm:pt>
    <dgm:pt modelId="{8F69237C-9ACC-4DB5-A915-61981A4433A6}" type="pres">
      <dgm:prSet presAssocID="{F83E3A2F-C37A-4CD6-8052-ED4DDD77F632}" presName="cycle" presStyleCnt="0"/>
      <dgm:spPr/>
    </dgm:pt>
    <dgm:pt modelId="{6B2F4923-A2CF-4E51-880B-8A1A2B4AD9F8}" type="pres">
      <dgm:prSet presAssocID="{F83E3A2F-C37A-4CD6-8052-ED4DDD77F632}" presName="srcNode" presStyleLbl="node1" presStyleIdx="0" presStyleCnt="2"/>
      <dgm:spPr/>
    </dgm:pt>
    <dgm:pt modelId="{7B2C2476-39C9-4333-A572-D826AFED5ECD}" type="pres">
      <dgm:prSet presAssocID="{F83E3A2F-C37A-4CD6-8052-ED4DDD77F632}" presName="conn" presStyleLbl="parChTrans1D2" presStyleIdx="0" presStyleCnt="1"/>
      <dgm:spPr/>
    </dgm:pt>
    <dgm:pt modelId="{5968E5C3-8F3A-4355-A504-075B9D6CCE40}" type="pres">
      <dgm:prSet presAssocID="{F83E3A2F-C37A-4CD6-8052-ED4DDD77F632}" presName="extraNode" presStyleLbl="node1" presStyleIdx="0" presStyleCnt="2"/>
      <dgm:spPr/>
    </dgm:pt>
    <dgm:pt modelId="{DA8CD3AF-D940-4FE6-9D74-988F33A10442}" type="pres">
      <dgm:prSet presAssocID="{F83E3A2F-C37A-4CD6-8052-ED4DDD77F632}" presName="dstNode" presStyleLbl="node1" presStyleIdx="0" presStyleCnt="2"/>
      <dgm:spPr/>
    </dgm:pt>
    <dgm:pt modelId="{D0A8E565-235E-4F3C-86D3-802200B40FE3}" type="pres">
      <dgm:prSet presAssocID="{F9C46C11-95E7-4337-8AEE-0BCB3009F889}" presName="text_1" presStyleLbl="node1" presStyleIdx="0" presStyleCnt="2">
        <dgm:presLayoutVars>
          <dgm:bulletEnabled val="1"/>
        </dgm:presLayoutVars>
      </dgm:prSet>
      <dgm:spPr/>
    </dgm:pt>
    <dgm:pt modelId="{9582EF5A-429D-4654-BA90-A1FDE90FCEEE}" type="pres">
      <dgm:prSet presAssocID="{F9C46C11-95E7-4337-8AEE-0BCB3009F889}" presName="accent_1" presStyleCnt="0"/>
      <dgm:spPr/>
    </dgm:pt>
    <dgm:pt modelId="{5BAB1569-7131-4F0B-9D8B-4FCFE37DB5F5}" type="pres">
      <dgm:prSet presAssocID="{F9C46C11-95E7-4337-8AEE-0BCB3009F889}" presName="accentRepeatNode" presStyleLbl="solidFgAcc1" presStyleIdx="0" presStyleCnt="2" custScaleX="63829" custScaleY="82183"/>
      <dgm:spPr/>
    </dgm:pt>
    <dgm:pt modelId="{845CBD3E-1EF2-47B5-B7ED-29194B3878B0}" type="pres">
      <dgm:prSet presAssocID="{05FD50D8-A71F-4861-9F3F-0D3B18644B3D}" presName="text_2" presStyleLbl="node1" presStyleIdx="1" presStyleCnt="2">
        <dgm:presLayoutVars>
          <dgm:bulletEnabled val="1"/>
        </dgm:presLayoutVars>
      </dgm:prSet>
      <dgm:spPr/>
    </dgm:pt>
    <dgm:pt modelId="{F08AE8C7-406A-49A2-B574-7FFE763B6935}" type="pres">
      <dgm:prSet presAssocID="{05FD50D8-A71F-4861-9F3F-0D3B18644B3D}" presName="accent_2" presStyleCnt="0"/>
      <dgm:spPr/>
    </dgm:pt>
    <dgm:pt modelId="{ACFAF5BA-14A9-4DF9-9969-8E56FC53A31A}" type="pres">
      <dgm:prSet presAssocID="{05FD50D8-A71F-4861-9F3F-0D3B18644B3D}" presName="accentRepeatNode" presStyleLbl="solidFgAcc1" presStyleIdx="1" presStyleCnt="2" custScaleX="61967" custScaleY="80872"/>
      <dgm:spPr/>
    </dgm:pt>
  </dgm:ptLst>
  <dgm:cxnLst>
    <dgm:cxn modelId="{0FAEA629-79F4-4DB2-90F6-C0C35BBDE2D3}" srcId="{F83E3A2F-C37A-4CD6-8052-ED4DDD77F632}" destId="{05FD50D8-A71F-4861-9F3F-0D3B18644B3D}" srcOrd="1" destOrd="0" parTransId="{8588F533-C6D7-4E26-92E3-F0546C02162F}" sibTransId="{0D340A12-8B53-46F2-967A-BDD7E86C3DF5}"/>
    <dgm:cxn modelId="{65BF6339-FD76-4AE8-8A29-FDF7313795FE}" type="presOf" srcId="{F83E3A2F-C37A-4CD6-8052-ED4DDD77F632}" destId="{F8FFC5C1-D9D9-4FBE-943A-021325FB479E}" srcOrd="0" destOrd="0" presId="urn:microsoft.com/office/officeart/2008/layout/VerticalCurvedList"/>
    <dgm:cxn modelId="{DE29EC5B-A7B8-4056-B916-772BD5800704}" type="presOf" srcId="{F9C46C11-95E7-4337-8AEE-0BCB3009F889}" destId="{D0A8E565-235E-4F3C-86D3-802200B40FE3}" srcOrd="0" destOrd="0" presId="urn:microsoft.com/office/officeart/2008/layout/VerticalCurvedList"/>
    <dgm:cxn modelId="{E78FE96E-766E-406D-B651-C902272908B4}" type="presOf" srcId="{988625A8-93B0-490F-AEB5-D05979AAA91E}" destId="{7B2C2476-39C9-4333-A572-D826AFED5ECD}" srcOrd="0" destOrd="0" presId="urn:microsoft.com/office/officeart/2008/layout/VerticalCurvedList"/>
    <dgm:cxn modelId="{C00951B8-EA35-4C1B-B814-BBC868A570DB}" srcId="{F83E3A2F-C37A-4CD6-8052-ED4DDD77F632}" destId="{F9C46C11-95E7-4337-8AEE-0BCB3009F889}" srcOrd="0" destOrd="0" parTransId="{C7E030FD-6214-405A-AB10-F8F93D44E130}" sibTransId="{988625A8-93B0-490F-AEB5-D05979AAA91E}"/>
    <dgm:cxn modelId="{B9DB5DF1-868C-477A-8810-3D7BA2673F2D}" type="presOf" srcId="{05FD50D8-A71F-4861-9F3F-0D3B18644B3D}" destId="{845CBD3E-1EF2-47B5-B7ED-29194B3878B0}" srcOrd="0" destOrd="0" presId="urn:microsoft.com/office/officeart/2008/layout/VerticalCurvedList"/>
    <dgm:cxn modelId="{80456006-6296-49A4-B917-FF0D4CB66DF0}" type="presParOf" srcId="{F8FFC5C1-D9D9-4FBE-943A-021325FB479E}" destId="{C7C687B2-9B1A-41CE-AD8B-192BF23F9ACE}" srcOrd="0" destOrd="0" presId="urn:microsoft.com/office/officeart/2008/layout/VerticalCurvedList"/>
    <dgm:cxn modelId="{40799D0D-2A57-4625-93A3-BD94E53E126B}" type="presParOf" srcId="{C7C687B2-9B1A-41CE-AD8B-192BF23F9ACE}" destId="{8F69237C-9ACC-4DB5-A915-61981A4433A6}" srcOrd="0" destOrd="0" presId="urn:microsoft.com/office/officeart/2008/layout/VerticalCurvedList"/>
    <dgm:cxn modelId="{22FFD3F9-B002-4A83-AFF5-6D387512E083}" type="presParOf" srcId="{8F69237C-9ACC-4DB5-A915-61981A4433A6}" destId="{6B2F4923-A2CF-4E51-880B-8A1A2B4AD9F8}" srcOrd="0" destOrd="0" presId="urn:microsoft.com/office/officeart/2008/layout/VerticalCurvedList"/>
    <dgm:cxn modelId="{8B62B1D1-C7D5-40DF-B399-EFECB09BC9B0}" type="presParOf" srcId="{8F69237C-9ACC-4DB5-A915-61981A4433A6}" destId="{7B2C2476-39C9-4333-A572-D826AFED5ECD}" srcOrd="1" destOrd="0" presId="urn:microsoft.com/office/officeart/2008/layout/VerticalCurvedList"/>
    <dgm:cxn modelId="{4CECA5E2-E1B6-4DEC-B68A-B8E322D3BA5E}" type="presParOf" srcId="{8F69237C-9ACC-4DB5-A915-61981A4433A6}" destId="{5968E5C3-8F3A-4355-A504-075B9D6CCE40}" srcOrd="2" destOrd="0" presId="urn:microsoft.com/office/officeart/2008/layout/VerticalCurvedList"/>
    <dgm:cxn modelId="{E091E8D1-9C67-429B-BA73-6CFFB7D84FD9}" type="presParOf" srcId="{8F69237C-9ACC-4DB5-A915-61981A4433A6}" destId="{DA8CD3AF-D940-4FE6-9D74-988F33A10442}" srcOrd="3" destOrd="0" presId="urn:microsoft.com/office/officeart/2008/layout/VerticalCurvedList"/>
    <dgm:cxn modelId="{57C3CB58-2271-458E-A363-260DC4D8E049}" type="presParOf" srcId="{C7C687B2-9B1A-41CE-AD8B-192BF23F9ACE}" destId="{D0A8E565-235E-4F3C-86D3-802200B40FE3}" srcOrd="1" destOrd="0" presId="urn:microsoft.com/office/officeart/2008/layout/VerticalCurvedList"/>
    <dgm:cxn modelId="{DD7720E8-A5B6-4AF2-BB06-AAF2623531A2}" type="presParOf" srcId="{C7C687B2-9B1A-41CE-AD8B-192BF23F9ACE}" destId="{9582EF5A-429D-4654-BA90-A1FDE90FCEEE}" srcOrd="2" destOrd="0" presId="urn:microsoft.com/office/officeart/2008/layout/VerticalCurvedList"/>
    <dgm:cxn modelId="{D2986DDC-E506-4D31-8F68-AA03AE0B6CA5}" type="presParOf" srcId="{9582EF5A-429D-4654-BA90-A1FDE90FCEEE}" destId="{5BAB1569-7131-4F0B-9D8B-4FCFE37DB5F5}" srcOrd="0" destOrd="0" presId="urn:microsoft.com/office/officeart/2008/layout/VerticalCurvedList"/>
    <dgm:cxn modelId="{0EEBFB64-9F5A-4FF7-9B51-4058DCC62373}" type="presParOf" srcId="{C7C687B2-9B1A-41CE-AD8B-192BF23F9ACE}" destId="{845CBD3E-1EF2-47B5-B7ED-29194B3878B0}" srcOrd="3" destOrd="0" presId="urn:microsoft.com/office/officeart/2008/layout/VerticalCurvedList"/>
    <dgm:cxn modelId="{FCBF970D-B1DB-4A51-B69A-328BBC1D4986}" type="presParOf" srcId="{C7C687B2-9B1A-41CE-AD8B-192BF23F9ACE}" destId="{F08AE8C7-406A-49A2-B574-7FFE763B6935}" srcOrd="4" destOrd="0" presId="urn:microsoft.com/office/officeart/2008/layout/VerticalCurvedList"/>
    <dgm:cxn modelId="{3B846E4B-974D-483C-9B67-69BFE500FEC8}" type="presParOf" srcId="{F08AE8C7-406A-49A2-B574-7FFE763B6935}" destId="{ACFAF5BA-14A9-4DF9-9969-8E56FC53A3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C2476-39C9-4333-A572-D826AFED5ECD}">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8E565-235E-4F3C-86D3-802200B40FE3}">
      <dsp:nvSpPr>
        <dsp:cNvPr id="0" name=""/>
        <dsp:cNvSpPr/>
      </dsp:nvSpPr>
      <dsp:spPr>
        <a:xfrm>
          <a:off x="610504" y="416587"/>
          <a:ext cx="7440913" cy="8336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Hằng ngày, cứ tan học là cô trốn biệt vào một góc phòng khách, say sưa đọc.</a:t>
          </a:r>
          <a:endParaRPr lang="en-US" sz="2500" kern="1200" dirty="0"/>
        </a:p>
      </dsp:txBody>
      <dsp:txXfrm>
        <a:off x="610504" y="416587"/>
        <a:ext cx="7440913" cy="833607"/>
      </dsp:txXfrm>
    </dsp:sp>
    <dsp:sp modelId="{5BAB1569-7131-4F0B-9D8B-4FCFE37DB5F5}">
      <dsp:nvSpPr>
        <dsp:cNvPr id="0" name=""/>
        <dsp:cNvSpPr/>
      </dsp:nvSpPr>
      <dsp:spPr>
        <a:xfrm>
          <a:off x="89500" y="312386"/>
          <a:ext cx="1042009" cy="10420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5CBD3E-1EF2-47B5-B7ED-29194B3878B0}">
      <dsp:nvSpPr>
        <dsp:cNvPr id="0" name=""/>
        <dsp:cNvSpPr/>
      </dsp:nvSpPr>
      <dsp:spPr>
        <a:xfrm>
          <a:off x="1088431" y="1667215"/>
          <a:ext cx="6962986" cy="8336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Ham đọc đến mức anh chị bày trò nghịch ngợm với mình mà không biết.</a:t>
          </a:r>
          <a:endParaRPr lang="en-US" sz="2500" kern="1200" dirty="0"/>
        </a:p>
      </dsp:txBody>
      <dsp:txXfrm>
        <a:off x="1088431" y="1667215"/>
        <a:ext cx="6962986" cy="833607"/>
      </dsp:txXfrm>
    </dsp:sp>
    <dsp:sp modelId="{ACFAF5BA-14A9-4DF9-9969-8E56FC53A31A}">
      <dsp:nvSpPr>
        <dsp:cNvPr id="0" name=""/>
        <dsp:cNvSpPr/>
      </dsp:nvSpPr>
      <dsp:spPr>
        <a:xfrm>
          <a:off x="567426" y="1563014"/>
          <a:ext cx="1042009" cy="104200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ADBAE-2067-48A3-B4D9-53593497CC10}">
      <dsp:nvSpPr>
        <dsp:cNvPr id="0" name=""/>
        <dsp:cNvSpPr/>
      </dsp:nvSpPr>
      <dsp:spPr>
        <a:xfrm>
          <a:off x="1088431" y="2917843"/>
          <a:ext cx="6962986" cy="8336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Ở yên đọc sách trong suốt 2 tiếng đồng hồ.</a:t>
          </a:r>
          <a:endParaRPr lang="en-US" sz="2500" kern="1200" dirty="0"/>
        </a:p>
      </dsp:txBody>
      <dsp:txXfrm>
        <a:off x="1088431" y="2917843"/>
        <a:ext cx="6962986" cy="833607"/>
      </dsp:txXfrm>
    </dsp:sp>
    <dsp:sp modelId="{79D007FA-64EF-4E42-A747-8B343EC1B3FF}">
      <dsp:nvSpPr>
        <dsp:cNvPr id="0" name=""/>
        <dsp:cNvSpPr/>
      </dsp:nvSpPr>
      <dsp:spPr>
        <a:xfrm>
          <a:off x="567426" y="2813642"/>
          <a:ext cx="1042009" cy="104200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1E5D60-C514-428D-9512-E2674AE793D6}">
      <dsp:nvSpPr>
        <dsp:cNvPr id="0" name=""/>
        <dsp:cNvSpPr/>
      </dsp:nvSpPr>
      <dsp:spPr>
        <a:xfrm>
          <a:off x="610504" y="4168472"/>
          <a:ext cx="7440913" cy="83360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vi-VN" sz="2500" kern="1200" dirty="0">
              <a:latin typeface="Times New Roman" panose="02020603050405020304" pitchFamily="18" charset="0"/>
              <a:cs typeface="Times New Roman" panose="02020603050405020304" pitchFamily="18" charset="0"/>
            </a:rPr>
            <a:t>Khi ghế đổ, chỉ cười rồi lại sang nơi khác đọc sách tiếp.</a:t>
          </a:r>
          <a:endParaRPr lang="en-US" sz="2500" kern="1200" dirty="0"/>
        </a:p>
      </dsp:txBody>
      <dsp:txXfrm>
        <a:off x="610504" y="4168472"/>
        <a:ext cx="7440913" cy="833607"/>
      </dsp:txXfrm>
    </dsp:sp>
    <dsp:sp modelId="{A6A921BF-E387-4217-87FF-13537B2C3886}">
      <dsp:nvSpPr>
        <dsp:cNvPr id="0" name=""/>
        <dsp:cNvSpPr/>
      </dsp:nvSpPr>
      <dsp:spPr>
        <a:xfrm>
          <a:off x="89500" y="4064271"/>
          <a:ext cx="1042009" cy="104200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C2476-39C9-4333-A572-D826AFED5ECD}">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A8E565-235E-4F3C-86D3-802200B40FE3}">
      <dsp:nvSpPr>
        <dsp:cNvPr id="0" name=""/>
        <dsp:cNvSpPr/>
      </dsp:nvSpPr>
      <dsp:spPr>
        <a:xfrm>
          <a:off x="948087" y="774110"/>
          <a:ext cx="7103330" cy="15480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86360" rIns="86360" bIns="86360" numCol="1" spcCol="1270" anchor="ctr" anchorCtr="0">
          <a:noAutofit/>
        </a:bodyPr>
        <a:lstStyle/>
        <a:p>
          <a:pPr marL="0" lvl="0" indent="0" algn="l" defTabSz="1511300">
            <a:lnSpc>
              <a:spcPct val="90000"/>
            </a:lnSpc>
            <a:spcBef>
              <a:spcPct val="0"/>
            </a:spcBef>
            <a:spcAft>
              <a:spcPct val="35000"/>
            </a:spcAft>
            <a:buNone/>
          </a:pPr>
          <a:r>
            <a:rPr lang="vi-VN" sz="3400" kern="1200" dirty="0">
              <a:latin typeface="Times New Roman" panose="02020603050405020304" pitchFamily="18" charset="0"/>
              <a:cs typeface="Times New Roman" panose="02020603050405020304" pitchFamily="18" charset="0"/>
            </a:rPr>
            <a:t>Giúp cô có được nhiều kiến thức, hiểu biết sâu rộng nhiều lĩnh vực.</a:t>
          </a:r>
          <a:endParaRPr lang="en-US" sz="3400" kern="1200" dirty="0"/>
        </a:p>
      </dsp:txBody>
      <dsp:txXfrm>
        <a:off x="948087" y="774110"/>
        <a:ext cx="7103330" cy="1548004"/>
      </dsp:txXfrm>
    </dsp:sp>
    <dsp:sp modelId="{5BAB1569-7131-4F0B-9D8B-4FCFE37DB5F5}">
      <dsp:nvSpPr>
        <dsp:cNvPr id="0" name=""/>
        <dsp:cNvSpPr/>
      </dsp:nvSpPr>
      <dsp:spPr>
        <a:xfrm>
          <a:off x="330540" y="752990"/>
          <a:ext cx="1235094" cy="159024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5CBD3E-1EF2-47B5-B7ED-29194B3878B0}">
      <dsp:nvSpPr>
        <dsp:cNvPr id="0" name=""/>
        <dsp:cNvSpPr/>
      </dsp:nvSpPr>
      <dsp:spPr>
        <a:xfrm>
          <a:off x="948087" y="3096551"/>
          <a:ext cx="7103330" cy="154800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86360" rIns="86360" bIns="86360" numCol="1" spcCol="1270" anchor="ctr" anchorCtr="0">
          <a:noAutofit/>
        </a:bodyPr>
        <a:lstStyle/>
        <a:p>
          <a:pPr marL="0" lvl="0" indent="0" algn="l" defTabSz="1511300">
            <a:lnSpc>
              <a:spcPct val="90000"/>
            </a:lnSpc>
            <a:spcBef>
              <a:spcPct val="0"/>
            </a:spcBef>
            <a:spcAft>
              <a:spcPct val="35000"/>
            </a:spcAft>
            <a:buNone/>
          </a:pPr>
          <a:r>
            <a:rPr lang="vi-VN" sz="3400" kern="1200" dirty="0">
              <a:latin typeface="Times New Roman" panose="02020603050405020304" pitchFamily="18" charset="0"/>
              <a:cs typeface="Times New Roman" panose="02020603050405020304" pitchFamily="18" charset="0"/>
            </a:rPr>
            <a:t>Giúp cô có khả năng tập trung, rèn đức tính chăm chỉ, cẩn thận.</a:t>
          </a:r>
          <a:endParaRPr lang="en-US" sz="3400" kern="1200" dirty="0"/>
        </a:p>
      </dsp:txBody>
      <dsp:txXfrm>
        <a:off x="948087" y="3096551"/>
        <a:ext cx="7103330" cy="1548004"/>
      </dsp:txXfrm>
    </dsp:sp>
    <dsp:sp modelId="{ACFAF5BA-14A9-4DF9-9969-8E56FC53A31A}">
      <dsp:nvSpPr>
        <dsp:cNvPr id="0" name=""/>
        <dsp:cNvSpPr/>
      </dsp:nvSpPr>
      <dsp:spPr>
        <a:xfrm>
          <a:off x="348555" y="3088114"/>
          <a:ext cx="1199065" cy="1564878"/>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4A5CA-AE80-4CAA-B7E3-96627D3B2F83}" type="datetimeFigureOut">
              <a:rPr lang="en-US" smtClean="0"/>
              <a:pPr/>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D5BC7-5A6B-41D6-8D42-30A80B6F14C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DD5BC7-5A6B-41D6-8D42-30A80B6F14C0}" type="slidenum">
              <a:rPr lang="en-US" smtClean="0"/>
              <a:pPr/>
              <a:t>1</a:t>
            </a:fld>
            <a:endParaRPr lang="en-US"/>
          </a:p>
        </p:txBody>
      </p:sp>
    </p:spTree>
    <p:extLst>
      <p:ext uri="{BB962C8B-B14F-4D97-AF65-F5344CB8AC3E}">
        <p14:creationId xmlns:p14="http://schemas.microsoft.com/office/powerpoint/2010/main" val="21485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5</a:t>
            </a:fld>
            <a:endParaRPr lang="en-US" altLang="en-US"/>
          </a:p>
        </p:txBody>
      </p:sp>
    </p:spTree>
    <p:extLst>
      <p:ext uri="{BB962C8B-B14F-4D97-AF65-F5344CB8AC3E}">
        <p14:creationId xmlns:p14="http://schemas.microsoft.com/office/powerpoint/2010/main" val="89094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6</a:t>
            </a:fld>
            <a:endParaRPr lang="en-US" altLang="en-US"/>
          </a:p>
        </p:txBody>
      </p:sp>
    </p:spTree>
    <p:extLst>
      <p:ext uri="{BB962C8B-B14F-4D97-AF65-F5344CB8AC3E}">
        <p14:creationId xmlns:p14="http://schemas.microsoft.com/office/powerpoint/2010/main" val="6156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84993"/>
          <p:cNvSpPr>
            <a:spLocks noGrp="1" noRot="1" noChangeAspect="1" noTextEdit="1"/>
          </p:cNvSpPr>
          <p:nvPr>
            <p:ph type="sldImg"/>
          </p:nvPr>
        </p:nvSpPr>
        <p:spPr>
          <a:ln/>
        </p:spPr>
      </p:sp>
      <p:sp>
        <p:nvSpPr>
          <p:cNvPr id="46083" name="文本占位符 84994"/>
          <p:cNvSpPr>
            <a:spLocks noGrp="1"/>
          </p:cNvSpPr>
          <p:nvPr>
            <p:ph type="body" idx="1"/>
          </p:nvPr>
        </p:nvSpPr>
        <p:spPr>
          <a:noFill/>
        </p:spPr>
        <p:txBody>
          <a:bodyPr>
            <a:prstTxWarp prst="textNoShape">
              <a:avLst/>
            </a:prstTxWarp>
          </a:bodyPr>
          <a:lstStyle/>
          <a:p>
            <a:endParaRPr lang="en-US"/>
          </a:p>
        </p:txBody>
      </p:sp>
      <p:sp>
        <p:nvSpPr>
          <p:cNvPr id="46084" name="灯片编号占位符 1"/>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BEF7B59-ED01-4927-87E6-F74C9731B478}" type="slidenum">
              <a:rPr lang="en-US" altLang="zh-CN" sz="1200"/>
              <a:pPr algn="r" eaLnBrk="1" hangingPunct="1"/>
              <a:t>18</a:t>
            </a:fld>
            <a:endParaRPr lang="en-US" altLang="zh-CN" sz="1200"/>
          </a:p>
        </p:txBody>
      </p:sp>
    </p:spTree>
    <p:extLst>
      <p:ext uri="{BB962C8B-B14F-4D97-AF65-F5344CB8AC3E}">
        <p14:creationId xmlns:p14="http://schemas.microsoft.com/office/powerpoint/2010/main" val="177484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10/13/2023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816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786E6BA-527C-4D8F-B8F7-88751208D5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BC6B3DA0-AFEC-4E50-B38A-58127E1DDBE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215A81-BB7E-442C-853C-EC84612B03D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60983" r="6496" b="8431"/>
          <a:stretch/>
        </p:blipFill>
        <p:spPr>
          <a:xfrm>
            <a:off x="6598581" y="0"/>
            <a:ext cx="5514817" cy="5846164"/>
          </a:xfrm>
          <a:prstGeom prst="rect">
            <a:avLst/>
          </a:prstGeom>
        </p:spPr>
      </p:pic>
      <p:sp>
        <p:nvSpPr>
          <p:cNvPr id="4" name="Cloud Callout 2">
            <a:extLst>
              <a:ext uri="{FF2B5EF4-FFF2-40B4-BE49-F238E27FC236}">
                <a16:creationId xmlns:a16="http://schemas.microsoft.com/office/drawing/2014/main" id="{D6685161-03C0-4C49-807A-DD738BCB8637}"/>
              </a:ext>
            </a:extLst>
          </p:cNvPr>
          <p:cNvSpPr/>
          <p:nvPr/>
        </p:nvSpPr>
        <p:spPr>
          <a:xfrm>
            <a:off x="0" y="1663909"/>
            <a:ext cx="6598582" cy="2543854"/>
          </a:xfrm>
          <a:prstGeom prst="cloudCallout">
            <a:avLst>
              <a:gd name="adj1" fmla="val -21543"/>
              <a:gd name="adj2" fmla="val 6481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rgbClr val="002060"/>
                </a:solidFill>
                <a:latin typeface="Times New Roman" panose="02020603050405020304" pitchFamily="18" charset="0"/>
                <a:cs typeface="Times New Roman" panose="02020603050405020304" pitchFamily="18" charset="0"/>
              </a:rPr>
              <a:t>ĐÂY LÀ AI?</a:t>
            </a:r>
          </a:p>
        </p:txBody>
      </p:sp>
      <p:pic>
        <p:nvPicPr>
          <p:cNvPr id="6" name="Picture 5">
            <a:extLst>
              <a:ext uri="{FF2B5EF4-FFF2-40B4-BE49-F238E27FC236}">
                <a16:creationId xmlns:a16="http://schemas.microsoft.com/office/drawing/2014/main" id="{F49D028A-42FC-4D6F-82FB-7279328E5767}"/>
              </a:ext>
            </a:extLst>
          </p:cNvPr>
          <p:cNvPicPr>
            <a:picLocks noChangeAspect="1"/>
          </p:cNvPicPr>
          <p:nvPr/>
        </p:nvPicPr>
        <p:blipFill rotWithShape="1">
          <a:blip r:embed="rId3">
            <a:extLst>
              <a:ext uri="{28A0092B-C50C-407E-A947-70E740481C1C}">
                <a14:useLocalDpi xmlns:a14="http://schemas.microsoft.com/office/drawing/2010/main" val="0"/>
              </a:ext>
            </a:extLst>
          </a:blip>
          <a:srcRect l="68893" t="91705" r="6496" b="2885"/>
          <a:stretch/>
        </p:blipFill>
        <p:spPr>
          <a:xfrm>
            <a:off x="6598580" y="5810925"/>
            <a:ext cx="5584402" cy="1047075"/>
          </a:xfrm>
          <a:prstGeom prst="rect">
            <a:avLst/>
          </a:prstGeom>
        </p:spPr>
      </p:pic>
    </p:spTree>
    <p:extLst>
      <p:ext uri="{BB962C8B-B14F-4D97-AF65-F5344CB8AC3E}">
        <p14:creationId xmlns:p14="http://schemas.microsoft.com/office/powerpoint/2010/main" val="263915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out)">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3</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43116" y="435603"/>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Vì</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sao</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suốt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hai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giờ</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ba</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chiếc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không</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1184222" y="1498644"/>
            <a:ext cx="10747946" cy="2123658"/>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không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nghe</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thấy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anh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chị</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gọi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vì</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bé</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đang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mải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a:p>
            <a:endParaRPr lang="en-US" sz="4400" dirty="0">
              <a:solidFill>
                <a:schemeClr val="tx2">
                  <a:lumMod val="75000"/>
                </a:schemeClr>
              </a:solidFill>
              <a:latin typeface="Bahnschrift 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2C6B9D-CD33-4AD8-8065-9C8D82D7747B}"/>
              </a:ext>
            </a:extLst>
          </p:cNvPr>
          <p:cNvSpPr txBox="1"/>
          <p:nvPr/>
        </p:nvSpPr>
        <p:spPr>
          <a:xfrm>
            <a:off x="1729830" y="3965732"/>
            <a:ext cx="8924359" cy="830997"/>
          </a:xfrm>
          <a:prstGeom prst="rect">
            <a:avLst/>
          </a:prstGeom>
          <a:noFill/>
        </p:spPr>
        <p:txBody>
          <a:bodyPr wrap="square">
            <a:spAutoFit/>
          </a:bodyPr>
          <a:lstStyle/>
          <a:p>
            <a:pPr algn="ctr"/>
            <a:r>
              <a:rPr lang="en-US" sz="4800" b="1" dirty="0">
                <a:solidFill>
                  <a:srgbClr val="C10977"/>
                </a:solidFill>
                <a:latin typeface="Bahnschrift Condensed" panose="020B0502040204020203" pitchFamily="34" charset="0"/>
              </a:rPr>
              <a:t>Khi </a:t>
            </a:r>
            <a:r>
              <a:rPr lang="en-US" sz="4800" b="1" dirty="0" err="1">
                <a:solidFill>
                  <a:srgbClr val="C10977"/>
                </a:solidFill>
                <a:latin typeface="Bahnschrift Condensed" panose="020B0502040204020203" pitchFamily="34" charset="0"/>
              </a:rPr>
              <a:t>ghế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đổ</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thái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độ</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của</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8" name="TextBox 7">
            <a:extLst>
              <a:ext uri="{FF2B5EF4-FFF2-40B4-BE49-F238E27FC236}">
                <a16:creationId xmlns:a16="http://schemas.microsoft.com/office/drawing/2014/main" id="{5210C57B-F450-42AC-8A8E-374F9BB40A1D}"/>
              </a:ext>
            </a:extLst>
          </p:cNvPr>
          <p:cNvSpPr txBox="1"/>
          <p:nvPr/>
        </p:nvSpPr>
        <p:spPr>
          <a:xfrm>
            <a:off x="818037" y="4975847"/>
            <a:ext cx="10747946" cy="1446550"/>
          </a:xfrm>
          <a:prstGeom prst="rect">
            <a:avLst/>
          </a:prstGeom>
          <a:noFill/>
        </p:spPr>
        <p:txBody>
          <a:bodyPr wrap="square">
            <a:spAutoFit/>
          </a:bodyPr>
          <a:lstStyle/>
          <a:p>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chỉ</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rồi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lại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cầm</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sang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phòng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lặng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tiếp</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536941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4</a:t>
            </a:r>
          </a:p>
        </p:txBody>
      </p:sp>
      <p:sp>
        <p:nvSpPr>
          <p:cNvPr id="10" name="TextBox 9">
            <a:extLst>
              <a:ext uri="{FF2B5EF4-FFF2-40B4-BE49-F238E27FC236}">
                <a16:creationId xmlns:a16="http://schemas.microsoft.com/office/drawing/2014/main" id="{92DE900C-1E2E-454A-899A-F5FCAF8BF8E2}"/>
              </a:ext>
            </a:extLst>
          </p:cNvPr>
          <p:cNvSpPr txBox="1"/>
          <p:nvPr/>
        </p:nvSpPr>
        <p:spPr>
          <a:xfrm>
            <a:off x="1806316" y="435603"/>
            <a:ext cx="10125856"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Về</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sau</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trở</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thành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một</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người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như</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719529" y="2719838"/>
            <a:ext cx="10747946" cy="2123658"/>
          </a:xfrm>
          <a:prstGeom prst="rect">
            <a:avLst/>
          </a:prstGeom>
          <a:noFill/>
        </p:spPr>
        <p:txBody>
          <a:bodyPr wrap="square">
            <a:spAutoFit/>
          </a:bodyPr>
          <a:lstStyle/>
          <a:p>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trở</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thành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nhà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bác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học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nổi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tiếng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2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lần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-ben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là</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người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phụ</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nữ</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đầu</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tiên</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đạt</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giải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thưởng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cao</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quý</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này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p:txBody>
      </p:sp>
    </p:spTree>
    <p:extLst>
      <p:ext uri="{BB962C8B-B14F-4D97-AF65-F5344CB8AC3E}">
        <p14:creationId xmlns:p14="http://schemas.microsoft.com/office/powerpoint/2010/main" val="487189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Rectangle: Rounded Corners 3">
            <a:extLst>
              <a:ext uri="{FF2B5EF4-FFF2-40B4-BE49-F238E27FC236}">
                <a16:creationId xmlns:a16="http://schemas.microsoft.com/office/drawing/2014/main" id="{08147266-E343-4988-B259-D6D33659E7B0}"/>
              </a:ext>
            </a:extLst>
          </p:cNvPr>
          <p:cNvSpPr/>
          <p:nvPr/>
        </p:nvSpPr>
        <p:spPr>
          <a:xfrm>
            <a:off x="-164893" y="0"/>
            <a:ext cx="9833548" cy="1738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b="1" dirty="0">
                <a:solidFill>
                  <a:schemeClr val="accent2">
                    <a:lumMod val="75000"/>
                  </a:schemeClr>
                </a:solidFill>
                <a:latin typeface="Bahnschrift SemiLight Condensed" panose="020B0502040204020203" pitchFamily="34" charset="0"/>
              </a:rPr>
              <a:t>KỂ CHUYỆN THEO NHÓM ĐÔI</a:t>
            </a:r>
          </a:p>
        </p:txBody>
      </p:sp>
      <p:sp>
        <p:nvSpPr>
          <p:cNvPr id="5" name="Rectangle 4">
            <a:extLst>
              <a:ext uri="{FF2B5EF4-FFF2-40B4-BE49-F238E27FC236}">
                <a16:creationId xmlns:a16="http://schemas.microsoft.com/office/drawing/2014/main" id="{1E60C1F1-77ED-4452-BDE8-35D693119E57}"/>
              </a:ext>
            </a:extLst>
          </p:cNvPr>
          <p:cNvSpPr/>
          <p:nvPr/>
        </p:nvSpPr>
        <p:spPr>
          <a:xfrm>
            <a:off x="0" y="2964305"/>
            <a:ext cx="8094689" cy="26682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chemeClr val="tx2"/>
                </a:solidFill>
                <a:latin typeface="Bahnschrift SemiBold SemiConden" panose="020B0502040204020203" pitchFamily="34" charset="0"/>
              </a:rPr>
              <a:t>Lời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tự</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nhiên</a:t>
            </a:r>
            <a:r>
              <a:rPr lang="en-US" sz="3600" b="1" dirty="0">
                <a:solidFill>
                  <a:schemeClr val="tx2"/>
                </a:solidFill>
                <a:latin typeface="Bahnschrift SemiBold SemiConden" panose="020B0502040204020203" pitchFamily="34" charset="0"/>
              </a:rPr>
              <a:t>. </a:t>
            </a:r>
          </a:p>
          <a:p>
            <a:pPr algn="ctr"/>
            <a:r>
              <a:rPr lang="en-US" sz="3600" b="1" dirty="0" err="1">
                <a:solidFill>
                  <a:schemeClr val="tx2"/>
                </a:solidFill>
                <a:latin typeface="Bahnschrift SemiBold SemiConden" panose="020B0502040204020203" pitchFamily="34" charset="0"/>
              </a:rPr>
              <a:t>Biết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kết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hợp</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nét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mặt</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với</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giọng</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kể</a:t>
            </a:r>
            <a:r>
              <a:rPr lang="en-US" sz="3600" b="1" dirty="0">
                <a:solidFill>
                  <a:schemeClr val="tx2"/>
                </a:solidFill>
                <a:latin typeface="Bahnschrift SemiBold SemiConden" panose="020B0502040204020203" pitchFamily="34" charset="0"/>
              </a:rPr>
              <a:t>.</a:t>
            </a:r>
          </a:p>
          <a:p>
            <a:pPr algn="ctr"/>
            <a:r>
              <a:rPr lang="en-US" sz="3600" b="1" dirty="0" err="1">
                <a:solidFill>
                  <a:schemeClr val="tx2"/>
                </a:solidFill>
                <a:latin typeface="Bahnschrift SemiBold SemiConden" panose="020B0502040204020203" pitchFamily="34" charset="0"/>
              </a:rPr>
              <a:t>Nắm</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được</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nội</a:t>
            </a:r>
            <a:r>
              <a:rPr lang="en-US" sz="3600" b="1" dirty="0">
                <a:solidFill>
                  <a:schemeClr val="tx2"/>
                </a:solidFill>
                <a:latin typeface="Bahnschrift SemiBold SemiConden" panose="020B0502040204020203" pitchFamily="34" charset="0"/>
              </a:rPr>
              <a:t> dung </a:t>
            </a:r>
            <a:r>
              <a:rPr lang="en-US" sz="3600" b="1" dirty="0" err="1">
                <a:solidFill>
                  <a:schemeClr val="tx2"/>
                </a:solidFill>
                <a:latin typeface="Bahnschrift SemiBold SemiConden" panose="020B0502040204020203" pitchFamily="34" charset="0"/>
              </a:rPr>
              <a:t>chính</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của</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câu</a:t>
            </a:r>
            <a:r>
              <a:rPr lang="en-US" sz="3600" b="1" dirty="0">
                <a:solidFill>
                  <a:schemeClr val="tx2"/>
                </a:solidFill>
                <a:latin typeface="Bahnschrift SemiBold SemiConden" panose="020B0502040204020203" pitchFamily="34" charset="0"/>
              </a:rPr>
              <a:t> </a:t>
            </a:r>
            <a:r>
              <a:rPr lang="en-US" sz="3600" b="1" dirty="0" err="1">
                <a:solidFill>
                  <a:schemeClr val="tx2"/>
                </a:solidFill>
                <a:latin typeface="Bahnschrift SemiBold SemiConden" panose="020B0502040204020203" pitchFamily="34" charset="0"/>
              </a:rPr>
              <a:t>chuyện</a:t>
            </a:r>
            <a:endParaRPr lang="en-US" sz="3600" b="1" dirty="0">
              <a:solidFill>
                <a:schemeClr val="tx2"/>
              </a:solidFill>
              <a:latin typeface="Bahnschrift SemiBold SemiConden" panose="020B0502040204020203" pitchFamily="34" charset="0"/>
            </a:endParaRPr>
          </a:p>
        </p:txBody>
      </p:sp>
      <p:sp>
        <p:nvSpPr>
          <p:cNvPr id="6" name="Oval 5">
            <a:extLst>
              <a:ext uri="{FF2B5EF4-FFF2-40B4-BE49-F238E27FC236}">
                <a16:creationId xmlns:a16="http://schemas.microsoft.com/office/drawing/2014/main" id="{F0302B3C-8729-4CDC-B521-2CCAA1FCC115}"/>
              </a:ext>
            </a:extLst>
          </p:cNvPr>
          <p:cNvSpPr/>
          <p:nvPr/>
        </p:nvSpPr>
        <p:spPr>
          <a:xfrm>
            <a:off x="2938072" y="2473377"/>
            <a:ext cx="2428407" cy="955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TIÊU CHÍ</a:t>
            </a:r>
          </a:p>
        </p:txBody>
      </p:sp>
    </p:spTree>
    <p:extLst>
      <p:ext uri="{BB962C8B-B14F-4D97-AF65-F5344CB8AC3E}">
        <p14:creationId xmlns:p14="http://schemas.microsoft.com/office/powerpoint/2010/main" val="12642695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14" y="1412776"/>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2567608" y="2924944"/>
            <a:ext cx="7632848" cy="830997"/>
          </a:xfrm>
          <a:prstGeom prst="rect">
            <a:avLst/>
          </a:prstGeom>
          <a:noFill/>
        </p:spPr>
        <p:txBody>
          <a:bodyPr wrap="square">
            <a:spAutoFit/>
          </a:bodyPr>
          <a:lstStyle/>
          <a:p>
            <a:pPr defTabSz="1219170">
              <a:buClr>
                <a:srgbClr val="E6FFFD"/>
              </a:buClr>
            </a:pPr>
            <a:r>
              <a:rPr lang="en-US" sz="4800" b="1" ker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KỂ CHUYỆN TRƯỚC LỚP</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695400" y="2659559"/>
            <a:ext cx="11305256" cy="769441"/>
          </a:xfrm>
          <a:prstGeom prst="rect">
            <a:avLst/>
          </a:prstGeom>
          <a:noFill/>
        </p:spPr>
        <p:txBody>
          <a:bodyPr wrap="square" rtlCol="0">
            <a:spAutoFit/>
          </a:bodyPr>
          <a:lstStyle/>
          <a:p>
            <a:r>
              <a:rPr lang="en-US" sz="4400" b="1">
                <a:solidFill>
                  <a:srgbClr val="0070C0"/>
                </a:solidFill>
                <a:latin typeface="UTM Avo" panose="02040603050506020204" pitchFamily="18" charset="0"/>
              </a:rPr>
              <a:t>TRAO ĐỔI VỀ NỘI DUNG CÂU CHUYỆN</a:t>
            </a:r>
          </a:p>
        </p:txBody>
      </p:sp>
    </p:spTree>
    <p:extLst>
      <p:ext uri="{BB962C8B-B14F-4D97-AF65-F5344CB8AC3E}">
        <p14:creationId xmlns:p14="http://schemas.microsoft.com/office/powerpoint/2010/main" val="1037852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E585654-E1CD-4349-AD52-A13903CFF8F7}"/>
              </a:ext>
            </a:extLst>
          </p:cNvPr>
          <p:cNvGraphicFramePr/>
          <p:nvPr>
            <p:extLst>
              <p:ext uri="{D42A27DB-BD31-4B8C-83A1-F6EECF244321}">
                <p14:modId xmlns:p14="http://schemas.microsoft.com/office/powerpoint/2010/main" val="3198600634"/>
              </p:ext>
            </p:extLst>
          </p:nvPr>
        </p:nvGraphicFramePr>
        <p:xfrm>
          <a:off x="4190584" y="194858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id="{0B98B51E-B47D-4F6B-99DC-EC40B336C9FC}"/>
              </a:ext>
            </a:extLst>
          </p:cNvPr>
          <p:cNvSpPr/>
          <p:nvPr/>
        </p:nvSpPr>
        <p:spPr>
          <a:xfrm>
            <a:off x="1858841" y="0"/>
            <a:ext cx="4884127"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sp>
        <p:nvSpPr>
          <p:cNvPr id="5" name="Rectangle 4">
            <a:extLst>
              <a:ext uri="{FF2B5EF4-FFF2-40B4-BE49-F238E27FC236}">
                <a16:creationId xmlns:a16="http://schemas.microsoft.com/office/drawing/2014/main" id="{8AEE1052-9128-45FC-BF65-A787919E2BE6}"/>
              </a:ext>
            </a:extLst>
          </p:cNvPr>
          <p:cNvSpPr/>
          <p:nvPr/>
        </p:nvSpPr>
        <p:spPr>
          <a:xfrm>
            <a:off x="2442882" y="174102"/>
            <a:ext cx="4563247"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grpSp>
        <p:nvGrpSpPr>
          <p:cNvPr id="6" name="Google Shape;1184;p63">
            <a:extLst>
              <a:ext uri="{FF2B5EF4-FFF2-40B4-BE49-F238E27FC236}">
                <a16:creationId xmlns:a16="http://schemas.microsoft.com/office/drawing/2014/main"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45" name="TextBox 44">
            <a:extLst>
              <a:ext uri="{FF2B5EF4-FFF2-40B4-BE49-F238E27FC236}">
                <a16:creationId xmlns:a16="http://schemas.microsoft.com/office/drawing/2014/main" id="{A9E9B997-B326-EEDC-0D38-8422F41F1592}"/>
              </a:ext>
            </a:extLst>
          </p:cNvPr>
          <p:cNvSpPr txBox="1"/>
          <p:nvPr/>
        </p:nvSpPr>
        <p:spPr>
          <a:xfrm>
            <a:off x="106197" y="6211669"/>
            <a:ext cx="6157912"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29629240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15" dur="500"/>
                                        <p:tgtEl>
                                          <p:spTgt spid="3">
                                            <p:graphicEl>
                                              <a:dgm id="{7B2C2476-39C9-4333-A572-D826AFED5EC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20" dur="500"/>
                                        <p:tgtEl>
                                          <p:spTgt spid="3">
                                            <p:graphicEl>
                                              <a:dgm id="{5BAB1569-7131-4F0B-9D8B-4FCFE37DB5F5}"/>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23" dur="500"/>
                                        <p:tgtEl>
                                          <p:spTgt spid="3">
                                            <p:graphicEl>
                                              <a:dgm id="{D0A8E565-235E-4F3C-86D3-802200B40FE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28" dur="500"/>
                                        <p:tgtEl>
                                          <p:spTgt spid="3">
                                            <p:graphicEl>
                                              <a:dgm id="{ACFAF5BA-14A9-4DF9-9969-8E56FC53A31A}"/>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31" dur="500"/>
                                        <p:tgtEl>
                                          <p:spTgt spid="3">
                                            <p:graphicEl>
                                              <a:dgm id="{845CBD3E-1EF2-47B5-B7ED-29194B3878B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79D007FA-64EF-4E42-A747-8B343EC1B3FF}"/>
                                            </p:graphicEl>
                                          </p:spTgt>
                                        </p:tgtEl>
                                        <p:attrNameLst>
                                          <p:attrName>style.visibility</p:attrName>
                                        </p:attrNameLst>
                                      </p:cBhvr>
                                      <p:to>
                                        <p:strVal val="visible"/>
                                      </p:to>
                                    </p:set>
                                    <p:animEffect transition="in" filter="wipe(up)">
                                      <p:cBhvr>
                                        <p:cTn id="36" dur="500"/>
                                        <p:tgtEl>
                                          <p:spTgt spid="3">
                                            <p:graphicEl>
                                              <a:dgm id="{79D007FA-64EF-4E42-A747-8B343EC1B3FF}"/>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896ADBAE-2067-48A3-B4D9-53593497CC10}"/>
                                            </p:graphicEl>
                                          </p:spTgt>
                                        </p:tgtEl>
                                        <p:attrNameLst>
                                          <p:attrName>style.visibility</p:attrName>
                                        </p:attrNameLst>
                                      </p:cBhvr>
                                      <p:to>
                                        <p:strVal val="visible"/>
                                      </p:to>
                                    </p:set>
                                    <p:animEffect transition="in" filter="wipe(up)">
                                      <p:cBhvr>
                                        <p:cTn id="39" dur="500"/>
                                        <p:tgtEl>
                                          <p:spTgt spid="3">
                                            <p:graphicEl>
                                              <a:dgm id="{896ADBAE-2067-48A3-B4D9-53593497CC1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graphicEl>
                                              <a:dgm id="{A6A921BF-E387-4217-87FF-13537B2C3886}"/>
                                            </p:graphicEl>
                                          </p:spTgt>
                                        </p:tgtEl>
                                        <p:attrNameLst>
                                          <p:attrName>style.visibility</p:attrName>
                                        </p:attrNameLst>
                                      </p:cBhvr>
                                      <p:to>
                                        <p:strVal val="visible"/>
                                      </p:to>
                                    </p:set>
                                    <p:animEffect transition="in" filter="wipe(up)">
                                      <p:cBhvr>
                                        <p:cTn id="44" dur="500"/>
                                        <p:tgtEl>
                                          <p:spTgt spid="3">
                                            <p:graphicEl>
                                              <a:dgm id="{A6A921BF-E387-4217-87FF-13537B2C3886}"/>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
                                            <p:graphicEl>
                                              <a:dgm id="{B21E5D60-C514-428D-9512-E2674AE793D6}"/>
                                            </p:graphicEl>
                                          </p:spTgt>
                                        </p:tgtEl>
                                        <p:attrNameLst>
                                          <p:attrName>style.visibility</p:attrName>
                                        </p:attrNameLst>
                                      </p:cBhvr>
                                      <p:to>
                                        <p:strVal val="visible"/>
                                      </p:to>
                                    </p:set>
                                    <p:animEffect transition="in" filter="wipe(up)">
                                      <p:cBhvr>
                                        <p:cTn id="47" dur="500"/>
                                        <p:tgtEl>
                                          <p:spTgt spid="3">
                                            <p:graphicEl>
                                              <a:dgm id="{B21E5D60-C514-428D-9512-E2674AE793D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E585654-E1CD-4349-AD52-A13903CFF8F7}"/>
              </a:ext>
            </a:extLst>
          </p:cNvPr>
          <p:cNvGraphicFramePr/>
          <p:nvPr>
            <p:extLst>
              <p:ext uri="{D42A27DB-BD31-4B8C-83A1-F6EECF244321}">
                <p14:modId xmlns:p14="http://schemas.microsoft.com/office/powerpoint/2010/main" val="2143666413"/>
              </p:ext>
            </p:extLst>
          </p:nvPr>
        </p:nvGraphicFramePr>
        <p:xfrm>
          <a:off x="3043384" y="211128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peech Bubble: Oval 3">
            <a:extLst>
              <a:ext uri="{FF2B5EF4-FFF2-40B4-BE49-F238E27FC236}">
                <a16:creationId xmlns:a16="http://schemas.microsoft.com/office/drawing/2014/main" id="{0B98B51E-B47D-4F6B-99DC-EC40B336C9FC}"/>
              </a:ext>
            </a:extLst>
          </p:cNvPr>
          <p:cNvSpPr/>
          <p:nvPr/>
        </p:nvSpPr>
        <p:spPr>
          <a:xfrm>
            <a:off x="1858841" y="0"/>
            <a:ext cx="6340779" cy="2135650"/>
          </a:xfrm>
          <a:prstGeom prst="wedgeEllipseCallout">
            <a:avLst>
              <a:gd name="adj1" fmla="val -53278"/>
              <a:gd name="adj2" fmla="val 53066"/>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7030A0"/>
              </a:solidFill>
            </a:endParaRPr>
          </a:p>
        </p:txBody>
      </p:sp>
      <p:grpSp>
        <p:nvGrpSpPr>
          <p:cNvPr id="6" name="Google Shape;1184;p63">
            <a:extLst>
              <a:ext uri="{FF2B5EF4-FFF2-40B4-BE49-F238E27FC236}">
                <a16:creationId xmlns:a16="http://schemas.microsoft.com/office/drawing/2014/main" id="{5A683D0E-23E9-4441-AD2C-A4C70D7000F3}"/>
              </a:ext>
            </a:extLst>
          </p:cNvPr>
          <p:cNvGrpSpPr/>
          <p:nvPr/>
        </p:nvGrpSpPr>
        <p:grpSpPr>
          <a:xfrm rot="21193171">
            <a:off x="183360" y="1040038"/>
            <a:ext cx="1867904" cy="2286692"/>
            <a:chOff x="2039108" y="678179"/>
            <a:chExt cx="1846062" cy="2319889"/>
          </a:xfrm>
        </p:grpSpPr>
        <p:grpSp>
          <p:nvGrpSpPr>
            <p:cNvPr id="7" name="Google Shape;1185;p63">
              <a:extLst>
                <a:ext uri="{FF2B5EF4-FFF2-40B4-BE49-F238E27FC236}">
                  <a16:creationId xmlns:a16="http://schemas.microsoft.com/office/drawing/2014/main" id="{202ECF3B-3A5A-4CFC-9F67-66BF2DD0B70C}"/>
                </a:ext>
              </a:extLst>
            </p:cNvPr>
            <p:cNvGrpSpPr/>
            <p:nvPr/>
          </p:nvGrpSpPr>
          <p:grpSpPr>
            <a:xfrm>
              <a:off x="2039108" y="678179"/>
              <a:ext cx="1846062" cy="2319889"/>
              <a:chOff x="-1122992" y="804804"/>
              <a:chExt cx="1846062" cy="2319889"/>
            </a:xfrm>
          </p:grpSpPr>
          <p:sp>
            <p:nvSpPr>
              <p:cNvPr id="9" name="Google Shape;1186;p63">
                <a:extLst>
                  <a:ext uri="{FF2B5EF4-FFF2-40B4-BE49-F238E27FC236}">
                    <a16:creationId xmlns:a16="http://schemas.microsoft.com/office/drawing/2014/main" id="{1BDC15F8-4F57-477A-98D2-B7EF5252EE2A}"/>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 name="Google Shape;1187;p63">
                <a:extLst>
                  <a:ext uri="{FF2B5EF4-FFF2-40B4-BE49-F238E27FC236}">
                    <a16:creationId xmlns:a16="http://schemas.microsoft.com/office/drawing/2014/main" id="{6EC37A2A-8891-45AE-98C3-7A30633E39C8}"/>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 name="Google Shape;1188;p63">
                <a:extLst>
                  <a:ext uri="{FF2B5EF4-FFF2-40B4-BE49-F238E27FC236}">
                    <a16:creationId xmlns:a16="http://schemas.microsoft.com/office/drawing/2014/main" id="{02A3DE35-2A27-482D-A2A7-812B31A5379C}"/>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2" name="Google Shape;1189;p63">
                <a:extLst>
                  <a:ext uri="{FF2B5EF4-FFF2-40B4-BE49-F238E27FC236}">
                    <a16:creationId xmlns:a16="http://schemas.microsoft.com/office/drawing/2014/main" id="{3C148CF8-23E2-432B-8A6E-B577F22BDAD2}"/>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3" name="Google Shape;1190;p63">
                <a:extLst>
                  <a:ext uri="{FF2B5EF4-FFF2-40B4-BE49-F238E27FC236}">
                    <a16:creationId xmlns:a16="http://schemas.microsoft.com/office/drawing/2014/main" id="{B63973EB-2C28-4EFE-AD34-DACE8D1F2E1C}"/>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4" name="Google Shape;1191;p63">
                <a:extLst>
                  <a:ext uri="{FF2B5EF4-FFF2-40B4-BE49-F238E27FC236}">
                    <a16:creationId xmlns:a16="http://schemas.microsoft.com/office/drawing/2014/main" id="{E37BE7E7-25BB-4ADD-A0FC-38297A1A07D1}"/>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5" name="Google Shape;1192;p63">
                <a:extLst>
                  <a:ext uri="{FF2B5EF4-FFF2-40B4-BE49-F238E27FC236}">
                    <a16:creationId xmlns:a16="http://schemas.microsoft.com/office/drawing/2014/main" id="{B0603D31-D2CE-483F-B73D-33974659E15D}"/>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6" name="Google Shape;1193;p63">
                <a:extLst>
                  <a:ext uri="{FF2B5EF4-FFF2-40B4-BE49-F238E27FC236}">
                    <a16:creationId xmlns:a16="http://schemas.microsoft.com/office/drawing/2014/main" id="{A4484F39-877C-4A4A-A11D-8CA6CD08FAEF}"/>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17" name="Google Shape;1194;p63">
                <a:extLst>
                  <a:ext uri="{FF2B5EF4-FFF2-40B4-BE49-F238E27FC236}">
                    <a16:creationId xmlns:a16="http://schemas.microsoft.com/office/drawing/2014/main" id="{A90389E4-DC73-4603-8780-91739A873D11}"/>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8" name="Google Shape;1195;p63">
                <a:extLst>
                  <a:ext uri="{FF2B5EF4-FFF2-40B4-BE49-F238E27FC236}">
                    <a16:creationId xmlns:a16="http://schemas.microsoft.com/office/drawing/2014/main" id="{66FC52F2-0CF5-45F9-BC3D-A7C3AFF0484A}"/>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9" name="Google Shape;1196;p63">
                <a:extLst>
                  <a:ext uri="{FF2B5EF4-FFF2-40B4-BE49-F238E27FC236}">
                    <a16:creationId xmlns:a16="http://schemas.microsoft.com/office/drawing/2014/main" id="{FA2F7688-3B58-4A70-8AAD-3D8EE7022A53}"/>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121900" tIns="121900" rIns="121900" bIns="121900" anchor="ctr" anchorCtr="0">
                <a:noAutofit/>
              </a:bodyPr>
              <a:lstStyle/>
              <a:p>
                <a:endParaRPr sz="2400" dirty="0"/>
              </a:p>
            </p:txBody>
          </p:sp>
          <p:sp>
            <p:nvSpPr>
              <p:cNvPr id="20" name="Google Shape;1197;p63">
                <a:extLst>
                  <a:ext uri="{FF2B5EF4-FFF2-40B4-BE49-F238E27FC236}">
                    <a16:creationId xmlns:a16="http://schemas.microsoft.com/office/drawing/2014/main" id="{572A613C-C261-48A7-B54C-A304B0BC4326}"/>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1" name="Google Shape;1198;p63">
                <a:extLst>
                  <a:ext uri="{FF2B5EF4-FFF2-40B4-BE49-F238E27FC236}">
                    <a16:creationId xmlns:a16="http://schemas.microsoft.com/office/drawing/2014/main" id="{5ED24206-DE15-47B2-B6BA-B6C06829C87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2" name="Google Shape;1199;p63">
                <a:extLst>
                  <a:ext uri="{FF2B5EF4-FFF2-40B4-BE49-F238E27FC236}">
                    <a16:creationId xmlns:a16="http://schemas.microsoft.com/office/drawing/2014/main" id="{0774C0DA-5F49-4A55-B614-8B1C8D3C8CCD}"/>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121900" tIns="121900" rIns="121900" bIns="121900" anchor="ctr" anchorCtr="0">
                <a:noAutofit/>
              </a:bodyPr>
              <a:lstStyle/>
              <a:p>
                <a:endParaRPr sz="2400"/>
              </a:p>
            </p:txBody>
          </p:sp>
          <p:sp>
            <p:nvSpPr>
              <p:cNvPr id="23" name="Google Shape;1200;p63">
                <a:extLst>
                  <a:ext uri="{FF2B5EF4-FFF2-40B4-BE49-F238E27FC236}">
                    <a16:creationId xmlns:a16="http://schemas.microsoft.com/office/drawing/2014/main" id="{027AA473-4FDF-4A13-BB55-3425AF2883E5}"/>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4" name="Google Shape;1201;p63">
                <a:extLst>
                  <a:ext uri="{FF2B5EF4-FFF2-40B4-BE49-F238E27FC236}">
                    <a16:creationId xmlns:a16="http://schemas.microsoft.com/office/drawing/2014/main" id="{02F4D4FE-CE05-4F02-B93C-167FBEA6B6DA}"/>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121900" tIns="121900" rIns="121900" bIns="121900" anchor="ctr" anchorCtr="0">
                <a:noAutofit/>
              </a:bodyPr>
              <a:lstStyle/>
              <a:p>
                <a:endParaRPr sz="2400"/>
              </a:p>
            </p:txBody>
          </p:sp>
          <p:sp>
            <p:nvSpPr>
              <p:cNvPr id="25" name="Google Shape;1202;p63">
                <a:extLst>
                  <a:ext uri="{FF2B5EF4-FFF2-40B4-BE49-F238E27FC236}">
                    <a16:creationId xmlns:a16="http://schemas.microsoft.com/office/drawing/2014/main" id="{0767C961-7E4A-4954-BBDC-FA7E4209FB95}"/>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6" name="Google Shape;1203;p63">
                <a:extLst>
                  <a:ext uri="{FF2B5EF4-FFF2-40B4-BE49-F238E27FC236}">
                    <a16:creationId xmlns:a16="http://schemas.microsoft.com/office/drawing/2014/main" id="{067482F7-E379-4587-9A8F-3F0E5FB35DB0}"/>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121900" tIns="121900" rIns="121900" bIns="121900" anchor="ctr" anchorCtr="0">
                <a:noAutofit/>
              </a:bodyPr>
              <a:lstStyle/>
              <a:p>
                <a:endParaRPr sz="2400"/>
              </a:p>
            </p:txBody>
          </p:sp>
          <p:sp>
            <p:nvSpPr>
              <p:cNvPr id="27" name="Google Shape;1204;p63">
                <a:extLst>
                  <a:ext uri="{FF2B5EF4-FFF2-40B4-BE49-F238E27FC236}">
                    <a16:creationId xmlns:a16="http://schemas.microsoft.com/office/drawing/2014/main" id="{CE24A2C1-A703-40F4-81B9-4B74B84CAF7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28" name="Google Shape;1205;p63">
                <a:extLst>
                  <a:ext uri="{FF2B5EF4-FFF2-40B4-BE49-F238E27FC236}">
                    <a16:creationId xmlns:a16="http://schemas.microsoft.com/office/drawing/2014/main" id="{D0AF1DCC-BA7C-4AA1-B85B-29287C6BEBFC}"/>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29" name="Google Shape;1206;p63">
                <a:extLst>
                  <a:ext uri="{FF2B5EF4-FFF2-40B4-BE49-F238E27FC236}">
                    <a16:creationId xmlns:a16="http://schemas.microsoft.com/office/drawing/2014/main" id="{8FA8B547-00EF-44F6-B482-3B717F232F25}"/>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121900" tIns="121900" rIns="121900" bIns="121900" anchor="ctr" anchorCtr="0">
                <a:noAutofit/>
              </a:bodyPr>
              <a:lstStyle/>
              <a:p>
                <a:endParaRPr sz="2400" dirty="0"/>
              </a:p>
            </p:txBody>
          </p:sp>
          <p:sp>
            <p:nvSpPr>
              <p:cNvPr id="30" name="Google Shape;1207;p63">
                <a:extLst>
                  <a:ext uri="{FF2B5EF4-FFF2-40B4-BE49-F238E27FC236}">
                    <a16:creationId xmlns:a16="http://schemas.microsoft.com/office/drawing/2014/main" id="{9DBAFEA4-C78E-4D74-892D-41B49CF9088B}"/>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121900" tIns="121900" rIns="121900" bIns="121900" anchor="ctr" anchorCtr="0">
                <a:noAutofit/>
              </a:bodyPr>
              <a:lstStyle/>
              <a:p>
                <a:endParaRPr sz="2400"/>
              </a:p>
            </p:txBody>
          </p:sp>
          <p:sp>
            <p:nvSpPr>
              <p:cNvPr id="31" name="Google Shape;1208;p63">
                <a:extLst>
                  <a:ext uri="{FF2B5EF4-FFF2-40B4-BE49-F238E27FC236}">
                    <a16:creationId xmlns:a16="http://schemas.microsoft.com/office/drawing/2014/main" id="{838A5852-044A-4AD8-8B27-DE2BFAEB15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121900" tIns="121900" rIns="121900" bIns="121900" anchor="ctr" anchorCtr="0">
                <a:noAutofit/>
              </a:bodyPr>
              <a:lstStyle/>
              <a:p>
                <a:endParaRPr sz="2400"/>
              </a:p>
            </p:txBody>
          </p:sp>
          <p:sp>
            <p:nvSpPr>
              <p:cNvPr id="32" name="Google Shape;1209;p63">
                <a:extLst>
                  <a:ext uri="{FF2B5EF4-FFF2-40B4-BE49-F238E27FC236}">
                    <a16:creationId xmlns:a16="http://schemas.microsoft.com/office/drawing/2014/main" id="{6F9D6039-3147-4F2F-BB37-1F1071EE33EA}"/>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33" name="Google Shape;1210;p63">
                <a:extLst>
                  <a:ext uri="{FF2B5EF4-FFF2-40B4-BE49-F238E27FC236}">
                    <a16:creationId xmlns:a16="http://schemas.microsoft.com/office/drawing/2014/main" id="{3AFAEC16-23CF-4932-9276-68D1311D72E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4" name="Google Shape;1211;p63">
                <a:extLst>
                  <a:ext uri="{FF2B5EF4-FFF2-40B4-BE49-F238E27FC236}">
                    <a16:creationId xmlns:a16="http://schemas.microsoft.com/office/drawing/2014/main" id="{3CE833E4-61E1-420B-B1CD-C7F731F6F933}"/>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5" name="Google Shape;1212;p63">
                <a:extLst>
                  <a:ext uri="{FF2B5EF4-FFF2-40B4-BE49-F238E27FC236}">
                    <a16:creationId xmlns:a16="http://schemas.microsoft.com/office/drawing/2014/main" id="{3AA32CD2-9B35-461A-ABC3-A5DE6A10681D}"/>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6" name="Google Shape;1213;p63">
                <a:extLst>
                  <a:ext uri="{FF2B5EF4-FFF2-40B4-BE49-F238E27FC236}">
                    <a16:creationId xmlns:a16="http://schemas.microsoft.com/office/drawing/2014/main" id="{D2E35A91-8EFB-4CEF-A1B0-D4A63146FC71}"/>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7" name="Google Shape;1214;p63">
                <a:extLst>
                  <a:ext uri="{FF2B5EF4-FFF2-40B4-BE49-F238E27FC236}">
                    <a16:creationId xmlns:a16="http://schemas.microsoft.com/office/drawing/2014/main" id="{E543F528-3D6D-44E4-9F88-8A25EA05EE3B}"/>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8" name="Google Shape;1215;p63">
                <a:extLst>
                  <a:ext uri="{FF2B5EF4-FFF2-40B4-BE49-F238E27FC236}">
                    <a16:creationId xmlns:a16="http://schemas.microsoft.com/office/drawing/2014/main" id="{E3D407FB-5707-4519-B9E2-0C81CCCFC7D6}"/>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121900" tIns="121900" rIns="121900" bIns="121900" anchor="ctr" anchorCtr="0">
                <a:noAutofit/>
              </a:bodyPr>
              <a:lstStyle/>
              <a:p>
                <a:endParaRPr sz="2400"/>
              </a:p>
            </p:txBody>
          </p:sp>
          <p:sp>
            <p:nvSpPr>
              <p:cNvPr id="39" name="Google Shape;1216;p63">
                <a:extLst>
                  <a:ext uri="{FF2B5EF4-FFF2-40B4-BE49-F238E27FC236}">
                    <a16:creationId xmlns:a16="http://schemas.microsoft.com/office/drawing/2014/main" id="{B1C41076-09C3-44EA-B408-E59021711C2E}"/>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0" name="Google Shape;1217;p63">
                <a:extLst>
                  <a:ext uri="{FF2B5EF4-FFF2-40B4-BE49-F238E27FC236}">
                    <a16:creationId xmlns:a16="http://schemas.microsoft.com/office/drawing/2014/main" id="{83FB06D4-D206-4D6A-A53B-ACF86DC9A7F6}"/>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41" name="Google Shape;1218;p63">
                <a:extLst>
                  <a:ext uri="{FF2B5EF4-FFF2-40B4-BE49-F238E27FC236}">
                    <a16:creationId xmlns:a16="http://schemas.microsoft.com/office/drawing/2014/main" id="{84C60F50-82BA-4A71-908B-4BA095FF138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121900" tIns="121900" rIns="121900" bIns="121900" anchor="ctr" anchorCtr="0">
                <a:noAutofit/>
              </a:bodyPr>
              <a:lstStyle/>
              <a:p>
                <a:endParaRPr sz="2400"/>
              </a:p>
            </p:txBody>
          </p:sp>
          <p:sp>
            <p:nvSpPr>
              <p:cNvPr id="42" name="Google Shape;1219;p63">
                <a:extLst>
                  <a:ext uri="{FF2B5EF4-FFF2-40B4-BE49-F238E27FC236}">
                    <a16:creationId xmlns:a16="http://schemas.microsoft.com/office/drawing/2014/main" id="{DE14ECDC-AF48-4277-8212-D91D0E2B0EA6}"/>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3" name="Google Shape;1220;p63">
                <a:extLst>
                  <a:ext uri="{FF2B5EF4-FFF2-40B4-BE49-F238E27FC236}">
                    <a16:creationId xmlns:a16="http://schemas.microsoft.com/office/drawing/2014/main" id="{0B19599C-659E-4756-BBAC-EFA55420C897}"/>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sp>
            <p:nvSpPr>
              <p:cNvPr id="44" name="Google Shape;1221;p63">
                <a:extLst>
                  <a:ext uri="{FF2B5EF4-FFF2-40B4-BE49-F238E27FC236}">
                    <a16:creationId xmlns:a16="http://schemas.microsoft.com/office/drawing/2014/main" id="{33014996-DBBE-4870-83AF-8C8294D2F850}"/>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121900" tIns="121900" rIns="121900" bIns="121900" anchor="ctr" anchorCtr="0">
                <a:noAutofit/>
              </a:bodyPr>
              <a:lstStyle/>
              <a:p>
                <a:endParaRPr sz="2400"/>
              </a:p>
            </p:txBody>
          </p:sp>
        </p:grpSp>
        <p:sp>
          <p:nvSpPr>
            <p:cNvPr id="8" name="Google Shape;1222;p63">
              <a:extLst>
                <a:ext uri="{FF2B5EF4-FFF2-40B4-BE49-F238E27FC236}">
                  <a16:creationId xmlns:a16="http://schemas.microsoft.com/office/drawing/2014/main" id="{51B8EC13-27BF-4210-89EF-A4E55B0FD387}"/>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45" name="Rectangle 44">
            <a:extLst>
              <a:ext uri="{FF2B5EF4-FFF2-40B4-BE49-F238E27FC236}">
                <a16:creationId xmlns:a16="http://schemas.microsoft.com/office/drawing/2014/main" id="{2578A70D-6BDD-4D33-85F3-D9058A04B4D6}"/>
              </a:ext>
            </a:extLst>
          </p:cNvPr>
          <p:cNvSpPr/>
          <p:nvPr/>
        </p:nvSpPr>
        <p:spPr>
          <a:xfrm>
            <a:off x="2383097" y="375242"/>
            <a:ext cx="5746466" cy="1600380"/>
          </a:xfrm>
          <a:prstGeom prst="rect">
            <a:avLst/>
          </a:prstGeom>
        </p:spPr>
        <p:txBody>
          <a:bodyPr wrap="square" lIns="121861" tIns="60931" rIns="121861" bIns="60931">
            <a:spAutoFit/>
          </a:bodyPr>
          <a:lstStyle/>
          <a:p>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ham </a:t>
            </a:r>
            <a:r>
              <a:rPr lang="en-US" sz="3200" dirty="0" err="1">
                <a:latin typeface="Times New Roman" panose="02020603050405020304" pitchFamily="18" charset="0"/>
                <a:cs typeface="Times New Roman" panose="02020603050405020304" pitchFamily="18" charset="0"/>
              </a:rPr>
              <a:t>mê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Ma-</a:t>
            </a:r>
            <a:r>
              <a:rPr lang="en-US" sz="3200" dirty="0" err="1">
                <a:latin typeface="Times New Roman" panose="02020603050405020304" pitchFamily="18" charset="0"/>
                <a:cs typeface="Times New Roman" panose="02020603050405020304" pitchFamily="18" charset="0"/>
              </a:rPr>
              <a:t>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Quy-ri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vi-VN" sz="426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615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80">
                                          <p:stCondLst>
                                            <p:cond delay="0"/>
                                          </p:stCondLst>
                                        </p:cTn>
                                        <p:tgtEl>
                                          <p:spTgt spid="45"/>
                                        </p:tgtEl>
                                      </p:cBhvr>
                                    </p:animEffect>
                                    <p:anim calcmode="lin" valueType="num">
                                      <p:cBhvr>
                                        <p:cTn id="1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6" dur="26">
                                          <p:stCondLst>
                                            <p:cond delay="650"/>
                                          </p:stCondLst>
                                        </p:cTn>
                                        <p:tgtEl>
                                          <p:spTgt spid="45"/>
                                        </p:tgtEl>
                                      </p:cBhvr>
                                      <p:to x="100000" y="60000"/>
                                    </p:animScale>
                                    <p:animScale>
                                      <p:cBhvr>
                                        <p:cTn id="17" dur="166" decel="50000">
                                          <p:stCondLst>
                                            <p:cond delay="676"/>
                                          </p:stCondLst>
                                        </p:cTn>
                                        <p:tgtEl>
                                          <p:spTgt spid="45"/>
                                        </p:tgtEl>
                                      </p:cBhvr>
                                      <p:to x="100000" y="100000"/>
                                    </p:animScale>
                                    <p:animScale>
                                      <p:cBhvr>
                                        <p:cTn id="18" dur="26">
                                          <p:stCondLst>
                                            <p:cond delay="1312"/>
                                          </p:stCondLst>
                                        </p:cTn>
                                        <p:tgtEl>
                                          <p:spTgt spid="45"/>
                                        </p:tgtEl>
                                      </p:cBhvr>
                                      <p:to x="100000" y="80000"/>
                                    </p:animScale>
                                    <p:animScale>
                                      <p:cBhvr>
                                        <p:cTn id="19" dur="166" decel="50000">
                                          <p:stCondLst>
                                            <p:cond delay="1338"/>
                                          </p:stCondLst>
                                        </p:cTn>
                                        <p:tgtEl>
                                          <p:spTgt spid="45"/>
                                        </p:tgtEl>
                                      </p:cBhvr>
                                      <p:to x="100000" y="100000"/>
                                    </p:animScale>
                                    <p:animScale>
                                      <p:cBhvr>
                                        <p:cTn id="20" dur="26">
                                          <p:stCondLst>
                                            <p:cond delay="1642"/>
                                          </p:stCondLst>
                                        </p:cTn>
                                        <p:tgtEl>
                                          <p:spTgt spid="45"/>
                                        </p:tgtEl>
                                      </p:cBhvr>
                                      <p:to x="100000" y="90000"/>
                                    </p:animScale>
                                    <p:animScale>
                                      <p:cBhvr>
                                        <p:cTn id="21" dur="166" decel="50000">
                                          <p:stCondLst>
                                            <p:cond delay="1668"/>
                                          </p:stCondLst>
                                        </p:cTn>
                                        <p:tgtEl>
                                          <p:spTgt spid="45"/>
                                        </p:tgtEl>
                                      </p:cBhvr>
                                      <p:to x="100000" y="100000"/>
                                    </p:animScale>
                                    <p:animScale>
                                      <p:cBhvr>
                                        <p:cTn id="22" dur="26">
                                          <p:stCondLst>
                                            <p:cond delay="1808"/>
                                          </p:stCondLst>
                                        </p:cTn>
                                        <p:tgtEl>
                                          <p:spTgt spid="45"/>
                                        </p:tgtEl>
                                      </p:cBhvr>
                                      <p:to x="100000" y="95000"/>
                                    </p:animScale>
                                    <p:animScale>
                                      <p:cBhvr>
                                        <p:cTn id="23" dur="166" decel="50000">
                                          <p:stCondLst>
                                            <p:cond delay="1834"/>
                                          </p:stCondLst>
                                        </p:cTn>
                                        <p:tgtEl>
                                          <p:spTgt spid="4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7B2C2476-39C9-4333-A572-D826AFED5ECD}"/>
                                            </p:graphicEl>
                                          </p:spTgt>
                                        </p:tgtEl>
                                        <p:attrNameLst>
                                          <p:attrName>style.visibility</p:attrName>
                                        </p:attrNameLst>
                                      </p:cBhvr>
                                      <p:to>
                                        <p:strVal val="visible"/>
                                      </p:to>
                                    </p:set>
                                    <p:animEffect transition="in" filter="wipe(up)">
                                      <p:cBhvr>
                                        <p:cTn id="28" dur="500"/>
                                        <p:tgtEl>
                                          <p:spTgt spid="3">
                                            <p:graphicEl>
                                              <a:dgm id="{7B2C2476-39C9-4333-A572-D826AFED5ECD}"/>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5BAB1569-7131-4F0B-9D8B-4FCFE37DB5F5}"/>
                                            </p:graphicEl>
                                          </p:spTgt>
                                        </p:tgtEl>
                                        <p:attrNameLst>
                                          <p:attrName>style.visibility</p:attrName>
                                        </p:attrNameLst>
                                      </p:cBhvr>
                                      <p:to>
                                        <p:strVal val="visible"/>
                                      </p:to>
                                    </p:set>
                                    <p:animEffect transition="in" filter="wipe(up)">
                                      <p:cBhvr>
                                        <p:cTn id="31" dur="500"/>
                                        <p:tgtEl>
                                          <p:spTgt spid="3">
                                            <p:graphicEl>
                                              <a:dgm id="{5BAB1569-7131-4F0B-9D8B-4FCFE37DB5F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D0A8E565-235E-4F3C-86D3-802200B40FE3}"/>
                                            </p:graphicEl>
                                          </p:spTgt>
                                        </p:tgtEl>
                                        <p:attrNameLst>
                                          <p:attrName>style.visibility</p:attrName>
                                        </p:attrNameLst>
                                      </p:cBhvr>
                                      <p:to>
                                        <p:strVal val="visible"/>
                                      </p:to>
                                    </p:set>
                                    <p:animEffect transition="in" filter="wipe(up)">
                                      <p:cBhvr>
                                        <p:cTn id="36" dur="500"/>
                                        <p:tgtEl>
                                          <p:spTgt spid="3">
                                            <p:graphicEl>
                                              <a:dgm id="{D0A8E565-235E-4F3C-86D3-802200B40FE3}"/>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
                                            <p:graphicEl>
                                              <a:dgm id="{ACFAF5BA-14A9-4DF9-9969-8E56FC53A31A}"/>
                                            </p:graphicEl>
                                          </p:spTgt>
                                        </p:tgtEl>
                                        <p:attrNameLst>
                                          <p:attrName>style.visibility</p:attrName>
                                        </p:attrNameLst>
                                      </p:cBhvr>
                                      <p:to>
                                        <p:strVal val="visible"/>
                                      </p:to>
                                    </p:set>
                                    <p:animEffect transition="in" filter="wipe(up)">
                                      <p:cBhvr>
                                        <p:cTn id="41" dur="500"/>
                                        <p:tgtEl>
                                          <p:spTgt spid="3">
                                            <p:graphicEl>
                                              <a:dgm id="{ACFAF5BA-14A9-4DF9-9969-8E56FC53A31A}"/>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
                                            <p:graphicEl>
                                              <a:dgm id="{845CBD3E-1EF2-47B5-B7ED-29194B3878B0}"/>
                                            </p:graphicEl>
                                          </p:spTgt>
                                        </p:tgtEl>
                                        <p:attrNameLst>
                                          <p:attrName>style.visibility</p:attrName>
                                        </p:attrNameLst>
                                      </p:cBhvr>
                                      <p:to>
                                        <p:strVal val="visible"/>
                                      </p:to>
                                    </p:set>
                                    <p:animEffect transition="in" filter="wipe(up)">
                                      <p:cBhvr>
                                        <p:cTn id="46" dur="500"/>
                                        <p:tgtEl>
                                          <p:spTgt spid="3">
                                            <p:graphicEl>
                                              <a:dgm id="{845CBD3E-1EF2-47B5-B7ED-29194B3878B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P spid="4" grpId="0" animBg="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35836-EFD8-4D56-847B-6316CDF37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0723" name="Rectangle 3"/>
          <p:cNvSpPr>
            <a:spLocks noChangeArrowheads="1"/>
          </p:cNvSpPr>
          <p:nvPr/>
        </p:nvSpPr>
        <p:spPr bwMode="auto">
          <a:xfrm>
            <a:off x="0" y="2881759"/>
            <a:ext cx="12191999" cy="2154432"/>
          </a:xfrm>
          <a:prstGeom prst="rect">
            <a:avLst/>
          </a:prstGeom>
          <a:noFill/>
          <a:ln w="9525">
            <a:noFill/>
            <a:miter lim="800000"/>
            <a:headEnd/>
            <a:tailEnd/>
          </a:ln>
        </p:spPr>
        <p:txBody>
          <a:bodyPr wrap="square" lIns="121917" tIns="60958" rIns="121917" bIns="60958">
            <a:spAutoFit/>
          </a:bodyPr>
          <a:lstStyle/>
          <a:p>
            <a:pPr algn="ctr" defTabSz="1218510">
              <a:defRPr/>
            </a:pP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bé</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a:t>
            </a:r>
            <a:r>
              <a:rPr lang="en-US" sz="66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a:t>
            </a:r>
            <a:r>
              <a:rPr lang="en-US" sz="66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89213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30723"/>
                                        </p:tgtEl>
                                        <p:attrNameLst>
                                          <p:attrName>style.visibility</p:attrName>
                                        </p:attrNameLst>
                                      </p:cBhvr>
                                      <p:to>
                                        <p:strVal val="visible"/>
                                      </p:to>
                                    </p:set>
                                    <p:animEffect transition="in" filter="diamond(in)">
                                      <p:cBhvr>
                                        <p:cTn id="11" dur="75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t="3561" b="12057"/>
          <a:stretch>
            <a:fillRect/>
          </a:stretch>
        </p:blipFill>
        <p:spPr bwMode="auto">
          <a:xfrm>
            <a:off x="0" y="0"/>
            <a:ext cx="12192000" cy="6858000"/>
          </a:xfrm>
          <a:prstGeom prst="rect">
            <a:avLst/>
          </a:prstGeom>
          <a:noFill/>
          <a:ln w="9525">
            <a:noFill/>
            <a:miter lim="800000"/>
            <a:headEnd/>
            <a:tailEnd/>
          </a:ln>
        </p:spPr>
      </p:pic>
      <p:sp>
        <p:nvSpPr>
          <p:cNvPr id="36867" name="TextBox 1"/>
          <p:cNvSpPr txBox="1">
            <a:spLocks noChangeArrowheads="1"/>
          </p:cNvSpPr>
          <p:nvPr/>
        </p:nvSpPr>
        <p:spPr bwMode="auto">
          <a:xfrm>
            <a:off x="901700" y="804863"/>
            <a:ext cx="11152188" cy="1570037"/>
          </a:xfrm>
          <a:prstGeom prst="rect">
            <a:avLst/>
          </a:prstGeom>
          <a:noFill/>
          <a:ln w="9525">
            <a:noFill/>
            <a:miter lim="800000"/>
            <a:headEnd/>
            <a:tailEnd/>
          </a:ln>
        </p:spPr>
        <p:txBody>
          <a:bodyPr>
            <a:spAutoFit/>
          </a:bodyPr>
          <a:lstStyle/>
          <a:p>
            <a:pPr defTabSz="457200"/>
            <a:r>
              <a:rPr lang="en-US" sz="9600" dirty="0">
                <a:solidFill>
                  <a:srgbClr val="000000"/>
                </a:solidFill>
                <a:latin typeface=".VnArabia" panose="020B7200000000000000" pitchFamily="34" charset="0"/>
                <a:cs typeface="Times New Roman" panose="02020603050405020304" pitchFamily="18" charset="0"/>
              </a:rPr>
              <a:t>T¹m </a:t>
            </a:r>
            <a:r>
              <a:rPr lang="en-US" sz="9600" dirty="0" err="1">
                <a:solidFill>
                  <a:srgbClr val="000000"/>
                </a:solidFill>
                <a:latin typeface=".VnArabia" panose="020B7200000000000000" pitchFamily="34" charset="0"/>
                <a:cs typeface="Times New Roman" panose="02020603050405020304" pitchFamily="18" charset="0"/>
              </a:rPr>
              <a:t>biÖt</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c¸c</a:t>
            </a:r>
            <a:r>
              <a:rPr lang="en-US" sz="9600" dirty="0">
                <a:solidFill>
                  <a:srgbClr val="000000"/>
                </a:solidFill>
                <a:latin typeface=".VnArabia" panose="020B7200000000000000" pitchFamily="34" charset="0"/>
                <a:cs typeface="Times New Roman" panose="02020603050405020304" pitchFamily="18" charset="0"/>
              </a:rPr>
              <a:t> </a:t>
            </a:r>
            <a:r>
              <a:rPr lang="en-US" sz="9600" dirty="0" err="1">
                <a:solidFill>
                  <a:srgbClr val="000000"/>
                </a:solidFill>
                <a:latin typeface=".VnArabia" panose="020B7200000000000000" pitchFamily="34" charset="0"/>
                <a:cs typeface="Times New Roman" panose="02020603050405020304" pitchFamily="18" charset="0"/>
              </a:rPr>
              <a:t>em</a:t>
            </a:r>
            <a:endParaRPr lang="en-US" sz="9600" dirty="0">
              <a:solidFill>
                <a:srgbClr val="000000"/>
              </a:solidFill>
              <a:latin typeface=".VnArabia" panose="020B72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6" presetClass="entr" presetSubtype="32" fill="hold" grpId="0" nodeType="with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circle(out)">
                                      <p:cBhvr>
                                        <p:cTn id="11"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3"/>
          <p:cNvPicPr>
            <a:picLocks noChangeAspect="1" noChangeArrowheads="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0" y="-211514"/>
            <a:ext cx="11969086"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9EE141-5689-4973-81CF-7DFF3D56354E}"/>
              </a:ext>
            </a:extLst>
          </p:cNvPr>
          <p:cNvSpPr/>
          <p:nvPr/>
        </p:nvSpPr>
        <p:spPr>
          <a:xfrm>
            <a:off x="1967542" y="2156858"/>
            <a:ext cx="8617661" cy="2585323"/>
          </a:xfrm>
          <a:prstGeom prst="rect">
            <a:avLst/>
          </a:prstGeom>
        </p:spPr>
        <p:txBody>
          <a:bodyPr wrap="square">
            <a:spAutoFit/>
          </a:bodyPr>
          <a:lstStyle/>
          <a:p>
            <a:pPr algn="ctr" defTabSz="914377">
              <a:defRPr/>
            </a:pPr>
            <a:r>
              <a:rPr lang="en-US" sz="5400" b="1" dirty="0" err="1">
                <a:solidFill>
                  <a:srgbClr val="002060"/>
                </a:solidFill>
                <a:latin typeface="Times New Roman" panose="02020603050405020304" pitchFamily="18" charset="0"/>
                <a:cs typeface="Times New Roman" panose="02020603050405020304" pitchFamily="18" charset="0"/>
              </a:rPr>
              <a:t>Bài</a:t>
            </a:r>
            <a:r>
              <a:rPr lang="en-US" sz="5400" b="1" dirty="0">
                <a:solidFill>
                  <a:srgbClr val="002060"/>
                </a:solidFill>
                <a:latin typeface="Times New Roman" panose="02020603050405020304" pitchFamily="18" charset="0"/>
                <a:cs typeface="Times New Roman" panose="02020603050405020304" pitchFamily="18" charset="0"/>
              </a:rPr>
              <a:t> 4: Kho </a:t>
            </a:r>
            <a:r>
              <a:rPr lang="en-US" sz="5400" b="1" dirty="0" err="1">
                <a:solidFill>
                  <a:srgbClr val="002060"/>
                </a:solidFill>
                <a:latin typeface="Times New Roman" panose="02020603050405020304" pitchFamily="18" charset="0"/>
                <a:cs typeface="Times New Roman" panose="02020603050405020304" pitchFamily="18" charset="0"/>
              </a:rPr>
              <a:t>báu</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của</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em</a:t>
            </a:r>
            <a:endParaRPr lang="en-US" sz="5400" b="1" dirty="0">
              <a:solidFill>
                <a:srgbClr val="002060"/>
              </a:solidFill>
              <a:latin typeface="Times New Roman" panose="02020603050405020304" pitchFamily="18" charset="0"/>
              <a:cs typeface="Times New Roman" panose="02020603050405020304" pitchFamily="18" charset="0"/>
            </a:endParaRP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4 – </a:t>
            </a:r>
            <a:r>
              <a:rPr lang="en-US" sz="5400" b="1" dirty="0" err="1">
                <a:solidFill>
                  <a:srgbClr val="FF0000"/>
                </a:solidFill>
                <a:latin typeface="Times New Roman" panose="02020603050405020304" pitchFamily="18" charset="0"/>
                <a:cs typeface="Times New Roman" panose="02020603050405020304" pitchFamily="18" charset="0"/>
              </a:rPr>
              <a:t>Kể</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chuyện</a:t>
            </a:r>
            <a:r>
              <a:rPr lang="en-US" sz="5400" b="1" dirty="0">
                <a:solidFill>
                  <a:srgbClr val="FF0000"/>
                </a:solidFill>
                <a:latin typeface="Times New Roman" panose="02020603050405020304" pitchFamily="18" charset="0"/>
                <a:cs typeface="Times New Roman" panose="02020603050405020304" pitchFamily="18" charset="0"/>
              </a:rPr>
              <a:t>:  </a:t>
            </a:r>
          </a:p>
          <a:p>
            <a:pPr algn="ctr" defTabSz="914377">
              <a:defRPr/>
            </a:pPr>
            <a:r>
              <a:rPr lang="en-US" sz="5400" b="1" dirty="0" err="1">
                <a:solidFill>
                  <a:srgbClr val="FF0000"/>
                </a:solidFill>
                <a:latin typeface="Times New Roman" panose="02020603050405020304" pitchFamily="18" charset="0"/>
                <a:cs typeface="Times New Roman" panose="02020603050405020304" pitchFamily="18" charset="0"/>
              </a:rPr>
              <a:t>Cô</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bé</a:t>
            </a:r>
            <a:r>
              <a:rPr lang="en-US" sz="5400" b="1" dirty="0">
                <a:solidFill>
                  <a:srgbClr val="FF0000"/>
                </a:solidFill>
                <a:latin typeface="Times New Roman" panose="02020603050405020304" pitchFamily="18" charset="0"/>
                <a:cs typeface="Times New Roman" panose="02020603050405020304" pitchFamily="18" charset="0"/>
              </a:rPr>
              <a:t> ham </a:t>
            </a: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sách</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2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2495600" y="1029815"/>
            <a:ext cx="7560840" cy="1015663"/>
          </a:xfrm>
          <a:prstGeom prst="rect">
            <a:avLst/>
          </a:prstGeom>
          <a:noFill/>
        </p:spPr>
        <p:txBody>
          <a:bodyPr wrap="square">
            <a:spAutoFit/>
          </a:bodyPr>
          <a:lstStyle/>
          <a:p>
            <a:pPr defTabSz="1219170">
              <a:buClr>
                <a:srgbClr val="E6FFFD"/>
              </a:buClr>
            </a:pPr>
            <a:r>
              <a:rPr lang="en-US" sz="60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NGHE KỂ CHUYỆN</a:t>
            </a:r>
            <a:endParaRPr lang="en-US" sz="60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93679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15178F-A3B5-6265-8923-AB2DF1D4978E}"/>
              </a:ext>
            </a:extLst>
          </p:cNvPr>
          <p:cNvSpPr txBox="1"/>
          <p:nvPr/>
        </p:nvSpPr>
        <p:spPr>
          <a:xfrm>
            <a:off x="59668" y="99883"/>
            <a:ext cx="12072664" cy="6778266"/>
          </a:xfrm>
          <a:prstGeom prst="rect">
            <a:avLst/>
          </a:prstGeom>
          <a:noFill/>
        </p:spPr>
        <p:txBody>
          <a:bodyPr wrap="square">
            <a:spAutoFit/>
          </a:bodyPr>
          <a:lstStyle/>
          <a:p>
            <a:pPr algn="ctr">
              <a:lnSpc>
                <a:spcPct val="130000"/>
              </a:lnSpc>
            </a:pPr>
            <a:r>
              <a:rPr lang="en-US" sz="3200" b="1" kern="1800">
                <a:solidFill>
                  <a:srgbClr val="FF0000"/>
                </a:solidFill>
                <a:effectLst/>
                <a:latin typeface="UTM Avo" panose="02040603050506020204" pitchFamily="18" charset="0"/>
                <a:ea typeface="Times New Roman" panose="02020603050405020304" pitchFamily="18" charset="0"/>
              </a:rPr>
              <a:t>Làm chị</a:t>
            </a:r>
            <a:endParaRPr lang="en-US" sz="3200">
              <a:solidFill>
                <a:srgbClr val="FF0000"/>
              </a:solidFill>
              <a:effectLst/>
              <a:latin typeface="UTM Avo" panose="02040603050506020204" pitchFamily="18" charset="0"/>
              <a:ea typeface="Times New Roman" panose="02020603050405020304" pitchFamily="18" charset="0"/>
            </a:endParaRPr>
          </a:p>
          <a:p>
            <a:pPr indent="284480" algn="just">
              <a:lnSpc>
                <a:spcPct val="130000"/>
              </a:lnSpc>
            </a:pPr>
            <a:r>
              <a:rPr lang="pt-BR" sz="2600">
                <a:effectLst/>
                <a:latin typeface="UTM Avo" panose="02040603050506020204" pitchFamily="18" charset="0"/>
                <a:ea typeface="Times New Roman" panose="02020603050405020304" pitchFamily="18" charset="0"/>
              </a:rPr>
              <a:t>Hồng có một đứa em trai. </a:t>
            </a:r>
            <a:r>
              <a:rPr lang="en-US" sz="2600">
                <a:effectLst/>
                <a:latin typeface="UTM Avo" panose="02040603050506020204" pitchFamily="18" charset="0"/>
                <a:ea typeface="Times New Roman" panose="02020603050405020304" pitchFamily="18" charset="0"/>
              </a:rPr>
              <a:t>Thằng Thái em Hồng chúa là bướng bỉnh. </a:t>
            </a:r>
            <a:r>
              <a:rPr lang="pt-BR" sz="2600">
                <a:effectLst/>
                <a:latin typeface="UTM Avo" panose="02040603050506020204" pitchFamily="18" charset="0"/>
                <a:ea typeface="Times New Roman" panose="02020603050405020304" pitchFamily="18" charset="0"/>
              </a:rPr>
              <a:t>Hai chị em cãi nhau chí choé cả ngày. Chị Hồng cũng chẳng chịu nhường em. </a:t>
            </a:r>
            <a:r>
              <a:rPr lang="en-US" sz="2600">
                <a:effectLst/>
                <a:latin typeface="UTM Avo" panose="02040603050506020204" pitchFamily="18" charset="0"/>
                <a:ea typeface="Times New Roman" panose="02020603050405020304" pitchFamily="18" charset="0"/>
              </a:rPr>
              <a:t>Có khi, chỉ quét mỗi cái nhà, hai đứa cũng phải “oẳn tù tì” mấy lần. Chị Hồng ra cái búa mà Thái xoè tay ra bọc thì chị đòi xí xoá. Ngược lại, nếu Thái lỡ xoè tay ra mà chị giơ cái kéo, Thái cũng bắt “oẳn” lại. </a:t>
            </a:r>
            <a:r>
              <a:rPr lang="pt-BR" sz="2600">
                <a:effectLst/>
                <a:latin typeface="UTM Avo" panose="02040603050506020204" pitchFamily="18" charset="0"/>
                <a:ea typeface="Times New Roman" panose="02020603050405020304" pitchFamily="18" charset="0"/>
              </a:rPr>
              <a:t>Mẹ phải bảo:</a:t>
            </a:r>
            <a:endParaRPr lang="en-US" sz="2600">
              <a:effectLst/>
              <a:latin typeface="UTM Avo" panose="02040603050506020204" pitchFamily="18" charset="0"/>
              <a:ea typeface="Times New Roman" panose="02020603050405020304" pitchFamily="18" charset="0"/>
            </a:endParaRPr>
          </a:p>
          <a:p>
            <a:pPr indent="284480" algn="just">
              <a:lnSpc>
                <a:spcPct val="130000"/>
              </a:lnSpc>
            </a:pPr>
            <a:r>
              <a:rPr lang="pt-BR" sz="2600">
                <a:effectLst/>
                <a:latin typeface="UTM Avo" panose="02040603050506020204" pitchFamily="18" charset="0"/>
                <a:ea typeface="Times New Roman" panose="02020603050405020304" pitchFamily="18" charset="0"/>
              </a:rPr>
              <a:t>- Giá các con biết bảo nhau thì nhà đã quét xong từ lâu rồi. Con là chị, con nên nhường nhịn em. Em</a:t>
            </a:r>
            <a:r>
              <a:rPr lang="it-IT" sz="2600">
                <a:effectLst/>
                <a:latin typeface="UTM Avo" panose="02040603050506020204" pitchFamily="18" charset="0"/>
                <a:ea typeface="Times New Roman" panose="02020603050405020304" pitchFamily="18" charset="0"/>
              </a:rPr>
              <a:t> sẽ phải nghe lời con.</a:t>
            </a:r>
            <a:endParaRPr lang="en-US" sz="2600">
              <a:effectLst/>
              <a:latin typeface="UTM Avo" panose="02040603050506020204" pitchFamily="18" charset="0"/>
              <a:ea typeface="Times New Roman" panose="02020603050405020304" pitchFamily="18" charset="0"/>
            </a:endParaRPr>
          </a:p>
          <a:p>
            <a:pPr indent="284480" algn="just">
              <a:lnSpc>
                <a:spcPct val="130000"/>
              </a:lnSpc>
            </a:pPr>
            <a:r>
              <a:rPr lang="it-IT" sz="2600">
                <a:effectLst/>
                <a:latin typeface="UTM Avo" panose="02040603050506020204" pitchFamily="18" charset="0"/>
                <a:ea typeface="Times New Roman" panose="02020603050405020304" pitchFamily="18" charset="0"/>
              </a:rPr>
              <a:t> Công việc của mẹ dạo này rất bận, có hôm mẹ phải đi cả ngày. Mẹ giao cho Hồng chăm sóc cửa nhà, quét tước, dọn dẹp. Thương mẹ vất vả, Hồng nghe lời mẹ hơn.</a:t>
            </a:r>
            <a:endParaRPr lang="en-US" sz="2600">
              <a:effectLst/>
              <a:latin typeface="UTM Avo" panose="02040603050506020204" pitchFamily="18" charset="0"/>
              <a:ea typeface="Times New Roman" panose="02020603050405020304" pitchFamily="18" charset="0"/>
            </a:endParaRPr>
          </a:p>
          <a:p>
            <a:pPr indent="284480" algn="just">
              <a:lnSpc>
                <a:spcPct val="130000"/>
              </a:lnSpc>
            </a:pP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5566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15178F-A3B5-6265-8923-AB2DF1D4978E}"/>
              </a:ext>
            </a:extLst>
          </p:cNvPr>
          <p:cNvSpPr txBox="1"/>
          <p:nvPr/>
        </p:nvSpPr>
        <p:spPr>
          <a:xfrm>
            <a:off x="227822" y="692696"/>
            <a:ext cx="11809312" cy="5818003"/>
          </a:xfrm>
          <a:prstGeom prst="rect">
            <a:avLst/>
          </a:prstGeom>
          <a:noFill/>
        </p:spPr>
        <p:txBody>
          <a:bodyPr wrap="square">
            <a:spAutoFit/>
          </a:bodyPr>
          <a:lstStyle/>
          <a:p>
            <a:pPr algn="just">
              <a:lnSpc>
                <a:spcPct val="150000"/>
              </a:lnSpc>
              <a:spcAft>
                <a:spcPts val="0"/>
              </a:spcAft>
            </a:pPr>
            <a:r>
              <a:rPr lang="it-IT" sz="2600">
                <a:effectLst/>
                <a:latin typeface="UTM Avo" panose="02040603050506020204" pitchFamily="18" charset="0"/>
                <a:ea typeface="Times New Roman" panose="02020603050405020304" pitchFamily="18" charset="0"/>
              </a:rPr>
              <a:t>Công việc của mẹ dạo này rất bận, có hôm mẹ phải đi cả ngày. Mẹ giao cho Hồng chăm sóc cửa nhà, quét tước, dọn dẹp. Thương mẹ vất vả, Hồng nghe lời mẹ hơn.</a:t>
            </a:r>
          </a:p>
          <a:p>
            <a:pPr indent="284480" algn="just">
              <a:lnSpc>
                <a:spcPct val="150000"/>
              </a:lnSpc>
              <a:spcAft>
                <a:spcPts val="0"/>
              </a:spcAft>
            </a:pPr>
            <a:r>
              <a:rPr lang="it-IT" sz="2600">
                <a:effectLst/>
                <a:latin typeface="UTM Avo" panose="02040603050506020204" pitchFamily="18" charset="0"/>
                <a:ea typeface="Times New Roman" panose="02020603050405020304" pitchFamily="18" charset="0"/>
              </a:rPr>
              <a:t>Một hôm, Hồng lau nhà sạch bóng đến mức có thể soi gương được. </a:t>
            </a:r>
            <a:r>
              <a:rPr lang="en-US" sz="2600">
                <a:effectLst/>
                <a:latin typeface="UTM Avo" panose="02040603050506020204" pitchFamily="18" charset="0"/>
                <a:ea typeface="Times New Roman" panose="02020603050405020304" pitchFamily="18" charset="0"/>
              </a:rPr>
              <a:t>Thái ta vẫn cứ mải chơi bóng. Hồng bảo em, giọng dịu dàng:</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Thái chơi bóng xong, giúp chị dọn bàn học cho gọn nhé!</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 – Thái đáp lại chị, giọng rõ thật ngoan.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Chiều, mẹ đi công tác vẫn chưa về, Hồng bảo Thái:</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Em vào đây, chị tắm cho.</a:t>
            </a:r>
          </a:p>
          <a:p>
            <a:pPr indent="284480" algn="just">
              <a:lnSpc>
                <a:spcPct val="130000"/>
              </a:lnSpc>
            </a:pPr>
            <a:endParaRPr lang="en-US"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226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CBE5D7-8D21-160D-429C-D55A6FB795F5}"/>
              </a:ext>
            </a:extLst>
          </p:cNvPr>
          <p:cNvSpPr txBox="1"/>
          <p:nvPr/>
        </p:nvSpPr>
        <p:spPr>
          <a:xfrm>
            <a:off x="138326" y="116632"/>
            <a:ext cx="11790322" cy="6609182"/>
          </a:xfrm>
          <a:prstGeom prst="rect">
            <a:avLst/>
          </a:prstGeom>
          <a:noFill/>
        </p:spPr>
        <p:txBody>
          <a:bodyPr wrap="square">
            <a:spAutoFit/>
          </a:bodyPr>
          <a:lstStyle/>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Hồng vắt cái khăn mặt lên vai, bảo Thái cúi đầu xuống, dội nước, gội đầu cho em. Rồi vừa kì cánh tay đen nhẻm của em, Hồng vừa giảng cho em mấy bài vệ sinh thân thể mới học. Thái ta cứ ngồi yên như phỗng nghe chị giảng. </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Tắm cho em xong, Hồng dặn:</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Bây giờ, em ra trông nhà nhé, để chị giặt quần áo.</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 Vâng ạ.</a:t>
            </a:r>
          </a:p>
          <a:p>
            <a:pPr indent="284480" algn="just">
              <a:lnSpc>
                <a:spcPct val="150000"/>
              </a:lnSpc>
              <a:spcAft>
                <a:spcPts val="0"/>
              </a:spcAft>
            </a:pPr>
            <a:r>
              <a:rPr lang="en-US" sz="2600">
                <a:effectLst/>
                <a:latin typeface="UTM Avo" panose="02040603050506020204" pitchFamily="18" charset="0"/>
                <a:ea typeface="Times New Roman" panose="02020603050405020304" pitchFamily="18" charset="0"/>
              </a:rPr>
              <a:t>Lần này, Thái “vâng” to hơn, đến nỗi bọn cái Hương, cái Thanh ở nhà bên cũng nghe rõ. </a:t>
            </a:r>
            <a:r>
              <a:rPr lang="pt-BR" sz="2600">
                <a:effectLst/>
                <a:latin typeface="UTM Avo" panose="02040603050506020204" pitchFamily="18" charset="0"/>
                <a:ea typeface="Times New Roman" panose="02020603050405020304" pitchFamily="18" charset="0"/>
              </a:rPr>
              <a:t>Chúng nó bảo:</a:t>
            </a:r>
            <a:endParaRPr lang="en-US" sz="2600">
              <a:effectLst/>
              <a:latin typeface="UTM Avo" panose="02040603050506020204" pitchFamily="18" charset="0"/>
              <a:ea typeface="Times New Roman" panose="02020603050405020304" pitchFamily="18" charset="0"/>
            </a:endParaRPr>
          </a:p>
          <a:p>
            <a:pPr indent="284480" algn="just">
              <a:lnSpc>
                <a:spcPct val="150000"/>
              </a:lnSpc>
              <a:spcAft>
                <a:spcPts val="0"/>
              </a:spcAft>
            </a:pPr>
            <a:r>
              <a:rPr lang="pt-BR" sz="2600">
                <a:effectLst/>
                <a:latin typeface="UTM Avo" panose="02040603050506020204" pitchFamily="18" charset="0"/>
                <a:ea typeface="Times New Roman" panose="02020603050405020304" pitchFamily="18" charset="0"/>
              </a:rPr>
              <a:t>- Em cậu dạo này ngoan nhỉ. </a:t>
            </a:r>
            <a:endParaRPr lang="en-US" sz="2600">
              <a:effectLst/>
              <a:latin typeface="UTM Avo" panose="02040603050506020204" pitchFamily="18" charset="0"/>
              <a:ea typeface="Times New Roman" panose="02020603050405020304" pitchFamily="18" charset="0"/>
            </a:endParaRPr>
          </a:p>
          <a:p>
            <a:pPr marL="3657600" indent="457200" algn="r">
              <a:lnSpc>
                <a:spcPct val="150000"/>
              </a:lnSpc>
              <a:spcAft>
                <a:spcPts val="0"/>
              </a:spcAft>
            </a:pPr>
            <a:r>
              <a:rPr lang="pt-BR" sz="2600">
                <a:effectLst/>
                <a:latin typeface="UTM Avo" panose="02040603050506020204" pitchFamily="18" charset="0"/>
                <a:ea typeface="Times New Roman" panose="02020603050405020304" pitchFamily="18" charset="0"/>
              </a:rPr>
              <a:t>BÍCH THUẬN </a:t>
            </a:r>
            <a:endParaRPr lang="en-US" sz="2600">
              <a:latin typeface="UTM Avo" panose="02040603050506020204" pitchFamily="18" charset="0"/>
            </a:endParaRPr>
          </a:p>
        </p:txBody>
      </p:sp>
    </p:spTree>
    <p:extLst>
      <p:ext uri="{BB962C8B-B14F-4D97-AF65-F5344CB8AC3E}">
        <p14:creationId xmlns:p14="http://schemas.microsoft.com/office/powerpoint/2010/main" val="334712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503712" y="2045478"/>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1919536" y="1399147"/>
            <a:ext cx="8928992" cy="646331"/>
          </a:xfrm>
          <a:prstGeom prst="rect">
            <a:avLst/>
          </a:prstGeom>
          <a:noFill/>
        </p:spPr>
        <p:txBody>
          <a:bodyPr wrap="square">
            <a:spAutoFit/>
          </a:bodyPr>
          <a:lstStyle/>
          <a:p>
            <a:pPr defTabSz="1219170">
              <a:buClr>
                <a:srgbClr val="E6FFFD"/>
              </a:buClr>
            </a:pPr>
            <a:r>
              <a:rPr lang="en-US" sz="3600" b="1" kern="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Làm việc nhóm và báo cáo kết quả.</a:t>
            </a:r>
            <a:endParaRPr lang="en-US" sz="36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61433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57200" y="1461068"/>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1</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73099" y="1577720"/>
            <a:ext cx="7920017" cy="830997"/>
          </a:xfrm>
          <a:prstGeom prst="rect">
            <a:avLst/>
          </a:prstGeom>
          <a:noFill/>
        </p:spPr>
        <p:txBody>
          <a:bodyPr wrap="square">
            <a:spAutoFit/>
          </a:bodyPr>
          <a:lstStyle/>
          <a:p>
            <a:pPr algn="ctr"/>
            <a:r>
              <a:rPr lang="en-US" sz="4800" b="1" dirty="0">
                <a:solidFill>
                  <a:srgbClr val="C10977"/>
                </a:solidFill>
                <a:latin typeface="Bahnschrift Condensed" panose="020B0502040204020203" pitchFamily="34" charset="0"/>
              </a:rPr>
              <a:t>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ham </a:t>
            </a:r>
            <a:r>
              <a:rPr lang="en-US" sz="4800" b="1" dirty="0" err="1">
                <a:solidFill>
                  <a:srgbClr val="C10977"/>
                </a:solidFill>
                <a:latin typeface="Bahnschrift Condensed" panose="020B0502040204020203" pitchFamily="34" charset="0"/>
              </a:rPr>
              <a:t>đọc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sách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như</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thế</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nào</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719529" y="2719838"/>
            <a:ext cx="10747946" cy="1446550"/>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Hằng</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ngày</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cứ</a:t>
            </a:r>
            <a:r>
              <a:rPr lang="en-US" sz="4400" dirty="0">
                <a:solidFill>
                  <a:schemeClr val="tx2">
                    <a:lumMod val="75000"/>
                  </a:schemeClr>
                </a:solidFill>
                <a:latin typeface="Bahnschrift Condensed" panose="020B0502040204020203" pitchFamily="34" charset="0"/>
                <a:cs typeface="Times New Roman" panose="02020603050405020304" pitchFamily="18" charset="0"/>
              </a:rPr>
              <a:t> tan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học</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là</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cô</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trốn</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biệt</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vào</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một</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góc</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phòng</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khách</a:t>
            </a:r>
            <a:r>
              <a:rPr lang="en-US" sz="4400" dirty="0">
                <a:solidFill>
                  <a:schemeClr val="tx2">
                    <a:lumMod val="75000"/>
                  </a:schemeClr>
                </a:solidFill>
                <a:latin typeface="Bahnschrift Condensed" panose="020B0502040204020203" pitchFamily="34" charset="0"/>
                <a:cs typeface="Times New Roman" panose="02020603050405020304" pitchFamily="18" charset="0"/>
              </a:rPr>
              <a:t>, say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sưa</a:t>
            </a:r>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err="1">
                <a:solidFill>
                  <a:schemeClr val="tx2">
                    <a:lumMod val="75000"/>
                  </a:schemeClr>
                </a:solidFill>
                <a:latin typeface="Bahnschrift Condensed" panose="020B0502040204020203" pitchFamily="34" charset="0"/>
                <a:cs typeface="Times New Roman" panose="02020603050405020304" pitchFamily="18" charset="0"/>
              </a:rPr>
              <a:t>đọc</a:t>
            </a:r>
            <a:r>
              <a:rPr lang="en-US" sz="4400" dirty="0">
                <a:solidFill>
                  <a:schemeClr val="tx2">
                    <a:lumMod val="75000"/>
                  </a:schemeClr>
                </a:solidFill>
                <a:latin typeface="Bahnschrift Condensed" panose="020B0502040204020203"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400162E0-ECC5-4F70-BAF9-2EEC2E93C16F}"/>
              </a:ext>
            </a:extLst>
          </p:cNvPr>
          <p:cNvSpPr txBox="1"/>
          <p:nvPr/>
        </p:nvSpPr>
        <p:spPr>
          <a:xfrm>
            <a:off x="4361865" y="7425"/>
            <a:ext cx="2653290" cy="1107996"/>
          </a:xfrm>
          <a:prstGeom prst="rect">
            <a:avLst/>
          </a:prstGeom>
          <a:noFill/>
        </p:spPr>
        <p:txBody>
          <a:bodyPr wrap="none" rtlCol="0">
            <a:spAutoFit/>
          </a:bodyPr>
          <a:lstStyle/>
          <a:p>
            <a:pPr algn="l"/>
            <a:r>
              <a:rPr lang="en-US" sz="6600" b="1" dirty="0">
                <a:solidFill>
                  <a:schemeClr val="tx2"/>
                </a:solidFill>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1904232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3" y="-163280"/>
            <a:ext cx="12673408" cy="6984759"/>
          </a:xfrm>
          <a:prstGeom prst="rect">
            <a:avLst/>
          </a:prstGeom>
        </p:spPr>
      </p:pic>
      <p:sp>
        <p:nvSpPr>
          <p:cNvPr id="6" name="Rectangle 5">
            <a:extLst>
              <a:ext uri="{FF2B5EF4-FFF2-40B4-BE49-F238E27FC236}">
                <a16:creationId xmlns:a16="http://schemas.microsoft.com/office/drawing/2014/main" id="{6E2CEBD5-8010-465B-B7C1-F4B99B0DE278}"/>
              </a:ext>
            </a:extLst>
          </p:cNvPr>
          <p:cNvSpPr/>
          <p:nvPr/>
        </p:nvSpPr>
        <p:spPr>
          <a:xfrm>
            <a:off x="427219" y="260662"/>
            <a:ext cx="1514006" cy="10643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Bahnschrift Condensed" panose="020B0502040204020203" pitchFamily="34" charset="0"/>
              </a:rPr>
              <a:t>ĐOẠN 2</a:t>
            </a:r>
          </a:p>
        </p:txBody>
      </p:sp>
      <p:sp>
        <p:nvSpPr>
          <p:cNvPr id="10" name="TextBox 9">
            <a:extLst>
              <a:ext uri="{FF2B5EF4-FFF2-40B4-BE49-F238E27FC236}">
                <a16:creationId xmlns:a16="http://schemas.microsoft.com/office/drawing/2014/main" id="{92DE900C-1E2E-454A-899A-F5FCAF8BF8E2}"/>
              </a:ext>
            </a:extLst>
          </p:cNvPr>
          <p:cNvSpPr txBox="1"/>
          <p:nvPr/>
        </p:nvSpPr>
        <p:spPr>
          <a:xfrm>
            <a:off x="2543116" y="435603"/>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Vì</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sao</a:t>
            </a:r>
            <a:r>
              <a:rPr lang="en-US" sz="4800" b="1" dirty="0">
                <a:solidFill>
                  <a:srgbClr val="C10977"/>
                </a:solidFill>
                <a:latin typeface="Bahnschrift Condensed" panose="020B0502040204020203" pitchFamily="34" charset="0"/>
              </a:rPr>
              <a:t> Ma-</a:t>
            </a:r>
            <a:r>
              <a:rPr lang="en-US" sz="4800" b="1" dirty="0" err="1">
                <a:solidFill>
                  <a:srgbClr val="C10977"/>
                </a:solidFill>
                <a:latin typeface="Bahnschrift Condensed" panose="020B0502040204020203" pitchFamily="34" charset="0"/>
              </a:rPr>
              <a:t>ri</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không</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nghe</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thấy</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anh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chị</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gọi</a:t>
            </a:r>
            <a:r>
              <a:rPr lang="en-US" sz="4800" b="1" dirty="0">
                <a:solidFill>
                  <a:srgbClr val="C10977"/>
                </a:solidFill>
                <a:latin typeface="Bahnschrift Condensed" panose="020B0502040204020203" pitchFamily="34" charset="0"/>
              </a:rPr>
              <a:t>?</a:t>
            </a:r>
          </a:p>
        </p:txBody>
      </p:sp>
      <p:sp>
        <p:nvSpPr>
          <p:cNvPr id="12" name="TextBox 11">
            <a:extLst>
              <a:ext uri="{FF2B5EF4-FFF2-40B4-BE49-F238E27FC236}">
                <a16:creationId xmlns:a16="http://schemas.microsoft.com/office/drawing/2014/main" id="{1B533BC1-D261-4FC4-AA5B-C875B6DC10B2}"/>
              </a:ext>
            </a:extLst>
          </p:cNvPr>
          <p:cNvSpPr txBox="1"/>
          <p:nvPr/>
        </p:nvSpPr>
        <p:spPr>
          <a:xfrm>
            <a:off x="1016835" y="1266600"/>
            <a:ext cx="10747946" cy="2123658"/>
          </a:xfrm>
          <a:prstGeom prst="rect">
            <a:avLst/>
          </a:prstGeom>
          <a:noFill/>
        </p:spPr>
        <p:txBody>
          <a:bodyPr wrap="square">
            <a:spAutoFit/>
          </a:bodyPr>
          <a:lstStyle/>
          <a:p>
            <a:r>
              <a:rPr lang="en-US" sz="4400" dirty="0">
                <a:solidFill>
                  <a:schemeClr val="tx2">
                    <a:lumMod val="75000"/>
                  </a:schemeClr>
                </a:solidFill>
                <a:latin typeface="Bahnschrift Condensed" panose="020B0502040204020203" pitchFamily="34" charset="0"/>
                <a:cs typeface="Times New Roman" panose="02020603050405020304" pitchFamily="18" charset="0"/>
              </a:rPr>
              <a:t>	</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Ma-</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ri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không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nghe</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thấy</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anh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chị</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gọi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vì</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cô</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bé</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đang</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mải</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đọc</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 </a:t>
            </a:r>
            <a:r>
              <a:rPr lang="en-US" sz="4400" dirty="0" err="1">
                <a:solidFill>
                  <a:schemeClr val="tx2">
                    <a:lumMod val="75000"/>
                  </a:schemeClr>
                </a:solidFill>
                <a:latin typeface="Bahnschrift SemiBold SemiConden" panose="020B0502040204020203" pitchFamily="34" charset="0"/>
                <a:cs typeface="Times New Roman" panose="02020603050405020304" pitchFamily="18" charset="0"/>
              </a:rPr>
              <a:t>sách</a:t>
            </a:r>
            <a:r>
              <a:rPr lang="en-US" sz="4400" dirty="0">
                <a:solidFill>
                  <a:schemeClr val="tx2">
                    <a:lumMod val="75000"/>
                  </a:schemeClr>
                </a:solidFill>
                <a:latin typeface="Bahnschrift SemiBold SemiConden" panose="020B0502040204020203" pitchFamily="34" charset="0"/>
                <a:cs typeface="Times New Roman" panose="02020603050405020304" pitchFamily="18" charset="0"/>
              </a:rPr>
              <a:t>.</a:t>
            </a:r>
          </a:p>
          <a:p>
            <a:endParaRPr lang="en-US" sz="4400" dirty="0">
              <a:solidFill>
                <a:schemeClr val="tx2">
                  <a:lumMod val="75000"/>
                </a:schemeClr>
              </a:solidFill>
              <a:latin typeface="Bahnschrift Condensed"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2C6B9D-CD33-4AD8-8065-9C8D82D7747B}"/>
              </a:ext>
            </a:extLst>
          </p:cNvPr>
          <p:cNvSpPr txBox="1"/>
          <p:nvPr/>
        </p:nvSpPr>
        <p:spPr>
          <a:xfrm>
            <a:off x="2303274" y="3498611"/>
            <a:ext cx="8924359" cy="830997"/>
          </a:xfrm>
          <a:prstGeom prst="rect">
            <a:avLst/>
          </a:prstGeom>
          <a:noFill/>
        </p:spPr>
        <p:txBody>
          <a:bodyPr wrap="square">
            <a:spAutoFit/>
          </a:bodyPr>
          <a:lstStyle/>
          <a:p>
            <a:pPr algn="ctr"/>
            <a:r>
              <a:rPr lang="en-US" sz="4800" b="1" dirty="0" err="1">
                <a:solidFill>
                  <a:srgbClr val="C10977"/>
                </a:solidFill>
                <a:latin typeface="Bahnschrift Condensed" panose="020B0502040204020203" pitchFamily="34" charset="0"/>
              </a:rPr>
              <a:t>Các</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anh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chị</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đã</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nghĩ</a:t>
            </a:r>
            <a:r>
              <a:rPr lang="en-US" sz="4800" b="1" dirty="0">
                <a:solidFill>
                  <a:srgbClr val="C10977"/>
                </a:solidFill>
                <a:latin typeface="Bahnschrift Condensed" panose="020B0502040204020203" pitchFamily="34" charset="0"/>
              </a:rPr>
              <a:t> ra </a:t>
            </a:r>
            <a:r>
              <a:rPr lang="en-US" sz="4800" b="1" dirty="0" err="1">
                <a:solidFill>
                  <a:srgbClr val="C10977"/>
                </a:solidFill>
                <a:latin typeface="Bahnschrift Condensed" panose="020B0502040204020203" pitchFamily="34" charset="0"/>
              </a:rPr>
              <a:t>trò</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nghịch</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ngợm</a:t>
            </a:r>
            <a:r>
              <a:rPr lang="en-US" sz="4800" b="1" dirty="0">
                <a:solidFill>
                  <a:srgbClr val="C10977"/>
                </a:solidFill>
                <a:latin typeface="Bahnschrift Condensed" panose="020B0502040204020203" pitchFamily="34" charset="0"/>
              </a:rPr>
              <a:t> </a:t>
            </a:r>
            <a:r>
              <a:rPr lang="en-US" sz="4800" b="1" dirty="0" err="1">
                <a:solidFill>
                  <a:srgbClr val="C10977"/>
                </a:solidFill>
                <a:latin typeface="Bahnschrift Condensed" panose="020B0502040204020203" pitchFamily="34" charset="0"/>
              </a:rPr>
              <a:t>gì</a:t>
            </a:r>
            <a:r>
              <a:rPr lang="en-US" sz="4800" b="1" dirty="0">
                <a:solidFill>
                  <a:srgbClr val="C10977"/>
                </a:solidFill>
                <a:latin typeface="Bahnschrift Condensed" panose="020B0502040204020203" pitchFamily="34" charset="0"/>
              </a:rPr>
              <a:t>?</a:t>
            </a:r>
          </a:p>
        </p:txBody>
      </p:sp>
      <p:sp>
        <p:nvSpPr>
          <p:cNvPr id="8" name="TextBox 7">
            <a:extLst>
              <a:ext uri="{FF2B5EF4-FFF2-40B4-BE49-F238E27FC236}">
                <a16:creationId xmlns:a16="http://schemas.microsoft.com/office/drawing/2014/main" id="{5210C57B-F450-42AC-8A8E-374F9BB40A1D}"/>
              </a:ext>
            </a:extLst>
          </p:cNvPr>
          <p:cNvSpPr txBox="1"/>
          <p:nvPr/>
        </p:nvSpPr>
        <p:spPr>
          <a:xfrm>
            <a:off x="719529" y="4333429"/>
            <a:ext cx="10747946" cy="2123658"/>
          </a:xfrm>
          <a:prstGeom prst="rect">
            <a:avLst/>
          </a:prstGeom>
          <a:noFill/>
        </p:spPr>
        <p:txBody>
          <a:bodyPr wrap="square">
            <a:spAutoFit/>
          </a:bodyPr>
          <a:lstStyle/>
          <a:p>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Họ</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xếp</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ba</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chiếc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ghế</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nhỏ</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thành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hình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tam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giác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bao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quanh</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Ma-</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ri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Chỉ</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cần</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cô</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bé</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cử</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động</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nhẹ</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là</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chiếc</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ghế</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sẽ</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đổ</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Ma-</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ri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sẽ</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ra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chơi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với</a:t>
            </a:r>
            <a:r>
              <a:rPr lang="en-US" sz="4400" b="1" dirty="0">
                <a:solidFill>
                  <a:schemeClr val="tx2">
                    <a:lumMod val="75000"/>
                  </a:schemeClr>
                </a:solidFill>
                <a:latin typeface="Bahnschrift Condensed" panose="020B0502040204020203" pitchFamily="34" charset="0"/>
                <a:cs typeface="Times New Roman" panose="02020603050405020304" pitchFamily="18" charset="0"/>
              </a:rPr>
              <a:t> </a:t>
            </a:r>
            <a:r>
              <a:rPr lang="en-US" sz="4400" b="1" dirty="0" err="1">
                <a:solidFill>
                  <a:schemeClr val="tx2">
                    <a:lumMod val="75000"/>
                  </a:schemeClr>
                </a:solidFill>
                <a:latin typeface="Bahnschrift Condensed" panose="020B0502040204020203" pitchFamily="34" charset="0"/>
                <a:cs typeface="Times New Roman" panose="02020603050405020304" pitchFamily="18" charset="0"/>
              </a:rPr>
              <a:t>họ</a:t>
            </a:r>
            <a:r>
              <a:rPr lang="en-US" sz="4400" b="1" dirty="0">
                <a:solidFill>
                  <a:schemeClr val="tx2">
                    <a:lumMod val="75000"/>
                  </a:schemeClr>
                </a:solidFill>
                <a:latin typeface="Bahnschrift SemiBold SemiConden" panose="020B0502040204020203" pitchFamily="34" charset="0"/>
                <a:cs typeface="Times New Roman" panose="02020603050405020304" pitchFamily="18" charset="0"/>
              </a:rPr>
              <a:t>.</a:t>
            </a:r>
            <a:endParaRPr lang="en-US" sz="4400" b="1" dirty="0">
              <a:solidFill>
                <a:schemeClr val="tx2">
                  <a:lumMod val="75000"/>
                </a:schemeClr>
              </a:solidFill>
              <a:latin typeface="Bahnschrift 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402874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2"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1146</TotalTime>
  <Words>887</Words>
  <Application>Microsoft Office PowerPoint</Application>
  <PresentationFormat>Widescreen</PresentationFormat>
  <Paragraphs>65</Paragraphs>
  <Slides>19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.VnArabia</vt:lpstr>
      <vt:lpstr>Arial</vt:lpstr>
      <vt:lpstr>Bahnschrift Condensed</vt:lpstr>
      <vt:lpstr>Bahnschrift SemiBold SemiConden</vt:lpstr>
      <vt:lpstr>Bahnschrift SemiLight Condensed</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2020-03-31T07:48:00Z</dcterms:created>
  <dcterms:modified xsi:type="dcterms:W3CDTF">2023-10-13T02:01:53Z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1033-11.2.0.9255</vt:lpwstr>
  </property>
</Properties>
</file>