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69" r:id="rId2"/>
    <p:sldId id="257" r:id="rId3"/>
    <p:sldId id="306" r:id="rId4"/>
    <p:sldId id="308" r:id="rId5"/>
    <p:sldId id="309" r:id="rId6"/>
    <p:sldId id="307" r:id="rId7"/>
    <p:sldId id="310" r:id="rId8"/>
    <p:sldId id="259" r:id="rId9"/>
    <p:sldId id="303" r:id="rId10"/>
    <p:sldId id="311" r:id="rId11"/>
    <p:sldId id="276" r:id="rId12"/>
    <p:sldId id="282" r:id="rId13"/>
    <p:sldId id="279" r:id="rId14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056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  <p:pic>
        <p:nvPicPr>
          <p:cNvPr id="2" name="ebdb0473-5f5c-40ac-a73c-f7e2effb81a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pic>
        <p:nvPicPr>
          <p:cNvPr id="2" name="ebdb0473-5f5c-40ac-a73c-f7e2effb81a0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33350"/>
            <a:ext cx="8839200" cy="43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867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444954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76400" y="114300"/>
            <a:ext cx="5562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068"/>
            <a:ext cx="9144000" cy="444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428750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790621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1276350"/>
            <a:ext cx="4038600" cy="3038389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1671764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>
                <a:solidFill>
                  <a:srgbClr val="008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-19050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20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20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28600" y="742950"/>
            <a:ext cx="9144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7: 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®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– e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4324350"/>
            <a:ext cx="312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.VnAvant" pitchFamily="34" charset="0"/>
              </a:rPr>
              <a:t>§                </a:t>
            </a:r>
            <a:endParaRPr lang="en-US" sz="66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4248150"/>
            <a:ext cx="312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.VnAvant" pitchFamily="34" charset="0"/>
              </a:rPr>
              <a:t>E</a:t>
            </a:r>
            <a:r>
              <a:rPr lang="en-US" sz="6600" dirty="0" smtClean="0">
                <a:solidFill>
                  <a:schemeClr val="tx1"/>
                </a:solidFill>
                <a:latin typeface=".VnAvant" pitchFamily="34" charset="0"/>
              </a:rPr>
              <a:t>                </a:t>
            </a:r>
            <a:endParaRPr lang="en-US" sz="66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1" grpId="0" animBg="1"/>
      <p:bldP spid="12" grpId="0"/>
      <p:bldP spid="15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57600" y="3470792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008000"/>
                </a:solidFill>
                <a:latin typeface=".VnAvant" pitchFamily="34" charset="0"/>
              </a:rPr>
              <a:t>®e</a:t>
            </a:r>
            <a:endParaRPr lang="en-US" sz="9000" dirty="0">
              <a:latin typeface=".VnAvan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98006" y="3576511"/>
            <a:ext cx="2667000" cy="1371600"/>
            <a:chOff x="3810000" y="1447800"/>
            <a:chExt cx="2209800" cy="1524000"/>
          </a:xfrm>
        </p:grpSpPr>
        <p:sp>
          <p:nvSpPr>
            <p:cNvPr id="16" name="Rectangle 15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®e</a:t>
              </a: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8000"/>
                  </a:solidFill>
                  <a:latin typeface=".VnAvant" pitchFamily="34" charset="0"/>
                </a:rPr>
                <a:t>®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.VnAvant" pitchFamily="34" charset="0"/>
                </a:rPr>
                <a:t>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743200" y="-19050"/>
            <a:ext cx="4038600" cy="64632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9287"/>
            <a:ext cx="3376612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2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hanh\Pictures\Screenshots\Ảnh chụp màn hình (6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448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a3c2aa1-5470-40af-9e9f-bc665722b7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2528888"/>
            <a:ext cx="152400" cy="857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5715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</p:spTree>
    <p:extLst>
      <p:ext uri="{BB962C8B-B14F-4D97-AF65-F5344CB8AC3E}">
        <p14:creationId xmlns:p14="http://schemas.microsoft.com/office/powerpoint/2010/main" val="4954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57</Words>
  <Application>Microsoft Office PowerPoint</Application>
  <PresentationFormat>On-screen Show (16:9)</PresentationFormat>
  <Paragraphs>21</Paragraphs>
  <Slides>13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phạm dư</cp:lastModifiedBy>
  <cp:revision>149</cp:revision>
  <dcterms:created xsi:type="dcterms:W3CDTF">2020-05-18T12:48:51Z</dcterms:created>
  <dcterms:modified xsi:type="dcterms:W3CDTF">2020-08-16T12:02:28Z</dcterms:modified>
</cp:coreProperties>
</file>