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5" r:id="rId2"/>
    <p:sldId id="364" r:id="rId3"/>
    <p:sldId id="366" r:id="rId4"/>
    <p:sldId id="318" r:id="rId5"/>
    <p:sldId id="260" r:id="rId6"/>
    <p:sldId id="337" r:id="rId7"/>
    <p:sldId id="272" r:id="rId8"/>
    <p:sldId id="367" r:id="rId9"/>
    <p:sldId id="368" r:id="rId10"/>
    <p:sldId id="335" r:id="rId11"/>
    <p:sldId id="357" r:id="rId12"/>
    <p:sldId id="355" r:id="rId13"/>
    <p:sldId id="369" r:id="rId14"/>
    <p:sldId id="370" r:id="rId15"/>
    <p:sldId id="371" r:id="rId16"/>
    <p:sldId id="284" r:id="rId17"/>
    <p:sldId id="372" r:id="rId18"/>
    <p:sldId id="316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A9A"/>
    <a:srgbClr val="3E2E1E"/>
    <a:srgbClr val="FFE131"/>
    <a:srgbClr val="FF9FAC"/>
    <a:srgbClr val="FFD9D9"/>
    <a:srgbClr val="6D421F"/>
    <a:srgbClr val="36281A"/>
    <a:srgbClr val="2E2216"/>
    <a:srgbClr val="775C3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48" y="125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834A7-82CE-47DC-B2E0-6AEF0EF661C5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ECE7F-65B8-478D-B76E-BD5B817848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659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678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423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417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97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172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093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CE7F-65B8-478D-B76E-BD5B8178480D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2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4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6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389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29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10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25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47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22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76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1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98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6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841B-C98F-4C13-AA21-C9C1BBBF6989}" type="datetimeFigureOut">
              <a:rPr lang="zh-CN" altLang="en-US" smtClean="0"/>
              <a:pPr/>
              <a:t>2022/7/19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5D5B7-7604-40A3-9F74-141C8188845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187835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13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.em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4.emf"/><Relationship Id="rId5" Type="http://schemas.openxmlformats.org/officeDocument/2006/relationships/tags" Target="../tags/tag6.xml"/><Relationship Id="rId10" Type="http://schemas.openxmlformats.org/officeDocument/2006/relationships/image" Target="../media/image3.emf"/><Relationship Id="rId4" Type="http://schemas.openxmlformats.org/officeDocument/2006/relationships/tags" Target="../tags/tag5.xml"/><Relationship Id="rId9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327" y="631558"/>
            <a:ext cx="10955738" cy="56996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vi-VN" sz="30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617492"/>
            <a:ext cx="2209800" cy="32405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0168" y="1929884"/>
            <a:ext cx="989918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4000" b="1" dirty="0">
                <a:solidFill>
                  <a:srgbClr val="0070C0"/>
                </a:solidFill>
                <a:latin typeface="+mj-lt"/>
              </a:rPr>
              <a:t>a) 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 xuân tươi đẹp đã về.</a:t>
            </a:r>
            <a:endParaRPr lang="vi-VN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21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835B84-A50B-9546-C2BE-877A2975F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600355"/>
              </p:ext>
            </p:extLst>
          </p:nvPr>
        </p:nvGraphicFramePr>
        <p:xfrm>
          <a:off x="439616" y="1651952"/>
          <a:ext cx="11342076" cy="308019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94592">
                  <a:extLst>
                    <a:ext uri="{9D8B030D-6E8A-4147-A177-3AD203B41FA5}">
                      <a16:colId xmlns:a16="http://schemas.microsoft.com/office/drawing/2014/main" val="3099601914"/>
                    </a:ext>
                  </a:extLst>
                </a:gridCol>
                <a:gridCol w="4044461">
                  <a:extLst>
                    <a:ext uri="{9D8B030D-6E8A-4147-A177-3AD203B41FA5}">
                      <a16:colId xmlns:a16="http://schemas.microsoft.com/office/drawing/2014/main" val="2623254577"/>
                    </a:ext>
                  </a:extLst>
                </a:gridCol>
                <a:gridCol w="1617785">
                  <a:extLst>
                    <a:ext uri="{9D8B030D-6E8A-4147-A177-3AD203B41FA5}">
                      <a16:colId xmlns:a16="http://schemas.microsoft.com/office/drawing/2014/main" val="3959516775"/>
                    </a:ext>
                  </a:extLst>
                </a:gridCol>
                <a:gridCol w="4985238">
                  <a:extLst>
                    <a:ext uri="{9D8B030D-6E8A-4147-A177-3AD203B41FA5}">
                      <a16:colId xmlns:a16="http://schemas.microsoft.com/office/drawing/2014/main" val="4052848666"/>
                    </a:ext>
                  </a:extLst>
                </a:gridCol>
              </a:tblGrid>
              <a:tr h="5812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extLst>
                  <a:ext uri="{0D108BD9-81ED-4DB2-BD59-A6C34878D82A}">
                    <a16:rowId xmlns:a16="http://schemas.microsoft.com/office/drawing/2014/main" val="126400140"/>
                  </a:ext>
                </a:extLst>
              </a:tr>
              <a:tr h="6458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vọng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niên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vọng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niên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extLst>
                  <a:ext uri="{0D108BD9-81ED-4DB2-BD59-A6C34878D82A}">
                    <a16:rowId xmlns:a16="http://schemas.microsoft.com/office/drawing/2014/main" val="2602287528"/>
                  </a:ext>
                </a:extLst>
              </a:tr>
              <a:tr h="6770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 làm kí ức ta quay lại với những kỉ niệm của tuổi thơ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quay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kỉ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22" marR="47122" marT="0" marB="0"/>
                </a:tc>
                <a:extLst>
                  <a:ext uri="{0D108BD9-81ED-4DB2-BD59-A6C34878D82A}">
                    <a16:rowId xmlns:a16="http://schemas.microsoft.com/office/drawing/2014/main" val="21385277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1000" y="323851"/>
            <a:ext cx="11372850" cy="3105149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lvl="0">
              <a:lnSpc>
                <a:spcPct val="20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vị ngữ là cụm chủ vị trong những câu dưới đây: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Cậu Cơ vẫn 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mặt hầm hầm. (Ngô Tất Tố)</a:t>
            </a:r>
          </a:p>
          <a:p>
            <a:pPr marL="514350" lvl="0" indent="-514350">
              <a:lnSpc>
                <a:spcPct val="200000"/>
              </a:lnSpc>
              <a:buAutoNum type="alphaLcParenR" startAt="2"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Tía nuôi tôi tay cầm một chiếc nỏ lên ngắm nghía ... (Đoàn Giỏi)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 startAt="2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5FB867EF-07D1-A5C7-2B81-F65C65A4E8D7}"/>
              </a:ext>
            </a:extLst>
          </p:cNvPr>
          <p:cNvSpPr/>
          <p:nvPr/>
        </p:nvSpPr>
        <p:spPr>
          <a:xfrm>
            <a:off x="381001" y="3753583"/>
            <a:ext cx="11372850" cy="3007702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lvl="0">
              <a:lnSpc>
                <a:spcPct val="20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14350" lvl="0" indent="-514350">
              <a:lnSpc>
                <a:spcPct val="200000"/>
              </a:lnSpc>
              <a:buAutoNum type="alphaLcParenR"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mặt hầm hầm.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200000"/>
              </a:lnSpc>
              <a:buAutoNum type="alphaLcParenR"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 cầm một chiếc nỏ lên ngắm nghía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 noEditPoints="1"/>
          </p:cNvSpPr>
          <p:nvPr/>
        </p:nvSpPr>
        <p:spPr bwMode="auto">
          <a:xfrm>
            <a:off x="607219" y="0"/>
            <a:ext cx="10977563" cy="6810319"/>
          </a:xfrm>
          <a:custGeom>
            <a:avLst/>
            <a:gdLst>
              <a:gd name="T0" fmla="*/ 5995 w 6021"/>
              <a:gd name="T1" fmla="*/ 2925 h 4063"/>
              <a:gd name="T2" fmla="*/ 5862 w 6021"/>
              <a:gd name="T3" fmla="*/ 2482 h 4063"/>
              <a:gd name="T4" fmla="*/ 5803 w 6021"/>
              <a:gd name="T5" fmla="*/ 2440 h 4063"/>
              <a:gd name="T6" fmla="*/ 5694 w 6021"/>
              <a:gd name="T7" fmla="*/ 2388 h 4063"/>
              <a:gd name="T8" fmla="*/ 5697 w 6021"/>
              <a:gd name="T9" fmla="*/ 2270 h 4063"/>
              <a:gd name="T10" fmla="*/ 5739 w 6021"/>
              <a:gd name="T11" fmla="*/ 2096 h 4063"/>
              <a:gd name="T12" fmla="*/ 5441 w 6021"/>
              <a:gd name="T13" fmla="*/ 1401 h 4063"/>
              <a:gd name="T14" fmla="*/ 5210 w 6021"/>
              <a:gd name="T15" fmla="*/ 1227 h 4063"/>
              <a:gd name="T16" fmla="*/ 4985 w 6021"/>
              <a:gd name="T17" fmla="*/ 1176 h 4063"/>
              <a:gd name="T18" fmla="*/ 4694 w 6021"/>
              <a:gd name="T19" fmla="*/ 432 h 4063"/>
              <a:gd name="T20" fmla="*/ 4607 w 6021"/>
              <a:gd name="T21" fmla="*/ 409 h 4063"/>
              <a:gd name="T22" fmla="*/ 4412 w 6021"/>
              <a:gd name="T23" fmla="*/ 380 h 4063"/>
              <a:gd name="T24" fmla="*/ 4266 w 6021"/>
              <a:gd name="T25" fmla="*/ 597 h 4063"/>
              <a:gd name="T26" fmla="*/ 3401 w 6021"/>
              <a:gd name="T27" fmla="*/ 410 h 4063"/>
              <a:gd name="T28" fmla="*/ 2404 w 6021"/>
              <a:gd name="T29" fmla="*/ 18 h 4063"/>
              <a:gd name="T30" fmla="*/ 2024 w 6021"/>
              <a:gd name="T31" fmla="*/ 25 h 4063"/>
              <a:gd name="T32" fmla="*/ 1906 w 6021"/>
              <a:gd name="T33" fmla="*/ 301 h 4063"/>
              <a:gd name="T34" fmla="*/ 1698 w 6021"/>
              <a:gd name="T35" fmla="*/ 629 h 4063"/>
              <a:gd name="T36" fmla="*/ 1686 w 6021"/>
              <a:gd name="T37" fmla="*/ 636 h 4063"/>
              <a:gd name="T38" fmla="*/ 1612 w 6021"/>
              <a:gd name="T39" fmla="*/ 672 h 4063"/>
              <a:gd name="T40" fmla="*/ 1614 w 6021"/>
              <a:gd name="T41" fmla="*/ 800 h 4063"/>
              <a:gd name="T42" fmla="*/ 1371 w 6021"/>
              <a:gd name="T43" fmla="*/ 1075 h 4063"/>
              <a:gd name="T44" fmla="*/ 1228 w 6021"/>
              <a:gd name="T45" fmla="*/ 1029 h 4063"/>
              <a:gd name="T46" fmla="*/ 827 w 6021"/>
              <a:gd name="T47" fmla="*/ 1038 h 4063"/>
              <a:gd name="T48" fmla="*/ 765 w 6021"/>
              <a:gd name="T49" fmla="*/ 1090 h 4063"/>
              <a:gd name="T50" fmla="*/ 478 w 6021"/>
              <a:gd name="T51" fmla="*/ 1520 h 4063"/>
              <a:gd name="T52" fmla="*/ 453 w 6021"/>
              <a:gd name="T53" fmla="*/ 1633 h 4063"/>
              <a:gd name="T54" fmla="*/ 347 w 6021"/>
              <a:gd name="T55" fmla="*/ 1918 h 4063"/>
              <a:gd name="T56" fmla="*/ 114 w 6021"/>
              <a:gd name="T57" fmla="*/ 2236 h 4063"/>
              <a:gd name="T58" fmla="*/ 391 w 6021"/>
              <a:gd name="T59" fmla="*/ 2098 h 4063"/>
              <a:gd name="T60" fmla="*/ 334 w 6021"/>
              <a:gd name="T61" fmla="*/ 2415 h 4063"/>
              <a:gd name="T62" fmla="*/ 206 w 6021"/>
              <a:gd name="T63" fmla="*/ 2560 h 4063"/>
              <a:gd name="T64" fmla="*/ 52 w 6021"/>
              <a:gd name="T65" fmla="*/ 2947 h 4063"/>
              <a:gd name="T66" fmla="*/ 335 w 6021"/>
              <a:gd name="T67" fmla="*/ 2624 h 4063"/>
              <a:gd name="T68" fmla="*/ 381 w 6021"/>
              <a:gd name="T69" fmla="*/ 2630 h 4063"/>
              <a:gd name="T70" fmla="*/ 75 w 6021"/>
              <a:gd name="T71" fmla="*/ 2952 h 4063"/>
              <a:gd name="T72" fmla="*/ 173 w 6021"/>
              <a:gd name="T73" fmla="*/ 3255 h 4063"/>
              <a:gd name="T74" fmla="*/ 767 w 6021"/>
              <a:gd name="T75" fmla="*/ 3517 h 4063"/>
              <a:gd name="T76" fmla="*/ 1241 w 6021"/>
              <a:gd name="T77" fmla="*/ 3658 h 4063"/>
              <a:gd name="T78" fmla="*/ 1880 w 6021"/>
              <a:gd name="T79" fmla="*/ 3639 h 4063"/>
              <a:gd name="T80" fmla="*/ 2151 w 6021"/>
              <a:gd name="T81" fmla="*/ 3612 h 4063"/>
              <a:gd name="T82" fmla="*/ 1960 w 6021"/>
              <a:gd name="T83" fmla="*/ 3737 h 4063"/>
              <a:gd name="T84" fmla="*/ 1707 w 6021"/>
              <a:gd name="T85" fmla="*/ 3856 h 4063"/>
              <a:gd name="T86" fmla="*/ 1962 w 6021"/>
              <a:gd name="T87" fmla="*/ 3862 h 4063"/>
              <a:gd name="T88" fmla="*/ 1850 w 6021"/>
              <a:gd name="T89" fmla="*/ 3986 h 4063"/>
              <a:gd name="T90" fmla="*/ 1776 w 6021"/>
              <a:gd name="T91" fmla="*/ 4033 h 4063"/>
              <a:gd name="T92" fmla="*/ 1783 w 6021"/>
              <a:gd name="T93" fmla="*/ 4042 h 4063"/>
              <a:gd name="T94" fmla="*/ 1915 w 6021"/>
              <a:gd name="T95" fmla="*/ 3985 h 4063"/>
              <a:gd name="T96" fmla="*/ 2575 w 6021"/>
              <a:gd name="T97" fmla="*/ 4050 h 4063"/>
              <a:gd name="T98" fmla="*/ 3129 w 6021"/>
              <a:gd name="T99" fmla="*/ 4040 h 4063"/>
              <a:gd name="T100" fmla="*/ 3447 w 6021"/>
              <a:gd name="T101" fmla="*/ 4014 h 4063"/>
              <a:gd name="T102" fmla="*/ 3813 w 6021"/>
              <a:gd name="T103" fmla="*/ 3920 h 4063"/>
              <a:gd name="T104" fmla="*/ 4005 w 6021"/>
              <a:gd name="T105" fmla="*/ 3888 h 4063"/>
              <a:gd name="T106" fmla="*/ 4143 w 6021"/>
              <a:gd name="T107" fmla="*/ 3887 h 4063"/>
              <a:gd name="T108" fmla="*/ 5112 w 6021"/>
              <a:gd name="T109" fmla="*/ 3874 h 4063"/>
              <a:gd name="T110" fmla="*/ 5121 w 6021"/>
              <a:gd name="T111" fmla="*/ 3504 h 4063"/>
              <a:gd name="T112" fmla="*/ 5211 w 6021"/>
              <a:gd name="T113" fmla="*/ 3552 h 4063"/>
              <a:gd name="T114" fmla="*/ 5583 w 6021"/>
              <a:gd name="T115" fmla="*/ 3427 h 4063"/>
              <a:gd name="T116" fmla="*/ 5859 w 6021"/>
              <a:gd name="T117" fmla="*/ 3023 h 4063"/>
              <a:gd name="T118" fmla="*/ 5865 w 6021"/>
              <a:gd name="T119" fmla="*/ 3119 h 4063"/>
              <a:gd name="T120" fmla="*/ 5991 w 6021"/>
              <a:gd name="T121" fmla="*/ 3141 h 4063"/>
              <a:gd name="T122" fmla="*/ 5038 w 6021"/>
              <a:gd name="T123" fmla="*/ 1208 h 4063"/>
              <a:gd name="T124" fmla="*/ 4341 w 6021"/>
              <a:gd name="T125" fmla="*/ 710 h 4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021" h="4063">
                <a:moveTo>
                  <a:pt x="6021" y="3021"/>
                </a:moveTo>
                <a:cubicBezTo>
                  <a:pt x="6021" y="3016"/>
                  <a:pt x="6020" y="3011"/>
                  <a:pt x="6019" y="3007"/>
                </a:cubicBezTo>
                <a:cubicBezTo>
                  <a:pt x="6019" y="3003"/>
                  <a:pt x="6018" y="2999"/>
                  <a:pt x="6017" y="2994"/>
                </a:cubicBezTo>
                <a:cubicBezTo>
                  <a:pt x="6016" y="2987"/>
                  <a:pt x="6015" y="2980"/>
                  <a:pt x="6013" y="2973"/>
                </a:cubicBezTo>
                <a:cubicBezTo>
                  <a:pt x="6011" y="2967"/>
                  <a:pt x="6011" y="2967"/>
                  <a:pt x="6011" y="2967"/>
                </a:cubicBezTo>
                <a:cubicBezTo>
                  <a:pt x="6010" y="2965"/>
                  <a:pt x="6010" y="2965"/>
                  <a:pt x="6010" y="2965"/>
                </a:cubicBezTo>
                <a:cubicBezTo>
                  <a:pt x="6009" y="2963"/>
                  <a:pt x="6009" y="2963"/>
                  <a:pt x="6009" y="2963"/>
                </a:cubicBezTo>
                <a:cubicBezTo>
                  <a:pt x="6009" y="2960"/>
                  <a:pt x="6008" y="2957"/>
                  <a:pt x="6007" y="2955"/>
                </a:cubicBezTo>
                <a:cubicBezTo>
                  <a:pt x="6005" y="2949"/>
                  <a:pt x="6003" y="2943"/>
                  <a:pt x="6001" y="2938"/>
                </a:cubicBezTo>
                <a:cubicBezTo>
                  <a:pt x="6000" y="2936"/>
                  <a:pt x="6000" y="2935"/>
                  <a:pt x="5999" y="2934"/>
                </a:cubicBezTo>
                <a:cubicBezTo>
                  <a:pt x="5998" y="2931"/>
                  <a:pt x="5998" y="2931"/>
                  <a:pt x="5998" y="2931"/>
                </a:cubicBezTo>
                <a:cubicBezTo>
                  <a:pt x="5995" y="2925"/>
                  <a:pt x="5995" y="2925"/>
                  <a:pt x="5995" y="2925"/>
                </a:cubicBezTo>
                <a:cubicBezTo>
                  <a:pt x="5994" y="2920"/>
                  <a:pt x="5991" y="2916"/>
                  <a:pt x="5990" y="2912"/>
                </a:cubicBezTo>
                <a:cubicBezTo>
                  <a:pt x="5988" y="2908"/>
                  <a:pt x="5986" y="2905"/>
                  <a:pt x="5985" y="2901"/>
                </a:cubicBezTo>
                <a:cubicBezTo>
                  <a:pt x="5982" y="2896"/>
                  <a:pt x="5982" y="2896"/>
                  <a:pt x="5982" y="2896"/>
                </a:cubicBezTo>
                <a:cubicBezTo>
                  <a:pt x="5980" y="2893"/>
                  <a:pt x="5980" y="2893"/>
                  <a:pt x="5980" y="2893"/>
                </a:cubicBezTo>
                <a:cubicBezTo>
                  <a:pt x="5979" y="2891"/>
                  <a:pt x="5979" y="2891"/>
                  <a:pt x="5979" y="2891"/>
                </a:cubicBezTo>
                <a:cubicBezTo>
                  <a:pt x="5978" y="2888"/>
                  <a:pt x="5976" y="2885"/>
                  <a:pt x="5974" y="2882"/>
                </a:cubicBezTo>
                <a:cubicBezTo>
                  <a:pt x="5971" y="2875"/>
                  <a:pt x="5968" y="2870"/>
                  <a:pt x="5965" y="2864"/>
                </a:cubicBezTo>
                <a:cubicBezTo>
                  <a:pt x="5952" y="2842"/>
                  <a:pt x="5940" y="2824"/>
                  <a:pt x="5922" y="2804"/>
                </a:cubicBezTo>
                <a:cubicBezTo>
                  <a:pt x="5901" y="2795"/>
                  <a:pt x="5901" y="2795"/>
                  <a:pt x="5901" y="2795"/>
                </a:cubicBezTo>
                <a:cubicBezTo>
                  <a:pt x="5898" y="2728"/>
                  <a:pt x="5886" y="2661"/>
                  <a:pt x="5872" y="2634"/>
                </a:cubicBezTo>
                <a:cubicBezTo>
                  <a:pt x="5859" y="2596"/>
                  <a:pt x="5901" y="2562"/>
                  <a:pt x="5919" y="2519"/>
                </a:cubicBezTo>
                <a:cubicBezTo>
                  <a:pt x="5888" y="2524"/>
                  <a:pt x="5893" y="2477"/>
                  <a:pt x="5862" y="2482"/>
                </a:cubicBezTo>
                <a:cubicBezTo>
                  <a:pt x="5865" y="2475"/>
                  <a:pt x="5849" y="2461"/>
                  <a:pt x="5828" y="2447"/>
                </a:cubicBezTo>
                <a:cubicBezTo>
                  <a:pt x="5825" y="2445"/>
                  <a:pt x="5822" y="2443"/>
                  <a:pt x="5819" y="2441"/>
                </a:cubicBezTo>
                <a:cubicBezTo>
                  <a:pt x="5817" y="2440"/>
                  <a:pt x="5819" y="2440"/>
                  <a:pt x="5819" y="2440"/>
                </a:cubicBezTo>
                <a:cubicBezTo>
                  <a:pt x="5820" y="2440"/>
                  <a:pt x="5820" y="2440"/>
                  <a:pt x="5820" y="2440"/>
                </a:cubicBezTo>
                <a:cubicBezTo>
                  <a:pt x="5822" y="2439"/>
                  <a:pt x="5823" y="2438"/>
                  <a:pt x="5825" y="2438"/>
                </a:cubicBezTo>
                <a:cubicBezTo>
                  <a:pt x="5825" y="2437"/>
                  <a:pt x="5824" y="2436"/>
                  <a:pt x="5824" y="2435"/>
                </a:cubicBezTo>
                <a:cubicBezTo>
                  <a:pt x="5824" y="2435"/>
                  <a:pt x="5823" y="2435"/>
                  <a:pt x="5823" y="2435"/>
                </a:cubicBezTo>
                <a:cubicBezTo>
                  <a:pt x="5823" y="2434"/>
                  <a:pt x="5823" y="2434"/>
                  <a:pt x="5823" y="2434"/>
                </a:cubicBezTo>
                <a:cubicBezTo>
                  <a:pt x="5822" y="2434"/>
                  <a:pt x="5822" y="2434"/>
                  <a:pt x="5822" y="2434"/>
                </a:cubicBezTo>
                <a:cubicBezTo>
                  <a:pt x="5822" y="2434"/>
                  <a:pt x="5819" y="2437"/>
                  <a:pt x="5814" y="2439"/>
                </a:cubicBezTo>
                <a:cubicBezTo>
                  <a:pt x="5813" y="2440"/>
                  <a:pt x="5812" y="2440"/>
                  <a:pt x="5811" y="2440"/>
                </a:cubicBezTo>
                <a:cubicBezTo>
                  <a:pt x="5808" y="2440"/>
                  <a:pt x="5806" y="2440"/>
                  <a:pt x="5803" y="2440"/>
                </a:cubicBezTo>
                <a:cubicBezTo>
                  <a:pt x="5798" y="2439"/>
                  <a:pt x="5792" y="2437"/>
                  <a:pt x="5786" y="2434"/>
                </a:cubicBezTo>
                <a:cubicBezTo>
                  <a:pt x="5777" y="2429"/>
                  <a:pt x="5769" y="2443"/>
                  <a:pt x="5762" y="2457"/>
                </a:cubicBezTo>
                <a:cubicBezTo>
                  <a:pt x="5769" y="2443"/>
                  <a:pt x="5769" y="2443"/>
                  <a:pt x="5777" y="2429"/>
                </a:cubicBezTo>
                <a:cubicBezTo>
                  <a:pt x="5774" y="2432"/>
                  <a:pt x="5772" y="2434"/>
                  <a:pt x="5769" y="2435"/>
                </a:cubicBezTo>
                <a:cubicBezTo>
                  <a:pt x="5766" y="2436"/>
                  <a:pt x="5763" y="2436"/>
                  <a:pt x="5760" y="2436"/>
                </a:cubicBezTo>
                <a:cubicBezTo>
                  <a:pt x="5755" y="2435"/>
                  <a:pt x="5750" y="2432"/>
                  <a:pt x="5746" y="2429"/>
                </a:cubicBezTo>
                <a:cubicBezTo>
                  <a:pt x="5736" y="2423"/>
                  <a:pt x="5728" y="2414"/>
                  <a:pt x="5718" y="2418"/>
                </a:cubicBezTo>
                <a:cubicBezTo>
                  <a:pt x="5725" y="2404"/>
                  <a:pt x="5725" y="2404"/>
                  <a:pt x="5733" y="2390"/>
                </a:cubicBezTo>
                <a:cubicBezTo>
                  <a:pt x="5730" y="2391"/>
                  <a:pt x="5728" y="2392"/>
                  <a:pt x="5725" y="2392"/>
                </a:cubicBezTo>
                <a:cubicBezTo>
                  <a:pt x="5722" y="2393"/>
                  <a:pt x="5719" y="2393"/>
                  <a:pt x="5717" y="2393"/>
                </a:cubicBezTo>
                <a:cubicBezTo>
                  <a:pt x="5711" y="2393"/>
                  <a:pt x="5706" y="2392"/>
                  <a:pt x="5701" y="2390"/>
                </a:cubicBezTo>
                <a:cubicBezTo>
                  <a:pt x="5699" y="2390"/>
                  <a:pt x="5696" y="2389"/>
                  <a:pt x="5694" y="2388"/>
                </a:cubicBezTo>
                <a:cubicBezTo>
                  <a:pt x="5692" y="2387"/>
                  <a:pt x="5689" y="2386"/>
                  <a:pt x="5687" y="2385"/>
                </a:cubicBezTo>
                <a:cubicBezTo>
                  <a:pt x="5682" y="2383"/>
                  <a:pt x="5677" y="2380"/>
                  <a:pt x="5672" y="2377"/>
                </a:cubicBezTo>
                <a:cubicBezTo>
                  <a:pt x="5662" y="2372"/>
                  <a:pt x="5652" y="2366"/>
                  <a:pt x="5642" y="2362"/>
                </a:cubicBezTo>
                <a:cubicBezTo>
                  <a:pt x="5633" y="2358"/>
                  <a:pt x="5623" y="2355"/>
                  <a:pt x="5612" y="2355"/>
                </a:cubicBezTo>
                <a:cubicBezTo>
                  <a:pt x="5619" y="2341"/>
                  <a:pt x="5619" y="2341"/>
                  <a:pt x="5625" y="2327"/>
                </a:cubicBezTo>
                <a:cubicBezTo>
                  <a:pt x="5622" y="2326"/>
                  <a:pt x="5620" y="2325"/>
                  <a:pt x="5618" y="2324"/>
                </a:cubicBezTo>
                <a:cubicBezTo>
                  <a:pt x="5616" y="2324"/>
                  <a:pt x="5615" y="2323"/>
                  <a:pt x="5613" y="2322"/>
                </a:cubicBezTo>
                <a:cubicBezTo>
                  <a:pt x="5610" y="2321"/>
                  <a:pt x="5607" y="2319"/>
                  <a:pt x="5605" y="2317"/>
                </a:cubicBezTo>
                <a:cubicBezTo>
                  <a:pt x="5604" y="2317"/>
                  <a:pt x="5604" y="2317"/>
                  <a:pt x="5604" y="2317"/>
                </a:cubicBezTo>
                <a:cubicBezTo>
                  <a:pt x="5628" y="2315"/>
                  <a:pt x="5648" y="2308"/>
                  <a:pt x="5664" y="2299"/>
                </a:cubicBezTo>
                <a:cubicBezTo>
                  <a:pt x="5673" y="2294"/>
                  <a:pt x="5681" y="2288"/>
                  <a:pt x="5687" y="2281"/>
                </a:cubicBezTo>
                <a:cubicBezTo>
                  <a:pt x="5691" y="2277"/>
                  <a:pt x="5694" y="2274"/>
                  <a:pt x="5697" y="2270"/>
                </a:cubicBezTo>
                <a:cubicBezTo>
                  <a:pt x="5698" y="2268"/>
                  <a:pt x="5698" y="2268"/>
                  <a:pt x="5698" y="2268"/>
                </a:cubicBezTo>
                <a:cubicBezTo>
                  <a:pt x="5703" y="2265"/>
                  <a:pt x="5703" y="2265"/>
                  <a:pt x="5703" y="2265"/>
                </a:cubicBezTo>
                <a:cubicBezTo>
                  <a:pt x="5713" y="2257"/>
                  <a:pt x="5713" y="2257"/>
                  <a:pt x="5713" y="2257"/>
                </a:cubicBezTo>
                <a:cubicBezTo>
                  <a:pt x="5721" y="2251"/>
                  <a:pt x="5728" y="2246"/>
                  <a:pt x="5736" y="2240"/>
                </a:cubicBezTo>
                <a:cubicBezTo>
                  <a:pt x="5743" y="2233"/>
                  <a:pt x="5750" y="2227"/>
                  <a:pt x="5758" y="2220"/>
                </a:cubicBezTo>
                <a:cubicBezTo>
                  <a:pt x="5761" y="2217"/>
                  <a:pt x="5765" y="2213"/>
                  <a:pt x="5768" y="2210"/>
                </a:cubicBezTo>
                <a:cubicBezTo>
                  <a:pt x="5773" y="2205"/>
                  <a:pt x="5773" y="2205"/>
                  <a:pt x="5773" y="2205"/>
                </a:cubicBezTo>
                <a:cubicBezTo>
                  <a:pt x="5776" y="2203"/>
                  <a:pt x="5776" y="2203"/>
                  <a:pt x="5776" y="2203"/>
                </a:cubicBezTo>
                <a:cubicBezTo>
                  <a:pt x="5777" y="2201"/>
                  <a:pt x="5777" y="2201"/>
                  <a:pt x="5777" y="2201"/>
                </a:cubicBezTo>
                <a:cubicBezTo>
                  <a:pt x="5778" y="2201"/>
                  <a:pt x="5778" y="2201"/>
                  <a:pt x="5778" y="2201"/>
                </a:cubicBezTo>
                <a:cubicBezTo>
                  <a:pt x="5782" y="2194"/>
                  <a:pt x="5784" y="2189"/>
                  <a:pt x="5786" y="2184"/>
                </a:cubicBezTo>
                <a:cubicBezTo>
                  <a:pt x="5789" y="2173"/>
                  <a:pt x="5761" y="2135"/>
                  <a:pt x="5739" y="2096"/>
                </a:cubicBezTo>
                <a:cubicBezTo>
                  <a:pt x="5716" y="2057"/>
                  <a:pt x="5697" y="2019"/>
                  <a:pt x="5697" y="2019"/>
                </a:cubicBezTo>
                <a:cubicBezTo>
                  <a:pt x="5690" y="2004"/>
                  <a:pt x="5680" y="1983"/>
                  <a:pt x="5669" y="1963"/>
                </a:cubicBezTo>
                <a:cubicBezTo>
                  <a:pt x="5658" y="1942"/>
                  <a:pt x="5647" y="1922"/>
                  <a:pt x="5636" y="1909"/>
                </a:cubicBezTo>
                <a:cubicBezTo>
                  <a:pt x="5628" y="1905"/>
                  <a:pt x="5617" y="1907"/>
                  <a:pt x="5604" y="1903"/>
                </a:cubicBezTo>
                <a:cubicBezTo>
                  <a:pt x="5591" y="1900"/>
                  <a:pt x="5573" y="1892"/>
                  <a:pt x="5554" y="1867"/>
                </a:cubicBezTo>
                <a:cubicBezTo>
                  <a:pt x="5545" y="1855"/>
                  <a:pt x="5552" y="1850"/>
                  <a:pt x="5558" y="1846"/>
                </a:cubicBezTo>
                <a:cubicBezTo>
                  <a:pt x="5540" y="1821"/>
                  <a:pt x="5518" y="1779"/>
                  <a:pt x="5503" y="1743"/>
                </a:cubicBezTo>
                <a:cubicBezTo>
                  <a:pt x="5488" y="1706"/>
                  <a:pt x="5480" y="1675"/>
                  <a:pt x="5485" y="1672"/>
                </a:cubicBezTo>
                <a:cubicBezTo>
                  <a:pt x="5481" y="1656"/>
                  <a:pt x="5481" y="1621"/>
                  <a:pt x="5485" y="1586"/>
                </a:cubicBezTo>
                <a:cubicBezTo>
                  <a:pt x="5489" y="1550"/>
                  <a:pt x="5497" y="1515"/>
                  <a:pt x="5497" y="1499"/>
                </a:cubicBezTo>
                <a:cubicBezTo>
                  <a:pt x="5500" y="1485"/>
                  <a:pt x="5491" y="1464"/>
                  <a:pt x="5474" y="1439"/>
                </a:cubicBezTo>
                <a:cubicBezTo>
                  <a:pt x="5466" y="1427"/>
                  <a:pt x="5454" y="1414"/>
                  <a:pt x="5441" y="1401"/>
                </a:cubicBezTo>
                <a:cubicBezTo>
                  <a:pt x="5428" y="1388"/>
                  <a:pt x="5414" y="1376"/>
                  <a:pt x="5398" y="1364"/>
                </a:cubicBezTo>
                <a:cubicBezTo>
                  <a:pt x="5403" y="1353"/>
                  <a:pt x="5382" y="1341"/>
                  <a:pt x="5361" y="1331"/>
                </a:cubicBezTo>
                <a:cubicBezTo>
                  <a:pt x="5361" y="1330"/>
                  <a:pt x="5355" y="1329"/>
                  <a:pt x="5346" y="1328"/>
                </a:cubicBezTo>
                <a:cubicBezTo>
                  <a:pt x="5328" y="1318"/>
                  <a:pt x="5309" y="1308"/>
                  <a:pt x="5291" y="1301"/>
                </a:cubicBezTo>
                <a:cubicBezTo>
                  <a:pt x="5260" y="1287"/>
                  <a:pt x="5230" y="1279"/>
                  <a:pt x="5208" y="1277"/>
                </a:cubicBezTo>
                <a:cubicBezTo>
                  <a:pt x="5208" y="1276"/>
                  <a:pt x="5208" y="1275"/>
                  <a:pt x="5208" y="1275"/>
                </a:cubicBezTo>
                <a:cubicBezTo>
                  <a:pt x="5208" y="1269"/>
                  <a:pt x="5208" y="1269"/>
                  <a:pt x="5208" y="1269"/>
                </a:cubicBezTo>
                <a:cubicBezTo>
                  <a:pt x="5208" y="1262"/>
                  <a:pt x="5208" y="1262"/>
                  <a:pt x="5208" y="1262"/>
                </a:cubicBezTo>
                <a:cubicBezTo>
                  <a:pt x="5208" y="1257"/>
                  <a:pt x="5209" y="1253"/>
                  <a:pt x="5209" y="1248"/>
                </a:cubicBezTo>
                <a:cubicBezTo>
                  <a:pt x="5210" y="1234"/>
                  <a:pt x="5210" y="1234"/>
                  <a:pt x="5210" y="1234"/>
                </a:cubicBezTo>
                <a:cubicBezTo>
                  <a:pt x="5210" y="1231"/>
                  <a:pt x="5210" y="1231"/>
                  <a:pt x="5210" y="1231"/>
                </a:cubicBezTo>
                <a:cubicBezTo>
                  <a:pt x="5210" y="1227"/>
                  <a:pt x="5210" y="1227"/>
                  <a:pt x="5210" y="1227"/>
                </a:cubicBezTo>
                <a:cubicBezTo>
                  <a:pt x="5210" y="1218"/>
                  <a:pt x="5210" y="1218"/>
                  <a:pt x="5210" y="1218"/>
                </a:cubicBezTo>
                <a:cubicBezTo>
                  <a:pt x="5210" y="1206"/>
                  <a:pt x="5209" y="1195"/>
                  <a:pt x="5208" y="1183"/>
                </a:cubicBezTo>
                <a:cubicBezTo>
                  <a:pt x="5207" y="1180"/>
                  <a:pt x="5207" y="1177"/>
                  <a:pt x="5206" y="1175"/>
                </a:cubicBezTo>
                <a:cubicBezTo>
                  <a:pt x="5206" y="1172"/>
                  <a:pt x="5205" y="1168"/>
                  <a:pt x="5204" y="1164"/>
                </a:cubicBezTo>
                <a:cubicBezTo>
                  <a:pt x="5202" y="1158"/>
                  <a:pt x="5200" y="1151"/>
                  <a:pt x="5197" y="1144"/>
                </a:cubicBezTo>
                <a:cubicBezTo>
                  <a:pt x="5192" y="1131"/>
                  <a:pt x="5185" y="1118"/>
                  <a:pt x="5175" y="1106"/>
                </a:cubicBezTo>
                <a:cubicBezTo>
                  <a:pt x="5166" y="1137"/>
                  <a:pt x="5138" y="1162"/>
                  <a:pt x="5158" y="1184"/>
                </a:cubicBezTo>
                <a:cubicBezTo>
                  <a:pt x="5153" y="1184"/>
                  <a:pt x="5146" y="1185"/>
                  <a:pt x="5140" y="1186"/>
                </a:cubicBezTo>
                <a:cubicBezTo>
                  <a:pt x="5137" y="1181"/>
                  <a:pt x="5135" y="1176"/>
                  <a:pt x="5132" y="1172"/>
                </a:cubicBezTo>
                <a:cubicBezTo>
                  <a:pt x="5119" y="1188"/>
                  <a:pt x="5101" y="1190"/>
                  <a:pt x="5085" y="1191"/>
                </a:cubicBezTo>
                <a:cubicBezTo>
                  <a:pt x="5073" y="1192"/>
                  <a:pt x="5062" y="1193"/>
                  <a:pt x="5053" y="1199"/>
                </a:cubicBezTo>
                <a:cubicBezTo>
                  <a:pt x="5031" y="1192"/>
                  <a:pt x="5008" y="1184"/>
                  <a:pt x="4985" y="1176"/>
                </a:cubicBezTo>
                <a:cubicBezTo>
                  <a:pt x="4975" y="1147"/>
                  <a:pt x="4963" y="1106"/>
                  <a:pt x="4953" y="1071"/>
                </a:cubicBezTo>
                <a:cubicBezTo>
                  <a:pt x="4943" y="1034"/>
                  <a:pt x="4935" y="1004"/>
                  <a:pt x="4937" y="1003"/>
                </a:cubicBezTo>
                <a:cubicBezTo>
                  <a:pt x="4933" y="988"/>
                  <a:pt x="4928" y="957"/>
                  <a:pt x="4920" y="926"/>
                </a:cubicBezTo>
                <a:cubicBezTo>
                  <a:pt x="4914" y="895"/>
                  <a:pt x="4906" y="865"/>
                  <a:pt x="4900" y="850"/>
                </a:cubicBezTo>
                <a:cubicBezTo>
                  <a:pt x="4896" y="827"/>
                  <a:pt x="4858" y="767"/>
                  <a:pt x="4824" y="706"/>
                </a:cubicBezTo>
                <a:cubicBezTo>
                  <a:pt x="4806" y="675"/>
                  <a:pt x="4788" y="645"/>
                  <a:pt x="4775" y="619"/>
                </a:cubicBezTo>
                <a:cubicBezTo>
                  <a:pt x="4762" y="593"/>
                  <a:pt x="4752" y="572"/>
                  <a:pt x="4747" y="561"/>
                </a:cubicBezTo>
                <a:cubicBezTo>
                  <a:pt x="4741" y="547"/>
                  <a:pt x="4734" y="529"/>
                  <a:pt x="4726" y="509"/>
                </a:cubicBezTo>
                <a:cubicBezTo>
                  <a:pt x="4718" y="489"/>
                  <a:pt x="4709" y="467"/>
                  <a:pt x="4700" y="446"/>
                </a:cubicBezTo>
                <a:cubicBezTo>
                  <a:pt x="4702" y="450"/>
                  <a:pt x="4702" y="449"/>
                  <a:pt x="4702" y="448"/>
                </a:cubicBezTo>
                <a:cubicBezTo>
                  <a:pt x="4701" y="446"/>
                  <a:pt x="4701" y="442"/>
                  <a:pt x="4699" y="439"/>
                </a:cubicBezTo>
                <a:cubicBezTo>
                  <a:pt x="4695" y="432"/>
                  <a:pt x="4692" y="424"/>
                  <a:pt x="4694" y="432"/>
                </a:cubicBezTo>
                <a:cubicBezTo>
                  <a:pt x="4691" y="425"/>
                  <a:pt x="4688" y="418"/>
                  <a:pt x="4685" y="413"/>
                </a:cubicBezTo>
                <a:cubicBezTo>
                  <a:pt x="4679" y="408"/>
                  <a:pt x="4674" y="406"/>
                  <a:pt x="4671" y="407"/>
                </a:cubicBezTo>
                <a:cubicBezTo>
                  <a:pt x="4671" y="407"/>
                  <a:pt x="4671" y="407"/>
                  <a:pt x="4671" y="409"/>
                </a:cubicBezTo>
                <a:cubicBezTo>
                  <a:pt x="4671" y="410"/>
                  <a:pt x="4672" y="412"/>
                  <a:pt x="4671" y="415"/>
                </a:cubicBezTo>
                <a:cubicBezTo>
                  <a:pt x="4671" y="419"/>
                  <a:pt x="4669" y="423"/>
                  <a:pt x="4664" y="425"/>
                </a:cubicBezTo>
                <a:cubicBezTo>
                  <a:pt x="4661" y="426"/>
                  <a:pt x="4665" y="440"/>
                  <a:pt x="4670" y="455"/>
                </a:cubicBezTo>
                <a:cubicBezTo>
                  <a:pt x="4665" y="440"/>
                  <a:pt x="4665" y="440"/>
                  <a:pt x="4661" y="426"/>
                </a:cubicBezTo>
                <a:cubicBezTo>
                  <a:pt x="4664" y="441"/>
                  <a:pt x="4662" y="441"/>
                  <a:pt x="4658" y="440"/>
                </a:cubicBezTo>
                <a:cubicBezTo>
                  <a:pt x="4654" y="439"/>
                  <a:pt x="4650" y="437"/>
                  <a:pt x="4650" y="445"/>
                </a:cubicBezTo>
                <a:cubicBezTo>
                  <a:pt x="4645" y="430"/>
                  <a:pt x="4645" y="430"/>
                  <a:pt x="4641" y="415"/>
                </a:cubicBezTo>
                <a:cubicBezTo>
                  <a:pt x="4641" y="447"/>
                  <a:pt x="4624" y="420"/>
                  <a:pt x="4616" y="438"/>
                </a:cubicBezTo>
                <a:cubicBezTo>
                  <a:pt x="4611" y="424"/>
                  <a:pt x="4611" y="424"/>
                  <a:pt x="4607" y="409"/>
                </a:cubicBezTo>
                <a:cubicBezTo>
                  <a:pt x="4604" y="410"/>
                  <a:pt x="4600" y="411"/>
                  <a:pt x="4597" y="410"/>
                </a:cubicBezTo>
                <a:cubicBezTo>
                  <a:pt x="4594" y="409"/>
                  <a:pt x="4591" y="406"/>
                  <a:pt x="4588" y="398"/>
                </a:cubicBezTo>
                <a:cubicBezTo>
                  <a:pt x="4583" y="384"/>
                  <a:pt x="4583" y="384"/>
                  <a:pt x="4578" y="369"/>
                </a:cubicBezTo>
                <a:cubicBezTo>
                  <a:pt x="4566" y="357"/>
                  <a:pt x="4562" y="390"/>
                  <a:pt x="4551" y="361"/>
                </a:cubicBezTo>
                <a:cubicBezTo>
                  <a:pt x="4557" y="376"/>
                  <a:pt x="4557" y="376"/>
                  <a:pt x="4562" y="390"/>
                </a:cubicBezTo>
                <a:cubicBezTo>
                  <a:pt x="4548" y="395"/>
                  <a:pt x="4535" y="395"/>
                  <a:pt x="4521" y="394"/>
                </a:cubicBezTo>
                <a:cubicBezTo>
                  <a:pt x="4514" y="393"/>
                  <a:pt x="4508" y="392"/>
                  <a:pt x="4501" y="391"/>
                </a:cubicBezTo>
                <a:cubicBezTo>
                  <a:pt x="4497" y="390"/>
                  <a:pt x="4494" y="389"/>
                  <a:pt x="4491" y="389"/>
                </a:cubicBezTo>
                <a:cubicBezTo>
                  <a:pt x="4485" y="385"/>
                  <a:pt x="4485" y="385"/>
                  <a:pt x="4485" y="385"/>
                </a:cubicBezTo>
                <a:cubicBezTo>
                  <a:pt x="4472" y="373"/>
                  <a:pt x="4461" y="367"/>
                  <a:pt x="4451" y="365"/>
                </a:cubicBezTo>
                <a:cubicBezTo>
                  <a:pt x="4440" y="363"/>
                  <a:pt x="4431" y="365"/>
                  <a:pt x="4424" y="370"/>
                </a:cubicBezTo>
                <a:cubicBezTo>
                  <a:pt x="4420" y="373"/>
                  <a:pt x="4416" y="376"/>
                  <a:pt x="4412" y="380"/>
                </a:cubicBezTo>
                <a:cubicBezTo>
                  <a:pt x="4408" y="384"/>
                  <a:pt x="4405" y="388"/>
                  <a:pt x="4401" y="393"/>
                </a:cubicBezTo>
                <a:cubicBezTo>
                  <a:pt x="4394" y="402"/>
                  <a:pt x="4388" y="413"/>
                  <a:pt x="4382" y="423"/>
                </a:cubicBezTo>
                <a:cubicBezTo>
                  <a:pt x="4378" y="425"/>
                  <a:pt x="4386" y="455"/>
                  <a:pt x="4402" y="482"/>
                </a:cubicBezTo>
                <a:cubicBezTo>
                  <a:pt x="4389" y="487"/>
                  <a:pt x="4389" y="487"/>
                  <a:pt x="4389" y="487"/>
                </a:cubicBezTo>
                <a:cubicBezTo>
                  <a:pt x="4381" y="490"/>
                  <a:pt x="4404" y="531"/>
                  <a:pt x="4396" y="535"/>
                </a:cubicBezTo>
                <a:cubicBezTo>
                  <a:pt x="4387" y="559"/>
                  <a:pt x="4373" y="575"/>
                  <a:pt x="4357" y="586"/>
                </a:cubicBezTo>
                <a:cubicBezTo>
                  <a:pt x="4353" y="589"/>
                  <a:pt x="4349" y="592"/>
                  <a:pt x="4345" y="594"/>
                </a:cubicBezTo>
                <a:cubicBezTo>
                  <a:pt x="4341" y="596"/>
                  <a:pt x="4336" y="599"/>
                  <a:pt x="4331" y="601"/>
                </a:cubicBezTo>
                <a:cubicBezTo>
                  <a:pt x="4322" y="605"/>
                  <a:pt x="4312" y="608"/>
                  <a:pt x="4303" y="611"/>
                </a:cubicBezTo>
                <a:cubicBezTo>
                  <a:pt x="4300" y="612"/>
                  <a:pt x="4297" y="613"/>
                  <a:pt x="4294" y="614"/>
                </a:cubicBezTo>
                <a:cubicBezTo>
                  <a:pt x="4288" y="607"/>
                  <a:pt x="4283" y="602"/>
                  <a:pt x="4278" y="599"/>
                </a:cubicBezTo>
                <a:cubicBezTo>
                  <a:pt x="4275" y="597"/>
                  <a:pt x="4270" y="597"/>
                  <a:pt x="4266" y="597"/>
                </a:cubicBezTo>
                <a:cubicBezTo>
                  <a:pt x="4261" y="598"/>
                  <a:pt x="4257" y="599"/>
                  <a:pt x="4253" y="601"/>
                </a:cubicBezTo>
                <a:cubicBezTo>
                  <a:pt x="4245" y="605"/>
                  <a:pt x="4238" y="612"/>
                  <a:pt x="4232" y="620"/>
                </a:cubicBezTo>
                <a:cubicBezTo>
                  <a:pt x="4230" y="623"/>
                  <a:pt x="4229" y="625"/>
                  <a:pt x="4227" y="627"/>
                </a:cubicBezTo>
                <a:cubicBezTo>
                  <a:pt x="4225" y="629"/>
                  <a:pt x="4222" y="632"/>
                  <a:pt x="4220" y="635"/>
                </a:cubicBezTo>
                <a:cubicBezTo>
                  <a:pt x="4216" y="640"/>
                  <a:pt x="4212" y="645"/>
                  <a:pt x="4208" y="650"/>
                </a:cubicBezTo>
                <a:cubicBezTo>
                  <a:pt x="4206" y="651"/>
                  <a:pt x="4206" y="654"/>
                  <a:pt x="4206" y="660"/>
                </a:cubicBezTo>
                <a:cubicBezTo>
                  <a:pt x="4201" y="666"/>
                  <a:pt x="4195" y="672"/>
                  <a:pt x="4190" y="679"/>
                </a:cubicBezTo>
                <a:cubicBezTo>
                  <a:pt x="4197" y="680"/>
                  <a:pt x="4205" y="682"/>
                  <a:pt x="4212" y="684"/>
                </a:cubicBezTo>
                <a:cubicBezTo>
                  <a:pt x="4213" y="686"/>
                  <a:pt x="4213" y="688"/>
                  <a:pt x="4214" y="690"/>
                </a:cubicBezTo>
                <a:cubicBezTo>
                  <a:pt x="4030" y="614"/>
                  <a:pt x="3839" y="555"/>
                  <a:pt x="3656" y="496"/>
                </a:cubicBezTo>
                <a:cubicBezTo>
                  <a:pt x="3598" y="477"/>
                  <a:pt x="3540" y="458"/>
                  <a:pt x="3485" y="439"/>
                </a:cubicBezTo>
                <a:cubicBezTo>
                  <a:pt x="3457" y="429"/>
                  <a:pt x="3429" y="420"/>
                  <a:pt x="3401" y="410"/>
                </a:cubicBezTo>
                <a:cubicBezTo>
                  <a:pt x="3387" y="405"/>
                  <a:pt x="3373" y="400"/>
                  <a:pt x="3359" y="395"/>
                </a:cubicBezTo>
                <a:cubicBezTo>
                  <a:pt x="3346" y="389"/>
                  <a:pt x="3333" y="384"/>
                  <a:pt x="3320" y="379"/>
                </a:cubicBezTo>
                <a:cubicBezTo>
                  <a:pt x="3293" y="369"/>
                  <a:pt x="3267" y="358"/>
                  <a:pt x="3241" y="347"/>
                </a:cubicBezTo>
                <a:cubicBezTo>
                  <a:pt x="3228" y="342"/>
                  <a:pt x="3215" y="336"/>
                  <a:pt x="3203" y="331"/>
                </a:cubicBezTo>
                <a:cubicBezTo>
                  <a:pt x="3190" y="325"/>
                  <a:pt x="3177" y="319"/>
                  <a:pt x="3164" y="313"/>
                </a:cubicBezTo>
                <a:cubicBezTo>
                  <a:pt x="3136" y="301"/>
                  <a:pt x="3109" y="288"/>
                  <a:pt x="3082" y="275"/>
                </a:cubicBezTo>
                <a:cubicBezTo>
                  <a:pt x="3054" y="261"/>
                  <a:pt x="3027" y="248"/>
                  <a:pt x="2999" y="234"/>
                </a:cubicBezTo>
                <a:cubicBezTo>
                  <a:pt x="2974" y="212"/>
                  <a:pt x="2924" y="167"/>
                  <a:pt x="2897" y="145"/>
                </a:cubicBezTo>
                <a:cubicBezTo>
                  <a:pt x="2840" y="120"/>
                  <a:pt x="2779" y="97"/>
                  <a:pt x="2713" y="79"/>
                </a:cubicBezTo>
                <a:cubicBezTo>
                  <a:pt x="2680" y="70"/>
                  <a:pt x="2647" y="61"/>
                  <a:pt x="2613" y="54"/>
                </a:cubicBezTo>
                <a:cubicBezTo>
                  <a:pt x="2579" y="46"/>
                  <a:pt x="2544" y="39"/>
                  <a:pt x="2509" y="33"/>
                </a:cubicBezTo>
                <a:cubicBezTo>
                  <a:pt x="2475" y="27"/>
                  <a:pt x="2439" y="22"/>
                  <a:pt x="2404" y="18"/>
                </a:cubicBezTo>
                <a:cubicBezTo>
                  <a:pt x="2386" y="16"/>
                  <a:pt x="2369" y="14"/>
                  <a:pt x="2352" y="12"/>
                </a:cubicBezTo>
                <a:cubicBezTo>
                  <a:pt x="2334" y="10"/>
                  <a:pt x="2317" y="8"/>
                  <a:pt x="2299" y="7"/>
                </a:cubicBezTo>
                <a:cubicBezTo>
                  <a:pt x="2264" y="5"/>
                  <a:pt x="2230" y="3"/>
                  <a:pt x="2196" y="1"/>
                </a:cubicBezTo>
                <a:cubicBezTo>
                  <a:pt x="2188" y="1"/>
                  <a:pt x="2179" y="0"/>
                  <a:pt x="2171" y="0"/>
                </a:cubicBezTo>
                <a:cubicBezTo>
                  <a:pt x="2167" y="0"/>
                  <a:pt x="2163" y="0"/>
                  <a:pt x="2160" y="0"/>
                </a:cubicBezTo>
                <a:cubicBezTo>
                  <a:pt x="2156" y="0"/>
                  <a:pt x="2152" y="0"/>
                  <a:pt x="2149" y="0"/>
                </a:cubicBezTo>
                <a:cubicBezTo>
                  <a:pt x="2134" y="0"/>
                  <a:pt x="2119" y="0"/>
                  <a:pt x="2105" y="0"/>
                </a:cubicBezTo>
                <a:cubicBezTo>
                  <a:pt x="2091" y="0"/>
                  <a:pt x="2076" y="3"/>
                  <a:pt x="2063" y="8"/>
                </a:cubicBezTo>
                <a:cubicBezTo>
                  <a:pt x="2056" y="10"/>
                  <a:pt x="2049" y="13"/>
                  <a:pt x="2042" y="16"/>
                </a:cubicBezTo>
                <a:cubicBezTo>
                  <a:pt x="2039" y="17"/>
                  <a:pt x="2035" y="19"/>
                  <a:pt x="2032" y="20"/>
                </a:cubicBezTo>
                <a:cubicBezTo>
                  <a:pt x="2027" y="23"/>
                  <a:pt x="2027" y="23"/>
                  <a:pt x="2027" y="23"/>
                </a:cubicBezTo>
                <a:cubicBezTo>
                  <a:pt x="2024" y="25"/>
                  <a:pt x="2024" y="25"/>
                  <a:pt x="2024" y="25"/>
                </a:cubicBezTo>
                <a:cubicBezTo>
                  <a:pt x="2021" y="26"/>
                  <a:pt x="2021" y="26"/>
                  <a:pt x="2021" y="26"/>
                </a:cubicBezTo>
                <a:cubicBezTo>
                  <a:pt x="1985" y="39"/>
                  <a:pt x="1952" y="58"/>
                  <a:pt x="1926" y="78"/>
                </a:cubicBezTo>
                <a:cubicBezTo>
                  <a:pt x="1874" y="118"/>
                  <a:pt x="1845" y="159"/>
                  <a:pt x="1845" y="159"/>
                </a:cubicBezTo>
                <a:cubicBezTo>
                  <a:pt x="1841" y="161"/>
                  <a:pt x="1841" y="161"/>
                  <a:pt x="1841" y="161"/>
                </a:cubicBezTo>
                <a:cubicBezTo>
                  <a:pt x="1838" y="164"/>
                  <a:pt x="1838" y="164"/>
                  <a:pt x="1838" y="164"/>
                </a:cubicBezTo>
                <a:cubicBezTo>
                  <a:pt x="1836" y="166"/>
                  <a:pt x="1834" y="168"/>
                  <a:pt x="1832" y="171"/>
                </a:cubicBezTo>
                <a:cubicBezTo>
                  <a:pt x="1828" y="175"/>
                  <a:pt x="1825" y="180"/>
                  <a:pt x="1821" y="185"/>
                </a:cubicBezTo>
                <a:cubicBezTo>
                  <a:pt x="1814" y="195"/>
                  <a:pt x="1808" y="207"/>
                  <a:pt x="1803" y="218"/>
                </a:cubicBezTo>
                <a:cubicBezTo>
                  <a:pt x="1795" y="241"/>
                  <a:pt x="1793" y="264"/>
                  <a:pt x="1807" y="280"/>
                </a:cubicBezTo>
                <a:cubicBezTo>
                  <a:pt x="1814" y="282"/>
                  <a:pt x="1822" y="284"/>
                  <a:pt x="1832" y="286"/>
                </a:cubicBezTo>
                <a:cubicBezTo>
                  <a:pt x="1842" y="289"/>
                  <a:pt x="1855" y="291"/>
                  <a:pt x="1867" y="293"/>
                </a:cubicBezTo>
                <a:cubicBezTo>
                  <a:pt x="1880" y="296"/>
                  <a:pt x="1893" y="299"/>
                  <a:pt x="1906" y="301"/>
                </a:cubicBezTo>
                <a:cubicBezTo>
                  <a:pt x="1919" y="305"/>
                  <a:pt x="1932" y="308"/>
                  <a:pt x="1945" y="312"/>
                </a:cubicBezTo>
                <a:cubicBezTo>
                  <a:pt x="1957" y="316"/>
                  <a:pt x="1969" y="321"/>
                  <a:pt x="1980" y="325"/>
                </a:cubicBezTo>
                <a:cubicBezTo>
                  <a:pt x="1989" y="330"/>
                  <a:pt x="1996" y="334"/>
                  <a:pt x="2003" y="340"/>
                </a:cubicBezTo>
                <a:cubicBezTo>
                  <a:pt x="2015" y="350"/>
                  <a:pt x="2022" y="363"/>
                  <a:pt x="2020" y="378"/>
                </a:cubicBezTo>
                <a:cubicBezTo>
                  <a:pt x="2019" y="385"/>
                  <a:pt x="2012" y="388"/>
                  <a:pt x="2001" y="389"/>
                </a:cubicBezTo>
                <a:cubicBezTo>
                  <a:pt x="1995" y="389"/>
                  <a:pt x="1989" y="389"/>
                  <a:pt x="1983" y="388"/>
                </a:cubicBezTo>
                <a:cubicBezTo>
                  <a:pt x="1979" y="388"/>
                  <a:pt x="1976" y="388"/>
                  <a:pt x="1973" y="387"/>
                </a:cubicBezTo>
                <a:cubicBezTo>
                  <a:pt x="1969" y="387"/>
                  <a:pt x="1965" y="387"/>
                  <a:pt x="1961" y="386"/>
                </a:cubicBezTo>
                <a:cubicBezTo>
                  <a:pt x="1956" y="417"/>
                  <a:pt x="1925" y="459"/>
                  <a:pt x="1895" y="494"/>
                </a:cubicBezTo>
                <a:cubicBezTo>
                  <a:pt x="1863" y="530"/>
                  <a:pt x="1832" y="559"/>
                  <a:pt x="1817" y="558"/>
                </a:cubicBezTo>
                <a:cubicBezTo>
                  <a:pt x="1809" y="566"/>
                  <a:pt x="1790" y="578"/>
                  <a:pt x="1766" y="592"/>
                </a:cubicBezTo>
                <a:cubicBezTo>
                  <a:pt x="1745" y="603"/>
                  <a:pt x="1722" y="616"/>
                  <a:pt x="1698" y="629"/>
                </a:cubicBezTo>
                <a:cubicBezTo>
                  <a:pt x="1681" y="628"/>
                  <a:pt x="1662" y="627"/>
                  <a:pt x="1639" y="625"/>
                </a:cubicBezTo>
                <a:cubicBezTo>
                  <a:pt x="1639" y="625"/>
                  <a:pt x="1639" y="625"/>
                  <a:pt x="1639" y="625"/>
                </a:cubicBezTo>
                <a:cubicBezTo>
                  <a:pt x="1730" y="632"/>
                  <a:pt x="1664" y="627"/>
                  <a:pt x="1685" y="628"/>
                </a:cubicBezTo>
                <a:cubicBezTo>
                  <a:pt x="1685" y="628"/>
                  <a:pt x="1685" y="628"/>
                  <a:pt x="1685" y="628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30"/>
                  <a:pt x="1685" y="630"/>
                  <a:pt x="1685" y="630"/>
                </a:cubicBezTo>
                <a:cubicBezTo>
                  <a:pt x="1686" y="631"/>
                  <a:pt x="1686" y="631"/>
                  <a:pt x="1686" y="631"/>
                </a:cubicBezTo>
                <a:cubicBezTo>
                  <a:pt x="1686" y="631"/>
                  <a:pt x="1687" y="632"/>
                  <a:pt x="1687" y="633"/>
                </a:cubicBezTo>
                <a:cubicBezTo>
                  <a:pt x="1688" y="633"/>
                  <a:pt x="1688" y="634"/>
                  <a:pt x="1689" y="634"/>
                </a:cubicBezTo>
                <a:cubicBezTo>
                  <a:pt x="1688" y="635"/>
                  <a:pt x="1687" y="635"/>
                  <a:pt x="1686" y="636"/>
                </a:cubicBezTo>
                <a:cubicBezTo>
                  <a:pt x="1682" y="635"/>
                  <a:pt x="1682" y="635"/>
                  <a:pt x="1682" y="635"/>
                </a:cubicBezTo>
                <a:cubicBezTo>
                  <a:pt x="1676" y="637"/>
                  <a:pt x="1670" y="639"/>
                  <a:pt x="1665" y="641"/>
                </a:cubicBezTo>
                <a:cubicBezTo>
                  <a:pt x="1659" y="643"/>
                  <a:pt x="1653" y="646"/>
                  <a:pt x="1648" y="648"/>
                </a:cubicBezTo>
                <a:cubicBezTo>
                  <a:pt x="1642" y="650"/>
                  <a:pt x="1638" y="653"/>
                  <a:pt x="1634" y="655"/>
                </a:cubicBezTo>
                <a:cubicBezTo>
                  <a:pt x="1633" y="657"/>
                  <a:pt x="1631" y="658"/>
                  <a:pt x="1629" y="659"/>
                </a:cubicBezTo>
                <a:cubicBezTo>
                  <a:pt x="1627" y="661"/>
                  <a:pt x="1627" y="661"/>
                  <a:pt x="1627" y="661"/>
                </a:cubicBezTo>
                <a:cubicBezTo>
                  <a:pt x="1626" y="662"/>
                  <a:pt x="1624" y="662"/>
                  <a:pt x="1623" y="663"/>
                </a:cubicBezTo>
                <a:cubicBezTo>
                  <a:pt x="1619" y="666"/>
                  <a:pt x="1615" y="668"/>
                  <a:pt x="1611" y="670"/>
                </a:cubicBezTo>
                <a:cubicBezTo>
                  <a:pt x="1611" y="671"/>
                  <a:pt x="1611" y="672"/>
                  <a:pt x="1611" y="672"/>
                </a:cubicBezTo>
                <a:cubicBezTo>
                  <a:pt x="1614" y="672"/>
                  <a:pt x="1611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3"/>
                  <a:pt x="1612" y="673"/>
                  <a:pt x="1612" y="673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4" y="735"/>
                  <a:pt x="1616" y="816"/>
                  <a:pt x="1616" y="799"/>
                </a:cubicBezTo>
                <a:cubicBezTo>
                  <a:pt x="1616" y="799"/>
                  <a:pt x="1616" y="799"/>
                  <a:pt x="1616" y="799"/>
                </a:cubicBezTo>
                <a:cubicBezTo>
                  <a:pt x="1615" y="799"/>
                  <a:pt x="1615" y="799"/>
                  <a:pt x="1615" y="799"/>
                </a:cubicBezTo>
                <a:cubicBezTo>
                  <a:pt x="1614" y="800"/>
                  <a:pt x="1614" y="800"/>
                  <a:pt x="1614" y="800"/>
                </a:cubicBezTo>
                <a:cubicBezTo>
                  <a:pt x="1614" y="808"/>
                  <a:pt x="1615" y="816"/>
                  <a:pt x="1615" y="823"/>
                </a:cubicBezTo>
                <a:cubicBezTo>
                  <a:pt x="1622" y="805"/>
                  <a:pt x="1628" y="786"/>
                  <a:pt x="1636" y="767"/>
                </a:cubicBezTo>
                <a:cubicBezTo>
                  <a:pt x="1663" y="896"/>
                  <a:pt x="1663" y="896"/>
                  <a:pt x="1663" y="896"/>
                </a:cubicBezTo>
                <a:cubicBezTo>
                  <a:pt x="1679" y="912"/>
                  <a:pt x="1696" y="927"/>
                  <a:pt x="1713" y="942"/>
                </a:cubicBezTo>
                <a:cubicBezTo>
                  <a:pt x="1727" y="952"/>
                  <a:pt x="1727" y="952"/>
                  <a:pt x="1727" y="952"/>
                </a:cubicBezTo>
                <a:cubicBezTo>
                  <a:pt x="1731" y="956"/>
                  <a:pt x="1734" y="959"/>
                  <a:pt x="1738" y="963"/>
                </a:cubicBezTo>
                <a:cubicBezTo>
                  <a:pt x="1746" y="969"/>
                  <a:pt x="1753" y="976"/>
                  <a:pt x="1760" y="982"/>
                </a:cubicBezTo>
                <a:cubicBezTo>
                  <a:pt x="1768" y="988"/>
                  <a:pt x="1775" y="994"/>
                  <a:pt x="1782" y="999"/>
                </a:cubicBezTo>
                <a:cubicBezTo>
                  <a:pt x="1785" y="1001"/>
                  <a:pt x="1787" y="1003"/>
                  <a:pt x="1789" y="1005"/>
                </a:cubicBezTo>
                <a:cubicBezTo>
                  <a:pt x="1751" y="1007"/>
                  <a:pt x="1713" y="1009"/>
                  <a:pt x="1675" y="1012"/>
                </a:cubicBezTo>
                <a:cubicBezTo>
                  <a:pt x="1596" y="1019"/>
                  <a:pt x="1521" y="1030"/>
                  <a:pt x="1450" y="1043"/>
                </a:cubicBezTo>
                <a:cubicBezTo>
                  <a:pt x="1421" y="1048"/>
                  <a:pt x="1395" y="1060"/>
                  <a:pt x="1371" y="1075"/>
                </a:cubicBezTo>
                <a:cubicBezTo>
                  <a:pt x="1360" y="1082"/>
                  <a:pt x="1349" y="1091"/>
                  <a:pt x="1338" y="1100"/>
                </a:cubicBezTo>
                <a:cubicBezTo>
                  <a:pt x="1336" y="1102"/>
                  <a:pt x="1333" y="1104"/>
                  <a:pt x="1330" y="1107"/>
                </a:cubicBezTo>
                <a:cubicBezTo>
                  <a:pt x="1327" y="1110"/>
                  <a:pt x="1327" y="1110"/>
                  <a:pt x="1327" y="1110"/>
                </a:cubicBezTo>
                <a:cubicBezTo>
                  <a:pt x="1326" y="1111"/>
                  <a:pt x="1326" y="1112"/>
                  <a:pt x="1326" y="1113"/>
                </a:cubicBezTo>
                <a:cubicBezTo>
                  <a:pt x="1325" y="1115"/>
                  <a:pt x="1325" y="1118"/>
                  <a:pt x="1324" y="1120"/>
                </a:cubicBezTo>
                <a:cubicBezTo>
                  <a:pt x="1323" y="1121"/>
                  <a:pt x="1322" y="1123"/>
                  <a:pt x="1321" y="1124"/>
                </a:cubicBezTo>
                <a:cubicBezTo>
                  <a:pt x="1320" y="1125"/>
                  <a:pt x="1319" y="1126"/>
                  <a:pt x="1319" y="1127"/>
                </a:cubicBezTo>
                <a:cubicBezTo>
                  <a:pt x="1309" y="1117"/>
                  <a:pt x="1297" y="1109"/>
                  <a:pt x="1284" y="1107"/>
                </a:cubicBezTo>
                <a:cubicBezTo>
                  <a:pt x="1259" y="1117"/>
                  <a:pt x="1241" y="1124"/>
                  <a:pt x="1215" y="1136"/>
                </a:cubicBezTo>
                <a:cubicBezTo>
                  <a:pt x="1200" y="1109"/>
                  <a:pt x="1200" y="1109"/>
                  <a:pt x="1200" y="1109"/>
                </a:cubicBezTo>
                <a:cubicBezTo>
                  <a:pt x="1219" y="1100"/>
                  <a:pt x="1252" y="1102"/>
                  <a:pt x="1263" y="1082"/>
                </a:cubicBezTo>
                <a:cubicBezTo>
                  <a:pt x="1265" y="1064"/>
                  <a:pt x="1226" y="1046"/>
                  <a:pt x="1228" y="1029"/>
                </a:cubicBezTo>
                <a:cubicBezTo>
                  <a:pt x="1237" y="1025"/>
                  <a:pt x="1247" y="1021"/>
                  <a:pt x="1249" y="1004"/>
                </a:cubicBezTo>
                <a:cubicBezTo>
                  <a:pt x="1222" y="1014"/>
                  <a:pt x="1191" y="1044"/>
                  <a:pt x="1153" y="1045"/>
                </a:cubicBezTo>
                <a:cubicBezTo>
                  <a:pt x="1145" y="1041"/>
                  <a:pt x="1136" y="1036"/>
                  <a:pt x="1127" y="1030"/>
                </a:cubicBezTo>
                <a:cubicBezTo>
                  <a:pt x="1118" y="1023"/>
                  <a:pt x="1109" y="1015"/>
                  <a:pt x="1101" y="1001"/>
                </a:cubicBezTo>
                <a:cubicBezTo>
                  <a:pt x="1095" y="1007"/>
                  <a:pt x="1089" y="1011"/>
                  <a:pt x="1083" y="1015"/>
                </a:cubicBezTo>
                <a:cubicBezTo>
                  <a:pt x="1076" y="1018"/>
                  <a:pt x="1069" y="1022"/>
                  <a:pt x="1062" y="1024"/>
                </a:cubicBezTo>
                <a:cubicBezTo>
                  <a:pt x="1047" y="1028"/>
                  <a:pt x="1031" y="1031"/>
                  <a:pt x="1013" y="1030"/>
                </a:cubicBezTo>
                <a:cubicBezTo>
                  <a:pt x="978" y="1030"/>
                  <a:pt x="936" y="1022"/>
                  <a:pt x="890" y="1009"/>
                </a:cubicBezTo>
                <a:cubicBezTo>
                  <a:pt x="881" y="1005"/>
                  <a:pt x="872" y="1007"/>
                  <a:pt x="861" y="1012"/>
                </a:cubicBezTo>
                <a:cubicBezTo>
                  <a:pt x="855" y="1015"/>
                  <a:pt x="850" y="1019"/>
                  <a:pt x="844" y="1023"/>
                </a:cubicBezTo>
                <a:cubicBezTo>
                  <a:pt x="841" y="1025"/>
                  <a:pt x="839" y="1027"/>
                  <a:pt x="836" y="1030"/>
                </a:cubicBezTo>
                <a:cubicBezTo>
                  <a:pt x="833" y="1032"/>
                  <a:pt x="830" y="1034"/>
                  <a:pt x="827" y="1038"/>
                </a:cubicBezTo>
                <a:cubicBezTo>
                  <a:pt x="819" y="1045"/>
                  <a:pt x="812" y="1052"/>
                  <a:pt x="805" y="1060"/>
                </a:cubicBezTo>
                <a:cubicBezTo>
                  <a:pt x="795" y="1072"/>
                  <a:pt x="795" y="1072"/>
                  <a:pt x="795" y="1072"/>
                </a:cubicBezTo>
                <a:cubicBezTo>
                  <a:pt x="790" y="1078"/>
                  <a:pt x="790" y="1078"/>
                  <a:pt x="790" y="1078"/>
                </a:cubicBezTo>
                <a:cubicBezTo>
                  <a:pt x="788" y="1079"/>
                  <a:pt x="788" y="1079"/>
                  <a:pt x="788" y="1079"/>
                </a:cubicBezTo>
                <a:cubicBezTo>
                  <a:pt x="788" y="1080"/>
                  <a:pt x="787" y="1080"/>
                  <a:pt x="787" y="1081"/>
                </a:cubicBezTo>
                <a:cubicBezTo>
                  <a:pt x="787" y="1081"/>
                  <a:pt x="787" y="1081"/>
                  <a:pt x="787" y="1081"/>
                </a:cubicBezTo>
                <a:cubicBezTo>
                  <a:pt x="786" y="1082"/>
                  <a:pt x="785" y="1082"/>
                  <a:pt x="784" y="1083"/>
                </a:cubicBezTo>
                <a:cubicBezTo>
                  <a:pt x="777" y="1085"/>
                  <a:pt x="777" y="1085"/>
                  <a:pt x="777" y="1085"/>
                </a:cubicBezTo>
                <a:cubicBezTo>
                  <a:pt x="770" y="1088"/>
                  <a:pt x="770" y="1088"/>
                  <a:pt x="770" y="1088"/>
                </a:cubicBezTo>
                <a:cubicBezTo>
                  <a:pt x="767" y="1089"/>
                  <a:pt x="767" y="1089"/>
                  <a:pt x="767" y="1089"/>
                </a:cubicBezTo>
                <a:cubicBezTo>
                  <a:pt x="765" y="1090"/>
                  <a:pt x="765" y="1090"/>
                  <a:pt x="765" y="1090"/>
                </a:cubicBezTo>
                <a:cubicBezTo>
                  <a:pt x="765" y="1090"/>
                  <a:pt x="765" y="1090"/>
                  <a:pt x="765" y="1090"/>
                </a:cubicBezTo>
                <a:cubicBezTo>
                  <a:pt x="768" y="1086"/>
                  <a:pt x="760" y="1095"/>
                  <a:pt x="761" y="1094"/>
                </a:cubicBezTo>
                <a:cubicBezTo>
                  <a:pt x="761" y="1094"/>
                  <a:pt x="761" y="1094"/>
                  <a:pt x="761" y="1094"/>
                </a:cubicBezTo>
                <a:cubicBezTo>
                  <a:pt x="761" y="1094"/>
                  <a:pt x="761" y="1094"/>
                  <a:pt x="761" y="1094"/>
                </a:cubicBezTo>
                <a:cubicBezTo>
                  <a:pt x="759" y="1095"/>
                  <a:pt x="759" y="1095"/>
                  <a:pt x="759" y="1095"/>
                </a:cubicBezTo>
                <a:cubicBezTo>
                  <a:pt x="747" y="1103"/>
                  <a:pt x="735" y="1111"/>
                  <a:pt x="723" y="1121"/>
                </a:cubicBezTo>
                <a:cubicBezTo>
                  <a:pt x="711" y="1130"/>
                  <a:pt x="699" y="1141"/>
                  <a:pt x="687" y="1151"/>
                </a:cubicBezTo>
                <a:cubicBezTo>
                  <a:pt x="681" y="1157"/>
                  <a:pt x="676" y="1163"/>
                  <a:pt x="670" y="1168"/>
                </a:cubicBezTo>
                <a:cubicBezTo>
                  <a:pt x="661" y="1177"/>
                  <a:pt x="661" y="1177"/>
                  <a:pt x="661" y="1177"/>
                </a:cubicBezTo>
                <a:cubicBezTo>
                  <a:pt x="653" y="1186"/>
                  <a:pt x="653" y="1186"/>
                  <a:pt x="653" y="1186"/>
                </a:cubicBezTo>
                <a:cubicBezTo>
                  <a:pt x="608" y="1236"/>
                  <a:pt x="566" y="1299"/>
                  <a:pt x="532" y="1372"/>
                </a:cubicBezTo>
                <a:cubicBezTo>
                  <a:pt x="515" y="1408"/>
                  <a:pt x="500" y="1448"/>
                  <a:pt x="487" y="1489"/>
                </a:cubicBezTo>
                <a:cubicBezTo>
                  <a:pt x="484" y="1499"/>
                  <a:pt x="481" y="1510"/>
                  <a:pt x="478" y="1520"/>
                </a:cubicBezTo>
                <a:cubicBezTo>
                  <a:pt x="473" y="1536"/>
                  <a:pt x="473" y="1536"/>
                  <a:pt x="473" y="1536"/>
                </a:cubicBezTo>
                <a:cubicBezTo>
                  <a:pt x="469" y="1557"/>
                  <a:pt x="469" y="1557"/>
                  <a:pt x="469" y="1557"/>
                </a:cubicBezTo>
                <a:cubicBezTo>
                  <a:pt x="465" y="1578"/>
                  <a:pt x="465" y="1578"/>
                  <a:pt x="465" y="1578"/>
                </a:cubicBezTo>
                <a:cubicBezTo>
                  <a:pt x="461" y="1599"/>
                  <a:pt x="461" y="1599"/>
                  <a:pt x="461" y="1599"/>
                </a:cubicBezTo>
                <a:cubicBezTo>
                  <a:pt x="459" y="1603"/>
                  <a:pt x="458" y="1607"/>
                  <a:pt x="456" y="1611"/>
                </a:cubicBezTo>
                <a:cubicBezTo>
                  <a:pt x="454" y="1614"/>
                  <a:pt x="454" y="1614"/>
                  <a:pt x="454" y="1614"/>
                </a:cubicBezTo>
                <a:cubicBezTo>
                  <a:pt x="454" y="1615"/>
                  <a:pt x="454" y="1615"/>
                  <a:pt x="454" y="1615"/>
                </a:cubicBezTo>
                <a:cubicBezTo>
                  <a:pt x="453" y="1616"/>
                  <a:pt x="453" y="1616"/>
                  <a:pt x="453" y="1616"/>
                </a:cubicBezTo>
                <a:cubicBezTo>
                  <a:pt x="453" y="1616"/>
                  <a:pt x="453" y="1616"/>
                  <a:pt x="453" y="1616"/>
                </a:cubicBezTo>
                <a:cubicBezTo>
                  <a:pt x="453" y="1613"/>
                  <a:pt x="453" y="1646"/>
                  <a:pt x="453" y="1632"/>
                </a:cubicBezTo>
                <a:cubicBezTo>
                  <a:pt x="453" y="1632"/>
                  <a:pt x="453" y="1632"/>
                  <a:pt x="453" y="1632"/>
                </a:cubicBezTo>
                <a:cubicBezTo>
                  <a:pt x="453" y="1633"/>
                  <a:pt x="453" y="1633"/>
                  <a:pt x="453" y="1633"/>
                </a:cubicBezTo>
                <a:cubicBezTo>
                  <a:pt x="450" y="1643"/>
                  <a:pt x="450" y="1643"/>
                  <a:pt x="450" y="1643"/>
                </a:cubicBezTo>
                <a:cubicBezTo>
                  <a:pt x="448" y="1650"/>
                  <a:pt x="446" y="1656"/>
                  <a:pt x="444" y="1663"/>
                </a:cubicBezTo>
                <a:cubicBezTo>
                  <a:pt x="440" y="1677"/>
                  <a:pt x="436" y="1691"/>
                  <a:pt x="432" y="1705"/>
                </a:cubicBezTo>
                <a:cubicBezTo>
                  <a:pt x="428" y="1720"/>
                  <a:pt x="423" y="1735"/>
                  <a:pt x="418" y="1749"/>
                </a:cubicBezTo>
                <a:cubicBezTo>
                  <a:pt x="414" y="1764"/>
                  <a:pt x="409" y="1780"/>
                  <a:pt x="404" y="1796"/>
                </a:cubicBezTo>
                <a:cubicBezTo>
                  <a:pt x="397" y="1804"/>
                  <a:pt x="387" y="1817"/>
                  <a:pt x="376" y="1831"/>
                </a:cubicBezTo>
                <a:cubicBezTo>
                  <a:pt x="366" y="1845"/>
                  <a:pt x="356" y="1858"/>
                  <a:pt x="350" y="1869"/>
                </a:cubicBezTo>
                <a:cubicBezTo>
                  <a:pt x="349" y="1876"/>
                  <a:pt x="348" y="1884"/>
                  <a:pt x="347" y="1892"/>
                </a:cubicBezTo>
                <a:cubicBezTo>
                  <a:pt x="347" y="1896"/>
                  <a:pt x="347" y="1900"/>
                  <a:pt x="347" y="1904"/>
                </a:cubicBezTo>
                <a:cubicBezTo>
                  <a:pt x="346" y="1910"/>
                  <a:pt x="346" y="1910"/>
                  <a:pt x="346" y="1910"/>
                </a:cubicBezTo>
                <a:cubicBezTo>
                  <a:pt x="346" y="1911"/>
                  <a:pt x="346" y="1912"/>
                  <a:pt x="347" y="1914"/>
                </a:cubicBezTo>
                <a:cubicBezTo>
                  <a:pt x="347" y="1918"/>
                  <a:pt x="347" y="1918"/>
                  <a:pt x="347" y="1918"/>
                </a:cubicBezTo>
                <a:cubicBezTo>
                  <a:pt x="348" y="1940"/>
                  <a:pt x="351" y="1963"/>
                  <a:pt x="356" y="1986"/>
                </a:cubicBezTo>
                <a:cubicBezTo>
                  <a:pt x="356" y="1987"/>
                  <a:pt x="356" y="1987"/>
                  <a:pt x="356" y="1987"/>
                </a:cubicBezTo>
                <a:cubicBezTo>
                  <a:pt x="356" y="1987"/>
                  <a:pt x="356" y="1987"/>
                  <a:pt x="356" y="1987"/>
                </a:cubicBezTo>
                <a:cubicBezTo>
                  <a:pt x="356" y="1988"/>
                  <a:pt x="356" y="1988"/>
                  <a:pt x="356" y="1988"/>
                </a:cubicBezTo>
                <a:cubicBezTo>
                  <a:pt x="356" y="1989"/>
                  <a:pt x="356" y="1989"/>
                  <a:pt x="356" y="1989"/>
                </a:cubicBezTo>
                <a:cubicBezTo>
                  <a:pt x="356" y="1992"/>
                  <a:pt x="356" y="1992"/>
                  <a:pt x="356" y="1992"/>
                </a:cubicBezTo>
                <a:cubicBezTo>
                  <a:pt x="356" y="1994"/>
                  <a:pt x="356" y="1994"/>
                  <a:pt x="356" y="1994"/>
                </a:cubicBezTo>
                <a:cubicBezTo>
                  <a:pt x="342" y="2001"/>
                  <a:pt x="328" y="2009"/>
                  <a:pt x="314" y="2017"/>
                </a:cubicBezTo>
                <a:cubicBezTo>
                  <a:pt x="280" y="2036"/>
                  <a:pt x="243" y="2060"/>
                  <a:pt x="205" y="2090"/>
                </a:cubicBezTo>
                <a:cubicBezTo>
                  <a:pt x="167" y="2120"/>
                  <a:pt x="128" y="2157"/>
                  <a:pt x="92" y="2201"/>
                </a:cubicBezTo>
                <a:cubicBezTo>
                  <a:pt x="56" y="2245"/>
                  <a:pt x="23" y="2296"/>
                  <a:pt x="0" y="2350"/>
                </a:cubicBezTo>
                <a:cubicBezTo>
                  <a:pt x="36" y="2302"/>
                  <a:pt x="77" y="2268"/>
                  <a:pt x="114" y="2236"/>
                </a:cubicBezTo>
                <a:cubicBezTo>
                  <a:pt x="152" y="2205"/>
                  <a:pt x="187" y="2177"/>
                  <a:pt x="219" y="2141"/>
                </a:cubicBezTo>
                <a:cubicBezTo>
                  <a:pt x="229" y="2152"/>
                  <a:pt x="251" y="2175"/>
                  <a:pt x="268" y="2162"/>
                </a:cubicBezTo>
                <a:cubicBezTo>
                  <a:pt x="283" y="2153"/>
                  <a:pt x="296" y="2145"/>
                  <a:pt x="309" y="2136"/>
                </a:cubicBezTo>
                <a:cubicBezTo>
                  <a:pt x="322" y="2128"/>
                  <a:pt x="335" y="2120"/>
                  <a:pt x="348" y="2112"/>
                </a:cubicBezTo>
                <a:cubicBezTo>
                  <a:pt x="354" y="2108"/>
                  <a:pt x="360" y="2104"/>
                  <a:pt x="366" y="2100"/>
                </a:cubicBezTo>
                <a:cubicBezTo>
                  <a:pt x="375" y="2095"/>
                  <a:pt x="375" y="2095"/>
                  <a:pt x="375" y="2095"/>
                </a:cubicBezTo>
                <a:cubicBezTo>
                  <a:pt x="377" y="2093"/>
                  <a:pt x="380" y="2092"/>
                  <a:pt x="383" y="2090"/>
                </a:cubicBezTo>
                <a:cubicBezTo>
                  <a:pt x="384" y="2090"/>
                  <a:pt x="385" y="2089"/>
                  <a:pt x="385" y="2089"/>
                </a:cubicBezTo>
                <a:cubicBezTo>
                  <a:pt x="386" y="2089"/>
                  <a:pt x="386" y="2090"/>
                  <a:pt x="386" y="2090"/>
                </a:cubicBezTo>
                <a:cubicBezTo>
                  <a:pt x="387" y="2092"/>
                  <a:pt x="389" y="2094"/>
                  <a:pt x="390" y="2096"/>
                </a:cubicBezTo>
                <a:cubicBezTo>
                  <a:pt x="391" y="2097"/>
                  <a:pt x="391" y="2097"/>
                  <a:pt x="391" y="2097"/>
                </a:cubicBezTo>
                <a:cubicBezTo>
                  <a:pt x="391" y="2097"/>
                  <a:pt x="391" y="2097"/>
                  <a:pt x="391" y="2098"/>
                </a:cubicBezTo>
                <a:cubicBezTo>
                  <a:pt x="393" y="2101"/>
                  <a:pt x="393" y="2101"/>
                  <a:pt x="393" y="2101"/>
                </a:cubicBezTo>
                <a:cubicBezTo>
                  <a:pt x="397" y="2108"/>
                  <a:pt x="397" y="2108"/>
                  <a:pt x="397" y="2108"/>
                </a:cubicBezTo>
                <a:cubicBezTo>
                  <a:pt x="401" y="2115"/>
                  <a:pt x="405" y="2121"/>
                  <a:pt x="409" y="2127"/>
                </a:cubicBezTo>
                <a:cubicBezTo>
                  <a:pt x="403" y="2135"/>
                  <a:pt x="398" y="2144"/>
                  <a:pt x="392" y="2152"/>
                </a:cubicBezTo>
                <a:cubicBezTo>
                  <a:pt x="386" y="2162"/>
                  <a:pt x="380" y="2172"/>
                  <a:pt x="374" y="2181"/>
                </a:cubicBezTo>
                <a:cubicBezTo>
                  <a:pt x="369" y="2192"/>
                  <a:pt x="363" y="2202"/>
                  <a:pt x="357" y="2212"/>
                </a:cubicBezTo>
                <a:cubicBezTo>
                  <a:pt x="349" y="2219"/>
                  <a:pt x="363" y="2248"/>
                  <a:pt x="393" y="2264"/>
                </a:cubicBezTo>
                <a:cubicBezTo>
                  <a:pt x="385" y="2271"/>
                  <a:pt x="377" y="2277"/>
                  <a:pt x="370" y="2284"/>
                </a:cubicBezTo>
                <a:cubicBezTo>
                  <a:pt x="353" y="2298"/>
                  <a:pt x="395" y="2325"/>
                  <a:pt x="378" y="2340"/>
                </a:cubicBezTo>
                <a:cubicBezTo>
                  <a:pt x="374" y="2350"/>
                  <a:pt x="369" y="2360"/>
                  <a:pt x="363" y="2370"/>
                </a:cubicBezTo>
                <a:cubicBezTo>
                  <a:pt x="357" y="2381"/>
                  <a:pt x="351" y="2391"/>
                  <a:pt x="344" y="2401"/>
                </a:cubicBezTo>
                <a:cubicBezTo>
                  <a:pt x="341" y="2406"/>
                  <a:pt x="338" y="2410"/>
                  <a:pt x="334" y="2415"/>
                </a:cubicBezTo>
                <a:cubicBezTo>
                  <a:pt x="323" y="2429"/>
                  <a:pt x="323" y="2429"/>
                  <a:pt x="323" y="2429"/>
                </a:cubicBezTo>
                <a:cubicBezTo>
                  <a:pt x="316" y="2439"/>
                  <a:pt x="308" y="2449"/>
                  <a:pt x="300" y="2458"/>
                </a:cubicBezTo>
                <a:cubicBezTo>
                  <a:pt x="284" y="2476"/>
                  <a:pt x="266" y="2497"/>
                  <a:pt x="248" y="2516"/>
                </a:cubicBezTo>
                <a:cubicBezTo>
                  <a:pt x="241" y="2523"/>
                  <a:pt x="241" y="2523"/>
                  <a:pt x="241" y="2523"/>
                </a:cubicBezTo>
                <a:cubicBezTo>
                  <a:pt x="238" y="2527"/>
                  <a:pt x="238" y="2527"/>
                  <a:pt x="238" y="2527"/>
                </a:cubicBezTo>
                <a:cubicBezTo>
                  <a:pt x="236" y="2528"/>
                  <a:pt x="236" y="2528"/>
                  <a:pt x="236" y="2528"/>
                </a:cubicBezTo>
                <a:cubicBezTo>
                  <a:pt x="230" y="2535"/>
                  <a:pt x="230" y="2535"/>
                  <a:pt x="230" y="2535"/>
                </a:cubicBezTo>
                <a:cubicBezTo>
                  <a:pt x="220" y="2545"/>
                  <a:pt x="220" y="2545"/>
                  <a:pt x="220" y="2545"/>
                </a:cubicBezTo>
                <a:cubicBezTo>
                  <a:pt x="210" y="2555"/>
                  <a:pt x="210" y="2555"/>
                  <a:pt x="210" y="2555"/>
                </a:cubicBezTo>
                <a:cubicBezTo>
                  <a:pt x="208" y="2558"/>
                  <a:pt x="208" y="2558"/>
                  <a:pt x="208" y="2558"/>
                </a:cubicBezTo>
                <a:cubicBezTo>
                  <a:pt x="207" y="2559"/>
                  <a:pt x="207" y="2559"/>
                  <a:pt x="207" y="2559"/>
                </a:cubicBezTo>
                <a:cubicBezTo>
                  <a:pt x="206" y="2560"/>
                  <a:pt x="206" y="2560"/>
                  <a:pt x="206" y="2560"/>
                </a:cubicBezTo>
                <a:cubicBezTo>
                  <a:pt x="206" y="2560"/>
                  <a:pt x="206" y="2560"/>
                  <a:pt x="205" y="2561"/>
                </a:cubicBezTo>
                <a:cubicBezTo>
                  <a:pt x="193" y="2575"/>
                  <a:pt x="193" y="2575"/>
                  <a:pt x="193" y="2575"/>
                </a:cubicBezTo>
                <a:cubicBezTo>
                  <a:pt x="176" y="2595"/>
                  <a:pt x="160" y="2615"/>
                  <a:pt x="145" y="2635"/>
                </a:cubicBezTo>
                <a:cubicBezTo>
                  <a:pt x="133" y="2652"/>
                  <a:pt x="121" y="2670"/>
                  <a:pt x="109" y="2688"/>
                </a:cubicBezTo>
                <a:cubicBezTo>
                  <a:pt x="103" y="2696"/>
                  <a:pt x="98" y="2706"/>
                  <a:pt x="93" y="2715"/>
                </a:cubicBezTo>
                <a:cubicBezTo>
                  <a:pt x="87" y="2725"/>
                  <a:pt x="82" y="2734"/>
                  <a:pt x="77" y="2744"/>
                </a:cubicBezTo>
                <a:cubicBezTo>
                  <a:pt x="67" y="2763"/>
                  <a:pt x="58" y="2783"/>
                  <a:pt x="50" y="2803"/>
                </a:cubicBezTo>
                <a:cubicBezTo>
                  <a:pt x="17" y="2884"/>
                  <a:pt x="2" y="2973"/>
                  <a:pt x="7" y="3054"/>
                </a:cubicBezTo>
                <a:cubicBezTo>
                  <a:pt x="13" y="3034"/>
                  <a:pt x="21" y="3015"/>
                  <a:pt x="28" y="2998"/>
                </a:cubicBezTo>
                <a:cubicBezTo>
                  <a:pt x="30" y="2994"/>
                  <a:pt x="32" y="2989"/>
                  <a:pt x="34" y="2985"/>
                </a:cubicBezTo>
                <a:cubicBezTo>
                  <a:pt x="36" y="2981"/>
                  <a:pt x="38" y="2976"/>
                  <a:pt x="40" y="2972"/>
                </a:cubicBezTo>
                <a:cubicBezTo>
                  <a:pt x="44" y="2964"/>
                  <a:pt x="48" y="2955"/>
                  <a:pt x="52" y="2947"/>
                </a:cubicBezTo>
                <a:cubicBezTo>
                  <a:pt x="56" y="2939"/>
                  <a:pt x="60" y="2930"/>
                  <a:pt x="63" y="2922"/>
                </a:cubicBezTo>
                <a:cubicBezTo>
                  <a:pt x="67" y="2913"/>
                  <a:pt x="71" y="2905"/>
                  <a:pt x="74" y="2896"/>
                </a:cubicBezTo>
                <a:cubicBezTo>
                  <a:pt x="77" y="2887"/>
                  <a:pt x="80" y="2878"/>
                  <a:pt x="82" y="2869"/>
                </a:cubicBezTo>
                <a:cubicBezTo>
                  <a:pt x="85" y="2859"/>
                  <a:pt x="87" y="2850"/>
                  <a:pt x="89" y="2839"/>
                </a:cubicBezTo>
                <a:cubicBezTo>
                  <a:pt x="104" y="2844"/>
                  <a:pt x="135" y="2855"/>
                  <a:pt x="142" y="2837"/>
                </a:cubicBezTo>
                <a:cubicBezTo>
                  <a:pt x="156" y="2811"/>
                  <a:pt x="171" y="2784"/>
                  <a:pt x="185" y="2758"/>
                </a:cubicBezTo>
                <a:cubicBezTo>
                  <a:pt x="192" y="2744"/>
                  <a:pt x="200" y="2732"/>
                  <a:pt x="208" y="2720"/>
                </a:cubicBezTo>
                <a:cubicBezTo>
                  <a:pt x="215" y="2708"/>
                  <a:pt x="223" y="2697"/>
                  <a:pt x="231" y="2685"/>
                </a:cubicBezTo>
                <a:cubicBezTo>
                  <a:pt x="241" y="2673"/>
                  <a:pt x="251" y="2661"/>
                  <a:pt x="262" y="2650"/>
                </a:cubicBezTo>
                <a:cubicBezTo>
                  <a:pt x="267" y="2644"/>
                  <a:pt x="272" y="2639"/>
                  <a:pt x="278" y="2635"/>
                </a:cubicBezTo>
                <a:cubicBezTo>
                  <a:pt x="283" y="2630"/>
                  <a:pt x="290" y="2624"/>
                  <a:pt x="291" y="2624"/>
                </a:cubicBezTo>
                <a:cubicBezTo>
                  <a:pt x="304" y="2620"/>
                  <a:pt x="318" y="2620"/>
                  <a:pt x="335" y="2624"/>
                </a:cubicBezTo>
                <a:cubicBezTo>
                  <a:pt x="337" y="2625"/>
                  <a:pt x="340" y="2625"/>
                  <a:pt x="343" y="2626"/>
                </a:cubicBezTo>
                <a:cubicBezTo>
                  <a:pt x="344" y="2627"/>
                  <a:pt x="346" y="2627"/>
                  <a:pt x="347" y="2628"/>
                </a:cubicBezTo>
                <a:cubicBezTo>
                  <a:pt x="350" y="2628"/>
                  <a:pt x="350" y="2628"/>
                  <a:pt x="350" y="2628"/>
                </a:cubicBezTo>
                <a:cubicBezTo>
                  <a:pt x="350" y="2628"/>
                  <a:pt x="350" y="2628"/>
                  <a:pt x="350" y="2628"/>
                </a:cubicBezTo>
                <a:cubicBezTo>
                  <a:pt x="349" y="2629"/>
                  <a:pt x="357" y="2621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5" y="2625"/>
                  <a:pt x="355" y="2625"/>
                  <a:pt x="355" y="2625"/>
                </a:cubicBezTo>
                <a:cubicBezTo>
                  <a:pt x="356" y="2625"/>
                  <a:pt x="356" y="2625"/>
                  <a:pt x="356" y="2625"/>
                </a:cubicBezTo>
                <a:cubicBezTo>
                  <a:pt x="364" y="2627"/>
                  <a:pt x="372" y="2629"/>
                  <a:pt x="381" y="2630"/>
                </a:cubicBezTo>
                <a:cubicBezTo>
                  <a:pt x="397" y="2633"/>
                  <a:pt x="414" y="2632"/>
                  <a:pt x="426" y="2620"/>
                </a:cubicBezTo>
                <a:cubicBezTo>
                  <a:pt x="426" y="2620"/>
                  <a:pt x="426" y="2620"/>
                  <a:pt x="426" y="2620"/>
                </a:cubicBezTo>
                <a:cubicBezTo>
                  <a:pt x="402" y="2645"/>
                  <a:pt x="402" y="2645"/>
                  <a:pt x="402" y="2645"/>
                </a:cubicBezTo>
                <a:cubicBezTo>
                  <a:pt x="412" y="2652"/>
                  <a:pt x="429" y="2666"/>
                  <a:pt x="436" y="2672"/>
                </a:cubicBezTo>
                <a:cubicBezTo>
                  <a:pt x="427" y="2676"/>
                  <a:pt x="413" y="2674"/>
                  <a:pt x="398" y="2672"/>
                </a:cubicBezTo>
                <a:cubicBezTo>
                  <a:pt x="393" y="2703"/>
                  <a:pt x="370" y="2746"/>
                  <a:pt x="345" y="2781"/>
                </a:cubicBezTo>
                <a:cubicBezTo>
                  <a:pt x="320" y="2816"/>
                  <a:pt x="293" y="2843"/>
                  <a:pt x="282" y="2841"/>
                </a:cubicBezTo>
                <a:cubicBezTo>
                  <a:pt x="275" y="2848"/>
                  <a:pt x="259" y="2859"/>
                  <a:pt x="238" y="2870"/>
                </a:cubicBezTo>
                <a:cubicBezTo>
                  <a:pt x="218" y="2882"/>
                  <a:pt x="193" y="2894"/>
                  <a:pt x="167" y="2906"/>
                </a:cubicBezTo>
                <a:cubicBezTo>
                  <a:pt x="156" y="2910"/>
                  <a:pt x="146" y="2914"/>
                  <a:pt x="136" y="2917"/>
                </a:cubicBezTo>
                <a:cubicBezTo>
                  <a:pt x="126" y="2921"/>
                  <a:pt x="117" y="2925"/>
                  <a:pt x="109" y="2929"/>
                </a:cubicBezTo>
                <a:cubicBezTo>
                  <a:pt x="93" y="2937"/>
                  <a:pt x="81" y="2946"/>
                  <a:pt x="75" y="2952"/>
                </a:cubicBezTo>
                <a:cubicBezTo>
                  <a:pt x="53" y="2961"/>
                  <a:pt x="48" y="2989"/>
                  <a:pt x="55" y="3026"/>
                </a:cubicBezTo>
                <a:cubicBezTo>
                  <a:pt x="56" y="3044"/>
                  <a:pt x="59" y="3064"/>
                  <a:pt x="62" y="3085"/>
                </a:cubicBezTo>
                <a:cubicBezTo>
                  <a:pt x="62" y="3090"/>
                  <a:pt x="63" y="3095"/>
                  <a:pt x="64" y="3101"/>
                </a:cubicBezTo>
                <a:cubicBezTo>
                  <a:pt x="64" y="3104"/>
                  <a:pt x="65" y="3106"/>
                  <a:pt x="65" y="3109"/>
                </a:cubicBezTo>
                <a:cubicBezTo>
                  <a:pt x="65" y="3111"/>
                  <a:pt x="66" y="3112"/>
                  <a:pt x="67" y="3114"/>
                </a:cubicBezTo>
                <a:cubicBezTo>
                  <a:pt x="69" y="3119"/>
                  <a:pt x="69" y="3119"/>
                  <a:pt x="69" y="3119"/>
                </a:cubicBezTo>
                <a:cubicBezTo>
                  <a:pt x="76" y="3131"/>
                  <a:pt x="83" y="3144"/>
                  <a:pt x="91" y="3157"/>
                </a:cubicBezTo>
                <a:cubicBezTo>
                  <a:pt x="104" y="3175"/>
                  <a:pt x="119" y="3192"/>
                  <a:pt x="134" y="3209"/>
                </a:cubicBezTo>
                <a:cubicBezTo>
                  <a:pt x="140" y="3216"/>
                  <a:pt x="140" y="3216"/>
                  <a:pt x="140" y="3216"/>
                </a:cubicBezTo>
                <a:cubicBezTo>
                  <a:pt x="145" y="3222"/>
                  <a:pt x="145" y="3222"/>
                  <a:pt x="145" y="3222"/>
                </a:cubicBezTo>
                <a:cubicBezTo>
                  <a:pt x="155" y="3233"/>
                  <a:pt x="155" y="3233"/>
                  <a:pt x="155" y="3233"/>
                </a:cubicBezTo>
                <a:cubicBezTo>
                  <a:pt x="161" y="3241"/>
                  <a:pt x="167" y="3248"/>
                  <a:pt x="173" y="3255"/>
                </a:cubicBezTo>
                <a:cubicBezTo>
                  <a:pt x="186" y="3269"/>
                  <a:pt x="198" y="3281"/>
                  <a:pt x="209" y="3292"/>
                </a:cubicBezTo>
                <a:cubicBezTo>
                  <a:pt x="221" y="3303"/>
                  <a:pt x="232" y="3312"/>
                  <a:pt x="241" y="3318"/>
                </a:cubicBezTo>
                <a:cubicBezTo>
                  <a:pt x="284" y="3356"/>
                  <a:pt x="228" y="3394"/>
                  <a:pt x="220" y="3440"/>
                </a:cubicBezTo>
                <a:cubicBezTo>
                  <a:pt x="245" y="3436"/>
                  <a:pt x="262" y="3446"/>
                  <a:pt x="279" y="3457"/>
                </a:cubicBezTo>
                <a:cubicBezTo>
                  <a:pt x="296" y="3467"/>
                  <a:pt x="313" y="3477"/>
                  <a:pt x="339" y="3473"/>
                </a:cubicBezTo>
                <a:cubicBezTo>
                  <a:pt x="338" y="3477"/>
                  <a:pt x="346" y="3482"/>
                  <a:pt x="361" y="3487"/>
                </a:cubicBezTo>
                <a:cubicBezTo>
                  <a:pt x="375" y="3492"/>
                  <a:pt x="394" y="3498"/>
                  <a:pt x="417" y="3503"/>
                </a:cubicBezTo>
                <a:cubicBezTo>
                  <a:pt x="461" y="3514"/>
                  <a:pt x="515" y="3524"/>
                  <a:pt x="551" y="3528"/>
                </a:cubicBezTo>
                <a:cubicBezTo>
                  <a:pt x="551" y="3528"/>
                  <a:pt x="577" y="3515"/>
                  <a:pt x="649" y="3523"/>
                </a:cubicBezTo>
                <a:cubicBezTo>
                  <a:pt x="673" y="3525"/>
                  <a:pt x="674" y="3509"/>
                  <a:pt x="676" y="3494"/>
                </a:cubicBezTo>
                <a:cubicBezTo>
                  <a:pt x="674" y="3509"/>
                  <a:pt x="674" y="3509"/>
                  <a:pt x="673" y="3525"/>
                </a:cubicBezTo>
                <a:cubicBezTo>
                  <a:pt x="699" y="3496"/>
                  <a:pt x="742" y="3530"/>
                  <a:pt x="767" y="3517"/>
                </a:cubicBezTo>
                <a:cubicBezTo>
                  <a:pt x="766" y="3532"/>
                  <a:pt x="766" y="3532"/>
                  <a:pt x="764" y="3548"/>
                </a:cubicBezTo>
                <a:cubicBezTo>
                  <a:pt x="813" y="3521"/>
                  <a:pt x="857" y="3555"/>
                  <a:pt x="905" y="3543"/>
                </a:cubicBezTo>
                <a:cubicBezTo>
                  <a:pt x="903" y="3559"/>
                  <a:pt x="903" y="3559"/>
                  <a:pt x="902" y="3574"/>
                </a:cubicBezTo>
                <a:cubicBezTo>
                  <a:pt x="914" y="3575"/>
                  <a:pt x="925" y="3576"/>
                  <a:pt x="934" y="3579"/>
                </a:cubicBezTo>
                <a:cubicBezTo>
                  <a:pt x="942" y="3581"/>
                  <a:pt x="948" y="3585"/>
                  <a:pt x="947" y="3593"/>
                </a:cubicBezTo>
                <a:cubicBezTo>
                  <a:pt x="946" y="3608"/>
                  <a:pt x="946" y="3608"/>
                  <a:pt x="945" y="3624"/>
                </a:cubicBezTo>
                <a:cubicBezTo>
                  <a:pt x="967" y="3641"/>
                  <a:pt x="1015" y="3613"/>
                  <a:pt x="1012" y="3643"/>
                </a:cubicBezTo>
                <a:cubicBezTo>
                  <a:pt x="1014" y="3628"/>
                  <a:pt x="1014" y="3628"/>
                  <a:pt x="1015" y="3613"/>
                </a:cubicBezTo>
                <a:cubicBezTo>
                  <a:pt x="1060" y="3616"/>
                  <a:pt x="1100" y="3622"/>
                  <a:pt x="1137" y="3630"/>
                </a:cubicBezTo>
                <a:cubicBezTo>
                  <a:pt x="1155" y="3634"/>
                  <a:pt x="1173" y="3639"/>
                  <a:pt x="1190" y="3643"/>
                </a:cubicBezTo>
                <a:cubicBezTo>
                  <a:pt x="1199" y="3646"/>
                  <a:pt x="1208" y="3648"/>
                  <a:pt x="1216" y="3651"/>
                </a:cubicBezTo>
                <a:cubicBezTo>
                  <a:pt x="1224" y="3653"/>
                  <a:pt x="1232" y="3655"/>
                  <a:pt x="1241" y="3658"/>
                </a:cubicBezTo>
                <a:cubicBezTo>
                  <a:pt x="1284" y="3675"/>
                  <a:pt x="1330" y="3687"/>
                  <a:pt x="1378" y="3695"/>
                </a:cubicBezTo>
                <a:cubicBezTo>
                  <a:pt x="1427" y="3703"/>
                  <a:pt x="1477" y="3707"/>
                  <a:pt x="1528" y="3708"/>
                </a:cubicBezTo>
                <a:cubicBezTo>
                  <a:pt x="1541" y="3708"/>
                  <a:pt x="1554" y="3708"/>
                  <a:pt x="1566" y="3708"/>
                </a:cubicBezTo>
                <a:cubicBezTo>
                  <a:pt x="1579" y="3708"/>
                  <a:pt x="1591" y="3708"/>
                  <a:pt x="1604" y="3708"/>
                </a:cubicBezTo>
                <a:cubicBezTo>
                  <a:pt x="1617" y="3707"/>
                  <a:pt x="1630" y="3707"/>
                  <a:pt x="1642" y="3706"/>
                </a:cubicBezTo>
                <a:cubicBezTo>
                  <a:pt x="1654" y="3706"/>
                  <a:pt x="1665" y="3705"/>
                  <a:pt x="1677" y="3704"/>
                </a:cubicBezTo>
                <a:cubicBezTo>
                  <a:pt x="1689" y="3703"/>
                  <a:pt x="1700" y="3702"/>
                  <a:pt x="1712" y="3702"/>
                </a:cubicBezTo>
                <a:cubicBezTo>
                  <a:pt x="1723" y="3701"/>
                  <a:pt x="1734" y="3700"/>
                  <a:pt x="1745" y="3699"/>
                </a:cubicBezTo>
                <a:cubicBezTo>
                  <a:pt x="1765" y="3697"/>
                  <a:pt x="1786" y="3695"/>
                  <a:pt x="1806" y="3693"/>
                </a:cubicBezTo>
                <a:cubicBezTo>
                  <a:pt x="1823" y="3694"/>
                  <a:pt x="1844" y="3666"/>
                  <a:pt x="1831" y="3633"/>
                </a:cubicBezTo>
                <a:cubicBezTo>
                  <a:pt x="1840" y="3634"/>
                  <a:pt x="1847" y="3635"/>
                  <a:pt x="1855" y="3636"/>
                </a:cubicBezTo>
                <a:cubicBezTo>
                  <a:pt x="1864" y="3637"/>
                  <a:pt x="1872" y="3638"/>
                  <a:pt x="1880" y="3639"/>
                </a:cubicBezTo>
                <a:cubicBezTo>
                  <a:pt x="1888" y="3640"/>
                  <a:pt x="1893" y="3638"/>
                  <a:pt x="1897" y="3634"/>
                </a:cubicBezTo>
                <a:cubicBezTo>
                  <a:pt x="1901" y="3631"/>
                  <a:pt x="1904" y="3625"/>
                  <a:pt x="1907" y="3620"/>
                </a:cubicBezTo>
                <a:cubicBezTo>
                  <a:pt x="1912" y="3609"/>
                  <a:pt x="1918" y="3598"/>
                  <a:pt x="1933" y="3601"/>
                </a:cubicBezTo>
                <a:cubicBezTo>
                  <a:pt x="1940" y="3600"/>
                  <a:pt x="1947" y="3599"/>
                  <a:pt x="1954" y="3598"/>
                </a:cubicBezTo>
                <a:cubicBezTo>
                  <a:pt x="1961" y="3597"/>
                  <a:pt x="1968" y="3597"/>
                  <a:pt x="1975" y="3597"/>
                </a:cubicBezTo>
                <a:cubicBezTo>
                  <a:pt x="1982" y="3597"/>
                  <a:pt x="1990" y="3597"/>
                  <a:pt x="1997" y="3597"/>
                </a:cubicBezTo>
                <a:cubicBezTo>
                  <a:pt x="2008" y="3597"/>
                  <a:pt x="2008" y="3597"/>
                  <a:pt x="2008" y="3597"/>
                </a:cubicBezTo>
                <a:cubicBezTo>
                  <a:pt x="2013" y="3597"/>
                  <a:pt x="2013" y="3597"/>
                  <a:pt x="2013" y="3597"/>
                </a:cubicBezTo>
                <a:cubicBezTo>
                  <a:pt x="2016" y="3597"/>
                  <a:pt x="2016" y="3597"/>
                  <a:pt x="2016" y="3597"/>
                </a:cubicBezTo>
                <a:cubicBezTo>
                  <a:pt x="2019" y="3597"/>
                  <a:pt x="2019" y="3597"/>
                  <a:pt x="2019" y="3597"/>
                </a:cubicBezTo>
                <a:cubicBezTo>
                  <a:pt x="2055" y="3600"/>
                  <a:pt x="2091" y="3603"/>
                  <a:pt x="2126" y="3608"/>
                </a:cubicBezTo>
                <a:cubicBezTo>
                  <a:pt x="2135" y="3609"/>
                  <a:pt x="2143" y="3611"/>
                  <a:pt x="2151" y="3612"/>
                </a:cubicBezTo>
                <a:cubicBezTo>
                  <a:pt x="2176" y="3616"/>
                  <a:pt x="2176" y="3616"/>
                  <a:pt x="2176" y="3616"/>
                </a:cubicBezTo>
                <a:cubicBezTo>
                  <a:pt x="2193" y="3619"/>
                  <a:pt x="2209" y="3622"/>
                  <a:pt x="2225" y="3626"/>
                </a:cubicBezTo>
                <a:cubicBezTo>
                  <a:pt x="2242" y="3629"/>
                  <a:pt x="2258" y="3633"/>
                  <a:pt x="2274" y="3637"/>
                </a:cubicBezTo>
                <a:cubicBezTo>
                  <a:pt x="2278" y="3638"/>
                  <a:pt x="2282" y="3639"/>
                  <a:pt x="2286" y="3640"/>
                </a:cubicBezTo>
                <a:cubicBezTo>
                  <a:pt x="2287" y="3641"/>
                  <a:pt x="2287" y="3642"/>
                  <a:pt x="2287" y="3643"/>
                </a:cubicBezTo>
                <a:cubicBezTo>
                  <a:pt x="2294" y="3642"/>
                  <a:pt x="2294" y="3642"/>
                  <a:pt x="2294" y="3642"/>
                </a:cubicBezTo>
                <a:cubicBezTo>
                  <a:pt x="2304" y="3644"/>
                  <a:pt x="2314" y="3647"/>
                  <a:pt x="2323" y="3649"/>
                </a:cubicBezTo>
                <a:cubicBezTo>
                  <a:pt x="2333" y="3652"/>
                  <a:pt x="2343" y="3654"/>
                  <a:pt x="2353" y="3657"/>
                </a:cubicBezTo>
                <a:cubicBezTo>
                  <a:pt x="2354" y="3662"/>
                  <a:pt x="2354" y="3662"/>
                  <a:pt x="2354" y="3662"/>
                </a:cubicBezTo>
                <a:cubicBezTo>
                  <a:pt x="2252" y="3681"/>
                  <a:pt x="2252" y="3681"/>
                  <a:pt x="2252" y="3681"/>
                </a:cubicBezTo>
                <a:cubicBezTo>
                  <a:pt x="2218" y="3686"/>
                  <a:pt x="2185" y="3694"/>
                  <a:pt x="2151" y="3700"/>
                </a:cubicBezTo>
                <a:cubicBezTo>
                  <a:pt x="1960" y="3737"/>
                  <a:pt x="1960" y="3737"/>
                  <a:pt x="1960" y="3737"/>
                </a:cubicBezTo>
                <a:cubicBezTo>
                  <a:pt x="1963" y="3752"/>
                  <a:pt x="1967" y="3767"/>
                  <a:pt x="1997" y="3761"/>
                </a:cubicBezTo>
                <a:cubicBezTo>
                  <a:pt x="1990" y="3763"/>
                  <a:pt x="1983" y="3764"/>
                  <a:pt x="1976" y="3765"/>
                </a:cubicBezTo>
                <a:cubicBezTo>
                  <a:pt x="1969" y="3767"/>
                  <a:pt x="1962" y="3768"/>
                  <a:pt x="1955" y="3769"/>
                </a:cubicBezTo>
                <a:cubicBezTo>
                  <a:pt x="1942" y="3771"/>
                  <a:pt x="1928" y="3773"/>
                  <a:pt x="1915" y="3776"/>
                </a:cubicBezTo>
                <a:cubicBezTo>
                  <a:pt x="1902" y="3780"/>
                  <a:pt x="1888" y="3783"/>
                  <a:pt x="1875" y="3787"/>
                </a:cubicBezTo>
                <a:cubicBezTo>
                  <a:pt x="1862" y="3791"/>
                  <a:pt x="1849" y="3797"/>
                  <a:pt x="1835" y="3802"/>
                </a:cubicBezTo>
                <a:cubicBezTo>
                  <a:pt x="1815" y="3810"/>
                  <a:pt x="1815" y="3810"/>
                  <a:pt x="1815" y="3810"/>
                </a:cubicBezTo>
                <a:cubicBezTo>
                  <a:pt x="1794" y="3819"/>
                  <a:pt x="1794" y="3819"/>
                  <a:pt x="1794" y="3819"/>
                </a:cubicBezTo>
                <a:cubicBezTo>
                  <a:pt x="1779" y="3825"/>
                  <a:pt x="1765" y="3832"/>
                  <a:pt x="1750" y="3838"/>
                </a:cubicBezTo>
                <a:cubicBezTo>
                  <a:pt x="1743" y="3841"/>
                  <a:pt x="1735" y="3844"/>
                  <a:pt x="1728" y="3847"/>
                </a:cubicBezTo>
                <a:cubicBezTo>
                  <a:pt x="1724" y="3849"/>
                  <a:pt x="1720" y="3850"/>
                  <a:pt x="1716" y="3852"/>
                </a:cubicBezTo>
                <a:cubicBezTo>
                  <a:pt x="1707" y="3856"/>
                  <a:pt x="1707" y="3856"/>
                  <a:pt x="1707" y="3856"/>
                </a:cubicBezTo>
                <a:cubicBezTo>
                  <a:pt x="1700" y="3859"/>
                  <a:pt x="1693" y="3863"/>
                  <a:pt x="1687" y="3866"/>
                </a:cubicBezTo>
                <a:cubicBezTo>
                  <a:pt x="1680" y="3869"/>
                  <a:pt x="1674" y="3872"/>
                  <a:pt x="1666" y="3875"/>
                </a:cubicBezTo>
                <a:cubicBezTo>
                  <a:pt x="1659" y="3879"/>
                  <a:pt x="1652" y="3882"/>
                  <a:pt x="1645" y="3885"/>
                </a:cubicBezTo>
                <a:cubicBezTo>
                  <a:pt x="1638" y="3889"/>
                  <a:pt x="1632" y="3892"/>
                  <a:pt x="1625" y="3896"/>
                </a:cubicBezTo>
                <a:cubicBezTo>
                  <a:pt x="1612" y="3907"/>
                  <a:pt x="1616" y="3922"/>
                  <a:pt x="1636" y="3933"/>
                </a:cubicBezTo>
                <a:cubicBezTo>
                  <a:pt x="1655" y="3944"/>
                  <a:pt x="1702" y="3947"/>
                  <a:pt x="1745" y="3941"/>
                </a:cubicBezTo>
                <a:cubicBezTo>
                  <a:pt x="1758" y="3936"/>
                  <a:pt x="1770" y="3932"/>
                  <a:pt x="1782" y="3928"/>
                </a:cubicBezTo>
                <a:cubicBezTo>
                  <a:pt x="1794" y="3923"/>
                  <a:pt x="1805" y="3919"/>
                  <a:pt x="1816" y="3915"/>
                </a:cubicBezTo>
                <a:cubicBezTo>
                  <a:pt x="1834" y="3907"/>
                  <a:pt x="1852" y="3899"/>
                  <a:pt x="1870" y="3892"/>
                </a:cubicBezTo>
                <a:cubicBezTo>
                  <a:pt x="1885" y="3886"/>
                  <a:pt x="1898" y="3881"/>
                  <a:pt x="1913" y="3876"/>
                </a:cubicBezTo>
                <a:cubicBezTo>
                  <a:pt x="1921" y="3873"/>
                  <a:pt x="1929" y="3871"/>
                  <a:pt x="1937" y="3868"/>
                </a:cubicBezTo>
                <a:cubicBezTo>
                  <a:pt x="1945" y="3866"/>
                  <a:pt x="1953" y="3864"/>
                  <a:pt x="1962" y="3862"/>
                </a:cubicBezTo>
                <a:cubicBezTo>
                  <a:pt x="1970" y="3892"/>
                  <a:pt x="1970" y="3892"/>
                  <a:pt x="1970" y="3892"/>
                </a:cubicBezTo>
                <a:cubicBezTo>
                  <a:pt x="1947" y="3896"/>
                  <a:pt x="1919" y="3902"/>
                  <a:pt x="1892" y="3911"/>
                </a:cubicBezTo>
                <a:cubicBezTo>
                  <a:pt x="1885" y="3913"/>
                  <a:pt x="1878" y="3915"/>
                  <a:pt x="1869" y="3919"/>
                </a:cubicBezTo>
                <a:cubicBezTo>
                  <a:pt x="1865" y="3921"/>
                  <a:pt x="1861" y="3922"/>
                  <a:pt x="1856" y="3924"/>
                </a:cubicBezTo>
                <a:cubicBezTo>
                  <a:pt x="1852" y="3926"/>
                  <a:pt x="1847" y="3928"/>
                  <a:pt x="1843" y="3930"/>
                </a:cubicBezTo>
                <a:cubicBezTo>
                  <a:pt x="1839" y="3932"/>
                  <a:pt x="1834" y="3934"/>
                  <a:pt x="1830" y="3936"/>
                </a:cubicBezTo>
                <a:cubicBezTo>
                  <a:pt x="1825" y="3938"/>
                  <a:pt x="1821" y="3941"/>
                  <a:pt x="1816" y="3943"/>
                </a:cubicBezTo>
                <a:cubicBezTo>
                  <a:pt x="1807" y="3947"/>
                  <a:pt x="1799" y="3952"/>
                  <a:pt x="1791" y="3957"/>
                </a:cubicBezTo>
                <a:cubicBezTo>
                  <a:pt x="1783" y="3964"/>
                  <a:pt x="1785" y="3969"/>
                  <a:pt x="1791" y="3972"/>
                </a:cubicBezTo>
                <a:cubicBezTo>
                  <a:pt x="1795" y="3974"/>
                  <a:pt x="1800" y="3975"/>
                  <a:pt x="1805" y="3976"/>
                </a:cubicBezTo>
                <a:cubicBezTo>
                  <a:pt x="1810" y="3977"/>
                  <a:pt x="1815" y="3978"/>
                  <a:pt x="1821" y="3979"/>
                </a:cubicBezTo>
                <a:cubicBezTo>
                  <a:pt x="1832" y="3981"/>
                  <a:pt x="1843" y="3983"/>
                  <a:pt x="1850" y="3986"/>
                </a:cubicBezTo>
                <a:cubicBezTo>
                  <a:pt x="1853" y="3988"/>
                  <a:pt x="1855" y="3990"/>
                  <a:pt x="1855" y="3992"/>
                </a:cubicBezTo>
                <a:cubicBezTo>
                  <a:pt x="1856" y="3994"/>
                  <a:pt x="1855" y="3997"/>
                  <a:pt x="1851" y="4001"/>
                </a:cubicBezTo>
                <a:cubicBezTo>
                  <a:pt x="1842" y="4004"/>
                  <a:pt x="1833" y="4008"/>
                  <a:pt x="1824" y="4012"/>
                </a:cubicBezTo>
                <a:cubicBezTo>
                  <a:pt x="1817" y="4014"/>
                  <a:pt x="1817" y="4014"/>
                  <a:pt x="1817" y="4014"/>
                </a:cubicBezTo>
                <a:cubicBezTo>
                  <a:pt x="1810" y="4017"/>
                  <a:pt x="1810" y="4017"/>
                  <a:pt x="1810" y="4017"/>
                </a:cubicBezTo>
                <a:cubicBezTo>
                  <a:pt x="1805" y="4019"/>
                  <a:pt x="1800" y="4021"/>
                  <a:pt x="1795" y="4024"/>
                </a:cubicBezTo>
                <a:cubicBezTo>
                  <a:pt x="1790" y="4026"/>
                  <a:pt x="1785" y="4028"/>
                  <a:pt x="1780" y="4031"/>
                </a:cubicBezTo>
                <a:cubicBezTo>
                  <a:pt x="1778" y="4032"/>
                  <a:pt x="1778" y="4032"/>
                  <a:pt x="1778" y="4032"/>
                </a:cubicBezTo>
                <a:cubicBezTo>
                  <a:pt x="1777" y="4032"/>
                  <a:pt x="1777" y="4032"/>
                  <a:pt x="1777" y="4032"/>
                </a:cubicBezTo>
                <a:cubicBezTo>
                  <a:pt x="1777" y="4032"/>
                  <a:pt x="1777" y="4032"/>
                  <a:pt x="1777" y="4032"/>
                </a:cubicBezTo>
                <a:cubicBezTo>
                  <a:pt x="1776" y="4032"/>
                  <a:pt x="1776" y="4032"/>
                  <a:pt x="1776" y="4032"/>
                </a:cubicBezTo>
                <a:cubicBezTo>
                  <a:pt x="1776" y="4033"/>
                  <a:pt x="1776" y="4033"/>
                  <a:pt x="1776" y="4033"/>
                </a:cubicBezTo>
                <a:cubicBezTo>
                  <a:pt x="1776" y="4033"/>
                  <a:pt x="1782" y="4031"/>
                  <a:pt x="1779" y="4032"/>
                </a:cubicBezTo>
                <a:cubicBezTo>
                  <a:pt x="1779" y="4032"/>
                  <a:pt x="1779" y="4032"/>
                  <a:pt x="1779" y="4032"/>
                </a:cubicBezTo>
                <a:cubicBezTo>
                  <a:pt x="1779" y="4032"/>
                  <a:pt x="1779" y="4032"/>
                  <a:pt x="1779" y="4032"/>
                </a:cubicBezTo>
                <a:cubicBezTo>
                  <a:pt x="1777" y="4033"/>
                  <a:pt x="1777" y="4033"/>
                  <a:pt x="1777" y="4033"/>
                </a:cubicBezTo>
                <a:cubicBezTo>
                  <a:pt x="1775" y="4034"/>
                  <a:pt x="1773" y="4035"/>
                  <a:pt x="1772" y="4036"/>
                </a:cubicBezTo>
                <a:cubicBezTo>
                  <a:pt x="1765" y="4041"/>
                  <a:pt x="1759" y="4046"/>
                  <a:pt x="1753" y="4052"/>
                </a:cubicBezTo>
                <a:cubicBezTo>
                  <a:pt x="1758" y="4050"/>
                  <a:pt x="1764" y="4048"/>
                  <a:pt x="1769" y="4046"/>
                </a:cubicBezTo>
                <a:cubicBezTo>
                  <a:pt x="1772" y="4045"/>
                  <a:pt x="1774" y="4045"/>
                  <a:pt x="1777" y="4044"/>
                </a:cubicBezTo>
                <a:cubicBezTo>
                  <a:pt x="1781" y="4042"/>
                  <a:pt x="1781" y="4042"/>
                  <a:pt x="1781" y="4042"/>
                </a:cubicBezTo>
                <a:cubicBezTo>
                  <a:pt x="1782" y="4042"/>
                  <a:pt x="1782" y="4042"/>
                  <a:pt x="1782" y="4042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83" y="4041"/>
                  <a:pt x="1784" y="4041"/>
                  <a:pt x="1783" y="4041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2" y="4042"/>
                  <a:pt x="1781" y="4042"/>
                  <a:pt x="1780" y="4042"/>
                </a:cubicBezTo>
                <a:cubicBezTo>
                  <a:pt x="1780" y="4042"/>
                  <a:pt x="1780" y="4042"/>
                  <a:pt x="1780" y="4042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91" y="4038"/>
                  <a:pt x="1799" y="4035"/>
                  <a:pt x="1807" y="4032"/>
                </a:cubicBezTo>
                <a:cubicBezTo>
                  <a:pt x="1816" y="4029"/>
                  <a:pt x="1824" y="4026"/>
                  <a:pt x="1831" y="4023"/>
                </a:cubicBezTo>
                <a:cubicBezTo>
                  <a:pt x="1845" y="4017"/>
                  <a:pt x="1861" y="4010"/>
                  <a:pt x="1873" y="4005"/>
                </a:cubicBezTo>
                <a:cubicBezTo>
                  <a:pt x="1884" y="3999"/>
                  <a:pt x="1896" y="3994"/>
                  <a:pt x="1908" y="3988"/>
                </a:cubicBezTo>
                <a:cubicBezTo>
                  <a:pt x="1915" y="3985"/>
                  <a:pt x="1915" y="3985"/>
                  <a:pt x="1915" y="3985"/>
                </a:cubicBezTo>
                <a:cubicBezTo>
                  <a:pt x="1917" y="3984"/>
                  <a:pt x="1919" y="3983"/>
                  <a:pt x="1921" y="3982"/>
                </a:cubicBezTo>
                <a:cubicBezTo>
                  <a:pt x="1932" y="3977"/>
                  <a:pt x="1932" y="3977"/>
                  <a:pt x="1932" y="3977"/>
                </a:cubicBezTo>
                <a:cubicBezTo>
                  <a:pt x="1939" y="3974"/>
                  <a:pt x="1947" y="3972"/>
                  <a:pt x="1955" y="3969"/>
                </a:cubicBezTo>
                <a:cubicBezTo>
                  <a:pt x="1962" y="3967"/>
                  <a:pt x="1970" y="3965"/>
                  <a:pt x="1978" y="3964"/>
                </a:cubicBezTo>
                <a:cubicBezTo>
                  <a:pt x="1985" y="3963"/>
                  <a:pt x="1993" y="3963"/>
                  <a:pt x="2000" y="3963"/>
                </a:cubicBezTo>
                <a:cubicBezTo>
                  <a:pt x="2002" y="3963"/>
                  <a:pt x="2003" y="3963"/>
                  <a:pt x="2004" y="3963"/>
                </a:cubicBezTo>
                <a:cubicBezTo>
                  <a:pt x="2005" y="3963"/>
                  <a:pt x="2006" y="3963"/>
                  <a:pt x="2007" y="3963"/>
                </a:cubicBezTo>
                <a:cubicBezTo>
                  <a:pt x="2010" y="3963"/>
                  <a:pt x="2010" y="3963"/>
                  <a:pt x="2010" y="3963"/>
                </a:cubicBezTo>
                <a:cubicBezTo>
                  <a:pt x="2043" y="3972"/>
                  <a:pt x="2077" y="3981"/>
                  <a:pt x="2083" y="4012"/>
                </a:cubicBezTo>
                <a:cubicBezTo>
                  <a:pt x="2157" y="3989"/>
                  <a:pt x="2226" y="3984"/>
                  <a:pt x="2291" y="3991"/>
                </a:cubicBezTo>
                <a:cubicBezTo>
                  <a:pt x="2354" y="3999"/>
                  <a:pt x="2411" y="4020"/>
                  <a:pt x="2462" y="4050"/>
                </a:cubicBezTo>
                <a:cubicBezTo>
                  <a:pt x="2480" y="4063"/>
                  <a:pt x="2524" y="4059"/>
                  <a:pt x="2575" y="4050"/>
                </a:cubicBezTo>
                <a:cubicBezTo>
                  <a:pt x="2601" y="4044"/>
                  <a:pt x="2624" y="4041"/>
                  <a:pt x="2648" y="4037"/>
                </a:cubicBezTo>
                <a:cubicBezTo>
                  <a:pt x="2671" y="4037"/>
                  <a:pt x="2695" y="4038"/>
                  <a:pt x="2718" y="4038"/>
                </a:cubicBezTo>
                <a:cubicBezTo>
                  <a:pt x="2728" y="4038"/>
                  <a:pt x="2728" y="4038"/>
                  <a:pt x="2728" y="4038"/>
                </a:cubicBezTo>
                <a:cubicBezTo>
                  <a:pt x="2739" y="4038"/>
                  <a:pt x="2739" y="4038"/>
                  <a:pt x="2739" y="4038"/>
                </a:cubicBezTo>
                <a:cubicBezTo>
                  <a:pt x="2761" y="4039"/>
                  <a:pt x="2761" y="4039"/>
                  <a:pt x="2761" y="4039"/>
                </a:cubicBezTo>
                <a:cubicBezTo>
                  <a:pt x="2775" y="4039"/>
                  <a:pt x="2790" y="4039"/>
                  <a:pt x="2804" y="4039"/>
                </a:cubicBezTo>
                <a:cubicBezTo>
                  <a:pt x="2818" y="4040"/>
                  <a:pt x="2833" y="4040"/>
                  <a:pt x="2847" y="4040"/>
                </a:cubicBezTo>
                <a:cubicBezTo>
                  <a:pt x="2869" y="4040"/>
                  <a:pt x="2869" y="4040"/>
                  <a:pt x="2869" y="4040"/>
                </a:cubicBezTo>
                <a:cubicBezTo>
                  <a:pt x="2892" y="4040"/>
                  <a:pt x="2892" y="4040"/>
                  <a:pt x="2892" y="4040"/>
                </a:cubicBezTo>
                <a:cubicBezTo>
                  <a:pt x="2922" y="4041"/>
                  <a:pt x="2952" y="4041"/>
                  <a:pt x="2982" y="4041"/>
                </a:cubicBezTo>
                <a:cubicBezTo>
                  <a:pt x="3015" y="4041"/>
                  <a:pt x="3047" y="4041"/>
                  <a:pt x="3079" y="4041"/>
                </a:cubicBezTo>
                <a:cubicBezTo>
                  <a:pt x="3129" y="4040"/>
                  <a:pt x="3129" y="4040"/>
                  <a:pt x="3129" y="4040"/>
                </a:cubicBezTo>
                <a:cubicBezTo>
                  <a:pt x="3154" y="4040"/>
                  <a:pt x="3154" y="4040"/>
                  <a:pt x="3154" y="4040"/>
                </a:cubicBezTo>
                <a:cubicBezTo>
                  <a:pt x="3167" y="4040"/>
                  <a:pt x="3167" y="4040"/>
                  <a:pt x="3167" y="4040"/>
                </a:cubicBezTo>
                <a:cubicBezTo>
                  <a:pt x="3178" y="4040"/>
                  <a:pt x="3178" y="4040"/>
                  <a:pt x="3178" y="4040"/>
                </a:cubicBezTo>
                <a:cubicBezTo>
                  <a:pt x="3189" y="4039"/>
                  <a:pt x="3189" y="4039"/>
                  <a:pt x="3189" y="4039"/>
                </a:cubicBezTo>
                <a:cubicBezTo>
                  <a:pt x="3200" y="4039"/>
                  <a:pt x="3200" y="4039"/>
                  <a:pt x="3200" y="4039"/>
                </a:cubicBezTo>
                <a:cubicBezTo>
                  <a:pt x="3210" y="4039"/>
                  <a:pt x="3210" y="4039"/>
                  <a:pt x="3210" y="4039"/>
                </a:cubicBezTo>
                <a:cubicBezTo>
                  <a:pt x="3224" y="4039"/>
                  <a:pt x="3224" y="4039"/>
                  <a:pt x="3224" y="4039"/>
                </a:cubicBezTo>
                <a:cubicBezTo>
                  <a:pt x="3237" y="4039"/>
                  <a:pt x="3237" y="4039"/>
                  <a:pt x="3237" y="4039"/>
                </a:cubicBezTo>
                <a:cubicBezTo>
                  <a:pt x="3245" y="4038"/>
                  <a:pt x="3245" y="4038"/>
                  <a:pt x="3245" y="4038"/>
                </a:cubicBezTo>
                <a:cubicBezTo>
                  <a:pt x="3253" y="4038"/>
                  <a:pt x="3253" y="4038"/>
                  <a:pt x="3253" y="4038"/>
                </a:cubicBezTo>
                <a:cubicBezTo>
                  <a:pt x="3265" y="4038"/>
                  <a:pt x="3275" y="4037"/>
                  <a:pt x="3289" y="4036"/>
                </a:cubicBezTo>
                <a:cubicBezTo>
                  <a:pt x="3332" y="4033"/>
                  <a:pt x="3386" y="4027"/>
                  <a:pt x="3447" y="4014"/>
                </a:cubicBezTo>
                <a:cubicBezTo>
                  <a:pt x="3441" y="4015"/>
                  <a:pt x="3436" y="4017"/>
                  <a:pt x="3431" y="4018"/>
                </a:cubicBezTo>
                <a:cubicBezTo>
                  <a:pt x="3462" y="4012"/>
                  <a:pt x="3493" y="4006"/>
                  <a:pt x="3524" y="3999"/>
                </a:cubicBezTo>
                <a:cubicBezTo>
                  <a:pt x="3551" y="3993"/>
                  <a:pt x="3577" y="3986"/>
                  <a:pt x="3603" y="3979"/>
                </a:cubicBezTo>
                <a:cubicBezTo>
                  <a:pt x="3607" y="3978"/>
                  <a:pt x="3609" y="3977"/>
                  <a:pt x="3612" y="3976"/>
                </a:cubicBezTo>
                <a:cubicBezTo>
                  <a:pt x="3620" y="3974"/>
                  <a:pt x="3620" y="3974"/>
                  <a:pt x="3620" y="3974"/>
                </a:cubicBezTo>
                <a:cubicBezTo>
                  <a:pt x="3624" y="3973"/>
                  <a:pt x="3624" y="3973"/>
                  <a:pt x="3624" y="3973"/>
                </a:cubicBezTo>
                <a:cubicBezTo>
                  <a:pt x="3636" y="3973"/>
                  <a:pt x="3647" y="3972"/>
                  <a:pt x="3658" y="3972"/>
                </a:cubicBezTo>
                <a:cubicBezTo>
                  <a:pt x="3669" y="3973"/>
                  <a:pt x="3681" y="3966"/>
                  <a:pt x="3688" y="3954"/>
                </a:cubicBezTo>
                <a:cubicBezTo>
                  <a:pt x="3700" y="3950"/>
                  <a:pt x="3713" y="3946"/>
                  <a:pt x="3726" y="3943"/>
                </a:cubicBezTo>
                <a:cubicBezTo>
                  <a:pt x="3736" y="3939"/>
                  <a:pt x="3742" y="3938"/>
                  <a:pt x="3749" y="3936"/>
                </a:cubicBezTo>
                <a:cubicBezTo>
                  <a:pt x="3770" y="3931"/>
                  <a:pt x="3770" y="3931"/>
                  <a:pt x="3770" y="3931"/>
                </a:cubicBezTo>
                <a:cubicBezTo>
                  <a:pt x="3784" y="3927"/>
                  <a:pt x="3799" y="3924"/>
                  <a:pt x="3813" y="3920"/>
                </a:cubicBezTo>
                <a:cubicBezTo>
                  <a:pt x="3842" y="3913"/>
                  <a:pt x="3868" y="3907"/>
                  <a:pt x="3901" y="3900"/>
                </a:cubicBezTo>
                <a:cubicBezTo>
                  <a:pt x="3917" y="3897"/>
                  <a:pt x="3932" y="3894"/>
                  <a:pt x="3948" y="3891"/>
                </a:cubicBezTo>
                <a:cubicBezTo>
                  <a:pt x="3972" y="3886"/>
                  <a:pt x="3972" y="3886"/>
                  <a:pt x="3972" y="3886"/>
                </a:cubicBezTo>
                <a:cubicBezTo>
                  <a:pt x="3984" y="3884"/>
                  <a:pt x="3984" y="3884"/>
                  <a:pt x="3984" y="3884"/>
                </a:cubicBezTo>
                <a:cubicBezTo>
                  <a:pt x="3987" y="3883"/>
                  <a:pt x="3987" y="3883"/>
                  <a:pt x="3987" y="3883"/>
                </a:cubicBezTo>
                <a:cubicBezTo>
                  <a:pt x="3987" y="3883"/>
                  <a:pt x="3987" y="3883"/>
                  <a:pt x="3987" y="3883"/>
                </a:cubicBezTo>
                <a:cubicBezTo>
                  <a:pt x="3987" y="3883"/>
                  <a:pt x="3987" y="3883"/>
                  <a:pt x="3988" y="3883"/>
                </a:cubicBezTo>
                <a:cubicBezTo>
                  <a:pt x="3988" y="3883"/>
                  <a:pt x="3988" y="3883"/>
                  <a:pt x="3988" y="3883"/>
                </a:cubicBezTo>
                <a:cubicBezTo>
                  <a:pt x="3990" y="3884"/>
                  <a:pt x="3990" y="3884"/>
                  <a:pt x="3990" y="3884"/>
                </a:cubicBezTo>
                <a:cubicBezTo>
                  <a:pt x="3992" y="3884"/>
                  <a:pt x="3994" y="3885"/>
                  <a:pt x="3996" y="3885"/>
                </a:cubicBezTo>
                <a:cubicBezTo>
                  <a:pt x="3998" y="3886"/>
                  <a:pt x="4000" y="3887"/>
                  <a:pt x="4002" y="3887"/>
                </a:cubicBezTo>
                <a:cubicBezTo>
                  <a:pt x="4005" y="3888"/>
                  <a:pt x="4005" y="3888"/>
                  <a:pt x="4005" y="3888"/>
                </a:cubicBezTo>
                <a:cubicBezTo>
                  <a:pt x="4005" y="3888"/>
                  <a:pt x="4005" y="3888"/>
                  <a:pt x="4005" y="3888"/>
                </a:cubicBezTo>
                <a:cubicBezTo>
                  <a:pt x="4005" y="3888"/>
                  <a:pt x="4005" y="3888"/>
                  <a:pt x="4006" y="3888"/>
                </a:cubicBezTo>
                <a:cubicBezTo>
                  <a:pt x="4009" y="3888"/>
                  <a:pt x="4009" y="3888"/>
                  <a:pt x="4009" y="3888"/>
                </a:cubicBezTo>
                <a:cubicBezTo>
                  <a:pt x="4014" y="3888"/>
                  <a:pt x="4014" y="3888"/>
                  <a:pt x="4014" y="3888"/>
                </a:cubicBezTo>
                <a:cubicBezTo>
                  <a:pt x="4022" y="3887"/>
                  <a:pt x="4030" y="3887"/>
                  <a:pt x="4037" y="3887"/>
                </a:cubicBezTo>
                <a:cubicBezTo>
                  <a:pt x="4049" y="3886"/>
                  <a:pt x="4049" y="3886"/>
                  <a:pt x="4049" y="3886"/>
                </a:cubicBezTo>
                <a:cubicBezTo>
                  <a:pt x="4055" y="3886"/>
                  <a:pt x="4055" y="3886"/>
                  <a:pt x="4055" y="3886"/>
                </a:cubicBezTo>
                <a:cubicBezTo>
                  <a:pt x="4060" y="3886"/>
                  <a:pt x="4060" y="3886"/>
                  <a:pt x="4060" y="3886"/>
                </a:cubicBezTo>
                <a:cubicBezTo>
                  <a:pt x="4067" y="3886"/>
                  <a:pt x="4074" y="3886"/>
                  <a:pt x="4081" y="3886"/>
                </a:cubicBezTo>
                <a:cubicBezTo>
                  <a:pt x="4095" y="3886"/>
                  <a:pt x="4109" y="3886"/>
                  <a:pt x="4123" y="3886"/>
                </a:cubicBezTo>
                <a:cubicBezTo>
                  <a:pt x="4133" y="3886"/>
                  <a:pt x="4133" y="3886"/>
                  <a:pt x="4133" y="3886"/>
                </a:cubicBezTo>
                <a:cubicBezTo>
                  <a:pt x="4143" y="3887"/>
                  <a:pt x="4143" y="3887"/>
                  <a:pt x="4143" y="3887"/>
                </a:cubicBezTo>
                <a:cubicBezTo>
                  <a:pt x="4149" y="3888"/>
                  <a:pt x="4156" y="3888"/>
                  <a:pt x="4162" y="3889"/>
                </a:cubicBezTo>
                <a:cubicBezTo>
                  <a:pt x="4175" y="3890"/>
                  <a:pt x="4187" y="3891"/>
                  <a:pt x="4199" y="3893"/>
                </a:cubicBezTo>
                <a:cubicBezTo>
                  <a:pt x="4206" y="3895"/>
                  <a:pt x="4214" y="3899"/>
                  <a:pt x="4223" y="3903"/>
                </a:cubicBezTo>
                <a:cubicBezTo>
                  <a:pt x="4232" y="3908"/>
                  <a:pt x="4242" y="3912"/>
                  <a:pt x="4252" y="3917"/>
                </a:cubicBezTo>
                <a:cubicBezTo>
                  <a:pt x="4272" y="3926"/>
                  <a:pt x="4290" y="3935"/>
                  <a:pt x="4306" y="3941"/>
                </a:cubicBezTo>
                <a:cubicBezTo>
                  <a:pt x="4334" y="3944"/>
                  <a:pt x="4363" y="3945"/>
                  <a:pt x="4393" y="3946"/>
                </a:cubicBezTo>
                <a:cubicBezTo>
                  <a:pt x="4420" y="3948"/>
                  <a:pt x="4447" y="3948"/>
                  <a:pt x="4475" y="3948"/>
                </a:cubicBezTo>
                <a:cubicBezTo>
                  <a:pt x="4503" y="3948"/>
                  <a:pt x="4532" y="3948"/>
                  <a:pt x="4561" y="3947"/>
                </a:cubicBezTo>
                <a:cubicBezTo>
                  <a:pt x="4576" y="3947"/>
                  <a:pt x="4591" y="3946"/>
                  <a:pt x="4606" y="3946"/>
                </a:cubicBezTo>
                <a:cubicBezTo>
                  <a:pt x="4622" y="3945"/>
                  <a:pt x="4637" y="3945"/>
                  <a:pt x="4652" y="3944"/>
                </a:cubicBezTo>
                <a:cubicBezTo>
                  <a:pt x="4774" y="3937"/>
                  <a:pt x="4905" y="3925"/>
                  <a:pt x="5027" y="3910"/>
                </a:cubicBezTo>
                <a:cubicBezTo>
                  <a:pt x="5057" y="3906"/>
                  <a:pt x="5086" y="3892"/>
                  <a:pt x="5112" y="3874"/>
                </a:cubicBezTo>
                <a:cubicBezTo>
                  <a:pt x="5138" y="3856"/>
                  <a:pt x="5161" y="3833"/>
                  <a:pt x="5181" y="3811"/>
                </a:cubicBezTo>
                <a:cubicBezTo>
                  <a:pt x="5219" y="3767"/>
                  <a:pt x="5243" y="3725"/>
                  <a:pt x="5243" y="3725"/>
                </a:cubicBezTo>
                <a:cubicBezTo>
                  <a:pt x="5274" y="3694"/>
                  <a:pt x="5304" y="3633"/>
                  <a:pt x="5274" y="3602"/>
                </a:cubicBezTo>
                <a:cubicBezTo>
                  <a:pt x="5212" y="3586"/>
                  <a:pt x="5057" y="3586"/>
                  <a:pt x="5057" y="3525"/>
                </a:cubicBezTo>
                <a:cubicBezTo>
                  <a:pt x="5057" y="3510"/>
                  <a:pt x="5088" y="3509"/>
                  <a:pt x="5119" y="3509"/>
                </a:cubicBezTo>
                <a:cubicBezTo>
                  <a:pt x="5119" y="3503"/>
                  <a:pt x="5120" y="3496"/>
                  <a:pt x="5121" y="3489"/>
                </a:cubicBezTo>
                <a:cubicBezTo>
                  <a:pt x="5122" y="3490"/>
                  <a:pt x="5122" y="3490"/>
                  <a:pt x="5122" y="3490"/>
                </a:cubicBezTo>
                <a:cubicBezTo>
                  <a:pt x="5122" y="3492"/>
                  <a:pt x="5122" y="3492"/>
                  <a:pt x="5122" y="3492"/>
                </a:cubicBezTo>
                <a:cubicBezTo>
                  <a:pt x="5122" y="3493"/>
                  <a:pt x="5123" y="3494"/>
                  <a:pt x="5123" y="3496"/>
                </a:cubicBezTo>
                <a:cubicBezTo>
                  <a:pt x="5125" y="3498"/>
                  <a:pt x="5123" y="3500"/>
                  <a:pt x="5123" y="3501"/>
                </a:cubicBezTo>
                <a:cubicBezTo>
                  <a:pt x="5122" y="3503"/>
                  <a:pt x="5122" y="3503"/>
                  <a:pt x="5122" y="3503"/>
                </a:cubicBezTo>
                <a:cubicBezTo>
                  <a:pt x="5121" y="3504"/>
                  <a:pt x="5121" y="3504"/>
                  <a:pt x="5121" y="3504"/>
                </a:cubicBezTo>
                <a:cubicBezTo>
                  <a:pt x="5122" y="3505"/>
                  <a:pt x="5122" y="3505"/>
                  <a:pt x="5122" y="3505"/>
                </a:cubicBezTo>
                <a:cubicBezTo>
                  <a:pt x="5122" y="3506"/>
                  <a:pt x="5123" y="3507"/>
                  <a:pt x="5124" y="3508"/>
                </a:cubicBezTo>
                <a:cubicBezTo>
                  <a:pt x="5124" y="3509"/>
                  <a:pt x="5124" y="3509"/>
                  <a:pt x="5124" y="3509"/>
                </a:cubicBezTo>
                <a:cubicBezTo>
                  <a:pt x="5125" y="3509"/>
                  <a:pt x="5125" y="3509"/>
                  <a:pt x="5125" y="3509"/>
                </a:cubicBezTo>
                <a:cubicBezTo>
                  <a:pt x="5125" y="3510"/>
                  <a:pt x="5125" y="3510"/>
                  <a:pt x="5125" y="3510"/>
                </a:cubicBezTo>
                <a:cubicBezTo>
                  <a:pt x="5127" y="3511"/>
                  <a:pt x="5127" y="3511"/>
                  <a:pt x="5127" y="3511"/>
                </a:cubicBezTo>
                <a:cubicBezTo>
                  <a:pt x="5131" y="3514"/>
                  <a:pt x="5135" y="3516"/>
                  <a:pt x="5140" y="3519"/>
                </a:cubicBezTo>
                <a:cubicBezTo>
                  <a:pt x="5144" y="3522"/>
                  <a:pt x="5149" y="3524"/>
                  <a:pt x="5153" y="3526"/>
                </a:cubicBezTo>
                <a:cubicBezTo>
                  <a:pt x="5163" y="3531"/>
                  <a:pt x="5163" y="3531"/>
                  <a:pt x="5163" y="3531"/>
                </a:cubicBezTo>
                <a:cubicBezTo>
                  <a:pt x="5175" y="3537"/>
                  <a:pt x="5175" y="3537"/>
                  <a:pt x="5175" y="3537"/>
                </a:cubicBezTo>
                <a:cubicBezTo>
                  <a:pt x="5183" y="3540"/>
                  <a:pt x="5191" y="3544"/>
                  <a:pt x="5199" y="3547"/>
                </a:cubicBezTo>
                <a:cubicBezTo>
                  <a:pt x="5211" y="3552"/>
                  <a:pt x="5211" y="3552"/>
                  <a:pt x="5211" y="3552"/>
                </a:cubicBezTo>
                <a:cubicBezTo>
                  <a:pt x="5227" y="3558"/>
                  <a:pt x="5227" y="3558"/>
                  <a:pt x="5227" y="3558"/>
                </a:cubicBezTo>
                <a:cubicBezTo>
                  <a:pt x="5240" y="3563"/>
                  <a:pt x="5252" y="3567"/>
                  <a:pt x="5264" y="3572"/>
                </a:cubicBezTo>
                <a:cubicBezTo>
                  <a:pt x="5277" y="3577"/>
                  <a:pt x="5290" y="3581"/>
                  <a:pt x="5303" y="3585"/>
                </a:cubicBezTo>
                <a:cubicBezTo>
                  <a:pt x="5319" y="3590"/>
                  <a:pt x="5335" y="3594"/>
                  <a:pt x="5351" y="3599"/>
                </a:cubicBezTo>
                <a:cubicBezTo>
                  <a:pt x="5362" y="3602"/>
                  <a:pt x="5362" y="3602"/>
                  <a:pt x="5362" y="3602"/>
                </a:cubicBezTo>
                <a:cubicBezTo>
                  <a:pt x="5365" y="3602"/>
                  <a:pt x="5365" y="3602"/>
                  <a:pt x="5366" y="3602"/>
                </a:cubicBezTo>
                <a:cubicBezTo>
                  <a:pt x="5368" y="3602"/>
                  <a:pt x="5368" y="3602"/>
                  <a:pt x="5368" y="3602"/>
                </a:cubicBezTo>
                <a:cubicBezTo>
                  <a:pt x="5371" y="3603"/>
                  <a:pt x="5374" y="3603"/>
                  <a:pt x="5377" y="3603"/>
                </a:cubicBezTo>
                <a:cubicBezTo>
                  <a:pt x="5390" y="3604"/>
                  <a:pt x="5402" y="3605"/>
                  <a:pt x="5414" y="3605"/>
                </a:cubicBezTo>
                <a:cubicBezTo>
                  <a:pt x="5437" y="3605"/>
                  <a:pt x="5473" y="3569"/>
                  <a:pt x="5503" y="3532"/>
                </a:cubicBezTo>
                <a:cubicBezTo>
                  <a:pt x="5533" y="3496"/>
                  <a:pt x="5558" y="3460"/>
                  <a:pt x="5558" y="3460"/>
                </a:cubicBezTo>
                <a:cubicBezTo>
                  <a:pt x="5565" y="3451"/>
                  <a:pt x="5574" y="3440"/>
                  <a:pt x="5583" y="3427"/>
                </a:cubicBezTo>
                <a:cubicBezTo>
                  <a:pt x="5691" y="3439"/>
                  <a:pt x="5799" y="3449"/>
                  <a:pt x="5908" y="3456"/>
                </a:cubicBezTo>
                <a:cubicBezTo>
                  <a:pt x="5798" y="3430"/>
                  <a:pt x="5708" y="3399"/>
                  <a:pt x="5608" y="3382"/>
                </a:cubicBezTo>
                <a:cubicBezTo>
                  <a:pt x="5613" y="3370"/>
                  <a:pt x="5616" y="3359"/>
                  <a:pt x="5616" y="3349"/>
                </a:cubicBezTo>
                <a:cubicBezTo>
                  <a:pt x="5600" y="3327"/>
                  <a:pt x="5545" y="3307"/>
                  <a:pt x="5568" y="3249"/>
                </a:cubicBezTo>
                <a:cubicBezTo>
                  <a:pt x="5574" y="3235"/>
                  <a:pt x="5585" y="3239"/>
                  <a:pt x="5596" y="3243"/>
                </a:cubicBezTo>
                <a:cubicBezTo>
                  <a:pt x="5620" y="3185"/>
                  <a:pt x="5701" y="3083"/>
                  <a:pt x="5712" y="3087"/>
                </a:cubicBezTo>
                <a:cubicBezTo>
                  <a:pt x="5726" y="3073"/>
                  <a:pt x="5768" y="3045"/>
                  <a:pt x="5805" y="3021"/>
                </a:cubicBezTo>
                <a:cubicBezTo>
                  <a:pt x="5807" y="3021"/>
                  <a:pt x="5807" y="3021"/>
                  <a:pt x="5807" y="3021"/>
                </a:cubicBezTo>
                <a:cubicBezTo>
                  <a:pt x="5815" y="3019"/>
                  <a:pt x="5824" y="3017"/>
                  <a:pt x="5834" y="3017"/>
                </a:cubicBezTo>
                <a:cubicBezTo>
                  <a:pt x="5837" y="3017"/>
                  <a:pt x="5839" y="3017"/>
                  <a:pt x="5842" y="3017"/>
                </a:cubicBezTo>
                <a:cubicBezTo>
                  <a:pt x="5845" y="3018"/>
                  <a:pt x="5847" y="3018"/>
                  <a:pt x="5850" y="3019"/>
                </a:cubicBezTo>
                <a:cubicBezTo>
                  <a:pt x="5853" y="3020"/>
                  <a:pt x="5856" y="3022"/>
                  <a:pt x="5859" y="3023"/>
                </a:cubicBezTo>
                <a:cubicBezTo>
                  <a:pt x="5860" y="3024"/>
                  <a:pt x="5862" y="3025"/>
                  <a:pt x="5863" y="3026"/>
                </a:cubicBezTo>
                <a:cubicBezTo>
                  <a:pt x="5865" y="3027"/>
                  <a:pt x="5867" y="3029"/>
                  <a:pt x="5868" y="3030"/>
                </a:cubicBezTo>
                <a:cubicBezTo>
                  <a:pt x="5870" y="3031"/>
                  <a:pt x="5871" y="3034"/>
                  <a:pt x="5873" y="3035"/>
                </a:cubicBezTo>
                <a:cubicBezTo>
                  <a:pt x="5875" y="3038"/>
                  <a:pt x="5875" y="3038"/>
                  <a:pt x="5875" y="3038"/>
                </a:cubicBezTo>
                <a:cubicBezTo>
                  <a:pt x="5876" y="3040"/>
                  <a:pt x="5876" y="3040"/>
                  <a:pt x="5876" y="3040"/>
                </a:cubicBezTo>
                <a:cubicBezTo>
                  <a:pt x="5877" y="3042"/>
                  <a:pt x="5877" y="3042"/>
                  <a:pt x="5877" y="3042"/>
                </a:cubicBezTo>
                <a:cubicBezTo>
                  <a:pt x="5879" y="3045"/>
                  <a:pt x="5880" y="3048"/>
                  <a:pt x="5881" y="3051"/>
                </a:cubicBezTo>
                <a:cubicBezTo>
                  <a:pt x="5882" y="3053"/>
                  <a:pt x="5883" y="3057"/>
                  <a:pt x="5883" y="3061"/>
                </a:cubicBezTo>
                <a:cubicBezTo>
                  <a:pt x="5884" y="3065"/>
                  <a:pt x="5884" y="3068"/>
                  <a:pt x="5884" y="3072"/>
                </a:cubicBezTo>
                <a:cubicBezTo>
                  <a:pt x="5884" y="3076"/>
                  <a:pt x="5884" y="3080"/>
                  <a:pt x="5883" y="3083"/>
                </a:cubicBezTo>
                <a:cubicBezTo>
                  <a:pt x="5881" y="3091"/>
                  <a:pt x="5879" y="3097"/>
                  <a:pt x="5876" y="3103"/>
                </a:cubicBezTo>
                <a:cubicBezTo>
                  <a:pt x="5873" y="3109"/>
                  <a:pt x="5870" y="3114"/>
                  <a:pt x="5865" y="3119"/>
                </a:cubicBezTo>
                <a:cubicBezTo>
                  <a:pt x="5863" y="3122"/>
                  <a:pt x="5861" y="3124"/>
                  <a:pt x="5859" y="3126"/>
                </a:cubicBezTo>
                <a:cubicBezTo>
                  <a:pt x="5857" y="3128"/>
                  <a:pt x="5854" y="3130"/>
                  <a:pt x="5855" y="3130"/>
                </a:cubicBezTo>
                <a:cubicBezTo>
                  <a:pt x="5855" y="3132"/>
                  <a:pt x="5855" y="3134"/>
                  <a:pt x="5856" y="3136"/>
                </a:cubicBezTo>
                <a:cubicBezTo>
                  <a:pt x="5854" y="3152"/>
                  <a:pt x="5870" y="3174"/>
                  <a:pt x="5895" y="3198"/>
                </a:cubicBezTo>
                <a:cubicBezTo>
                  <a:pt x="5898" y="3201"/>
                  <a:pt x="5901" y="3204"/>
                  <a:pt x="5904" y="3207"/>
                </a:cubicBezTo>
                <a:cubicBezTo>
                  <a:pt x="5906" y="3209"/>
                  <a:pt x="5906" y="3209"/>
                  <a:pt x="5906" y="3209"/>
                </a:cubicBezTo>
                <a:cubicBezTo>
                  <a:pt x="5906" y="3209"/>
                  <a:pt x="5906" y="3209"/>
                  <a:pt x="5906" y="3209"/>
                </a:cubicBezTo>
                <a:cubicBezTo>
                  <a:pt x="5912" y="3207"/>
                  <a:pt x="5912" y="3207"/>
                  <a:pt x="5912" y="3207"/>
                </a:cubicBezTo>
                <a:cubicBezTo>
                  <a:pt x="5919" y="3204"/>
                  <a:pt x="5926" y="3200"/>
                  <a:pt x="5934" y="3195"/>
                </a:cubicBezTo>
                <a:cubicBezTo>
                  <a:pt x="5941" y="3191"/>
                  <a:pt x="5948" y="3186"/>
                  <a:pt x="5954" y="3180"/>
                </a:cubicBezTo>
                <a:cubicBezTo>
                  <a:pt x="5961" y="3175"/>
                  <a:pt x="5967" y="3169"/>
                  <a:pt x="5974" y="3162"/>
                </a:cubicBezTo>
                <a:cubicBezTo>
                  <a:pt x="5980" y="3156"/>
                  <a:pt x="5985" y="3149"/>
                  <a:pt x="5991" y="3141"/>
                </a:cubicBezTo>
                <a:cubicBezTo>
                  <a:pt x="5996" y="3132"/>
                  <a:pt x="6002" y="3122"/>
                  <a:pt x="6006" y="3112"/>
                </a:cubicBezTo>
                <a:cubicBezTo>
                  <a:pt x="6008" y="3107"/>
                  <a:pt x="6010" y="3102"/>
                  <a:pt x="6012" y="3097"/>
                </a:cubicBezTo>
                <a:cubicBezTo>
                  <a:pt x="6014" y="3091"/>
                  <a:pt x="6015" y="3087"/>
                  <a:pt x="6016" y="3081"/>
                </a:cubicBezTo>
                <a:cubicBezTo>
                  <a:pt x="6019" y="3071"/>
                  <a:pt x="6020" y="3060"/>
                  <a:pt x="6021" y="3049"/>
                </a:cubicBezTo>
                <a:cubicBezTo>
                  <a:pt x="6021" y="3043"/>
                  <a:pt x="6021" y="3039"/>
                  <a:pt x="6021" y="3035"/>
                </a:cubicBezTo>
                <a:cubicBezTo>
                  <a:pt x="6021" y="3030"/>
                  <a:pt x="6021" y="3025"/>
                  <a:pt x="6021" y="3021"/>
                </a:cubicBezTo>
                <a:close/>
                <a:moveTo>
                  <a:pt x="5043" y="1210"/>
                </a:moveTo>
                <a:cubicBezTo>
                  <a:pt x="5042" y="1209"/>
                  <a:pt x="5042" y="1209"/>
                  <a:pt x="5042" y="1209"/>
                </a:cubicBezTo>
                <a:cubicBezTo>
                  <a:pt x="5042" y="1209"/>
                  <a:pt x="5042" y="1209"/>
                  <a:pt x="5043" y="1209"/>
                </a:cubicBezTo>
                <a:cubicBezTo>
                  <a:pt x="5043" y="1210"/>
                  <a:pt x="5043" y="1210"/>
                  <a:pt x="5043" y="1210"/>
                </a:cubicBezTo>
                <a:close/>
                <a:moveTo>
                  <a:pt x="5025" y="1203"/>
                </a:moveTo>
                <a:cubicBezTo>
                  <a:pt x="5030" y="1205"/>
                  <a:pt x="5034" y="1206"/>
                  <a:pt x="5038" y="1208"/>
                </a:cubicBezTo>
                <a:cubicBezTo>
                  <a:pt x="5033" y="1207"/>
                  <a:pt x="5025" y="1209"/>
                  <a:pt x="5016" y="1211"/>
                </a:cubicBezTo>
                <a:cubicBezTo>
                  <a:pt x="5016" y="1207"/>
                  <a:pt x="5019" y="1204"/>
                  <a:pt x="5025" y="1203"/>
                </a:cubicBezTo>
                <a:close/>
                <a:moveTo>
                  <a:pt x="4360" y="705"/>
                </a:moveTo>
                <a:cubicBezTo>
                  <a:pt x="4359" y="711"/>
                  <a:pt x="4363" y="722"/>
                  <a:pt x="4367" y="733"/>
                </a:cubicBezTo>
                <a:cubicBezTo>
                  <a:pt x="4362" y="719"/>
                  <a:pt x="4362" y="719"/>
                  <a:pt x="4356" y="704"/>
                </a:cubicBezTo>
                <a:cubicBezTo>
                  <a:pt x="4357" y="708"/>
                  <a:pt x="4357" y="711"/>
                  <a:pt x="4358" y="713"/>
                </a:cubicBezTo>
                <a:cubicBezTo>
                  <a:pt x="4358" y="715"/>
                  <a:pt x="4358" y="717"/>
                  <a:pt x="4358" y="718"/>
                </a:cubicBezTo>
                <a:cubicBezTo>
                  <a:pt x="4358" y="720"/>
                  <a:pt x="4357" y="720"/>
                  <a:pt x="4355" y="719"/>
                </a:cubicBezTo>
                <a:cubicBezTo>
                  <a:pt x="4353" y="718"/>
                  <a:pt x="4349" y="715"/>
                  <a:pt x="4351" y="723"/>
                </a:cubicBezTo>
                <a:cubicBezTo>
                  <a:pt x="4346" y="711"/>
                  <a:pt x="4345" y="709"/>
                  <a:pt x="4342" y="701"/>
                </a:cubicBezTo>
                <a:cubicBezTo>
                  <a:pt x="4348" y="701"/>
                  <a:pt x="4353" y="702"/>
                  <a:pt x="4360" y="705"/>
                </a:cubicBezTo>
                <a:close/>
                <a:moveTo>
                  <a:pt x="4341" y="710"/>
                </a:moveTo>
                <a:cubicBezTo>
                  <a:pt x="4339" y="706"/>
                  <a:pt x="4338" y="703"/>
                  <a:pt x="4338" y="701"/>
                </a:cubicBezTo>
                <a:cubicBezTo>
                  <a:pt x="4339" y="701"/>
                  <a:pt x="4340" y="701"/>
                  <a:pt x="4341" y="701"/>
                </a:cubicBezTo>
                <a:cubicBezTo>
                  <a:pt x="4342" y="704"/>
                  <a:pt x="4343" y="706"/>
                  <a:pt x="4343" y="707"/>
                </a:cubicBezTo>
                <a:cubicBezTo>
                  <a:pt x="4343" y="708"/>
                  <a:pt x="4342" y="708"/>
                  <a:pt x="4341" y="707"/>
                </a:cubicBezTo>
                <a:cubicBezTo>
                  <a:pt x="4340" y="706"/>
                  <a:pt x="4339" y="702"/>
                  <a:pt x="4341" y="7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56"/>
          <p:cNvGrpSpPr/>
          <p:nvPr/>
        </p:nvGrpSpPr>
        <p:grpSpPr>
          <a:xfrm>
            <a:off x="1996551" y="4158762"/>
            <a:ext cx="8198898" cy="2610112"/>
            <a:chOff x="1548265" y="3628625"/>
            <a:chExt cx="8930255" cy="3597449"/>
          </a:xfrm>
        </p:grpSpPr>
        <p:pic>
          <p:nvPicPr>
            <p:cNvPr id="5" name="图片 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8265" y="3628625"/>
              <a:ext cx="1549862" cy="3597449"/>
            </a:xfrm>
            <a:prstGeom prst="rect">
              <a:avLst/>
            </a:prstGeom>
          </p:spPr>
        </p:pic>
        <p:pic>
          <p:nvPicPr>
            <p:cNvPr id="6" name="图形 5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15565" y="3845153"/>
              <a:ext cx="1304450" cy="3380921"/>
            </a:xfrm>
            <a:prstGeom prst="rect">
              <a:avLst/>
            </a:prstGeom>
          </p:spPr>
        </p:pic>
        <p:pic>
          <p:nvPicPr>
            <p:cNvPr id="7" name="图片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7453" y="3628625"/>
              <a:ext cx="1307437" cy="3554690"/>
            </a:xfrm>
            <a:prstGeom prst="rect">
              <a:avLst/>
            </a:prstGeom>
          </p:spPr>
        </p:pic>
        <p:pic>
          <p:nvPicPr>
            <p:cNvPr id="8" name="图片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62328" y="4022292"/>
              <a:ext cx="1158635" cy="3203782"/>
            </a:xfrm>
            <a:prstGeom prst="rect">
              <a:avLst/>
            </a:prstGeom>
          </p:spPr>
        </p:pic>
        <p:pic>
          <p:nvPicPr>
            <p:cNvPr id="9" name="图片 5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38400" y="3845153"/>
              <a:ext cx="1940120" cy="3359542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A0984DE-53AA-9C04-E120-7F0515AD4D25}"/>
              </a:ext>
            </a:extLst>
          </p:cNvPr>
          <p:cNvSpPr txBox="1"/>
          <p:nvPr/>
        </p:nvSpPr>
        <p:spPr>
          <a:xfrm>
            <a:off x="1431681" y="1394265"/>
            <a:ext cx="9328638" cy="260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tabLst>
                <a:tab pos="462915" algn="l"/>
              </a:tabLst>
            </a:pPr>
            <a:r>
              <a:rPr lang="en-US" sz="2400" b="1" u="none" strike="noStrike" spc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vi-VN" sz="24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vi-VN" sz="24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chủ ngữ là cụm danh 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vi-VN" sz="24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những câu dưới đây. Xác định danh từ trung tâm và thành tố phụ là cụm chủ vị trong mỗi chủ ngữ đó.</a:t>
            </a:r>
            <a:endParaRPr lang="en-US" sz="2400" u="none" strike="noStrike" spc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tabLst>
                <a:tab pos="466090" algn="l"/>
              </a:tabLst>
            </a:pPr>
            <a:r>
              <a:rPr lang="en-US" sz="22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2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 qu</a:t>
            </a:r>
            <a:r>
              <a:rPr lang="en-US" sz="22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2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áo bà ba đen mà má nuôi tôi </a:t>
            </a:r>
            <a:r>
              <a:rPr lang="vi-VN" sz="2200" i="1" u="none" strike="noStrike" spc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vừa kh</a:t>
            </a:r>
            <a:r>
              <a:rPr lang="en-US" sz="2200" i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2200" i="1" u="none" strike="noStrike" spc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 cho tôi lại rộng quá kh</a:t>
            </a:r>
            <a:r>
              <a:rPr lang="en-US" sz="2200" i="1" u="none" strike="noStrike" spc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ổ</a:t>
            </a:r>
            <a:r>
              <a:rPr lang="vi-VN" sz="2200" i="1" u="none" strike="noStrike" spc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cứ lùng nhà lùng nhùng làm tôi càng thẹn thùng, khó chịu.</a:t>
            </a:r>
            <a:r>
              <a:rPr lang="vi-VN" sz="2200" u="none" strike="noStrike" spc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(Đoàn Giỏi)</a:t>
            </a:r>
            <a:endParaRPr lang="en-US" sz="2200" u="none" strike="noStrike" spc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b. </a:t>
            </a:r>
            <a:r>
              <a:rPr lang="vi-VN" sz="2200" i="1" dirty="0">
                <a:solidFill>
                  <a:srgbClr val="000000"/>
                </a:solidFill>
                <a:effectLst/>
                <a:latin typeface="+mj-lt"/>
                <a:ea typeface="Courier New" panose="02070309020205020404" pitchFamily="49" charset="0"/>
              </a:rPr>
              <a:t>Chuyện bác Hai và chú kết bạn rồi cùng nhau đánh giặc ph</a:t>
            </a:r>
            <a:r>
              <a:rPr lang="en-US" sz="2200" i="1" dirty="0">
                <a:solidFill>
                  <a:srgbClr val="000000"/>
                </a:solidFill>
                <a:latin typeface="+mj-lt"/>
                <a:ea typeface="Courier New" panose="02070309020205020404" pitchFamily="49" charset="0"/>
              </a:rPr>
              <a:t>ả</a:t>
            </a:r>
            <a:r>
              <a:rPr lang="vi-VN" sz="2200" i="1" dirty="0">
                <a:solidFill>
                  <a:srgbClr val="000000"/>
                </a:solidFill>
                <a:effectLst/>
                <a:latin typeface="+mj-lt"/>
                <a:ea typeface="Courier New" panose="02070309020205020404" pitchFamily="49" charset="0"/>
              </a:rPr>
              <a:t>ng phất màu huyền thoại.</a:t>
            </a:r>
            <a:r>
              <a:rPr lang="vi-VN" sz="2200" dirty="0">
                <a:solidFill>
                  <a:srgbClr val="000000"/>
                </a:solidFill>
                <a:effectLst/>
                <a:latin typeface="+mj-lt"/>
                <a:ea typeface="Courier New" panose="02070309020205020404" pitchFamily="49" charset="0"/>
              </a:rPr>
              <a:t> (Bùi Hồng)</a:t>
            </a:r>
            <a:endParaRPr lang="en-US" sz="2200" u="none" strike="noStrike" spc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 noEditPoints="1"/>
          </p:cNvSpPr>
          <p:nvPr/>
        </p:nvSpPr>
        <p:spPr bwMode="auto">
          <a:xfrm>
            <a:off x="607219" y="0"/>
            <a:ext cx="10977563" cy="6810319"/>
          </a:xfrm>
          <a:custGeom>
            <a:avLst/>
            <a:gdLst>
              <a:gd name="T0" fmla="*/ 5995 w 6021"/>
              <a:gd name="T1" fmla="*/ 2925 h 4063"/>
              <a:gd name="T2" fmla="*/ 5862 w 6021"/>
              <a:gd name="T3" fmla="*/ 2482 h 4063"/>
              <a:gd name="T4" fmla="*/ 5803 w 6021"/>
              <a:gd name="T5" fmla="*/ 2440 h 4063"/>
              <a:gd name="T6" fmla="*/ 5694 w 6021"/>
              <a:gd name="T7" fmla="*/ 2388 h 4063"/>
              <a:gd name="T8" fmla="*/ 5697 w 6021"/>
              <a:gd name="T9" fmla="*/ 2270 h 4063"/>
              <a:gd name="T10" fmla="*/ 5739 w 6021"/>
              <a:gd name="T11" fmla="*/ 2096 h 4063"/>
              <a:gd name="T12" fmla="*/ 5441 w 6021"/>
              <a:gd name="T13" fmla="*/ 1401 h 4063"/>
              <a:gd name="T14" fmla="*/ 5210 w 6021"/>
              <a:gd name="T15" fmla="*/ 1227 h 4063"/>
              <a:gd name="T16" fmla="*/ 4985 w 6021"/>
              <a:gd name="T17" fmla="*/ 1176 h 4063"/>
              <a:gd name="T18" fmla="*/ 4694 w 6021"/>
              <a:gd name="T19" fmla="*/ 432 h 4063"/>
              <a:gd name="T20" fmla="*/ 4607 w 6021"/>
              <a:gd name="T21" fmla="*/ 409 h 4063"/>
              <a:gd name="T22" fmla="*/ 4412 w 6021"/>
              <a:gd name="T23" fmla="*/ 380 h 4063"/>
              <a:gd name="T24" fmla="*/ 4266 w 6021"/>
              <a:gd name="T25" fmla="*/ 597 h 4063"/>
              <a:gd name="T26" fmla="*/ 3401 w 6021"/>
              <a:gd name="T27" fmla="*/ 410 h 4063"/>
              <a:gd name="T28" fmla="*/ 2404 w 6021"/>
              <a:gd name="T29" fmla="*/ 18 h 4063"/>
              <a:gd name="T30" fmla="*/ 2024 w 6021"/>
              <a:gd name="T31" fmla="*/ 25 h 4063"/>
              <a:gd name="T32" fmla="*/ 1906 w 6021"/>
              <a:gd name="T33" fmla="*/ 301 h 4063"/>
              <a:gd name="T34" fmla="*/ 1698 w 6021"/>
              <a:gd name="T35" fmla="*/ 629 h 4063"/>
              <a:gd name="T36" fmla="*/ 1686 w 6021"/>
              <a:gd name="T37" fmla="*/ 636 h 4063"/>
              <a:gd name="T38" fmla="*/ 1612 w 6021"/>
              <a:gd name="T39" fmla="*/ 672 h 4063"/>
              <a:gd name="T40" fmla="*/ 1614 w 6021"/>
              <a:gd name="T41" fmla="*/ 800 h 4063"/>
              <a:gd name="T42" fmla="*/ 1371 w 6021"/>
              <a:gd name="T43" fmla="*/ 1075 h 4063"/>
              <a:gd name="T44" fmla="*/ 1228 w 6021"/>
              <a:gd name="T45" fmla="*/ 1029 h 4063"/>
              <a:gd name="T46" fmla="*/ 827 w 6021"/>
              <a:gd name="T47" fmla="*/ 1038 h 4063"/>
              <a:gd name="T48" fmla="*/ 765 w 6021"/>
              <a:gd name="T49" fmla="*/ 1090 h 4063"/>
              <a:gd name="T50" fmla="*/ 478 w 6021"/>
              <a:gd name="T51" fmla="*/ 1520 h 4063"/>
              <a:gd name="T52" fmla="*/ 453 w 6021"/>
              <a:gd name="T53" fmla="*/ 1633 h 4063"/>
              <a:gd name="T54" fmla="*/ 347 w 6021"/>
              <a:gd name="T55" fmla="*/ 1918 h 4063"/>
              <a:gd name="T56" fmla="*/ 114 w 6021"/>
              <a:gd name="T57" fmla="*/ 2236 h 4063"/>
              <a:gd name="T58" fmla="*/ 391 w 6021"/>
              <a:gd name="T59" fmla="*/ 2098 h 4063"/>
              <a:gd name="T60" fmla="*/ 334 w 6021"/>
              <a:gd name="T61" fmla="*/ 2415 h 4063"/>
              <a:gd name="T62" fmla="*/ 206 w 6021"/>
              <a:gd name="T63" fmla="*/ 2560 h 4063"/>
              <a:gd name="T64" fmla="*/ 52 w 6021"/>
              <a:gd name="T65" fmla="*/ 2947 h 4063"/>
              <a:gd name="T66" fmla="*/ 335 w 6021"/>
              <a:gd name="T67" fmla="*/ 2624 h 4063"/>
              <a:gd name="T68" fmla="*/ 381 w 6021"/>
              <a:gd name="T69" fmla="*/ 2630 h 4063"/>
              <a:gd name="T70" fmla="*/ 75 w 6021"/>
              <a:gd name="T71" fmla="*/ 2952 h 4063"/>
              <a:gd name="T72" fmla="*/ 173 w 6021"/>
              <a:gd name="T73" fmla="*/ 3255 h 4063"/>
              <a:gd name="T74" fmla="*/ 767 w 6021"/>
              <a:gd name="T75" fmla="*/ 3517 h 4063"/>
              <a:gd name="T76" fmla="*/ 1241 w 6021"/>
              <a:gd name="T77" fmla="*/ 3658 h 4063"/>
              <a:gd name="T78" fmla="*/ 1880 w 6021"/>
              <a:gd name="T79" fmla="*/ 3639 h 4063"/>
              <a:gd name="T80" fmla="*/ 2151 w 6021"/>
              <a:gd name="T81" fmla="*/ 3612 h 4063"/>
              <a:gd name="T82" fmla="*/ 1960 w 6021"/>
              <a:gd name="T83" fmla="*/ 3737 h 4063"/>
              <a:gd name="T84" fmla="*/ 1707 w 6021"/>
              <a:gd name="T85" fmla="*/ 3856 h 4063"/>
              <a:gd name="T86" fmla="*/ 1962 w 6021"/>
              <a:gd name="T87" fmla="*/ 3862 h 4063"/>
              <a:gd name="T88" fmla="*/ 1850 w 6021"/>
              <a:gd name="T89" fmla="*/ 3986 h 4063"/>
              <a:gd name="T90" fmla="*/ 1776 w 6021"/>
              <a:gd name="T91" fmla="*/ 4033 h 4063"/>
              <a:gd name="T92" fmla="*/ 1783 w 6021"/>
              <a:gd name="T93" fmla="*/ 4042 h 4063"/>
              <a:gd name="T94" fmla="*/ 1915 w 6021"/>
              <a:gd name="T95" fmla="*/ 3985 h 4063"/>
              <a:gd name="T96" fmla="*/ 2575 w 6021"/>
              <a:gd name="T97" fmla="*/ 4050 h 4063"/>
              <a:gd name="T98" fmla="*/ 3129 w 6021"/>
              <a:gd name="T99" fmla="*/ 4040 h 4063"/>
              <a:gd name="T100" fmla="*/ 3447 w 6021"/>
              <a:gd name="T101" fmla="*/ 4014 h 4063"/>
              <a:gd name="T102" fmla="*/ 3813 w 6021"/>
              <a:gd name="T103" fmla="*/ 3920 h 4063"/>
              <a:gd name="T104" fmla="*/ 4005 w 6021"/>
              <a:gd name="T105" fmla="*/ 3888 h 4063"/>
              <a:gd name="T106" fmla="*/ 4143 w 6021"/>
              <a:gd name="T107" fmla="*/ 3887 h 4063"/>
              <a:gd name="T108" fmla="*/ 5112 w 6021"/>
              <a:gd name="T109" fmla="*/ 3874 h 4063"/>
              <a:gd name="T110" fmla="*/ 5121 w 6021"/>
              <a:gd name="T111" fmla="*/ 3504 h 4063"/>
              <a:gd name="T112" fmla="*/ 5211 w 6021"/>
              <a:gd name="T113" fmla="*/ 3552 h 4063"/>
              <a:gd name="T114" fmla="*/ 5583 w 6021"/>
              <a:gd name="T115" fmla="*/ 3427 h 4063"/>
              <a:gd name="T116" fmla="*/ 5859 w 6021"/>
              <a:gd name="T117" fmla="*/ 3023 h 4063"/>
              <a:gd name="T118" fmla="*/ 5865 w 6021"/>
              <a:gd name="T119" fmla="*/ 3119 h 4063"/>
              <a:gd name="T120" fmla="*/ 5991 w 6021"/>
              <a:gd name="T121" fmla="*/ 3141 h 4063"/>
              <a:gd name="T122" fmla="*/ 5038 w 6021"/>
              <a:gd name="T123" fmla="*/ 1208 h 4063"/>
              <a:gd name="T124" fmla="*/ 4341 w 6021"/>
              <a:gd name="T125" fmla="*/ 710 h 4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021" h="4063">
                <a:moveTo>
                  <a:pt x="6021" y="3021"/>
                </a:moveTo>
                <a:cubicBezTo>
                  <a:pt x="6021" y="3016"/>
                  <a:pt x="6020" y="3011"/>
                  <a:pt x="6019" y="3007"/>
                </a:cubicBezTo>
                <a:cubicBezTo>
                  <a:pt x="6019" y="3003"/>
                  <a:pt x="6018" y="2999"/>
                  <a:pt x="6017" y="2994"/>
                </a:cubicBezTo>
                <a:cubicBezTo>
                  <a:pt x="6016" y="2987"/>
                  <a:pt x="6015" y="2980"/>
                  <a:pt x="6013" y="2973"/>
                </a:cubicBezTo>
                <a:cubicBezTo>
                  <a:pt x="6011" y="2967"/>
                  <a:pt x="6011" y="2967"/>
                  <a:pt x="6011" y="2967"/>
                </a:cubicBezTo>
                <a:cubicBezTo>
                  <a:pt x="6010" y="2965"/>
                  <a:pt x="6010" y="2965"/>
                  <a:pt x="6010" y="2965"/>
                </a:cubicBezTo>
                <a:cubicBezTo>
                  <a:pt x="6009" y="2963"/>
                  <a:pt x="6009" y="2963"/>
                  <a:pt x="6009" y="2963"/>
                </a:cubicBezTo>
                <a:cubicBezTo>
                  <a:pt x="6009" y="2960"/>
                  <a:pt x="6008" y="2957"/>
                  <a:pt x="6007" y="2955"/>
                </a:cubicBezTo>
                <a:cubicBezTo>
                  <a:pt x="6005" y="2949"/>
                  <a:pt x="6003" y="2943"/>
                  <a:pt x="6001" y="2938"/>
                </a:cubicBezTo>
                <a:cubicBezTo>
                  <a:pt x="6000" y="2936"/>
                  <a:pt x="6000" y="2935"/>
                  <a:pt x="5999" y="2934"/>
                </a:cubicBezTo>
                <a:cubicBezTo>
                  <a:pt x="5998" y="2931"/>
                  <a:pt x="5998" y="2931"/>
                  <a:pt x="5998" y="2931"/>
                </a:cubicBezTo>
                <a:cubicBezTo>
                  <a:pt x="5995" y="2925"/>
                  <a:pt x="5995" y="2925"/>
                  <a:pt x="5995" y="2925"/>
                </a:cubicBezTo>
                <a:cubicBezTo>
                  <a:pt x="5994" y="2920"/>
                  <a:pt x="5991" y="2916"/>
                  <a:pt x="5990" y="2912"/>
                </a:cubicBezTo>
                <a:cubicBezTo>
                  <a:pt x="5988" y="2908"/>
                  <a:pt x="5986" y="2905"/>
                  <a:pt x="5985" y="2901"/>
                </a:cubicBezTo>
                <a:cubicBezTo>
                  <a:pt x="5982" y="2896"/>
                  <a:pt x="5982" y="2896"/>
                  <a:pt x="5982" y="2896"/>
                </a:cubicBezTo>
                <a:cubicBezTo>
                  <a:pt x="5980" y="2893"/>
                  <a:pt x="5980" y="2893"/>
                  <a:pt x="5980" y="2893"/>
                </a:cubicBezTo>
                <a:cubicBezTo>
                  <a:pt x="5979" y="2891"/>
                  <a:pt x="5979" y="2891"/>
                  <a:pt x="5979" y="2891"/>
                </a:cubicBezTo>
                <a:cubicBezTo>
                  <a:pt x="5978" y="2888"/>
                  <a:pt x="5976" y="2885"/>
                  <a:pt x="5974" y="2882"/>
                </a:cubicBezTo>
                <a:cubicBezTo>
                  <a:pt x="5971" y="2875"/>
                  <a:pt x="5968" y="2870"/>
                  <a:pt x="5965" y="2864"/>
                </a:cubicBezTo>
                <a:cubicBezTo>
                  <a:pt x="5952" y="2842"/>
                  <a:pt x="5940" y="2824"/>
                  <a:pt x="5922" y="2804"/>
                </a:cubicBezTo>
                <a:cubicBezTo>
                  <a:pt x="5901" y="2795"/>
                  <a:pt x="5901" y="2795"/>
                  <a:pt x="5901" y="2795"/>
                </a:cubicBezTo>
                <a:cubicBezTo>
                  <a:pt x="5898" y="2728"/>
                  <a:pt x="5886" y="2661"/>
                  <a:pt x="5872" y="2634"/>
                </a:cubicBezTo>
                <a:cubicBezTo>
                  <a:pt x="5859" y="2596"/>
                  <a:pt x="5901" y="2562"/>
                  <a:pt x="5919" y="2519"/>
                </a:cubicBezTo>
                <a:cubicBezTo>
                  <a:pt x="5888" y="2524"/>
                  <a:pt x="5893" y="2477"/>
                  <a:pt x="5862" y="2482"/>
                </a:cubicBezTo>
                <a:cubicBezTo>
                  <a:pt x="5865" y="2475"/>
                  <a:pt x="5849" y="2461"/>
                  <a:pt x="5828" y="2447"/>
                </a:cubicBezTo>
                <a:cubicBezTo>
                  <a:pt x="5825" y="2445"/>
                  <a:pt x="5822" y="2443"/>
                  <a:pt x="5819" y="2441"/>
                </a:cubicBezTo>
                <a:cubicBezTo>
                  <a:pt x="5817" y="2440"/>
                  <a:pt x="5819" y="2440"/>
                  <a:pt x="5819" y="2440"/>
                </a:cubicBezTo>
                <a:cubicBezTo>
                  <a:pt x="5820" y="2440"/>
                  <a:pt x="5820" y="2440"/>
                  <a:pt x="5820" y="2440"/>
                </a:cubicBezTo>
                <a:cubicBezTo>
                  <a:pt x="5822" y="2439"/>
                  <a:pt x="5823" y="2438"/>
                  <a:pt x="5825" y="2438"/>
                </a:cubicBezTo>
                <a:cubicBezTo>
                  <a:pt x="5825" y="2437"/>
                  <a:pt x="5824" y="2436"/>
                  <a:pt x="5824" y="2435"/>
                </a:cubicBezTo>
                <a:cubicBezTo>
                  <a:pt x="5824" y="2435"/>
                  <a:pt x="5823" y="2435"/>
                  <a:pt x="5823" y="2435"/>
                </a:cubicBezTo>
                <a:cubicBezTo>
                  <a:pt x="5823" y="2434"/>
                  <a:pt x="5823" y="2434"/>
                  <a:pt x="5823" y="2434"/>
                </a:cubicBezTo>
                <a:cubicBezTo>
                  <a:pt x="5822" y="2434"/>
                  <a:pt x="5822" y="2434"/>
                  <a:pt x="5822" y="2434"/>
                </a:cubicBezTo>
                <a:cubicBezTo>
                  <a:pt x="5822" y="2434"/>
                  <a:pt x="5819" y="2437"/>
                  <a:pt x="5814" y="2439"/>
                </a:cubicBezTo>
                <a:cubicBezTo>
                  <a:pt x="5813" y="2440"/>
                  <a:pt x="5812" y="2440"/>
                  <a:pt x="5811" y="2440"/>
                </a:cubicBezTo>
                <a:cubicBezTo>
                  <a:pt x="5808" y="2440"/>
                  <a:pt x="5806" y="2440"/>
                  <a:pt x="5803" y="2440"/>
                </a:cubicBezTo>
                <a:cubicBezTo>
                  <a:pt x="5798" y="2439"/>
                  <a:pt x="5792" y="2437"/>
                  <a:pt x="5786" y="2434"/>
                </a:cubicBezTo>
                <a:cubicBezTo>
                  <a:pt x="5777" y="2429"/>
                  <a:pt x="5769" y="2443"/>
                  <a:pt x="5762" y="2457"/>
                </a:cubicBezTo>
                <a:cubicBezTo>
                  <a:pt x="5769" y="2443"/>
                  <a:pt x="5769" y="2443"/>
                  <a:pt x="5777" y="2429"/>
                </a:cubicBezTo>
                <a:cubicBezTo>
                  <a:pt x="5774" y="2432"/>
                  <a:pt x="5772" y="2434"/>
                  <a:pt x="5769" y="2435"/>
                </a:cubicBezTo>
                <a:cubicBezTo>
                  <a:pt x="5766" y="2436"/>
                  <a:pt x="5763" y="2436"/>
                  <a:pt x="5760" y="2436"/>
                </a:cubicBezTo>
                <a:cubicBezTo>
                  <a:pt x="5755" y="2435"/>
                  <a:pt x="5750" y="2432"/>
                  <a:pt x="5746" y="2429"/>
                </a:cubicBezTo>
                <a:cubicBezTo>
                  <a:pt x="5736" y="2423"/>
                  <a:pt x="5728" y="2414"/>
                  <a:pt x="5718" y="2418"/>
                </a:cubicBezTo>
                <a:cubicBezTo>
                  <a:pt x="5725" y="2404"/>
                  <a:pt x="5725" y="2404"/>
                  <a:pt x="5733" y="2390"/>
                </a:cubicBezTo>
                <a:cubicBezTo>
                  <a:pt x="5730" y="2391"/>
                  <a:pt x="5728" y="2392"/>
                  <a:pt x="5725" y="2392"/>
                </a:cubicBezTo>
                <a:cubicBezTo>
                  <a:pt x="5722" y="2393"/>
                  <a:pt x="5719" y="2393"/>
                  <a:pt x="5717" y="2393"/>
                </a:cubicBezTo>
                <a:cubicBezTo>
                  <a:pt x="5711" y="2393"/>
                  <a:pt x="5706" y="2392"/>
                  <a:pt x="5701" y="2390"/>
                </a:cubicBezTo>
                <a:cubicBezTo>
                  <a:pt x="5699" y="2390"/>
                  <a:pt x="5696" y="2389"/>
                  <a:pt x="5694" y="2388"/>
                </a:cubicBezTo>
                <a:cubicBezTo>
                  <a:pt x="5692" y="2387"/>
                  <a:pt x="5689" y="2386"/>
                  <a:pt x="5687" y="2385"/>
                </a:cubicBezTo>
                <a:cubicBezTo>
                  <a:pt x="5682" y="2383"/>
                  <a:pt x="5677" y="2380"/>
                  <a:pt x="5672" y="2377"/>
                </a:cubicBezTo>
                <a:cubicBezTo>
                  <a:pt x="5662" y="2372"/>
                  <a:pt x="5652" y="2366"/>
                  <a:pt x="5642" y="2362"/>
                </a:cubicBezTo>
                <a:cubicBezTo>
                  <a:pt x="5633" y="2358"/>
                  <a:pt x="5623" y="2355"/>
                  <a:pt x="5612" y="2355"/>
                </a:cubicBezTo>
                <a:cubicBezTo>
                  <a:pt x="5619" y="2341"/>
                  <a:pt x="5619" y="2341"/>
                  <a:pt x="5625" y="2327"/>
                </a:cubicBezTo>
                <a:cubicBezTo>
                  <a:pt x="5622" y="2326"/>
                  <a:pt x="5620" y="2325"/>
                  <a:pt x="5618" y="2324"/>
                </a:cubicBezTo>
                <a:cubicBezTo>
                  <a:pt x="5616" y="2324"/>
                  <a:pt x="5615" y="2323"/>
                  <a:pt x="5613" y="2322"/>
                </a:cubicBezTo>
                <a:cubicBezTo>
                  <a:pt x="5610" y="2321"/>
                  <a:pt x="5607" y="2319"/>
                  <a:pt x="5605" y="2317"/>
                </a:cubicBezTo>
                <a:cubicBezTo>
                  <a:pt x="5604" y="2317"/>
                  <a:pt x="5604" y="2317"/>
                  <a:pt x="5604" y="2317"/>
                </a:cubicBezTo>
                <a:cubicBezTo>
                  <a:pt x="5628" y="2315"/>
                  <a:pt x="5648" y="2308"/>
                  <a:pt x="5664" y="2299"/>
                </a:cubicBezTo>
                <a:cubicBezTo>
                  <a:pt x="5673" y="2294"/>
                  <a:pt x="5681" y="2288"/>
                  <a:pt x="5687" y="2281"/>
                </a:cubicBezTo>
                <a:cubicBezTo>
                  <a:pt x="5691" y="2277"/>
                  <a:pt x="5694" y="2274"/>
                  <a:pt x="5697" y="2270"/>
                </a:cubicBezTo>
                <a:cubicBezTo>
                  <a:pt x="5698" y="2268"/>
                  <a:pt x="5698" y="2268"/>
                  <a:pt x="5698" y="2268"/>
                </a:cubicBezTo>
                <a:cubicBezTo>
                  <a:pt x="5703" y="2265"/>
                  <a:pt x="5703" y="2265"/>
                  <a:pt x="5703" y="2265"/>
                </a:cubicBezTo>
                <a:cubicBezTo>
                  <a:pt x="5713" y="2257"/>
                  <a:pt x="5713" y="2257"/>
                  <a:pt x="5713" y="2257"/>
                </a:cubicBezTo>
                <a:cubicBezTo>
                  <a:pt x="5721" y="2251"/>
                  <a:pt x="5728" y="2246"/>
                  <a:pt x="5736" y="2240"/>
                </a:cubicBezTo>
                <a:cubicBezTo>
                  <a:pt x="5743" y="2233"/>
                  <a:pt x="5750" y="2227"/>
                  <a:pt x="5758" y="2220"/>
                </a:cubicBezTo>
                <a:cubicBezTo>
                  <a:pt x="5761" y="2217"/>
                  <a:pt x="5765" y="2213"/>
                  <a:pt x="5768" y="2210"/>
                </a:cubicBezTo>
                <a:cubicBezTo>
                  <a:pt x="5773" y="2205"/>
                  <a:pt x="5773" y="2205"/>
                  <a:pt x="5773" y="2205"/>
                </a:cubicBezTo>
                <a:cubicBezTo>
                  <a:pt x="5776" y="2203"/>
                  <a:pt x="5776" y="2203"/>
                  <a:pt x="5776" y="2203"/>
                </a:cubicBezTo>
                <a:cubicBezTo>
                  <a:pt x="5777" y="2201"/>
                  <a:pt x="5777" y="2201"/>
                  <a:pt x="5777" y="2201"/>
                </a:cubicBezTo>
                <a:cubicBezTo>
                  <a:pt x="5778" y="2201"/>
                  <a:pt x="5778" y="2201"/>
                  <a:pt x="5778" y="2201"/>
                </a:cubicBezTo>
                <a:cubicBezTo>
                  <a:pt x="5782" y="2194"/>
                  <a:pt x="5784" y="2189"/>
                  <a:pt x="5786" y="2184"/>
                </a:cubicBezTo>
                <a:cubicBezTo>
                  <a:pt x="5789" y="2173"/>
                  <a:pt x="5761" y="2135"/>
                  <a:pt x="5739" y="2096"/>
                </a:cubicBezTo>
                <a:cubicBezTo>
                  <a:pt x="5716" y="2057"/>
                  <a:pt x="5697" y="2019"/>
                  <a:pt x="5697" y="2019"/>
                </a:cubicBezTo>
                <a:cubicBezTo>
                  <a:pt x="5690" y="2004"/>
                  <a:pt x="5680" y="1983"/>
                  <a:pt x="5669" y="1963"/>
                </a:cubicBezTo>
                <a:cubicBezTo>
                  <a:pt x="5658" y="1942"/>
                  <a:pt x="5647" y="1922"/>
                  <a:pt x="5636" y="1909"/>
                </a:cubicBezTo>
                <a:cubicBezTo>
                  <a:pt x="5628" y="1905"/>
                  <a:pt x="5617" y="1907"/>
                  <a:pt x="5604" y="1903"/>
                </a:cubicBezTo>
                <a:cubicBezTo>
                  <a:pt x="5591" y="1900"/>
                  <a:pt x="5573" y="1892"/>
                  <a:pt x="5554" y="1867"/>
                </a:cubicBezTo>
                <a:cubicBezTo>
                  <a:pt x="5545" y="1855"/>
                  <a:pt x="5552" y="1850"/>
                  <a:pt x="5558" y="1846"/>
                </a:cubicBezTo>
                <a:cubicBezTo>
                  <a:pt x="5540" y="1821"/>
                  <a:pt x="5518" y="1779"/>
                  <a:pt x="5503" y="1743"/>
                </a:cubicBezTo>
                <a:cubicBezTo>
                  <a:pt x="5488" y="1706"/>
                  <a:pt x="5480" y="1675"/>
                  <a:pt x="5485" y="1672"/>
                </a:cubicBezTo>
                <a:cubicBezTo>
                  <a:pt x="5481" y="1656"/>
                  <a:pt x="5481" y="1621"/>
                  <a:pt x="5485" y="1586"/>
                </a:cubicBezTo>
                <a:cubicBezTo>
                  <a:pt x="5489" y="1550"/>
                  <a:pt x="5497" y="1515"/>
                  <a:pt x="5497" y="1499"/>
                </a:cubicBezTo>
                <a:cubicBezTo>
                  <a:pt x="5500" y="1485"/>
                  <a:pt x="5491" y="1464"/>
                  <a:pt x="5474" y="1439"/>
                </a:cubicBezTo>
                <a:cubicBezTo>
                  <a:pt x="5466" y="1427"/>
                  <a:pt x="5454" y="1414"/>
                  <a:pt x="5441" y="1401"/>
                </a:cubicBezTo>
                <a:cubicBezTo>
                  <a:pt x="5428" y="1388"/>
                  <a:pt x="5414" y="1376"/>
                  <a:pt x="5398" y="1364"/>
                </a:cubicBezTo>
                <a:cubicBezTo>
                  <a:pt x="5403" y="1353"/>
                  <a:pt x="5382" y="1341"/>
                  <a:pt x="5361" y="1331"/>
                </a:cubicBezTo>
                <a:cubicBezTo>
                  <a:pt x="5361" y="1330"/>
                  <a:pt x="5355" y="1329"/>
                  <a:pt x="5346" y="1328"/>
                </a:cubicBezTo>
                <a:cubicBezTo>
                  <a:pt x="5328" y="1318"/>
                  <a:pt x="5309" y="1308"/>
                  <a:pt x="5291" y="1301"/>
                </a:cubicBezTo>
                <a:cubicBezTo>
                  <a:pt x="5260" y="1287"/>
                  <a:pt x="5230" y="1279"/>
                  <a:pt x="5208" y="1277"/>
                </a:cubicBezTo>
                <a:cubicBezTo>
                  <a:pt x="5208" y="1276"/>
                  <a:pt x="5208" y="1275"/>
                  <a:pt x="5208" y="1275"/>
                </a:cubicBezTo>
                <a:cubicBezTo>
                  <a:pt x="5208" y="1269"/>
                  <a:pt x="5208" y="1269"/>
                  <a:pt x="5208" y="1269"/>
                </a:cubicBezTo>
                <a:cubicBezTo>
                  <a:pt x="5208" y="1262"/>
                  <a:pt x="5208" y="1262"/>
                  <a:pt x="5208" y="1262"/>
                </a:cubicBezTo>
                <a:cubicBezTo>
                  <a:pt x="5208" y="1257"/>
                  <a:pt x="5209" y="1253"/>
                  <a:pt x="5209" y="1248"/>
                </a:cubicBezTo>
                <a:cubicBezTo>
                  <a:pt x="5210" y="1234"/>
                  <a:pt x="5210" y="1234"/>
                  <a:pt x="5210" y="1234"/>
                </a:cubicBezTo>
                <a:cubicBezTo>
                  <a:pt x="5210" y="1231"/>
                  <a:pt x="5210" y="1231"/>
                  <a:pt x="5210" y="1231"/>
                </a:cubicBezTo>
                <a:cubicBezTo>
                  <a:pt x="5210" y="1227"/>
                  <a:pt x="5210" y="1227"/>
                  <a:pt x="5210" y="1227"/>
                </a:cubicBezTo>
                <a:cubicBezTo>
                  <a:pt x="5210" y="1218"/>
                  <a:pt x="5210" y="1218"/>
                  <a:pt x="5210" y="1218"/>
                </a:cubicBezTo>
                <a:cubicBezTo>
                  <a:pt x="5210" y="1206"/>
                  <a:pt x="5209" y="1195"/>
                  <a:pt x="5208" y="1183"/>
                </a:cubicBezTo>
                <a:cubicBezTo>
                  <a:pt x="5207" y="1180"/>
                  <a:pt x="5207" y="1177"/>
                  <a:pt x="5206" y="1175"/>
                </a:cubicBezTo>
                <a:cubicBezTo>
                  <a:pt x="5206" y="1172"/>
                  <a:pt x="5205" y="1168"/>
                  <a:pt x="5204" y="1164"/>
                </a:cubicBezTo>
                <a:cubicBezTo>
                  <a:pt x="5202" y="1158"/>
                  <a:pt x="5200" y="1151"/>
                  <a:pt x="5197" y="1144"/>
                </a:cubicBezTo>
                <a:cubicBezTo>
                  <a:pt x="5192" y="1131"/>
                  <a:pt x="5185" y="1118"/>
                  <a:pt x="5175" y="1106"/>
                </a:cubicBezTo>
                <a:cubicBezTo>
                  <a:pt x="5166" y="1137"/>
                  <a:pt x="5138" y="1162"/>
                  <a:pt x="5158" y="1184"/>
                </a:cubicBezTo>
                <a:cubicBezTo>
                  <a:pt x="5153" y="1184"/>
                  <a:pt x="5146" y="1185"/>
                  <a:pt x="5140" y="1186"/>
                </a:cubicBezTo>
                <a:cubicBezTo>
                  <a:pt x="5137" y="1181"/>
                  <a:pt x="5135" y="1176"/>
                  <a:pt x="5132" y="1172"/>
                </a:cubicBezTo>
                <a:cubicBezTo>
                  <a:pt x="5119" y="1188"/>
                  <a:pt x="5101" y="1190"/>
                  <a:pt x="5085" y="1191"/>
                </a:cubicBezTo>
                <a:cubicBezTo>
                  <a:pt x="5073" y="1192"/>
                  <a:pt x="5062" y="1193"/>
                  <a:pt x="5053" y="1199"/>
                </a:cubicBezTo>
                <a:cubicBezTo>
                  <a:pt x="5031" y="1192"/>
                  <a:pt x="5008" y="1184"/>
                  <a:pt x="4985" y="1176"/>
                </a:cubicBezTo>
                <a:cubicBezTo>
                  <a:pt x="4975" y="1147"/>
                  <a:pt x="4963" y="1106"/>
                  <a:pt x="4953" y="1071"/>
                </a:cubicBezTo>
                <a:cubicBezTo>
                  <a:pt x="4943" y="1034"/>
                  <a:pt x="4935" y="1004"/>
                  <a:pt x="4937" y="1003"/>
                </a:cubicBezTo>
                <a:cubicBezTo>
                  <a:pt x="4933" y="988"/>
                  <a:pt x="4928" y="957"/>
                  <a:pt x="4920" y="926"/>
                </a:cubicBezTo>
                <a:cubicBezTo>
                  <a:pt x="4914" y="895"/>
                  <a:pt x="4906" y="865"/>
                  <a:pt x="4900" y="850"/>
                </a:cubicBezTo>
                <a:cubicBezTo>
                  <a:pt x="4896" y="827"/>
                  <a:pt x="4858" y="767"/>
                  <a:pt x="4824" y="706"/>
                </a:cubicBezTo>
                <a:cubicBezTo>
                  <a:pt x="4806" y="675"/>
                  <a:pt x="4788" y="645"/>
                  <a:pt x="4775" y="619"/>
                </a:cubicBezTo>
                <a:cubicBezTo>
                  <a:pt x="4762" y="593"/>
                  <a:pt x="4752" y="572"/>
                  <a:pt x="4747" y="561"/>
                </a:cubicBezTo>
                <a:cubicBezTo>
                  <a:pt x="4741" y="547"/>
                  <a:pt x="4734" y="529"/>
                  <a:pt x="4726" y="509"/>
                </a:cubicBezTo>
                <a:cubicBezTo>
                  <a:pt x="4718" y="489"/>
                  <a:pt x="4709" y="467"/>
                  <a:pt x="4700" y="446"/>
                </a:cubicBezTo>
                <a:cubicBezTo>
                  <a:pt x="4702" y="450"/>
                  <a:pt x="4702" y="449"/>
                  <a:pt x="4702" y="448"/>
                </a:cubicBezTo>
                <a:cubicBezTo>
                  <a:pt x="4701" y="446"/>
                  <a:pt x="4701" y="442"/>
                  <a:pt x="4699" y="439"/>
                </a:cubicBezTo>
                <a:cubicBezTo>
                  <a:pt x="4695" y="432"/>
                  <a:pt x="4692" y="424"/>
                  <a:pt x="4694" y="432"/>
                </a:cubicBezTo>
                <a:cubicBezTo>
                  <a:pt x="4691" y="425"/>
                  <a:pt x="4688" y="418"/>
                  <a:pt x="4685" y="413"/>
                </a:cubicBezTo>
                <a:cubicBezTo>
                  <a:pt x="4679" y="408"/>
                  <a:pt x="4674" y="406"/>
                  <a:pt x="4671" y="407"/>
                </a:cubicBezTo>
                <a:cubicBezTo>
                  <a:pt x="4671" y="407"/>
                  <a:pt x="4671" y="407"/>
                  <a:pt x="4671" y="409"/>
                </a:cubicBezTo>
                <a:cubicBezTo>
                  <a:pt x="4671" y="410"/>
                  <a:pt x="4672" y="412"/>
                  <a:pt x="4671" y="415"/>
                </a:cubicBezTo>
                <a:cubicBezTo>
                  <a:pt x="4671" y="419"/>
                  <a:pt x="4669" y="423"/>
                  <a:pt x="4664" y="425"/>
                </a:cubicBezTo>
                <a:cubicBezTo>
                  <a:pt x="4661" y="426"/>
                  <a:pt x="4665" y="440"/>
                  <a:pt x="4670" y="455"/>
                </a:cubicBezTo>
                <a:cubicBezTo>
                  <a:pt x="4665" y="440"/>
                  <a:pt x="4665" y="440"/>
                  <a:pt x="4661" y="426"/>
                </a:cubicBezTo>
                <a:cubicBezTo>
                  <a:pt x="4664" y="441"/>
                  <a:pt x="4662" y="441"/>
                  <a:pt x="4658" y="440"/>
                </a:cubicBezTo>
                <a:cubicBezTo>
                  <a:pt x="4654" y="439"/>
                  <a:pt x="4650" y="437"/>
                  <a:pt x="4650" y="445"/>
                </a:cubicBezTo>
                <a:cubicBezTo>
                  <a:pt x="4645" y="430"/>
                  <a:pt x="4645" y="430"/>
                  <a:pt x="4641" y="415"/>
                </a:cubicBezTo>
                <a:cubicBezTo>
                  <a:pt x="4641" y="447"/>
                  <a:pt x="4624" y="420"/>
                  <a:pt x="4616" y="438"/>
                </a:cubicBezTo>
                <a:cubicBezTo>
                  <a:pt x="4611" y="424"/>
                  <a:pt x="4611" y="424"/>
                  <a:pt x="4607" y="409"/>
                </a:cubicBezTo>
                <a:cubicBezTo>
                  <a:pt x="4604" y="410"/>
                  <a:pt x="4600" y="411"/>
                  <a:pt x="4597" y="410"/>
                </a:cubicBezTo>
                <a:cubicBezTo>
                  <a:pt x="4594" y="409"/>
                  <a:pt x="4591" y="406"/>
                  <a:pt x="4588" y="398"/>
                </a:cubicBezTo>
                <a:cubicBezTo>
                  <a:pt x="4583" y="384"/>
                  <a:pt x="4583" y="384"/>
                  <a:pt x="4578" y="369"/>
                </a:cubicBezTo>
                <a:cubicBezTo>
                  <a:pt x="4566" y="357"/>
                  <a:pt x="4562" y="390"/>
                  <a:pt x="4551" y="361"/>
                </a:cubicBezTo>
                <a:cubicBezTo>
                  <a:pt x="4557" y="376"/>
                  <a:pt x="4557" y="376"/>
                  <a:pt x="4562" y="390"/>
                </a:cubicBezTo>
                <a:cubicBezTo>
                  <a:pt x="4548" y="395"/>
                  <a:pt x="4535" y="395"/>
                  <a:pt x="4521" y="394"/>
                </a:cubicBezTo>
                <a:cubicBezTo>
                  <a:pt x="4514" y="393"/>
                  <a:pt x="4508" y="392"/>
                  <a:pt x="4501" y="391"/>
                </a:cubicBezTo>
                <a:cubicBezTo>
                  <a:pt x="4497" y="390"/>
                  <a:pt x="4494" y="389"/>
                  <a:pt x="4491" y="389"/>
                </a:cubicBezTo>
                <a:cubicBezTo>
                  <a:pt x="4485" y="385"/>
                  <a:pt x="4485" y="385"/>
                  <a:pt x="4485" y="385"/>
                </a:cubicBezTo>
                <a:cubicBezTo>
                  <a:pt x="4472" y="373"/>
                  <a:pt x="4461" y="367"/>
                  <a:pt x="4451" y="365"/>
                </a:cubicBezTo>
                <a:cubicBezTo>
                  <a:pt x="4440" y="363"/>
                  <a:pt x="4431" y="365"/>
                  <a:pt x="4424" y="370"/>
                </a:cubicBezTo>
                <a:cubicBezTo>
                  <a:pt x="4420" y="373"/>
                  <a:pt x="4416" y="376"/>
                  <a:pt x="4412" y="380"/>
                </a:cubicBezTo>
                <a:cubicBezTo>
                  <a:pt x="4408" y="384"/>
                  <a:pt x="4405" y="388"/>
                  <a:pt x="4401" y="393"/>
                </a:cubicBezTo>
                <a:cubicBezTo>
                  <a:pt x="4394" y="402"/>
                  <a:pt x="4388" y="413"/>
                  <a:pt x="4382" y="423"/>
                </a:cubicBezTo>
                <a:cubicBezTo>
                  <a:pt x="4378" y="425"/>
                  <a:pt x="4386" y="455"/>
                  <a:pt x="4402" y="482"/>
                </a:cubicBezTo>
                <a:cubicBezTo>
                  <a:pt x="4389" y="487"/>
                  <a:pt x="4389" y="487"/>
                  <a:pt x="4389" y="487"/>
                </a:cubicBezTo>
                <a:cubicBezTo>
                  <a:pt x="4381" y="490"/>
                  <a:pt x="4404" y="531"/>
                  <a:pt x="4396" y="535"/>
                </a:cubicBezTo>
                <a:cubicBezTo>
                  <a:pt x="4387" y="559"/>
                  <a:pt x="4373" y="575"/>
                  <a:pt x="4357" y="586"/>
                </a:cubicBezTo>
                <a:cubicBezTo>
                  <a:pt x="4353" y="589"/>
                  <a:pt x="4349" y="592"/>
                  <a:pt x="4345" y="594"/>
                </a:cubicBezTo>
                <a:cubicBezTo>
                  <a:pt x="4341" y="596"/>
                  <a:pt x="4336" y="599"/>
                  <a:pt x="4331" y="601"/>
                </a:cubicBezTo>
                <a:cubicBezTo>
                  <a:pt x="4322" y="605"/>
                  <a:pt x="4312" y="608"/>
                  <a:pt x="4303" y="611"/>
                </a:cubicBezTo>
                <a:cubicBezTo>
                  <a:pt x="4300" y="612"/>
                  <a:pt x="4297" y="613"/>
                  <a:pt x="4294" y="614"/>
                </a:cubicBezTo>
                <a:cubicBezTo>
                  <a:pt x="4288" y="607"/>
                  <a:pt x="4283" y="602"/>
                  <a:pt x="4278" y="599"/>
                </a:cubicBezTo>
                <a:cubicBezTo>
                  <a:pt x="4275" y="597"/>
                  <a:pt x="4270" y="597"/>
                  <a:pt x="4266" y="597"/>
                </a:cubicBezTo>
                <a:cubicBezTo>
                  <a:pt x="4261" y="598"/>
                  <a:pt x="4257" y="599"/>
                  <a:pt x="4253" y="601"/>
                </a:cubicBezTo>
                <a:cubicBezTo>
                  <a:pt x="4245" y="605"/>
                  <a:pt x="4238" y="612"/>
                  <a:pt x="4232" y="620"/>
                </a:cubicBezTo>
                <a:cubicBezTo>
                  <a:pt x="4230" y="623"/>
                  <a:pt x="4229" y="625"/>
                  <a:pt x="4227" y="627"/>
                </a:cubicBezTo>
                <a:cubicBezTo>
                  <a:pt x="4225" y="629"/>
                  <a:pt x="4222" y="632"/>
                  <a:pt x="4220" y="635"/>
                </a:cubicBezTo>
                <a:cubicBezTo>
                  <a:pt x="4216" y="640"/>
                  <a:pt x="4212" y="645"/>
                  <a:pt x="4208" y="650"/>
                </a:cubicBezTo>
                <a:cubicBezTo>
                  <a:pt x="4206" y="651"/>
                  <a:pt x="4206" y="654"/>
                  <a:pt x="4206" y="660"/>
                </a:cubicBezTo>
                <a:cubicBezTo>
                  <a:pt x="4201" y="666"/>
                  <a:pt x="4195" y="672"/>
                  <a:pt x="4190" y="679"/>
                </a:cubicBezTo>
                <a:cubicBezTo>
                  <a:pt x="4197" y="680"/>
                  <a:pt x="4205" y="682"/>
                  <a:pt x="4212" y="684"/>
                </a:cubicBezTo>
                <a:cubicBezTo>
                  <a:pt x="4213" y="686"/>
                  <a:pt x="4213" y="688"/>
                  <a:pt x="4214" y="690"/>
                </a:cubicBezTo>
                <a:cubicBezTo>
                  <a:pt x="4030" y="614"/>
                  <a:pt x="3839" y="555"/>
                  <a:pt x="3656" y="496"/>
                </a:cubicBezTo>
                <a:cubicBezTo>
                  <a:pt x="3598" y="477"/>
                  <a:pt x="3540" y="458"/>
                  <a:pt x="3485" y="439"/>
                </a:cubicBezTo>
                <a:cubicBezTo>
                  <a:pt x="3457" y="429"/>
                  <a:pt x="3429" y="420"/>
                  <a:pt x="3401" y="410"/>
                </a:cubicBezTo>
                <a:cubicBezTo>
                  <a:pt x="3387" y="405"/>
                  <a:pt x="3373" y="400"/>
                  <a:pt x="3359" y="395"/>
                </a:cubicBezTo>
                <a:cubicBezTo>
                  <a:pt x="3346" y="389"/>
                  <a:pt x="3333" y="384"/>
                  <a:pt x="3320" y="379"/>
                </a:cubicBezTo>
                <a:cubicBezTo>
                  <a:pt x="3293" y="369"/>
                  <a:pt x="3267" y="358"/>
                  <a:pt x="3241" y="347"/>
                </a:cubicBezTo>
                <a:cubicBezTo>
                  <a:pt x="3228" y="342"/>
                  <a:pt x="3215" y="336"/>
                  <a:pt x="3203" y="331"/>
                </a:cubicBezTo>
                <a:cubicBezTo>
                  <a:pt x="3190" y="325"/>
                  <a:pt x="3177" y="319"/>
                  <a:pt x="3164" y="313"/>
                </a:cubicBezTo>
                <a:cubicBezTo>
                  <a:pt x="3136" y="301"/>
                  <a:pt x="3109" y="288"/>
                  <a:pt x="3082" y="275"/>
                </a:cubicBezTo>
                <a:cubicBezTo>
                  <a:pt x="3054" y="261"/>
                  <a:pt x="3027" y="248"/>
                  <a:pt x="2999" y="234"/>
                </a:cubicBezTo>
                <a:cubicBezTo>
                  <a:pt x="2974" y="212"/>
                  <a:pt x="2924" y="167"/>
                  <a:pt x="2897" y="145"/>
                </a:cubicBezTo>
                <a:cubicBezTo>
                  <a:pt x="2840" y="120"/>
                  <a:pt x="2779" y="97"/>
                  <a:pt x="2713" y="79"/>
                </a:cubicBezTo>
                <a:cubicBezTo>
                  <a:pt x="2680" y="70"/>
                  <a:pt x="2647" y="61"/>
                  <a:pt x="2613" y="54"/>
                </a:cubicBezTo>
                <a:cubicBezTo>
                  <a:pt x="2579" y="46"/>
                  <a:pt x="2544" y="39"/>
                  <a:pt x="2509" y="33"/>
                </a:cubicBezTo>
                <a:cubicBezTo>
                  <a:pt x="2475" y="27"/>
                  <a:pt x="2439" y="22"/>
                  <a:pt x="2404" y="18"/>
                </a:cubicBezTo>
                <a:cubicBezTo>
                  <a:pt x="2386" y="16"/>
                  <a:pt x="2369" y="14"/>
                  <a:pt x="2352" y="12"/>
                </a:cubicBezTo>
                <a:cubicBezTo>
                  <a:pt x="2334" y="10"/>
                  <a:pt x="2317" y="8"/>
                  <a:pt x="2299" y="7"/>
                </a:cubicBezTo>
                <a:cubicBezTo>
                  <a:pt x="2264" y="5"/>
                  <a:pt x="2230" y="3"/>
                  <a:pt x="2196" y="1"/>
                </a:cubicBezTo>
                <a:cubicBezTo>
                  <a:pt x="2188" y="1"/>
                  <a:pt x="2179" y="0"/>
                  <a:pt x="2171" y="0"/>
                </a:cubicBezTo>
                <a:cubicBezTo>
                  <a:pt x="2167" y="0"/>
                  <a:pt x="2163" y="0"/>
                  <a:pt x="2160" y="0"/>
                </a:cubicBezTo>
                <a:cubicBezTo>
                  <a:pt x="2156" y="0"/>
                  <a:pt x="2152" y="0"/>
                  <a:pt x="2149" y="0"/>
                </a:cubicBezTo>
                <a:cubicBezTo>
                  <a:pt x="2134" y="0"/>
                  <a:pt x="2119" y="0"/>
                  <a:pt x="2105" y="0"/>
                </a:cubicBezTo>
                <a:cubicBezTo>
                  <a:pt x="2091" y="0"/>
                  <a:pt x="2076" y="3"/>
                  <a:pt x="2063" y="8"/>
                </a:cubicBezTo>
                <a:cubicBezTo>
                  <a:pt x="2056" y="10"/>
                  <a:pt x="2049" y="13"/>
                  <a:pt x="2042" y="16"/>
                </a:cubicBezTo>
                <a:cubicBezTo>
                  <a:pt x="2039" y="17"/>
                  <a:pt x="2035" y="19"/>
                  <a:pt x="2032" y="20"/>
                </a:cubicBezTo>
                <a:cubicBezTo>
                  <a:pt x="2027" y="23"/>
                  <a:pt x="2027" y="23"/>
                  <a:pt x="2027" y="23"/>
                </a:cubicBezTo>
                <a:cubicBezTo>
                  <a:pt x="2024" y="25"/>
                  <a:pt x="2024" y="25"/>
                  <a:pt x="2024" y="25"/>
                </a:cubicBezTo>
                <a:cubicBezTo>
                  <a:pt x="2021" y="26"/>
                  <a:pt x="2021" y="26"/>
                  <a:pt x="2021" y="26"/>
                </a:cubicBezTo>
                <a:cubicBezTo>
                  <a:pt x="1985" y="39"/>
                  <a:pt x="1952" y="58"/>
                  <a:pt x="1926" y="78"/>
                </a:cubicBezTo>
                <a:cubicBezTo>
                  <a:pt x="1874" y="118"/>
                  <a:pt x="1845" y="159"/>
                  <a:pt x="1845" y="159"/>
                </a:cubicBezTo>
                <a:cubicBezTo>
                  <a:pt x="1841" y="161"/>
                  <a:pt x="1841" y="161"/>
                  <a:pt x="1841" y="161"/>
                </a:cubicBezTo>
                <a:cubicBezTo>
                  <a:pt x="1838" y="164"/>
                  <a:pt x="1838" y="164"/>
                  <a:pt x="1838" y="164"/>
                </a:cubicBezTo>
                <a:cubicBezTo>
                  <a:pt x="1836" y="166"/>
                  <a:pt x="1834" y="168"/>
                  <a:pt x="1832" y="171"/>
                </a:cubicBezTo>
                <a:cubicBezTo>
                  <a:pt x="1828" y="175"/>
                  <a:pt x="1825" y="180"/>
                  <a:pt x="1821" y="185"/>
                </a:cubicBezTo>
                <a:cubicBezTo>
                  <a:pt x="1814" y="195"/>
                  <a:pt x="1808" y="207"/>
                  <a:pt x="1803" y="218"/>
                </a:cubicBezTo>
                <a:cubicBezTo>
                  <a:pt x="1795" y="241"/>
                  <a:pt x="1793" y="264"/>
                  <a:pt x="1807" y="280"/>
                </a:cubicBezTo>
                <a:cubicBezTo>
                  <a:pt x="1814" y="282"/>
                  <a:pt x="1822" y="284"/>
                  <a:pt x="1832" y="286"/>
                </a:cubicBezTo>
                <a:cubicBezTo>
                  <a:pt x="1842" y="289"/>
                  <a:pt x="1855" y="291"/>
                  <a:pt x="1867" y="293"/>
                </a:cubicBezTo>
                <a:cubicBezTo>
                  <a:pt x="1880" y="296"/>
                  <a:pt x="1893" y="299"/>
                  <a:pt x="1906" y="301"/>
                </a:cubicBezTo>
                <a:cubicBezTo>
                  <a:pt x="1919" y="305"/>
                  <a:pt x="1932" y="308"/>
                  <a:pt x="1945" y="312"/>
                </a:cubicBezTo>
                <a:cubicBezTo>
                  <a:pt x="1957" y="316"/>
                  <a:pt x="1969" y="321"/>
                  <a:pt x="1980" y="325"/>
                </a:cubicBezTo>
                <a:cubicBezTo>
                  <a:pt x="1989" y="330"/>
                  <a:pt x="1996" y="334"/>
                  <a:pt x="2003" y="340"/>
                </a:cubicBezTo>
                <a:cubicBezTo>
                  <a:pt x="2015" y="350"/>
                  <a:pt x="2022" y="363"/>
                  <a:pt x="2020" y="378"/>
                </a:cubicBezTo>
                <a:cubicBezTo>
                  <a:pt x="2019" y="385"/>
                  <a:pt x="2012" y="388"/>
                  <a:pt x="2001" y="389"/>
                </a:cubicBezTo>
                <a:cubicBezTo>
                  <a:pt x="1995" y="389"/>
                  <a:pt x="1989" y="389"/>
                  <a:pt x="1983" y="388"/>
                </a:cubicBezTo>
                <a:cubicBezTo>
                  <a:pt x="1979" y="388"/>
                  <a:pt x="1976" y="388"/>
                  <a:pt x="1973" y="387"/>
                </a:cubicBezTo>
                <a:cubicBezTo>
                  <a:pt x="1969" y="387"/>
                  <a:pt x="1965" y="387"/>
                  <a:pt x="1961" y="386"/>
                </a:cubicBezTo>
                <a:cubicBezTo>
                  <a:pt x="1956" y="417"/>
                  <a:pt x="1925" y="459"/>
                  <a:pt x="1895" y="494"/>
                </a:cubicBezTo>
                <a:cubicBezTo>
                  <a:pt x="1863" y="530"/>
                  <a:pt x="1832" y="559"/>
                  <a:pt x="1817" y="558"/>
                </a:cubicBezTo>
                <a:cubicBezTo>
                  <a:pt x="1809" y="566"/>
                  <a:pt x="1790" y="578"/>
                  <a:pt x="1766" y="592"/>
                </a:cubicBezTo>
                <a:cubicBezTo>
                  <a:pt x="1745" y="603"/>
                  <a:pt x="1722" y="616"/>
                  <a:pt x="1698" y="629"/>
                </a:cubicBezTo>
                <a:cubicBezTo>
                  <a:pt x="1681" y="628"/>
                  <a:pt x="1662" y="627"/>
                  <a:pt x="1639" y="625"/>
                </a:cubicBezTo>
                <a:cubicBezTo>
                  <a:pt x="1639" y="625"/>
                  <a:pt x="1639" y="625"/>
                  <a:pt x="1639" y="625"/>
                </a:cubicBezTo>
                <a:cubicBezTo>
                  <a:pt x="1730" y="632"/>
                  <a:pt x="1664" y="627"/>
                  <a:pt x="1685" y="628"/>
                </a:cubicBezTo>
                <a:cubicBezTo>
                  <a:pt x="1685" y="628"/>
                  <a:pt x="1685" y="628"/>
                  <a:pt x="1685" y="628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29"/>
                  <a:pt x="1685" y="629"/>
                  <a:pt x="1685" y="629"/>
                </a:cubicBezTo>
                <a:cubicBezTo>
                  <a:pt x="1685" y="630"/>
                  <a:pt x="1685" y="630"/>
                  <a:pt x="1685" y="630"/>
                </a:cubicBezTo>
                <a:cubicBezTo>
                  <a:pt x="1686" y="631"/>
                  <a:pt x="1686" y="631"/>
                  <a:pt x="1686" y="631"/>
                </a:cubicBezTo>
                <a:cubicBezTo>
                  <a:pt x="1686" y="631"/>
                  <a:pt x="1687" y="632"/>
                  <a:pt x="1687" y="633"/>
                </a:cubicBezTo>
                <a:cubicBezTo>
                  <a:pt x="1688" y="633"/>
                  <a:pt x="1688" y="634"/>
                  <a:pt x="1689" y="634"/>
                </a:cubicBezTo>
                <a:cubicBezTo>
                  <a:pt x="1688" y="635"/>
                  <a:pt x="1687" y="635"/>
                  <a:pt x="1686" y="636"/>
                </a:cubicBezTo>
                <a:cubicBezTo>
                  <a:pt x="1682" y="635"/>
                  <a:pt x="1682" y="635"/>
                  <a:pt x="1682" y="635"/>
                </a:cubicBezTo>
                <a:cubicBezTo>
                  <a:pt x="1676" y="637"/>
                  <a:pt x="1670" y="639"/>
                  <a:pt x="1665" y="641"/>
                </a:cubicBezTo>
                <a:cubicBezTo>
                  <a:pt x="1659" y="643"/>
                  <a:pt x="1653" y="646"/>
                  <a:pt x="1648" y="648"/>
                </a:cubicBezTo>
                <a:cubicBezTo>
                  <a:pt x="1642" y="650"/>
                  <a:pt x="1638" y="653"/>
                  <a:pt x="1634" y="655"/>
                </a:cubicBezTo>
                <a:cubicBezTo>
                  <a:pt x="1633" y="657"/>
                  <a:pt x="1631" y="658"/>
                  <a:pt x="1629" y="659"/>
                </a:cubicBezTo>
                <a:cubicBezTo>
                  <a:pt x="1627" y="661"/>
                  <a:pt x="1627" y="661"/>
                  <a:pt x="1627" y="661"/>
                </a:cubicBezTo>
                <a:cubicBezTo>
                  <a:pt x="1626" y="662"/>
                  <a:pt x="1624" y="662"/>
                  <a:pt x="1623" y="663"/>
                </a:cubicBezTo>
                <a:cubicBezTo>
                  <a:pt x="1619" y="666"/>
                  <a:pt x="1615" y="668"/>
                  <a:pt x="1611" y="670"/>
                </a:cubicBezTo>
                <a:cubicBezTo>
                  <a:pt x="1611" y="671"/>
                  <a:pt x="1611" y="672"/>
                  <a:pt x="1611" y="672"/>
                </a:cubicBezTo>
                <a:cubicBezTo>
                  <a:pt x="1614" y="672"/>
                  <a:pt x="1611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2"/>
                  <a:pt x="1612" y="672"/>
                  <a:pt x="1612" y="672"/>
                </a:cubicBezTo>
                <a:cubicBezTo>
                  <a:pt x="1612" y="673"/>
                  <a:pt x="1612" y="673"/>
                  <a:pt x="1612" y="673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2" y="674"/>
                  <a:pt x="1612" y="674"/>
                  <a:pt x="1612" y="674"/>
                </a:cubicBezTo>
                <a:cubicBezTo>
                  <a:pt x="1614" y="735"/>
                  <a:pt x="1616" y="816"/>
                  <a:pt x="1616" y="799"/>
                </a:cubicBezTo>
                <a:cubicBezTo>
                  <a:pt x="1616" y="799"/>
                  <a:pt x="1616" y="799"/>
                  <a:pt x="1616" y="799"/>
                </a:cubicBezTo>
                <a:cubicBezTo>
                  <a:pt x="1615" y="799"/>
                  <a:pt x="1615" y="799"/>
                  <a:pt x="1615" y="799"/>
                </a:cubicBezTo>
                <a:cubicBezTo>
                  <a:pt x="1614" y="800"/>
                  <a:pt x="1614" y="800"/>
                  <a:pt x="1614" y="800"/>
                </a:cubicBezTo>
                <a:cubicBezTo>
                  <a:pt x="1614" y="808"/>
                  <a:pt x="1615" y="816"/>
                  <a:pt x="1615" y="823"/>
                </a:cubicBezTo>
                <a:cubicBezTo>
                  <a:pt x="1622" y="805"/>
                  <a:pt x="1628" y="786"/>
                  <a:pt x="1636" y="767"/>
                </a:cubicBezTo>
                <a:cubicBezTo>
                  <a:pt x="1663" y="896"/>
                  <a:pt x="1663" y="896"/>
                  <a:pt x="1663" y="896"/>
                </a:cubicBezTo>
                <a:cubicBezTo>
                  <a:pt x="1679" y="912"/>
                  <a:pt x="1696" y="927"/>
                  <a:pt x="1713" y="942"/>
                </a:cubicBezTo>
                <a:cubicBezTo>
                  <a:pt x="1727" y="952"/>
                  <a:pt x="1727" y="952"/>
                  <a:pt x="1727" y="952"/>
                </a:cubicBezTo>
                <a:cubicBezTo>
                  <a:pt x="1731" y="956"/>
                  <a:pt x="1734" y="959"/>
                  <a:pt x="1738" y="963"/>
                </a:cubicBezTo>
                <a:cubicBezTo>
                  <a:pt x="1746" y="969"/>
                  <a:pt x="1753" y="976"/>
                  <a:pt x="1760" y="982"/>
                </a:cubicBezTo>
                <a:cubicBezTo>
                  <a:pt x="1768" y="988"/>
                  <a:pt x="1775" y="994"/>
                  <a:pt x="1782" y="999"/>
                </a:cubicBezTo>
                <a:cubicBezTo>
                  <a:pt x="1785" y="1001"/>
                  <a:pt x="1787" y="1003"/>
                  <a:pt x="1789" y="1005"/>
                </a:cubicBezTo>
                <a:cubicBezTo>
                  <a:pt x="1751" y="1007"/>
                  <a:pt x="1713" y="1009"/>
                  <a:pt x="1675" y="1012"/>
                </a:cubicBezTo>
                <a:cubicBezTo>
                  <a:pt x="1596" y="1019"/>
                  <a:pt x="1521" y="1030"/>
                  <a:pt x="1450" y="1043"/>
                </a:cubicBezTo>
                <a:cubicBezTo>
                  <a:pt x="1421" y="1048"/>
                  <a:pt x="1395" y="1060"/>
                  <a:pt x="1371" y="1075"/>
                </a:cubicBezTo>
                <a:cubicBezTo>
                  <a:pt x="1360" y="1082"/>
                  <a:pt x="1349" y="1091"/>
                  <a:pt x="1338" y="1100"/>
                </a:cubicBezTo>
                <a:cubicBezTo>
                  <a:pt x="1336" y="1102"/>
                  <a:pt x="1333" y="1104"/>
                  <a:pt x="1330" y="1107"/>
                </a:cubicBezTo>
                <a:cubicBezTo>
                  <a:pt x="1327" y="1110"/>
                  <a:pt x="1327" y="1110"/>
                  <a:pt x="1327" y="1110"/>
                </a:cubicBezTo>
                <a:cubicBezTo>
                  <a:pt x="1326" y="1111"/>
                  <a:pt x="1326" y="1112"/>
                  <a:pt x="1326" y="1113"/>
                </a:cubicBezTo>
                <a:cubicBezTo>
                  <a:pt x="1325" y="1115"/>
                  <a:pt x="1325" y="1118"/>
                  <a:pt x="1324" y="1120"/>
                </a:cubicBezTo>
                <a:cubicBezTo>
                  <a:pt x="1323" y="1121"/>
                  <a:pt x="1322" y="1123"/>
                  <a:pt x="1321" y="1124"/>
                </a:cubicBezTo>
                <a:cubicBezTo>
                  <a:pt x="1320" y="1125"/>
                  <a:pt x="1319" y="1126"/>
                  <a:pt x="1319" y="1127"/>
                </a:cubicBezTo>
                <a:cubicBezTo>
                  <a:pt x="1309" y="1117"/>
                  <a:pt x="1297" y="1109"/>
                  <a:pt x="1284" y="1107"/>
                </a:cubicBezTo>
                <a:cubicBezTo>
                  <a:pt x="1259" y="1117"/>
                  <a:pt x="1241" y="1124"/>
                  <a:pt x="1215" y="1136"/>
                </a:cubicBezTo>
                <a:cubicBezTo>
                  <a:pt x="1200" y="1109"/>
                  <a:pt x="1200" y="1109"/>
                  <a:pt x="1200" y="1109"/>
                </a:cubicBezTo>
                <a:cubicBezTo>
                  <a:pt x="1219" y="1100"/>
                  <a:pt x="1252" y="1102"/>
                  <a:pt x="1263" y="1082"/>
                </a:cubicBezTo>
                <a:cubicBezTo>
                  <a:pt x="1265" y="1064"/>
                  <a:pt x="1226" y="1046"/>
                  <a:pt x="1228" y="1029"/>
                </a:cubicBezTo>
                <a:cubicBezTo>
                  <a:pt x="1237" y="1025"/>
                  <a:pt x="1247" y="1021"/>
                  <a:pt x="1249" y="1004"/>
                </a:cubicBezTo>
                <a:cubicBezTo>
                  <a:pt x="1222" y="1014"/>
                  <a:pt x="1191" y="1044"/>
                  <a:pt x="1153" y="1045"/>
                </a:cubicBezTo>
                <a:cubicBezTo>
                  <a:pt x="1145" y="1041"/>
                  <a:pt x="1136" y="1036"/>
                  <a:pt x="1127" y="1030"/>
                </a:cubicBezTo>
                <a:cubicBezTo>
                  <a:pt x="1118" y="1023"/>
                  <a:pt x="1109" y="1015"/>
                  <a:pt x="1101" y="1001"/>
                </a:cubicBezTo>
                <a:cubicBezTo>
                  <a:pt x="1095" y="1007"/>
                  <a:pt x="1089" y="1011"/>
                  <a:pt x="1083" y="1015"/>
                </a:cubicBezTo>
                <a:cubicBezTo>
                  <a:pt x="1076" y="1018"/>
                  <a:pt x="1069" y="1022"/>
                  <a:pt x="1062" y="1024"/>
                </a:cubicBezTo>
                <a:cubicBezTo>
                  <a:pt x="1047" y="1028"/>
                  <a:pt x="1031" y="1031"/>
                  <a:pt x="1013" y="1030"/>
                </a:cubicBezTo>
                <a:cubicBezTo>
                  <a:pt x="978" y="1030"/>
                  <a:pt x="936" y="1022"/>
                  <a:pt x="890" y="1009"/>
                </a:cubicBezTo>
                <a:cubicBezTo>
                  <a:pt x="881" y="1005"/>
                  <a:pt x="872" y="1007"/>
                  <a:pt x="861" y="1012"/>
                </a:cubicBezTo>
                <a:cubicBezTo>
                  <a:pt x="855" y="1015"/>
                  <a:pt x="850" y="1019"/>
                  <a:pt x="844" y="1023"/>
                </a:cubicBezTo>
                <a:cubicBezTo>
                  <a:pt x="841" y="1025"/>
                  <a:pt x="839" y="1027"/>
                  <a:pt x="836" y="1030"/>
                </a:cubicBezTo>
                <a:cubicBezTo>
                  <a:pt x="833" y="1032"/>
                  <a:pt x="830" y="1034"/>
                  <a:pt x="827" y="1038"/>
                </a:cubicBezTo>
                <a:cubicBezTo>
                  <a:pt x="819" y="1045"/>
                  <a:pt x="812" y="1052"/>
                  <a:pt x="805" y="1060"/>
                </a:cubicBezTo>
                <a:cubicBezTo>
                  <a:pt x="795" y="1072"/>
                  <a:pt x="795" y="1072"/>
                  <a:pt x="795" y="1072"/>
                </a:cubicBezTo>
                <a:cubicBezTo>
                  <a:pt x="790" y="1078"/>
                  <a:pt x="790" y="1078"/>
                  <a:pt x="790" y="1078"/>
                </a:cubicBezTo>
                <a:cubicBezTo>
                  <a:pt x="788" y="1079"/>
                  <a:pt x="788" y="1079"/>
                  <a:pt x="788" y="1079"/>
                </a:cubicBezTo>
                <a:cubicBezTo>
                  <a:pt x="788" y="1080"/>
                  <a:pt x="787" y="1080"/>
                  <a:pt x="787" y="1081"/>
                </a:cubicBezTo>
                <a:cubicBezTo>
                  <a:pt x="787" y="1081"/>
                  <a:pt x="787" y="1081"/>
                  <a:pt x="787" y="1081"/>
                </a:cubicBezTo>
                <a:cubicBezTo>
                  <a:pt x="786" y="1082"/>
                  <a:pt x="785" y="1082"/>
                  <a:pt x="784" y="1083"/>
                </a:cubicBezTo>
                <a:cubicBezTo>
                  <a:pt x="777" y="1085"/>
                  <a:pt x="777" y="1085"/>
                  <a:pt x="777" y="1085"/>
                </a:cubicBezTo>
                <a:cubicBezTo>
                  <a:pt x="770" y="1088"/>
                  <a:pt x="770" y="1088"/>
                  <a:pt x="770" y="1088"/>
                </a:cubicBezTo>
                <a:cubicBezTo>
                  <a:pt x="767" y="1089"/>
                  <a:pt x="767" y="1089"/>
                  <a:pt x="767" y="1089"/>
                </a:cubicBezTo>
                <a:cubicBezTo>
                  <a:pt x="765" y="1090"/>
                  <a:pt x="765" y="1090"/>
                  <a:pt x="765" y="1090"/>
                </a:cubicBezTo>
                <a:cubicBezTo>
                  <a:pt x="765" y="1090"/>
                  <a:pt x="765" y="1090"/>
                  <a:pt x="765" y="1090"/>
                </a:cubicBezTo>
                <a:cubicBezTo>
                  <a:pt x="768" y="1086"/>
                  <a:pt x="760" y="1095"/>
                  <a:pt x="761" y="1094"/>
                </a:cubicBezTo>
                <a:cubicBezTo>
                  <a:pt x="761" y="1094"/>
                  <a:pt x="761" y="1094"/>
                  <a:pt x="761" y="1094"/>
                </a:cubicBezTo>
                <a:cubicBezTo>
                  <a:pt x="761" y="1094"/>
                  <a:pt x="761" y="1094"/>
                  <a:pt x="761" y="1094"/>
                </a:cubicBezTo>
                <a:cubicBezTo>
                  <a:pt x="759" y="1095"/>
                  <a:pt x="759" y="1095"/>
                  <a:pt x="759" y="1095"/>
                </a:cubicBezTo>
                <a:cubicBezTo>
                  <a:pt x="747" y="1103"/>
                  <a:pt x="735" y="1111"/>
                  <a:pt x="723" y="1121"/>
                </a:cubicBezTo>
                <a:cubicBezTo>
                  <a:pt x="711" y="1130"/>
                  <a:pt x="699" y="1141"/>
                  <a:pt x="687" y="1151"/>
                </a:cubicBezTo>
                <a:cubicBezTo>
                  <a:pt x="681" y="1157"/>
                  <a:pt x="676" y="1163"/>
                  <a:pt x="670" y="1168"/>
                </a:cubicBezTo>
                <a:cubicBezTo>
                  <a:pt x="661" y="1177"/>
                  <a:pt x="661" y="1177"/>
                  <a:pt x="661" y="1177"/>
                </a:cubicBezTo>
                <a:cubicBezTo>
                  <a:pt x="653" y="1186"/>
                  <a:pt x="653" y="1186"/>
                  <a:pt x="653" y="1186"/>
                </a:cubicBezTo>
                <a:cubicBezTo>
                  <a:pt x="608" y="1236"/>
                  <a:pt x="566" y="1299"/>
                  <a:pt x="532" y="1372"/>
                </a:cubicBezTo>
                <a:cubicBezTo>
                  <a:pt x="515" y="1408"/>
                  <a:pt x="500" y="1448"/>
                  <a:pt x="487" y="1489"/>
                </a:cubicBezTo>
                <a:cubicBezTo>
                  <a:pt x="484" y="1499"/>
                  <a:pt x="481" y="1510"/>
                  <a:pt x="478" y="1520"/>
                </a:cubicBezTo>
                <a:cubicBezTo>
                  <a:pt x="473" y="1536"/>
                  <a:pt x="473" y="1536"/>
                  <a:pt x="473" y="1536"/>
                </a:cubicBezTo>
                <a:cubicBezTo>
                  <a:pt x="469" y="1557"/>
                  <a:pt x="469" y="1557"/>
                  <a:pt x="469" y="1557"/>
                </a:cubicBezTo>
                <a:cubicBezTo>
                  <a:pt x="465" y="1578"/>
                  <a:pt x="465" y="1578"/>
                  <a:pt x="465" y="1578"/>
                </a:cubicBezTo>
                <a:cubicBezTo>
                  <a:pt x="461" y="1599"/>
                  <a:pt x="461" y="1599"/>
                  <a:pt x="461" y="1599"/>
                </a:cubicBezTo>
                <a:cubicBezTo>
                  <a:pt x="459" y="1603"/>
                  <a:pt x="458" y="1607"/>
                  <a:pt x="456" y="1611"/>
                </a:cubicBezTo>
                <a:cubicBezTo>
                  <a:pt x="454" y="1614"/>
                  <a:pt x="454" y="1614"/>
                  <a:pt x="454" y="1614"/>
                </a:cubicBezTo>
                <a:cubicBezTo>
                  <a:pt x="454" y="1615"/>
                  <a:pt x="454" y="1615"/>
                  <a:pt x="454" y="1615"/>
                </a:cubicBezTo>
                <a:cubicBezTo>
                  <a:pt x="453" y="1616"/>
                  <a:pt x="453" y="1616"/>
                  <a:pt x="453" y="1616"/>
                </a:cubicBezTo>
                <a:cubicBezTo>
                  <a:pt x="453" y="1616"/>
                  <a:pt x="453" y="1616"/>
                  <a:pt x="453" y="1616"/>
                </a:cubicBezTo>
                <a:cubicBezTo>
                  <a:pt x="453" y="1613"/>
                  <a:pt x="453" y="1646"/>
                  <a:pt x="453" y="1632"/>
                </a:cubicBezTo>
                <a:cubicBezTo>
                  <a:pt x="453" y="1632"/>
                  <a:pt x="453" y="1632"/>
                  <a:pt x="453" y="1632"/>
                </a:cubicBezTo>
                <a:cubicBezTo>
                  <a:pt x="453" y="1633"/>
                  <a:pt x="453" y="1633"/>
                  <a:pt x="453" y="1633"/>
                </a:cubicBezTo>
                <a:cubicBezTo>
                  <a:pt x="450" y="1643"/>
                  <a:pt x="450" y="1643"/>
                  <a:pt x="450" y="1643"/>
                </a:cubicBezTo>
                <a:cubicBezTo>
                  <a:pt x="448" y="1650"/>
                  <a:pt x="446" y="1656"/>
                  <a:pt x="444" y="1663"/>
                </a:cubicBezTo>
                <a:cubicBezTo>
                  <a:pt x="440" y="1677"/>
                  <a:pt x="436" y="1691"/>
                  <a:pt x="432" y="1705"/>
                </a:cubicBezTo>
                <a:cubicBezTo>
                  <a:pt x="428" y="1720"/>
                  <a:pt x="423" y="1735"/>
                  <a:pt x="418" y="1749"/>
                </a:cubicBezTo>
                <a:cubicBezTo>
                  <a:pt x="414" y="1764"/>
                  <a:pt x="409" y="1780"/>
                  <a:pt x="404" y="1796"/>
                </a:cubicBezTo>
                <a:cubicBezTo>
                  <a:pt x="397" y="1804"/>
                  <a:pt x="387" y="1817"/>
                  <a:pt x="376" y="1831"/>
                </a:cubicBezTo>
                <a:cubicBezTo>
                  <a:pt x="366" y="1845"/>
                  <a:pt x="356" y="1858"/>
                  <a:pt x="350" y="1869"/>
                </a:cubicBezTo>
                <a:cubicBezTo>
                  <a:pt x="349" y="1876"/>
                  <a:pt x="348" y="1884"/>
                  <a:pt x="347" y="1892"/>
                </a:cubicBezTo>
                <a:cubicBezTo>
                  <a:pt x="347" y="1896"/>
                  <a:pt x="347" y="1900"/>
                  <a:pt x="347" y="1904"/>
                </a:cubicBezTo>
                <a:cubicBezTo>
                  <a:pt x="346" y="1910"/>
                  <a:pt x="346" y="1910"/>
                  <a:pt x="346" y="1910"/>
                </a:cubicBezTo>
                <a:cubicBezTo>
                  <a:pt x="346" y="1911"/>
                  <a:pt x="346" y="1912"/>
                  <a:pt x="347" y="1914"/>
                </a:cubicBezTo>
                <a:cubicBezTo>
                  <a:pt x="347" y="1918"/>
                  <a:pt x="347" y="1918"/>
                  <a:pt x="347" y="1918"/>
                </a:cubicBezTo>
                <a:cubicBezTo>
                  <a:pt x="348" y="1940"/>
                  <a:pt x="351" y="1963"/>
                  <a:pt x="356" y="1986"/>
                </a:cubicBezTo>
                <a:cubicBezTo>
                  <a:pt x="356" y="1987"/>
                  <a:pt x="356" y="1987"/>
                  <a:pt x="356" y="1987"/>
                </a:cubicBezTo>
                <a:cubicBezTo>
                  <a:pt x="356" y="1987"/>
                  <a:pt x="356" y="1987"/>
                  <a:pt x="356" y="1987"/>
                </a:cubicBezTo>
                <a:cubicBezTo>
                  <a:pt x="356" y="1988"/>
                  <a:pt x="356" y="1988"/>
                  <a:pt x="356" y="1988"/>
                </a:cubicBezTo>
                <a:cubicBezTo>
                  <a:pt x="356" y="1989"/>
                  <a:pt x="356" y="1989"/>
                  <a:pt x="356" y="1989"/>
                </a:cubicBezTo>
                <a:cubicBezTo>
                  <a:pt x="356" y="1992"/>
                  <a:pt x="356" y="1992"/>
                  <a:pt x="356" y="1992"/>
                </a:cubicBezTo>
                <a:cubicBezTo>
                  <a:pt x="356" y="1994"/>
                  <a:pt x="356" y="1994"/>
                  <a:pt x="356" y="1994"/>
                </a:cubicBezTo>
                <a:cubicBezTo>
                  <a:pt x="342" y="2001"/>
                  <a:pt x="328" y="2009"/>
                  <a:pt x="314" y="2017"/>
                </a:cubicBezTo>
                <a:cubicBezTo>
                  <a:pt x="280" y="2036"/>
                  <a:pt x="243" y="2060"/>
                  <a:pt x="205" y="2090"/>
                </a:cubicBezTo>
                <a:cubicBezTo>
                  <a:pt x="167" y="2120"/>
                  <a:pt x="128" y="2157"/>
                  <a:pt x="92" y="2201"/>
                </a:cubicBezTo>
                <a:cubicBezTo>
                  <a:pt x="56" y="2245"/>
                  <a:pt x="23" y="2296"/>
                  <a:pt x="0" y="2350"/>
                </a:cubicBezTo>
                <a:cubicBezTo>
                  <a:pt x="36" y="2302"/>
                  <a:pt x="77" y="2268"/>
                  <a:pt x="114" y="2236"/>
                </a:cubicBezTo>
                <a:cubicBezTo>
                  <a:pt x="152" y="2205"/>
                  <a:pt x="187" y="2177"/>
                  <a:pt x="219" y="2141"/>
                </a:cubicBezTo>
                <a:cubicBezTo>
                  <a:pt x="229" y="2152"/>
                  <a:pt x="251" y="2175"/>
                  <a:pt x="268" y="2162"/>
                </a:cubicBezTo>
                <a:cubicBezTo>
                  <a:pt x="283" y="2153"/>
                  <a:pt x="296" y="2145"/>
                  <a:pt x="309" y="2136"/>
                </a:cubicBezTo>
                <a:cubicBezTo>
                  <a:pt x="322" y="2128"/>
                  <a:pt x="335" y="2120"/>
                  <a:pt x="348" y="2112"/>
                </a:cubicBezTo>
                <a:cubicBezTo>
                  <a:pt x="354" y="2108"/>
                  <a:pt x="360" y="2104"/>
                  <a:pt x="366" y="2100"/>
                </a:cubicBezTo>
                <a:cubicBezTo>
                  <a:pt x="375" y="2095"/>
                  <a:pt x="375" y="2095"/>
                  <a:pt x="375" y="2095"/>
                </a:cubicBezTo>
                <a:cubicBezTo>
                  <a:pt x="377" y="2093"/>
                  <a:pt x="380" y="2092"/>
                  <a:pt x="383" y="2090"/>
                </a:cubicBezTo>
                <a:cubicBezTo>
                  <a:pt x="384" y="2090"/>
                  <a:pt x="385" y="2089"/>
                  <a:pt x="385" y="2089"/>
                </a:cubicBezTo>
                <a:cubicBezTo>
                  <a:pt x="386" y="2089"/>
                  <a:pt x="386" y="2090"/>
                  <a:pt x="386" y="2090"/>
                </a:cubicBezTo>
                <a:cubicBezTo>
                  <a:pt x="387" y="2092"/>
                  <a:pt x="389" y="2094"/>
                  <a:pt x="390" y="2096"/>
                </a:cubicBezTo>
                <a:cubicBezTo>
                  <a:pt x="391" y="2097"/>
                  <a:pt x="391" y="2097"/>
                  <a:pt x="391" y="2097"/>
                </a:cubicBezTo>
                <a:cubicBezTo>
                  <a:pt x="391" y="2097"/>
                  <a:pt x="391" y="2097"/>
                  <a:pt x="391" y="2098"/>
                </a:cubicBezTo>
                <a:cubicBezTo>
                  <a:pt x="393" y="2101"/>
                  <a:pt x="393" y="2101"/>
                  <a:pt x="393" y="2101"/>
                </a:cubicBezTo>
                <a:cubicBezTo>
                  <a:pt x="397" y="2108"/>
                  <a:pt x="397" y="2108"/>
                  <a:pt x="397" y="2108"/>
                </a:cubicBezTo>
                <a:cubicBezTo>
                  <a:pt x="401" y="2115"/>
                  <a:pt x="405" y="2121"/>
                  <a:pt x="409" y="2127"/>
                </a:cubicBezTo>
                <a:cubicBezTo>
                  <a:pt x="403" y="2135"/>
                  <a:pt x="398" y="2144"/>
                  <a:pt x="392" y="2152"/>
                </a:cubicBezTo>
                <a:cubicBezTo>
                  <a:pt x="386" y="2162"/>
                  <a:pt x="380" y="2172"/>
                  <a:pt x="374" y="2181"/>
                </a:cubicBezTo>
                <a:cubicBezTo>
                  <a:pt x="369" y="2192"/>
                  <a:pt x="363" y="2202"/>
                  <a:pt x="357" y="2212"/>
                </a:cubicBezTo>
                <a:cubicBezTo>
                  <a:pt x="349" y="2219"/>
                  <a:pt x="363" y="2248"/>
                  <a:pt x="393" y="2264"/>
                </a:cubicBezTo>
                <a:cubicBezTo>
                  <a:pt x="385" y="2271"/>
                  <a:pt x="377" y="2277"/>
                  <a:pt x="370" y="2284"/>
                </a:cubicBezTo>
                <a:cubicBezTo>
                  <a:pt x="353" y="2298"/>
                  <a:pt x="395" y="2325"/>
                  <a:pt x="378" y="2340"/>
                </a:cubicBezTo>
                <a:cubicBezTo>
                  <a:pt x="374" y="2350"/>
                  <a:pt x="369" y="2360"/>
                  <a:pt x="363" y="2370"/>
                </a:cubicBezTo>
                <a:cubicBezTo>
                  <a:pt x="357" y="2381"/>
                  <a:pt x="351" y="2391"/>
                  <a:pt x="344" y="2401"/>
                </a:cubicBezTo>
                <a:cubicBezTo>
                  <a:pt x="341" y="2406"/>
                  <a:pt x="338" y="2410"/>
                  <a:pt x="334" y="2415"/>
                </a:cubicBezTo>
                <a:cubicBezTo>
                  <a:pt x="323" y="2429"/>
                  <a:pt x="323" y="2429"/>
                  <a:pt x="323" y="2429"/>
                </a:cubicBezTo>
                <a:cubicBezTo>
                  <a:pt x="316" y="2439"/>
                  <a:pt x="308" y="2449"/>
                  <a:pt x="300" y="2458"/>
                </a:cubicBezTo>
                <a:cubicBezTo>
                  <a:pt x="284" y="2476"/>
                  <a:pt x="266" y="2497"/>
                  <a:pt x="248" y="2516"/>
                </a:cubicBezTo>
                <a:cubicBezTo>
                  <a:pt x="241" y="2523"/>
                  <a:pt x="241" y="2523"/>
                  <a:pt x="241" y="2523"/>
                </a:cubicBezTo>
                <a:cubicBezTo>
                  <a:pt x="238" y="2527"/>
                  <a:pt x="238" y="2527"/>
                  <a:pt x="238" y="2527"/>
                </a:cubicBezTo>
                <a:cubicBezTo>
                  <a:pt x="236" y="2528"/>
                  <a:pt x="236" y="2528"/>
                  <a:pt x="236" y="2528"/>
                </a:cubicBezTo>
                <a:cubicBezTo>
                  <a:pt x="230" y="2535"/>
                  <a:pt x="230" y="2535"/>
                  <a:pt x="230" y="2535"/>
                </a:cubicBezTo>
                <a:cubicBezTo>
                  <a:pt x="220" y="2545"/>
                  <a:pt x="220" y="2545"/>
                  <a:pt x="220" y="2545"/>
                </a:cubicBezTo>
                <a:cubicBezTo>
                  <a:pt x="210" y="2555"/>
                  <a:pt x="210" y="2555"/>
                  <a:pt x="210" y="2555"/>
                </a:cubicBezTo>
                <a:cubicBezTo>
                  <a:pt x="208" y="2558"/>
                  <a:pt x="208" y="2558"/>
                  <a:pt x="208" y="2558"/>
                </a:cubicBezTo>
                <a:cubicBezTo>
                  <a:pt x="207" y="2559"/>
                  <a:pt x="207" y="2559"/>
                  <a:pt x="207" y="2559"/>
                </a:cubicBezTo>
                <a:cubicBezTo>
                  <a:pt x="206" y="2560"/>
                  <a:pt x="206" y="2560"/>
                  <a:pt x="206" y="2560"/>
                </a:cubicBezTo>
                <a:cubicBezTo>
                  <a:pt x="206" y="2560"/>
                  <a:pt x="206" y="2560"/>
                  <a:pt x="205" y="2561"/>
                </a:cubicBezTo>
                <a:cubicBezTo>
                  <a:pt x="193" y="2575"/>
                  <a:pt x="193" y="2575"/>
                  <a:pt x="193" y="2575"/>
                </a:cubicBezTo>
                <a:cubicBezTo>
                  <a:pt x="176" y="2595"/>
                  <a:pt x="160" y="2615"/>
                  <a:pt x="145" y="2635"/>
                </a:cubicBezTo>
                <a:cubicBezTo>
                  <a:pt x="133" y="2652"/>
                  <a:pt x="121" y="2670"/>
                  <a:pt x="109" y="2688"/>
                </a:cubicBezTo>
                <a:cubicBezTo>
                  <a:pt x="103" y="2696"/>
                  <a:pt x="98" y="2706"/>
                  <a:pt x="93" y="2715"/>
                </a:cubicBezTo>
                <a:cubicBezTo>
                  <a:pt x="87" y="2725"/>
                  <a:pt x="82" y="2734"/>
                  <a:pt x="77" y="2744"/>
                </a:cubicBezTo>
                <a:cubicBezTo>
                  <a:pt x="67" y="2763"/>
                  <a:pt x="58" y="2783"/>
                  <a:pt x="50" y="2803"/>
                </a:cubicBezTo>
                <a:cubicBezTo>
                  <a:pt x="17" y="2884"/>
                  <a:pt x="2" y="2973"/>
                  <a:pt x="7" y="3054"/>
                </a:cubicBezTo>
                <a:cubicBezTo>
                  <a:pt x="13" y="3034"/>
                  <a:pt x="21" y="3015"/>
                  <a:pt x="28" y="2998"/>
                </a:cubicBezTo>
                <a:cubicBezTo>
                  <a:pt x="30" y="2994"/>
                  <a:pt x="32" y="2989"/>
                  <a:pt x="34" y="2985"/>
                </a:cubicBezTo>
                <a:cubicBezTo>
                  <a:pt x="36" y="2981"/>
                  <a:pt x="38" y="2976"/>
                  <a:pt x="40" y="2972"/>
                </a:cubicBezTo>
                <a:cubicBezTo>
                  <a:pt x="44" y="2964"/>
                  <a:pt x="48" y="2955"/>
                  <a:pt x="52" y="2947"/>
                </a:cubicBezTo>
                <a:cubicBezTo>
                  <a:pt x="56" y="2939"/>
                  <a:pt x="60" y="2930"/>
                  <a:pt x="63" y="2922"/>
                </a:cubicBezTo>
                <a:cubicBezTo>
                  <a:pt x="67" y="2913"/>
                  <a:pt x="71" y="2905"/>
                  <a:pt x="74" y="2896"/>
                </a:cubicBezTo>
                <a:cubicBezTo>
                  <a:pt x="77" y="2887"/>
                  <a:pt x="80" y="2878"/>
                  <a:pt x="82" y="2869"/>
                </a:cubicBezTo>
                <a:cubicBezTo>
                  <a:pt x="85" y="2859"/>
                  <a:pt x="87" y="2850"/>
                  <a:pt x="89" y="2839"/>
                </a:cubicBezTo>
                <a:cubicBezTo>
                  <a:pt x="104" y="2844"/>
                  <a:pt x="135" y="2855"/>
                  <a:pt x="142" y="2837"/>
                </a:cubicBezTo>
                <a:cubicBezTo>
                  <a:pt x="156" y="2811"/>
                  <a:pt x="171" y="2784"/>
                  <a:pt x="185" y="2758"/>
                </a:cubicBezTo>
                <a:cubicBezTo>
                  <a:pt x="192" y="2744"/>
                  <a:pt x="200" y="2732"/>
                  <a:pt x="208" y="2720"/>
                </a:cubicBezTo>
                <a:cubicBezTo>
                  <a:pt x="215" y="2708"/>
                  <a:pt x="223" y="2697"/>
                  <a:pt x="231" y="2685"/>
                </a:cubicBezTo>
                <a:cubicBezTo>
                  <a:pt x="241" y="2673"/>
                  <a:pt x="251" y="2661"/>
                  <a:pt x="262" y="2650"/>
                </a:cubicBezTo>
                <a:cubicBezTo>
                  <a:pt x="267" y="2644"/>
                  <a:pt x="272" y="2639"/>
                  <a:pt x="278" y="2635"/>
                </a:cubicBezTo>
                <a:cubicBezTo>
                  <a:pt x="283" y="2630"/>
                  <a:pt x="290" y="2624"/>
                  <a:pt x="291" y="2624"/>
                </a:cubicBezTo>
                <a:cubicBezTo>
                  <a:pt x="304" y="2620"/>
                  <a:pt x="318" y="2620"/>
                  <a:pt x="335" y="2624"/>
                </a:cubicBezTo>
                <a:cubicBezTo>
                  <a:pt x="337" y="2625"/>
                  <a:pt x="340" y="2625"/>
                  <a:pt x="343" y="2626"/>
                </a:cubicBezTo>
                <a:cubicBezTo>
                  <a:pt x="344" y="2627"/>
                  <a:pt x="346" y="2627"/>
                  <a:pt x="347" y="2628"/>
                </a:cubicBezTo>
                <a:cubicBezTo>
                  <a:pt x="350" y="2628"/>
                  <a:pt x="350" y="2628"/>
                  <a:pt x="350" y="2628"/>
                </a:cubicBezTo>
                <a:cubicBezTo>
                  <a:pt x="350" y="2628"/>
                  <a:pt x="350" y="2628"/>
                  <a:pt x="350" y="2628"/>
                </a:cubicBezTo>
                <a:cubicBezTo>
                  <a:pt x="349" y="2629"/>
                  <a:pt x="357" y="2621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4" y="2625"/>
                  <a:pt x="354" y="2625"/>
                  <a:pt x="354" y="2625"/>
                </a:cubicBezTo>
                <a:cubicBezTo>
                  <a:pt x="355" y="2625"/>
                  <a:pt x="355" y="2625"/>
                  <a:pt x="355" y="2625"/>
                </a:cubicBezTo>
                <a:cubicBezTo>
                  <a:pt x="356" y="2625"/>
                  <a:pt x="356" y="2625"/>
                  <a:pt x="356" y="2625"/>
                </a:cubicBezTo>
                <a:cubicBezTo>
                  <a:pt x="364" y="2627"/>
                  <a:pt x="372" y="2629"/>
                  <a:pt x="381" y="2630"/>
                </a:cubicBezTo>
                <a:cubicBezTo>
                  <a:pt x="397" y="2633"/>
                  <a:pt x="414" y="2632"/>
                  <a:pt x="426" y="2620"/>
                </a:cubicBezTo>
                <a:cubicBezTo>
                  <a:pt x="426" y="2620"/>
                  <a:pt x="426" y="2620"/>
                  <a:pt x="426" y="2620"/>
                </a:cubicBezTo>
                <a:cubicBezTo>
                  <a:pt x="402" y="2645"/>
                  <a:pt x="402" y="2645"/>
                  <a:pt x="402" y="2645"/>
                </a:cubicBezTo>
                <a:cubicBezTo>
                  <a:pt x="412" y="2652"/>
                  <a:pt x="429" y="2666"/>
                  <a:pt x="436" y="2672"/>
                </a:cubicBezTo>
                <a:cubicBezTo>
                  <a:pt x="427" y="2676"/>
                  <a:pt x="413" y="2674"/>
                  <a:pt x="398" y="2672"/>
                </a:cubicBezTo>
                <a:cubicBezTo>
                  <a:pt x="393" y="2703"/>
                  <a:pt x="370" y="2746"/>
                  <a:pt x="345" y="2781"/>
                </a:cubicBezTo>
                <a:cubicBezTo>
                  <a:pt x="320" y="2816"/>
                  <a:pt x="293" y="2843"/>
                  <a:pt x="282" y="2841"/>
                </a:cubicBezTo>
                <a:cubicBezTo>
                  <a:pt x="275" y="2848"/>
                  <a:pt x="259" y="2859"/>
                  <a:pt x="238" y="2870"/>
                </a:cubicBezTo>
                <a:cubicBezTo>
                  <a:pt x="218" y="2882"/>
                  <a:pt x="193" y="2894"/>
                  <a:pt x="167" y="2906"/>
                </a:cubicBezTo>
                <a:cubicBezTo>
                  <a:pt x="156" y="2910"/>
                  <a:pt x="146" y="2914"/>
                  <a:pt x="136" y="2917"/>
                </a:cubicBezTo>
                <a:cubicBezTo>
                  <a:pt x="126" y="2921"/>
                  <a:pt x="117" y="2925"/>
                  <a:pt x="109" y="2929"/>
                </a:cubicBezTo>
                <a:cubicBezTo>
                  <a:pt x="93" y="2937"/>
                  <a:pt x="81" y="2946"/>
                  <a:pt x="75" y="2952"/>
                </a:cubicBezTo>
                <a:cubicBezTo>
                  <a:pt x="53" y="2961"/>
                  <a:pt x="48" y="2989"/>
                  <a:pt x="55" y="3026"/>
                </a:cubicBezTo>
                <a:cubicBezTo>
                  <a:pt x="56" y="3044"/>
                  <a:pt x="59" y="3064"/>
                  <a:pt x="62" y="3085"/>
                </a:cubicBezTo>
                <a:cubicBezTo>
                  <a:pt x="62" y="3090"/>
                  <a:pt x="63" y="3095"/>
                  <a:pt x="64" y="3101"/>
                </a:cubicBezTo>
                <a:cubicBezTo>
                  <a:pt x="64" y="3104"/>
                  <a:pt x="65" y="3106"/>
                  <a:pt x="65" y="3109"/>
                </a:cubicBezTo>
                <a:cubicBezTo>
                  <a:pt x="65" y="3111"/>
                  <a:pt x="66" y="3112"/>
                  <a:pt x="67" y="3114"/>
                </a:cubicBezTo>
                <a:cubicBezTo>
                  <a:pt x="69" y="3119"/>
                  <a:pt x="69" y="3119"/>
                  <a:pt x="69" y="3119"/>
                </a:cubicBezTo>
                <a:cubicBezTo>
                  <a:pt x="76" y="3131"/>
                  <a:pt x="83" y="3144"/>
                  <a:pt x="91" y="3157"/>
                </a:cubicBezTo>
                <a:cubicBezTo>
                  <a:pt x="104" y="3175"/>
                  <a:pt x="119" y="3192"/>
                  <a:pt x="134" y="3209"/>
                </a:cubicBezTo>
                <a:cubicBezTo>
                  <a:pt x="140" y="3216"/>
                  <a:pt x="140" y="3216"/>
                  <a:pt x="140" y="3216"/>
                </a:cubicBezTo>
                <a:cubicBezTo>
                  <a:pt x="145" y="3222"/>
                  <a:pt x="145" y="3222"/>
                  <a:pt x="145" y="3222"/>
                </a:cubicBezTo>
                <a:cubicBezTo>
                  <a:pt x="155" y="3233"/>
                  <a:pt x="155" y="3233"/>
                  <a:pt x="155" y="3233"/>
                </a:cubicBezTo>
                <a:cubicBezTo>
                  <a:pt x="161" y="3241"/>
                  <a:pt x="167" y="3248"/>
                  <a:pt x="173" y="3255"/>
                </a:cubicBezTo>
                <a:cubicBezTo>
                  <a:pt x="186" y="3269"/>
                  <a:pt x="198" y="3281"/>
                  <a:pt x="209" y="3292"/>
                </a:cubicBezTo>
                <a:cubicBezTo>
                  <a:pt x="221" y="3303"/>
                  <a:pt x="232" y="3312"/>
                  <a:pt x="241" y="3318"/>
                </a:cubicBezTo>
                <a:cubicBezTo>
                  <a:pt x="284" y="3356"/>
                  <a:pt x="228" y="3394"/>
                  <a:pt x="220" y="3440"/>
                </a:cubicBezTo>
                <a:cubicBezTo>
                  <a:pt x="245" y="3436"/>
                  <a:pt x="262" y="3446"/>
                  <a:pt x="279" y="3457"/>
                </a:cubicBezTo>
                <a:cubicBezTo>
                  <a:pt x="296" y="3467"/>
                  <a:pt x="313" y="3477"/>
                  <a:pt x="339" y="3473"/>
                </a:cubicBezTo>
                <a:cubicBezTo>
                  <a:pt x="338" y="3477"/>
                  <a:pt x="346" y="3482"/>
                  <a:pt x="361" y="3487"/>
                </a:cubicBezTo>
                <a:cubicBezTo>
                  <a:pt x="375" y="3492"/>
                  <a:pt x="394" y="3498"/>
                  <a:pt x="417" y="3503"/>
                </a:cubicBezTo>
                <a:cubicBezTo>
                  <a:pt x="461" y="3514"/>
                  <a:pt x="515" y="3524"/>
                  <a:pt x="551" y="3528"/>
                </a:cubicBezTo>
                <a:cubicBezTo>
                  <a:pt x="551" y="3528"/>
                  <a:pt x="577" y="3515"/>
                  <a:pt x="649" y="3523"/>
                </a:cubicBezTo>
                <a:cubicBezTo>
                  <a:pt x="673" y="3525"/>
                  <a:pt x="674" y="3509"/>
                  <a:pt x="676" y="3494"/>
                </a:cubicBezTo>
                <a:cubicBezTo>
                  <a:pt x="674" y="3509"/>
                  <a:pt x="674" y="3509"/>
                  <a:pt x="673" y="3525"/>
                </a:cubicBezTo>
                <a:cubicBezTo>
                  <a:pt x="699" y="3496"/>
                  <a:pt x="742" y="3530"/>
                  <a:pt x="767" y="3517"/>
                </a:cubicBezTo>
                <a:cubicBezTo>
                  <a:pt x="766" y="3532"/>
                  <a:pt x="766" y="3532"/>
                  <a:pt x="764" y="3548"/>
                </a:cubicBezTo>
                <a:cubicBezTo>
                  <a:pt x="813" y="3521"/>
                  <a:pt x="857" y="3555"/>
                  <a:pt x="905" y="3543"/>
                </a:cubicBezTo>
                <a:cubicBezTo>
                  <a:pt x="903" y="3559"/>
                  <a:pt x="903" y="3559"/>
                  <a:pt x="902" y="3574"/>
                </a:cubicBezTo>
                <a:cubicBezTo>
                  <a:pt x="914" y="3575"/>
                  <a:pt x="925" y="3576"/>
                  <a:pt x="934" y="3579"/>
                </a:cubicBezTo>
                <a:cubicBezTo>
                  <a:pt x="942" y="3581"/>
                  <a:pt x="948" y="3585"/>
                  <a:pt x="947" y="3593"/>
                </a:cubicBezTo>
                <a:cubicBezTo>
                  <a:pt x="946" y="3608"/>
                  <a:pt x="946" y="3608"/>
                  <a:pt x="945" y="3624"/>
                </a:cubicBezTo>
                <a:cubicBezTo>
                  <a:pt x="967" y="3641"/>
                  <a:pt x="1015" y="3613"/>
                  <a:pt x="1012" y="3643"/>
                </a:cubicBezTo>
                <a:cubicBezTo>
                  <a:pt x="1014" y="3628"/>
                  <a:pt x="1014" y="3628"/>
                  <a:pt x="1015" y="3613"/>
                </a:cubicBezTo>
                <a:cubicBezTo>
                  <a:pt x="1060" y="3616"/>
                  <a:pt x="1100" y="3622"/>
                  <a:pt x="1137" y="3630"/>
                </a:cubicBezTo>
                <a:cubicBezTo>
                  <a:pt x="1155" y="3634"/>
                  <a:pt x="1173" y="3639"/>
                  <a:pt x="1190" y="3643"/>
                </a:cubicBezTo>
                <a:cubicBezTo>
                  <a:pt x="1199" y="3646"/>
                  <a:pt x="1208" y="3648"/>
                  <a:pt x="1216" y="3651"/>
                </a:cubicBezTo>
                <a:cubicBezTo>
                  <a:pt x="1224" y="3653"/>
                  <a:pt x="1232" y="3655"/>
                  <a:pt x="1241" y="3658"/>
                </a:cubicBezTo>
                <a:cubicBezTo>
                  <a:pt x="1284" y="3675"/>
                  <a:pt x="1330" y="3687"/>
                  <a:pt x="1378" y="3695"/>
                </a:cubicBezTo>
                <a:cubicBezTo>
                  <a:pt x="1427" y="3703"/>
                  <a:pt x="1477" y="3707"/>
                  <a:pt x="1528" y="3708"/>
                </a:cubicBezTo>
                <a:cubicBezTo>
                  <a:pt x="1541" y="3708"/>
                  <a:pt x="1554" y="3708"/>
                  <a:pt x="1566" y="3708"/>
                </a:cubicBezTo>
                <a:cubicBezTo>
                  <a:pt x="1579" y="3708"/>
                  <a:pt x="1591" y="3708"/>
                  <a:pt x="1604" y="3708"/>
                </a:cubicBezTo>
                <a:cubicBezTo>
                  <a:pt x="1617" y="3707"/>
                  <a:pt x="1630" y="3707"/>
                  <a:pt x="1642" y="3706"/>
                </a:cubicBezTo>
                <a:cubicBezTo>
                  <a:pt x="1654" y="3706"/>
                  <a:pt x="1665" y="3705"/>
                  <a:pt x="1677" y="3704"/>
                </a:cubicBezTo>
                <a:cubicBezTo>
                  <a:pt x="1689" y="3703"/>
                  <a:pt x="1700" y="3702"/>
                  <a:pt x="1712" y="3702"/>
                </a:cubicBezTo>
                <a:cubicBezTo>
                  <a:pt x="1723" y="3701"/>
                  <a:pt x="1734" y="3700"/>
                  <a:pt x="1745" y="3699"/>
                </a:cubicBezTo>
                <a:cubicBezTo>
                  <a:pt x="1765" y="3697"/>
                  <a:pt x="1786" y="3695"/>
                  <a:pt x="1806" y="3693"/>
                </a:cubicBezTo>
                <a:cubicBezTo>
                  <a:pt x="1823" y="3694"/>
                  <a:pt x="1844" y="3666"/>
                  <a:pt x="1831" y="3633"/>
                </a:cubicBezTo>
                <a:cubicBezTo>
                  <a:pt x="1840" y="3634"/>
                  <a:pt x="1847" y="3635"/>
                  <a:pt x="1855" y="3636"/>
                </a:cubicBezTo>
                <a:cubicBezTo>
                  <a:pt x="1864" y="3637"/>
                  <a:pt x="1872" y="3638"/>
                  <a:pt x="1880" y="3639"/>
                </a:cubicBezTo>
                <a:cubicBezTo>
                  <a:pt x="1888" y="3640"/>
                  <a:pt x="1893" y="3638"/>
                  <a:pt x="1897" y="3634"/>
                </a:cubicBezTo>
                <a:cubicBezTo>
                  <a:pt x="1901" y="3631"/>
                  <a:pt x="1904" y="3625"/>
                  <a:pt x="1907" y="3620"/>
                </a:cubicBezTo>
                <a:cubicBezTo>
                  <a:pt x="1912" y="3609"/>
                  <a:pt x="1918" y="3598"/>
                  <a:pt x="1933" y="3601"/>
                </a:cubicBezTo>
                <a:cubicBezTo>
                  <a:pt x="1940" y="3600"/>
                  <a:pt x="1947" y="3599"/>
                  <a:pt x="1954" y="3598"/>
                </a:cubicBezTo>
                <a:cubicBezTo>
                  <a:pt x="1961" y="3597"/>
                  <a:pt x="1968" y="3597"/>
                  <a:pt x="1975" y="3597"/>
                </a:cubicBezTo>
                <a:cubicBezTo>
                  <a:pt x="1982" y="3597"/>
                  <a:pt x="1990" y="3597"/>
                  <a:pt x="1997" y="3597"/>
                </a:cubicBezTo>
                <a:cubicBezTo>
                  <a:pt x="2008" y="3597"/>
                  <a:pt x="2008" y="3597"/>
                  <a:pt x="2008" y="3597"/>
                </a:cubicBezTo>
                <a:cubicBezTo>
                  <a:pt x="2013" y="3597"/>
                  <a:pt x="2013" y="3597"/>
                  <a:pt x="2013" y="3597"/>
                </a:cubicBezTo>
                <a:cubicBezTo>
                  <a:pt x="2016" y="3597"/>
                  <a:pt x="2016" y="3597"/>
                  <a:pt x="2016" y="3597"/>
                </a:cubicBezTo>
                <a:cubicBezTo>
                  <a:pt x="2019" y="3597"/>
                  <a:pt x="2019" y="3597"/>
                  <a:pt x="2019" y="3597"/>
                </a:cubicBezTo>
                <a:cubicBezTo>
                  <a:pt x="2055" y="3600"/>
                  <a:pt x="2091" y="3603"/>
                  <a:pt x="2126" y="3608"/>
                </a:cubicBezTo>
                <a:cubicBezTo>
                  <a:pt x="2135" y="3609"/>
                  <a:pt x="2143" y="3611"/>
                  <a:pt x="2151" y="3612"/>
                </a:cubicBezTo>
                <a:cubicBezTo>
                  <a:pt x="2176" y="3616"/>
                  <a:pt x="2176" y="3616"/>
                  <a:pt x="2176" y="3616"/>
                </a:cubicBezTo>
                <a:cubicBezTo>
                  <a:pt x="2193" y="3619"/>
                  <a:pt x="2209" y="3622"/>
                  <a:pt x="2225" y="3626"/>
                </a:cubicBezTo>
                <a:cubicBezTo>
                  <a:pt x="2242" y="3629"/>
                  <a:pt x="2258" y="3633"/>
                  <a:pt x="2274" y="3637"/>
                </a:cubicBezTo>
                <a:cubicBezTo>
                  <a:pt x="2278" y="3638"/>
                  <a:pt x="2282" y="3639"/>
                  <a:pt x="2286" y="3640"/>
                </a:cubicBezTo>
                <a:cubicBezTo>
                  <a:pt x="2287" y="3641"/>
                  <a:pt x="2287" y="3642"/>
                  <a:pt x="2287" y="3643"/>
                </a:cubicBezTo>
                <a:cubicBezTo>
                  <a:pt x="2294" y="3642"/>
                  <a:pt x="2294" y="3642"/>
                  <a:pt x="2294" y="3642"/>
                </a:cubicBezTo>
                <a:cubicBezTo>
                  <a:pt x="2304" y="3644"/>
                  <a:pt x="2314" y="3647"/>
                  <a:pt x="2323" y="3649"/>
                </a:cubicBezTo>
                <a:cubicBezTo>
                  <a:pt x="2333" y="3652"/>
                  <a:pt x="2343" y="3654"/>
                  <a:pt x="2353" y="3657"/>
                </a:cubicBezTo>
                <a:cubicBezTo>
                  <a:pt x="2354" y="3662"/>
                  <a:pt x="2354" y="3662"/>
                  <a:pt x="2354" y="3662"/>
                </a:cubicBezTo>
                <a:cubicBezTo>
                  <a:pt x="2252" y="3681"/>
                  <a:pt x="2252" y="3681"/>
                  <a:pt x="2252" y="3681"/>
                </a:cubicBezTo>
                <a:cubicBezTo>
                  <a:pt x="2218" y="3686"/>
                  <a:pt x="2185" y="3694"/>
                  <a:pt x="2151" y="3700"/>
                </a:cubicBezTo>
                <a:cubicBezTo>
                  <a:pt x="1960" y="3737"/>
                  <a:pt x="1960" y="3737"/>
                  <a:pt x="1960" y="3737"/>
                </a:cubicBezTo>
                <a:cubicBezTo>
                  <a:pt x="1963" y="3752"/>
                  <a:pt x="1967" y="3767"/>
                  <a:pt x="1997" y="3761"/>
                </a:cubicBezTo>
                <a:cubicBezTo>
                  <a:pt x="1990" y="3763"/>
                  <a:pt x="1983" y="3764"/>
                  <a:pt x="1976" y="3765"/>
                </a:cubicBezTo>
                <a:cubicBezTo>
                  <a:pt x="1969" y="3767"/>
                  <a:pt x="1962" y="3768"/>
                  <a:pt x="1955" y="3769"/>
                </a:cubicBezTo>
                <a:cubicBezTo>
                  <a:pt x="1942" y="3771"/>
                  <a:pt x="1928" y="3773"/>
                  <a:pt x="1915" y="3776"/>
                </a:cubicBezTo>
                <a:cubicBezTo>
                  <a:pt x="1902" y="3780"/>
                  <a:pt x="1888" y="3783"/>
                  <a:pt x="1875" y="3787"/>
                </a:cubicBezTo>
                <a:cubicBezTo>
                  <a:pt x="1862" y="3791"/>
                  <a:pt x="1849" y="3797"/>
                  <a:pt x="1835" y="3802"/>
                </a:cubicBezTo>
                <a:cubicBezTo>
                  <a:pt x="1815" y="3810"/>
                  <a:pt x="1815" y="3810"/>
                  <a:pt x="1815" y="3810"/>
                </a:cubicBezTo>
                <a:cubicBezTo>
                  <a:pt x="1794" y="3819"/>
                  <a:pt x="1794" y="3819"/>
                  <a:pt x="1794" y="3819"/>
                </a:cubicBezTo>
                <a:cubicBezTo>
                  <a:pt x="1779" y="3825"/>
                  <a:pt x="1765" y="3832"/>
                  <a:pt x="1750" y="3838"/>
                </a:cubicBezTo>
                <a:cubicBezTo>
                  <a:pt x="1743" y="3841"/>
                  <a:pt x="1735" y="3844"/>
                  <a:pt x="1728" y="3847"/>
                </a:cubicBezTo>
                <a:cubicBezTo>
                  <a:pt x="1724" y="3849"/>
                  <a:pt x="1720" y="3850"/>
                  <a:pt x="1716" y="3852"/>
                </a:cubicBezTo>
                <a:cubicBezTo>
                  <a:pt x="1707" y="3856"/>
                  <a:pt x="1707" y="3856"/>
                  <a:pt x="1707" y="3856"/>
                </a:cubicBezTo>
                <a:cubicBezTo>
                  <a:pt x="1700" y="3859"/>
                  <a:pt x="1693" y="3863"/>
                  <a:pt x="1687" y="3866"/>
                </a:cubicBezTo>
                <a:cubicBezTo>
                  <a:pt x="1680" y="3869"/>
                  <a:pt x="1674" y="3872"/>
                  <a:pt x="1666" y="3875"/>
                </a:cubicBezTo>
                <a:cubicBezTo>
                  <a:pt x="1659" y="3879"/>
                  <a:pt x="1652" y="3882"/>
                  <a:pt x="1645" y="3885"/>
                </a:cubicBezTo>
                <a:cubicBezTo>
                  <a:pt x="1638" y="3889"/>
                  <a:pt x="1632" y="3892"/>
                  <a:pt x="1625" y="3896"/>
                </a:cubicBezTo>
                <a:cubicBezTo>
                  <a:pt x="1612" y="3907"/>
                  <a:pt x="1616" y="3922"/>
                  <a:pt x="1636" y="3933"/>
                </a:cubicBezTo>
                <a:cubicBezTo>
                  <a:pt x="1655" y="3944"/>
                  <a:pt x="1702" y="3947"/>
                  <a:pt x="1745" y="3941"/>
                </a:cubicBezTo>
                <a:cubicBezTo>
                  <a:pt x="1758" y="3936"/>
                  <a:pt x="1770" y="3932"/>
                  <a:pt x="1782" y="3928"/>
                </a:cubicBezTo>
                <a:cubicBezTo>
                  <a:pt x="1794" y="3923"/>
                  <a:pt x="1805" y="3919"/>
                  <a:pt x="1816" y="3915"/>
                </a:cubicBezTo>
                <a:cubicBezTo>
                  <a:pt x="1834" y="3907"/>
                  <a:pt x="1852" y="3899"/>
                  <a:pt x="1870" y="3892"/>
                </a:cubicBezTo>
                <a:cubicBezTo>
                  <a:pt x="1885" y="3886"/>
                  <a:pt x="1898" y="3881"/>
                  <a:pt x="1913" y="3876"/>
                </a:cubicBezTo>
                <a:cubicBezTo>
                  <a:pt x="1921" y="3873"/>
                  <a:pt x="1929" y="3871"/>
                  <a:pt x="1937" y="3868"/>
                </a:cubicBezTo>
                <a:cubicBezTo>
                  <a:pt x="1945" y="3866"/>
                  <a:pt x="1953" y="3864"/>
                  <a:pt x="1962" y="3862"/>
                </a:cubicBezTo>
                <a:cubicBezTo>
                  <a:pt x="1970" y="3892"/>
                  <a:pt x="1970" y="3892"/>
                  <a:pt x="1970" y="3892"/>
                </a:cubicBezTo>
                <a:cubicBezTo>
                  <a:pt x="1947" y="3896"/>
                  <a:pt x="1919" y="3902"/>
                  <a:pt x="1892" y="3911"/>
                </a:cubicBezTo>
                <a:cubicBezTo>
                  <a:pt x="1885" y="3913"/>
                  <a:pt x="1878" y="3915"/>
                  <a:pt x="1869" y="3919"/>
                </a:cubicBezTo>
                <a:cubicBezTo>
                  <a:pt x="1865" y="3921"/>
                  <a:pt x="1861" y="3922"/>
                  <a:pt x="1856" y="3924"/>
                </a:cubicBezTo>
                <a:cubicBezTo>
                  <a:pt x="1852" y="3926"/>
                  <a:pt x="1847" y="3928"/>
                  <a:pt x="1843" y="3930"/>
                </a:cubicBezTo>
                <a:cubicBezTo>
                  <a:pt x="1839" y="3932"/>
                  <a:pt x="1834" y="3934"/>
                  <a:pt x="1830" y="3936"/>
                </a:cubicBezTo>
                <a:cubicBezTo>
                  <a:pt x="1825" y="3938"/>
                  <a:pt x="1821" y="3941"/>
                  <a:pt x="1816" y="3943"/>
                </a:cubicBezTo>
                <a:cubicBezTo>
                  <a:pt x="1807" y="3947"/>
                  <a:pt x="1799" y="3952"/>
                  <a:pt x="1791" y="3957"/>
                </a:cubicBezTo>
                <a:cubicBezTo>
                  <a:pt x="1783" y="3964"/>
                  <a:pt x="1785" y="3969"/>
                  <a:pt x="1791" y="3972"/>
                </a:cubicBezTo>
                <a:cubicBezTo>
                  <a:pt x="1795" y="3974"/>
                  <a:pt x="1800" y="3975"/>
                  <a:pt x="1805" y="3976"/>
                </a:cubicBezTo>
                <a:cubicBezTo>
                  <a:pt x="1810" y="3977"/>
                  <a:pt x="1815" y="3978"/>
                  <a:pt x="1821" y="3979"/>
                </a:cubicBezTo>
                <a:cubicBezTo>
                  <a:pt x="1832" y="3981"/>
                  <a:pt x="1843" y="3983"/>
                  <a:pt x="1850" y="3986"/>
                </a:cubicBezTo>
                <a:cubicBezTo>
                  <a:pt x="1853" y="3988"/>
                  <a:pt x="1855" y="3990"/>
                  <a:pt x="1855" y="3992"/>
                </a:cubicBezTo>
                <a:cubicBezTo>
                  <a:pt x="1856" y="3994"/>
                  <a:pt x="1855" y="3997"/>
                  <a:pt x="1851" y="4001"/>
                </a:cubicBezTo>
                <a:cubicBezTo>
                  <a:pt x="1842" y="4004"/>
                  <a:pt x="1833" y="4008"/>
                  <a:pt x="1824" y="4012"/>
                </a:cubicBezTo>
                <a:cubicBezTo>
                  <a:pt x="1817" y="4014"/>
                  <a:pt x="1817" y="4014"/>
                  <a:pt x="1817" y="4014"/>
                </a:cubicBezTo>
                <a:cubicBezTo>
                  <a:pt x="1810" y="4017"/>
                  <a:pt x="1810" y="4017"/>
                  <a:pt x="1810" y="4017"/>
                </a:cubicBezTo>
                <a:cubicBezTo>
                  <a:pt x="1805" y="4019"/>
                  <a:pt x="1800" y="4021"/>
                  <a:pt x="1795" y="4024"/>
                </a:cubicBezTo>
                <a:cubicBezTo>
                  <a:pt x="1790" y="4026"/>
                  <a:pt x="1785" y="4028"/>
                  <a:pt x="1780" y="4031"/>
                </a:cubicBezTo>
                <a:cubicBezTo>
                  <a:pt x="1778" y="4032"/>
                  <a:pt x="1778" y="4032"/>
                  <a:pt x="1778" y="4032"/>
                </a:cubicBezTo>
                <a:cubicBezTo>
                  <a:pt x="1777" y="4032"/>
                  <a:pt x="1777" y="4032"/>
                  <a:pt x="1777" y="4032"/>
                </a:cubicBezTo>
                <a:cubicBezTo>
                  <a:pt x="1777" y="4032"/>
                  <a:pt x="1777" y="4032"/>
                  <a:pt x="1777" y="4032"/>
                </a:cubicBezTo>
                <a:cubicBezTo>
                  <a:pt x="1776" y="4032"/>
                  <a:pt x="1776" y="4032"/>
                  <a:pt x="1776" y="4032"/>
                </a:cubicBezTo>
                <a:cubicBezTo>
                  <a:pt x="1776" y="4033"/>
                  <a:pt x="1776" y="4033"/>
                  <a:pt x="1776" y="4033"/>
                </a:cubicBezTo>
                <a:cubicBezTo>
                  <a:pt x="1776" y="4033"/>
                  <a:pt x="1782" y="4031"/>
                  <a:pt x="1779" y="4032"/>
                </a:cubicBezTo>
                <a:cubicBezTo>
                  <a:pt x="1779" y="4032"/>
                  <a:pt x="1779" y="4032"/>
                  <a:pt x="1779" y="4032"/>
                </a:cubicBezTo>
                <a:cubicBezTo>
                  <a:pt x="1779" y="4032"/>
                  <a:pt x="1779" y="4032"/>
                  <a:pt x="1779" y="4032"/>
                </a:cubicBezTo>
                <a:cubicBezTo>
                  <a:pt x="1777" y="4033"/>
                  <a:pt x="1777" y="4033"/>
                  <a:pt x="1777" y="4033"/>
                </a:cubicBezTo>
                <a:cubicBezTo>
                  <a:pt x="1775" y="4034"/>
                  <a:pt x="1773" y="4035"/>
                  <a:pt x="1772" y="4036"/>
                </a:cubicBezTo>
                <a:cubicBezTo>
                  <a:pt x="1765" y="4041"/>
                  <a:pt x="1759" y="4046"/>
                  <a:pt x="1753" y="4052"/>
                </a:cubicBezTo>
                <a:cubicBezTo>
                  <a:pt x="1758" y="4050"/>
                  <a:pt x="1764" y="4048"/>
                  <a:pt x="1769" y="4046"/>
                </a:cubicBezTo>
                <a:cubicBezTo>
                  <a:pt x="1772" y="4045"/>
                  <a:pt x="1774" y="4045"/>
                  <a:pt x="1777" y="4044"/>
                </a:cubicBezTo>
                <a:cubicBezTo>
                  <a:pt x="1781" y="4042"/>
                  <a:pt x="1781" y="4042"/>
                  <a:pt x="1781" y="4042"/>
                </a:cubicBezTo>
                <a:cubicBezTo>
                  <a:pt x="1782" y="4042"/>
                  <a:pt x="1782" y="4042"/>
                  <a:pt x="1782" y="4042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83" y="4041"/>
                  <a:pt x="1784" y="4041"/>
                  <a:pt x="1783" y="4041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83" y="4042"/>
                  <a:pt x="1783" y="4042"/>
                  <a:pt x="1783" y="4042"/>
                </a:cubicBezTo>
                <a:cubicBezTo>
                  <a:pt x="1782" y="4042"/>
                  <a:pt x="1781" y="4042"/>
                  <a:pt x="1780" y="4042"/>
                </a:cubicBezTo>
                <a:cubicBezTo>
                  <a:pt x="1780" y="4042"/>
                  <a:pt x="1780" y="4042"/>
                  <a:pt x="1780" y="4042"/>
                </a:cubicBezTo>
                <a:cubicBezTo>
                  <a:pt x="1783" y="4041"/>
                  <a:pt x="1783" y="4041"/>
                  <a:pt x="1783" y="4041"/>
                </a:cubicBezTo>
                <a:cubicBezTo>
                  <a:pt x="1791" y="4038"/>
                  <a:pt x="1799" y="4035"/>
                  <a:pt x="1807" y="4032"/>
                </a:cubicBezTo>
                <a:cubicBezTo>
                  <a:pt x="1816" y="4029"/>
                  <a:pt x="1824" y="4026"/>
                  <a:pt x="1831" y="4023"/>
                </a:cubicBezTo>
                <a:cubicBezTo>
                  <a:pt x="1845" y="4017"/>
                  <a:pt x="1861" y="4010"/>
                  <a:pt x="1873" y="4005"/>
                </a:cubicBezTo>
                <a:cubicBezTo>
                  <a:pt x="1884" y="3999"/>
                  <a:pt x="1896" y="3994"/>
                  <a:pt x="1908" y="3988"/>
                </a:cubicBezTo>
                <a:cubicBezTo>
                  <a:pt x="1915" y="3985"/>
                  <a:pt x="1915" y="3985"/>
                  <a:pt x="1915" y="3985"/>
                </a:cubicBezTo>
                <a:cubicBezTo>
                  <a:pt x="1917" y="3984"/>
                  <a:pt x="1919" y="3983"/>
                  <a:pt x="1921" y="3982"/>
                </a:cubicBezTo>
                <a:cubicBezTo>
                  <a:pt x="1932" y="3977"/>
                  <a:pt x="1932" y="3977"/>
                  <a:pt x="1932" y="3977"/>
                </a:cubicBezTo>
                <a:cubicBezTo>
                  <a:pt x="1939" y="3974"/>
                  <a:pt x="1947" y="3972"/>
                  <a:pt x="1955" y="3969"/>
                </a:cubicBezTo>
                <a:cubicBezTo>
                  <a:pt x="1962" y="3967"/>
                  <a:pt x="1970" y="3965"/>
                  <a:pt x="1978" y="3964"/>
                </a:cubicBezTo>
                <a:cubicBezTo>
                  <a:pt x="1985" y="3963"/>
                  <a:pt x="1993" y="3963"/>
                  <a:pt x="2000" y="3963"/>
                </a:cubicBezTo>
                <a:cubicBezTo>
                  <a:pt x="2002" y="3963"/>
                  <a:pt x="2003" y="3963"/>
                  <a:pt x="2004" y="3963"/>
                </a:cubicBezTo>
                <a:cubicBezTo>
                  <a:pt x="2005" y="3963"/>
                  <a:pt x="2006" y="3963"/>
                  <a:pt x="2007" y="3963"/>
                </a:cubicBezTo>
                <a:cubicBezTo>
                  <a:pt x="2010" y="3963"/>
                  <a:pt x="2010" y="3963"/>
                  <a:pt x="2010" y="3963"/>
                </a:cubicBezTo>
                <a:cubicBezTo>
                  <a:pt x="2043" y="3972"/>
                  <a:pt x="2077" y="3981"/>
                  <a:pt x="2083" y="4012"/>
                </a:cubicBezTo>
                <a:cubicBezTo>
                  <a:pt x="2157" y="3989"/>
                  <a:pt x="2226" y="3984"/>
                  <a:pt x="2291" y="3991"/>
                </a:cubicBezTo>
                <a:cubicBezTo>
                  <a:pt x="2354" y="3999"/>
                  <a:pt x="2411" y="4020"/>
                  <a:pt x="2462" y="4050"/>
                </a:cubicBezTo>
                <a:cubicBezTo>
                  <a:pt x="2480" y="4063"/>
                  <a:pt x="2524" y="4059"/>
                  <a:pt x="2575" y="4050"/>
                </a:cubicBezTo>
                <a:cubicBezTo>
                  <a:pt x="2601" y="4044"/>
                  <a:pt x="2624" y="4041"/>
                  <a:pt x="2648" y="4037"/>
                </a:cubicBezTo>
                <a:cubicBezTo>
                  <a:pt x="2671" y="4037"/>
                  <a:pt x="2695" y="4038"/>
                  <a:pt x="2718" y="4038"/>
                </a:cubicBezTo>
                <a:cubicBezTo>
                  <a:pt x="2728" y="4038"/>
                  <a:pt x="2728" y="4038"/>
                  <a:pt x="2728" y="4038"/>
                </a:cubicBezTo>
                <a:cubicBezTo>
                  <a:pt x="2739" y="4038"/>
                  <a:pt x="2739" y="4038"/>
                  <a:pt x="2739" y="4038"/>
                </a:cubicBezTo>
                <a:cubicBezTo>
                  <a:pt x="2761" y="4039"/>
                  <a:pt x="2761" y="4039"/>
                  <a:pt x="2761" y="4039"/>
                </a:cubicBezTo>
                <a:cubicBezTo>
                  <a:pt x="2775" y="4039"/>
                  <a:pt x="2790" y="4039"/>
                  <a:pt x="2804" y="4039"/>
                </a:cubicBezTo>
                <a:cubicBezTo>
                  <a:pt x="2818" y="4040"/>
                  <a:pt x="2833" y="4040"/>
                  <a:pt x="2847" y="4040"/>
                </a:cubicBezTo>
                <a:cubicBezTo>
                  <a:pt x="2869" y="4040"/>
                  <a:pt x="2869" y="4040"/>
                  <a:pt x="2869" y="4040"/>
                </a:cubicBezTo>
                <a:cubicBezTo>
                  <a:pt x="2892" y="4040"/>
                  <a:pt x="2892" y="4040"/>
                  <a:pt x="2892" y="4040"/>
                </a:cubicBezTo>
                <a:cubicBezTo>
                  <a:pt x="2922" y="4041"/>
                  <a:pt x="2952" y="4041"/>
                  <a:pt x="2982" y="4041"/>
                </a:cubicBezTo>
                <a:cubicBezTo>
                  <a:pt x="3015" y="4041"/>
                  <a:pt x="3047" y="4041"/>
                  <a:pt x="3079" y="4041"/>
                </a:cubicBezTo>
                <a:cubicBezTo>
                  <a:pt x="3129" y="4040"/>
                  <a:pt x="3129" y="4040"/>
                  <a:pt x="3129" y="4040"/>
                </a:cubicBezTo>
                <a:cubicBezTo>
                  <a:pt x="3154" y="4040"/>
                  <a:pt x="3154" y="4040"/>
                  <a:pt x="3154" y="4040"/>
                </a:cubicBezTo>
                <a:cubicBezTo>
                  <a:pt x="3167" y="4040"/>
                  <a:pt x="3167" y="4040"/>
                  <a:pt x="3167" y="4040"/>
                </a:cubicBezTo>
                <a:cubicBezTo>
                  <a:pt x="3178" y="4040"/>
                  <a:pt x="3178" y="4040"/>
                  <a:pt x="3178" y="4040"/>
                </a:cubicBezTo>
                <a:cubicBezTo>
                  <a:pt x="3189" y="4039"/>
                  <a:pt x="3189" y="4039"/>
                  <a:pt x="3189" y="4039"/>
                </a:cubicBezTo>
                <a:cubicBezTo>
                  <a:pt x="3200" y="4039"/>
                  <a:pt x="3200" y="4039"/>
                  <a:pt x="3200" y="4039"/>
                </a:cubicBezTo>
                <a:cubicBezTo>
                  <a:pt x="3210" y="4039"/>
                  <a:pt x="3210" y="4039"/>
                  <a:pt x="3210" y="4039"/>
                </a:cubicBezTo>
                <a:cubicBezTo>
                  <a:pt x="3224" y="4039"/>
                  <a:pt x="3224" y="4039"/>
                  <a:pt x="3224" y="4039"/>
                </a:cubicBezTo>
                <a:cubicBezTo>
                  <a:pt x="3237" y="4039"/>
                  <a:pt x="3237" y="4039"/>
                  <a:pt x="3237" y="4039"/>
                </a:cubicBezTo>
                <a:cubicBezTo>
                  <a:pt x="3245" y="4038"/>
                  <a:pt x="3245" y="4038"/>
                  <a:pt x="3245" y="4038"/>
                </a:cubicBezTo>
                <a:cubicBezTo>
                  <a:pt x="3253" y="4038"/>
                  <a:pt x="3253" y="4038"/>
                  <a:pt x="3253" y="4038"/>
                </a:cubicBezTo>
                <a:cubicBezTo>
                  <a:pt x="3265" y="4038"/>
                  <a:pt x="3275" y="4037"/>
                  <a:pt x="3289" y="4036"/>
                </a:cubicBezTo>
                <a:cubicBezTo>
                  <a:pt x="3332" y="4033"/>
                  <a:pt x="3386" y="4027"/>
                  <a:pt x="3447" y="4014"/>
                </a:cubicBezTo>
                <a:cubicBezTo>
                  <a:pt x="3441" y="4015"/>
                  <a:pt x="3436" y="4017"/>
                  <a:pt x="3431" y="4018"/>
                </a:cubicBezTo>
                <a:cubicBezTo>
                  <a:pt x="3462" y="4012"/>
                  <a:pt x="3493" y="4006"/>
                  <a:pt x="3524" y="3999"/>
                </a:cubicBezTo>
                <a:cubicBezTo>
                  <a:pt x="3551" y="3993"/>
                  <a:pt x="3577" y="3986"/>
                  <a:pt x="3603" y="3979"/>
                </a:cubicBezTo>
                <a:cubicBezTo>
                  <a:pt x="3607" y="3978"/>
                  <a:pt x="3609" y="3977"/>
                  <a:pt x="3612" y="3976"/>
                </a:cubicBezTo>
                <a:cubicBezTo>
                  <a:pt x="3620" y="3974"/>
                  <a:pt x="3620" y="3974"/>
                  <a:pt x="3620" y="3974"/>
                </a:cubicBezTo>
                <a:cubicBezTo>
                  <a:pt x="3624" y="3973"/>
                  <a:pt x="3624" y="3973"/>
                  <a:pt x="3624" y="3973"/>
                </a:cubicBezTo>
                <a:cubicBezTo>
                  <a:pt x="3636" y="3973"/>
                  <a:pt x="3647" y="3972"/>
                  <a:pt x="3658" y="3972"/>
                </a:cubicBezTo>
                <a:cubicBezTo>
                  <a:pt x="3669" y="3973"/>
                  <a:pt x="3681" y="3966"/>
                  <a:pt x="3688" y="3954"/>
                </a:cubicBezTo>
                <a:cubicBezTo>
                  <a:pt x="3700" y="3950"/>
                  <a:pt x="3713" y="3946"/>
                  <a:pt x="3726" y="3943"/>
                </a:cubicBezTo>
                <a:cubicBezTo>
                  <a:pt x="3736" y="3939"/>
                  <a:pt x="3742" y="3938"/>
                  <a:pt x="3749" y="3936"/>
                </a:cubicBezTo>
                <a:cubicBezTo>
                  <a:pt x="3770" y="3931"/>
                  <a:pt x="3770" y="3931"/>
                  <a:pt x="3770" y="3931"/>
                </a:cubicBezTo>
                <a:cubicBezTo>
                  <a:pt x="3784" y="3927"/>
                  <a:pt x="3799" y="3924"/>
                  <a:pt x="3813" y="3920"/>
                </a:cubicBezTo>
                <a:cubicBezTo>
                  <a:pt x="3842" y="3913"/>
                  <a:pt x="3868" y="3907"/>
                  <a:pt x="3901" y="3900"/>
                </a:cubicBezTo>
                <a:cubicBezTo>
                  <a:pt x="3917" y="3897"/>
                  <a:pt x="3932" y="3894"/>
                  <a:pt x="3948" y="3891"/>
                </a:cubicBezTo>
                <a:cubicBezTo>
                  <a:pt x="3972" y="3886"/>
                  <a:pt x="3972" y="3886"/>
                  <a:pt x="3972" y="3886"/>
                </a:cubicBezTo>
                <a:cubicBezTo>
                  <a:pt x="3984" y="3884"/>
                  <a:pt x="3984" y="3884"/>
                  <a:pt x="3984" y="3884"/>
                </a:cubicBezTo>
                <a:cubicBezTo>
                  <a:pt x="3987" y="3883"/>
                  <a:pt x="3987" y="3883"/>
                  <a:pt x="3987" y="3883"/>
                </a:cubicBezTo>
                <a:cubicBezTo>
                  <a:pt x="3987" y="3883"/>
                  <a:pt x="3987" y="3883"/>
                  <a:pt x="3987" y="3883"/>
                </a:cubicBezTo>
                <a:cubicBezTo>
                  <a:pt x="3987" y="3883"/>
                  <a:pt x="3987" y="3883"/>
                  <a:pt x="3988" y="3883"/>
                </a:cubicBezTo>
                <a:cubicBezTo>
                  <a:pt x="3988" y="3883"/>
                  <a:pt x="3988" y="3883"/>
                  <a:pt x="3988" y="3883"/>
                </a:cubicBezTo>
                <a:cubicBezTo>
                  <a:pt x="3990" y="3884"/>
                  <a:pt x="3990" y="3884"/>
                  <a:pt x="3990" y="3884"/>
                </a:cubicBezTo>
                <a:cubicBezTo>
                  <a:pt x="3992" y="3884"/>
                  <a:pt x="3994" y="3885"/>
                  <a:pt x="3996" y="3885"/>
                </a:cubicBezTo>
                <a:cubicBezTo>
                  <a:pt x="3998" y="3886"/>
                  <a:pt x="4000" y="3887"/>
                  <a:pt x="4002" y="3887"/>
                </a:cubicBezTo>
                <a:cubicBezTo>
                  <a:pt x="4005" y="3888"/>
                  <a:pt x="4005" y="3888"/>
                  <a:pt x="4005" y="3888"/>
                </a:cubicBezTo>
                <a:cubicBezTo>
                  <a:pt x="4005" y="3888"/>
                  <a:pt x="4005" y="3888"/>
                  <a:pt x="4005" y="3888"/>
                </a:cubicBezTo>
                <a:cubicBezTo>
                  <a:pt x="4005" y="3888"/>
                  <a:pt x="4005" y="3888"/>
                  <a:pt x="4006" y="3888"/>
                </a:cubicBezTo>
                <a:cubicBezTo>
                  <a:pt x="4009" y="3888"/>
                  <a:pt x="4009" y="3888"/>
                  <a:pt x="4009" y="3888"/>
                </a:cubicBezTo>
                <a:cubicBezTo>
                  <a:pt x="4014" y="3888"/>
                  <a:pt x="4014" y="3888"/>
                  <a:pt x="4014" y="3888"/>
                </a:cubicBezTo>
                <a:cubicBezTo>
                  <a:pt x="4022" y="3887"/>
                  <a:pt x="4030" y="3887"/>
                  <a:pt x="4037" y="3887"/>
                </a:cubicBezTo>
                <a:cubicBezTo>
                  <a:pt x="4049" y="3886"/>
                  <a:pt x="4049" y="3886"/>
                  <a:pt x="4049" y="3886"/>
                </a:cubicBezTo>
                <a:cubicBezTo>
                  <a:pt x="4055" y="3886"/>
                  <a:pt x="4055" y="3886"/>
                  <a:pt x="4055" y="3886"/>
                </a:cubicBezTo>
                <a:cubicBezTo>
                  <a:pt x="4060" y="3886"/>
                  <a:pt x="4060" y="3886"/>
                  <a:pt x="4060" y="3886"/>
                </a:cubicBezTo>
                <a:cubicBezTo>
                  <a:pt x="4067" y="3886"/>
                  <a:pt x="4074" y="3886"/>
                  <a:pt x="4081" y="3886"/>
                </a:cubicBezTo>
                <a:cubicBezTo>
                  <a:pt x="4095" y="3886"/>
                  <a:pt x="4109" y="3886"/>
                  <a:pt x="4123" y="3886"/>
                </a:cubicBezTo>
                <a:cubicBezTo>
                  <a:pt x="4133" y="3886"/>
                  <a:pt x="4133" y="3886"/>
                  <a:pt x="4133" y="3886"/>
                </a:cubicBezTo>
                <a:cubicBezTo>
                  <a:pt x="4143" y="3887"/>
                  <a:pt x="4143" y="3887"/>
                  <a:pt x="4143" y="3887"/>
                </a:cubicBezTo>
                <a:cubicBezTo>
                  <a:pt x="4149" y="3888"/>
                  <a:pt x="4156" y="3888"/>
                  <a:pt x="4162" y="3889"/>
                </a:cubicBezTo>
                <a:cubicBezTo>
                  <a:pt x="4175" y="3890"/>
                  <a:pt x="4187" y="3891"/>
                  <a:pt x="4199" y="3893"/>
                </a:cubicBezTo>
                <a:cubicBezTo>
                  <a:pt x="4206" y="3895"/>
                  <a:pt x="4214" y="3899"/>
                  <a:pt x="4223" y="3903"/>
                </a:cubicBezTo>
                <a:cubicBezTo>
                  <a:pt x="4232" y="3908"/>
                  <a:pt x="4242" y="3912"/>
                  <a:pt x="4252" y="3917"/>
                </a:cubicBezTo>
                <a:cubicBezTo>
                  <a:pt x="4272" y="3926"/>
                  <a:pt x="4290" y="3935"/>
                  <a:pt x="4306" y="3941"/>
                </a:cubicBezTo>
                <a:cubicBezTo>
                  <a:pt x="4334" y="3944"/>
                  <a:pt x="4363" y="3945"/>
                  <a:pt x="4393" y="3946"/>
                </a:cubicBezTo>
                <a:cubicBezTo>
                  <a:pt x="4420" y="3948"/>
                  <a:pt x="4447" y="3948"/>
                  <a:pt x="4475" y="3948"/>
                </a:cubicBezTo>
                <a:cubicBezTo>
                  <a:pt x="4503" y="3948"/>
                  <a:pt x="4532" y="3948"/>
                  <a:pt x="4561" y="3947"/>
                </a:cubicBezTo>
                <a:cubicBezTo>
                  <a:pt x="4576" y="3947"/>
                  <a:pt x="4591" y="3946"/>
                  <a:pt x="4606" y="3946"/>
                </a:cubicBezTo>
                <a:cubicBezTo>
                  <a:pt x="4622" y="3945"/>
                  <a:pt x="4637" y="3945"/>
                  <a:pt x="4652" y="3944"/>
                </a:cubicBezTo>
                <a:cubicBezTo>
                  <a:pt x="4774" y="3937"/>
                  <a:pt x="4905" y="3925"/>
                  <a:pt x="5027" y="3910"/>
                </a:cubicBezTo>
                <a:cubicBezTo>
                  <a:pt x="5057" y="3906"/>
                  <a:pt x="5086" y="3892"/>
                  <a:pt x="5112" y="3874"/>
                </a:cubicBezTo>
                <a:cubicBezTo>
                  <a:pt x="5138" y="3856"/>
                  <a:pt x="5161" y="3833"/>
                  <a:pt x="5181" y="3811"/>
                </a:cubicBezTo>
                <a:cubicBezTo>
                  <a:pt x="5219" y="3767"/>
                  <a:pt x="5243" y="3725"/>
                  <a:pt x="5243" y="3725"/>
                </a:cubicBezTo>
                <a:cubicBezTo>
                  <a:pt x="5274" y="3694"/>
                  <a:pt x="5304" y="3633"/>
                  <a:pt x="5274" y="3602"/>
                </a:cubicBezTo>
                <a:cubicBezTo>
                  <a:pt x="5212" y="3586"/>
                  <a:pt x="5057" y="3586"/>
                  <a:pt x="5057" y="3525"/>
                </a:cubicBezTo>
                <a:cubicBezTo>
                  <a:pt x="5057" y="3510"/>
                  <a:pt x="5088" y="3509"/>
                  <a:pt x="5119" y="3509"/>
                </a:cubicBezTo>
                <a:cubicBezTo>
                  <a:pt x="5119" y="3503"/>
                  <a:pt x="5120" y="3496"/>
                  <a:pt x="5121" y="3489"/>
                </a:cubicBezTo>
                <a:cubicBezTo>
                  <a:pt x="5122" y="3490"/>
                  <a:pt x="5122" y="3490"/>
                  <a:pt x="5122" y="3490"/>
                </a:cubicBezTo>
                <a:cubicBezTo>
                  <a:pt x="5122" y="3492"/>
                  <a:pt x="5122" y="3492"/>
                  <a:pt x="5122" y="3492"/>
                </a:cubicBezTo>
                <a:cubicBezTo>
                  <a:pt x="5122" y="3493"/>
                  <a:pt x="5123" y="3494"/>
                  <a:pt x="5123" y="3496"/>
                </a:cubicBezTo>
                <a:cubicBezTo>
                  <a:pt x="5125" y="3498"/>
                  <a:pt x="5123" y="3500"/>
                  <a:pt x="5123" y="3501"/>
                </a:cubicBezTo>
                <a:cubicBezTo>
                  <a:pt x="5122" y="3503"/>
                  <a:pt x="5122" y="3503"/>
                  <a:pt x="5122" y="3503"/>
                </a:cubicBezTo>
                <a:cubicBezTo>
                  <a:pt x="5121" y="3504"/>
                  <a:pt x="5121" y="3504"/>
                  <a:pt x="5121" y="3504"/>
                </a:cubicBezTo>
                <a:cubicBezTo>
                  <a:pt x="5122" y="3505"/>
                  <a:pt x="5122" y="3505"/>
                  <a:pt x="5122" y="3505"/>
                </a:cubicBezTo>
                <a:cubicBezTo>
                  <a:pt x="5122" y="3506"/>
                  <a:pt x="5123" y="3507"/>
                  <a:pt x="5124" y="3508"/>
                </a:cubicBezTo>
                <a:cubicBezTo>
                  <a:pt x="5124" y="3509"/>
                  <a:pt x="5124" y="3509"/>
                  <a:pt x="5124" y="3509"/>
                </a:cubicBezTo>
                <a:cubicBezTo>
                  <a:pt x="5125" y="3509"/>
                  <a:pt x="5125" y="3509"/>
                  <a:pt x="5125" y="3509"/>
                </a:cubicBezTo>
                <a:cubicBezTo>
                  <a:pt x="5125" y="3510"/>
                  <a:pt x="5125" y="3510"/>
                  <a:pt x="5125" y="3510"/>
                </a:cubicBezTo>
                <a:cubicBezTo>
                  <a:pt x="5127" y="3511"/>
                  <a:pt x="5127" y="3511"/>
                  <a:pt x="5127" y="3511"/>
                </a:cubicBezTo>
                <a:cubicBezTo>
                  <a:pt x="5131" y="3514"/>
                  <a:pt x="5135" y="3516"/>
                  <a:pt x="5140" y="3519"/>
                </a:cubicBezTo>
                <a:cubicBezTo>
                  <a:pt x="5144" y="3522"/>
                  <a:pt x="5149" y="3524"/>
                  <a:pt x="5153" y="3526"/>
                </a:cubicBezTo>
                <a:cubicBezTo>
                  <a:pt x="5163" y="3531"/>
                  <a:pt x="5163" y="3531"/>
                  <a:pt x="5163" y="3531"/>
                </a:cubicBezTo>
                <a:cubicBezTo>
                  <a:pt x="5175" y="3537"/>
                  <a:pt x="5175" y="3537"/>
                  <a:pt x="5175" y="3537"/>
                </a:cubicBezTo>
                <a:cubicBezTo>
                  <a:pt x="5183" y="3540"/>
                  <a:pt x="5191" y="3544"/>
                  <a:pt x="5199" y="3547"/>
                </a:cubicBezTo>
                <a:cubicBezTo>
                  <a:pt x="5211" y="3552"/>
                  <a:pt x="5211" y="3552"/>
                  <a:pt x="5211" y="3552"/>
                </a:cubicBezTo>
                <a:cubicBezTo>
                  <a:pt x="5227" y="3558"/>
                  <a:pt x="5227" y="3558"/>
                  <a:pt x="5227" y="3558"/>
                </a:cubicBezTo>
                <a:cubicBezTo>
                  <a:pt x="5240" y="3563"/>
                  <a:pt x="5252" y="3567"/>
                  <a:pt x="5264" y="3572"/>
                </a:cubicBezTo>
                <a:cubicBezTo>
                  <a:pt x="5277" y="3577"/>
                  <a:pt x="5290" y="3581"/>
                  <a:pt x="5303" y="3585"/>
                </a:cubicBezTo>
                <a:cubicBezTo>
                  <a:pt x="5319" y="3590"/>
                  <a:pt x="5335" y="3594"/>
                  <a:pt x="5351" y="3599"/>
                </a:cubicBezTo>
                <a:cubicBezTo>
                  <a:pt x="5362" y="3602"/>
                  <a:pt x="5362" y="3602"/>
                  <a:pt x="5362" y="3602"/>
                </a:cubicBezTo>
                <a:cubicBezTo>
                  <a:pt x="5365" y="3602"/>
                  <a:pt x="5365" y="3602"/>
                  <a:pt x="5366" y="3602"/>
                </a:cubicBezTo>
                <a:cubicBezTo>
                  <a:pt x="5368" y="3602"/>
                  <a:pt x="5368" y="3602"/>
                  <a:pt x="5368" y="3602"/>
                </a:cubicBezTo>
                <a:cubicBezTo>
                  <a:pt x="5371" y="3603"/>
                  <a:pt x="5374" y="3603"/>
                  <a:pt x="5377" y="3603"/>
                </a:cubicBezTo>
                <a:cubicBezTo>
                  <a:pt x="5390" y="3604"/>
                  <a:pt x="5402" y="3605"/>
                  <a:pt x="5414" y="3605"/>
                </a:cubicBezTo>
                <a:cubicBezTo>
                  <a:pt x="5437" y="3605"/>
                  <a:pt x="5473" y="3569"/>
                  <a:pt x="5503" y="3532"/>
                </a:cubicBezTo>
                <a:cubicBezTo>
                  <a:pt x="5533" y="3496"/>
                  <a:pt x="5558" y="3460"/>
                  <a:pt x="5558" y="3460"/>
                </a:cubicBezTo>
                <a:cubicBezTo>
                  <a:pt x="5565" y="3451"/>
                  <a:pt x="5574" y="3440"/>
                  <a:pt x="5583" y="3427"/>
                </a:cubicBezTo>
                <a:cubicBezTo>
                  <a:pt x="5691" y="3439"/>
                  <a:pt x="5799" y="3449"/>
                  <a:pt x="5908" y="3456"/>
                </a:cubicBezTo>
                <a:cubicBezTo>
                  <a:pt x="5798" y="3430"/>
                  <a:pt x="5708" y="3399"/>
                  <a:pt x="5608" y="3382"/>
                </a:cubicBezTo>
                <a:cubicBezTo>
                  <a:pt x="5613" y="3370"/>
                  <a:pt x="5616" y="3359"/>
                  <a:pt x="5616" y="3349"/>
                </a:cubicBezTo>
                <a:cubicBezTo>
                  <a:pt x="5600" y="3327"/>
                  <a:pt x="5545" y="3307"/>
                  <a:pt x="5568" y="3249"/>
                </a:cubicBezTo>
                <a:cubicBezTo>
                  <a:pt x="5574" y="3235"/>
                  <a:pt x="5585" y="3239"/>
                  <a:pt x="5596" y="3243"/>
                </a:cubicBezTo>
                <a:cubicBezTo>
                  <a:pt x="5620" y="3185"/>
                  <a:pt x="5701" y="3083"/>
                  <a:pt x="5712" y="3087"/>
                </a:cubicBezTo>
                <a:cubicBezTo>
                  <a:pt x="5726" y="3073"/>
                  <a:pt x="5768" y="3045"/>
                  <a:pt x="5805" y="3021"/>
                </a:cubicBezTo>
                <a:cubicBezTo>
                  <a:pt x="5807" y="3021"/>
                  <a:pt x="5807" y="3021"/>
                  <a:pt x="5807" y="3021"/>
                </a:cubicBezTo>
                <a:cubicBezTo>
                  <a:pt x="5815" y="3019"/>
                  <a:pt x="5824" y="3017"/>
                  <a:pt x="5834" y="3017"/>
                </a:cubicBezTo>
                <a:cubicBezTo>
                  <a:pt x="5837" y="3017"/>
                  <a:pt x="5839" y="3017"/>
                  <a:pt x="5842" y="3017"/>
                </a:cubicBezTo>
                <a:cubicBezTo>
                  <a:pt x="5845" y="3018"/>
                  <a:pt x="5847" y="3018"/>
                  <a:pt x="5850" y="3019"/>
                </a:cubicBezTo>
                <a:cubicBezTo>
                  <a:pt x="5853" y="3020"/>
                  <a:pt x="5856" y="3022"/>
                  <a:pt x="5859" y="3023"/>
                </a:cubicBezTo>
                <a:cubicBezTo>
                  <a:pt x="5860" y="3024"/>
                  <a:pt x="5862" y="3025"/>
                  <a:pt x="5863" y="3026"/>
                </a:cubicBezTo>
                <a:cubicBezTo>
                  <a:pt x="5865" y="3027"/>
                  <a:pt x="5867" y="3029"/>
                  <a:pt x="5868" y="3030"/>
                </a:cubicBezTo>
                <a:cubicBezTo>
                  <a:pt x="5870" y="3031"/>
                  <a:pt x="5871" y="3034"/>
                  <a:pt x="5873" y="3035"/>
                </a:cubicBezTo>
                <a:cubicBezTo>
                  <a:pt x="5875" y="3038"/>
                  <a:pt x="5875" y="3038"/>
                  <a:pt x="5875" y="3038"/>
                </a:cubicBezTo>
                <a:cubicBezTo>
                  <a:pt x="5876" y="3040"/>
                  <a:pt x="5876" y="3040"/>
                  <a:pt x="5876" y="3040"/>
                </a:cubicBezTo>
                <a:cubicBezTo>
                  <a:pt x="5877" y="3042"/>
                  <a:pt x="5877" y="3042"/>
                  <a:pt x="5877" y="3042"/>
                </a:cubicBezTo>
                <a:cubicBezTo>
                  <a:pt x="5879" y="3045"/>
                  <a:pt x="5880" y="3048"/>
                  <a:pt x="5881" y="3051"/>
                </a:cubicBezTo>
                <a:cubicBezTo>
                  <a:pt x="5882" y="3053"/>
                  <a:pt x="5883" y="3057"/>
                  <a:pt x="5883" y="3061"/>
                </a:cubicBezTo>
                <a:cubicBezTo>
                  <a:pt x="5884" y="3065"/>
                  <a:pt x="5884" y="3068"/>
                  <a:pt x="5884" y="3072"/>
                </a:cubicBezTo>
                <a:cubicBezTo>
                  <a:pt x="5884" y="3076"/>
                  <a:pt x="5884" y="3080"/>
                  <a:pt x="5883" y="3083"/>
                </a:cubicBezTo>
                <a:cubicBezTo>
                  <a:pt x="5881" y="3091"/>
                  <a:pt x="5879" y="3097"/>
                  <a:pt x="5876" y="3103"/>
                </a:cubicBezTo>
                <a:cubicBezTo>
                  <a:pt x="5873" y="3109"/>
                  <a:pt x="5870" y="3114"/>
                  <a:pt x="5865" y="3119"/>
                </a:cubicBezTo>
                <a:cubicBezTo>
                  <a:pt x="5863" y="3122"/>
                  <a:pt x="5861" y="3124"/>
                  <a:pt x="5859" y="3126"/>
                </a:cubicBezTo>
                <a:cubicBezTo>
                  <a:pt x="5857" y="3128"/>
                  <a:pt x="5854" y="3130"/>
                  <a:pt x="5855" y="3130"/>
                </a:cubicBezTo>
                <a:cubicBezTo>
                  <a:pt x="5855" y="3132"/>
                  <a:pt x="5855" y="3134"/>
                  <a:pt x="5856" y="3136"/>
                </a:cubicBezTo>
                <a:cubicBezTo>
                  <a:pt x="5854" y="3152"/>
                  <a:pt x="5870" y="3174"/>
                  <a:pt x="5895" y="3198"/>
                </a:cubicBezTo>
                <a:cubicBezTo>
                  <a:pt x="5898" y="3201"/>
                  <a:pt x="5901" y="3204"/>
                  <a:pt x="5904" y="3207"/>
                </a:cubicBezTo>
                <a:cubicBezTo>
                  <a:pt x="5906" y="3209"/>
                  <a:pt x="5906" y="3209"/>
                  <a:pt x="5906" y="3209"/>
                </a:cubicBezTo>
                <a:cubicBezTo>
                  <a:pt x="5906" y="3209"/>
                  <a:pt x="5906" y="3209"/>
                  <a:pt x="5906" y="3209"/>
                </a:cubicBezTo>
                <a:cubicBezTo>
                  <a:pt x="5912" y="3207"/>
                  <a:pt x="5912" y="3207"/>
                  <a:pt x="5912" y="3207"/>
                </a:cubicBezTo>
                <a:cubicBezTo>
                  <a:pt x="5919" y="3204"/>
                  <a:pt x="5926" y="3200"/>
                  <a:pt x="5934" y="3195"/>
                </a:cubicBezTo>
                <a:cubicBezTo>
                  <a:pt x="5941" y="3191"/>
                  <a:pt x="5948" y="3186"/>
                  <a:pt x="5954" y="3180"/>
                </a:cubicBezTo>
                <a:cubicBezTo>
                  <a:pt x="5961" y="3175"/>
                  <a:pt x="5967" y="3169"/>
                  <a:pt x="5974" y="3162"/>
                </a:cubicBezTo>
                <a:cubicBezTo>
                  <a:pt x="5980" y="3156"/>
                  <a:pt x="5985" y="3149"/>
                  <a:pt x="5991" y="3141"/>
                </a:cubicBezTo>
                <a:cubicBezTo>
                  <a:pt x="5996" y="3132"/>
                  <a:pt x="6002" y="3122"/>
                  <a:pt x="6006" y="3112"/>
                </a:cubicBezTo>
                <a:cubicBezTo>
                  <a:pt x="6008" y="3107"/>
                  <a:pt x="6010" y="3102"/>
                  <a:pt x="6012" y="3097"/>
                </a:cubicBezTo>
                <a:cubicBezTo>
                  <a:pt x="6014" y="3091"/>
                  <a:pt x="6015" y="3087"/>
                  <a:pt x="6016" y="3081"/>
                </a:cubicBezTo>
                <a:cubicBezTo>
                  <a:pt x="6019" y="3071"/>
                  <a:pt x="6020" y="3060"/>
                  <a:pt x="6021" y="3049"/>
                </a:cubicBezTo>
                <a:cubicBezTo>
                  <a:pt x="6021" y="3043"/>
                  <a:pt x="6021" y="3039"/>
                  <a:pt x="6021" y="3035"/>
                </a:cubicBezTo>
                <a:cubicBezTo>
                  <a:pt x="6021" y="3030"/>
                  <a:pt x="6021" y="3025"/>
                  <a:pt x="6021" y="3021"/>
                </a:cubicBezTo>
                <a:close/>
                <a:moveTo>
                  <a:pt x="5043" y="1210"/>
                </a:moveTo>
                <a:cubicBezTo>
                  <a:pt x="5042" y="1209"/>
                  <a:pt x="5042" y="1209"/>
                  <a:pt x="5042" y="1209"/>
                </a:cubicBezTo>
                <a:cubicBezTo>
                  <a:pt x="5042" y="1209"/>
                  <a:pt x="5042" y="1209"/>
                  <a:pt x="5043" y="1209"/>
                </a:cubicBezTo>
                <a:cubicBezTo>
                  <a:pt x="5043" y="1210"/>
                  <a:pt x="5043" y="1210"/>
                  <a:pt x="5043" y="1210"/>
                </a:cubicBezTo>
                <a:close/>
                <a:moveTo>
                  <a:pt x="5025" y="1203"/>
                </a:moveTo>
                <a:cubicBezTo>
                  <a:pt x="5030" y="1205"/>
                  <a:pt x="5034" y="1206"/>
                  <a:pt x="5038" y="1208"/>
                </a:cubicBezTo>
                <a:cubicBezTo>
                  <a:pt x="5033" y="1207"/>
                  <a:pt x="5025" y="1209"/>
                  <a:pt x="5016" y="1211"/>
                </a:cubicBezTo>
                <a:cubicBezTo>
                  <a:pt x="5016" y="1207"/>
                  <a:pt x="5019" y="1204"/>
                  <a:pt x="5025" y="1203"/>
                </a:cubicBezTo>
                <a:close/>
                <a:moveTo>
                  <a:pt x="4360" y="705"/>
                </a:moveTo>
                <a:cubicBezTo>
                  <a:pt x="4359" y="711"/>
                  <a:pt x="4363" y="722"/>
                  <a:pt x="4367" y="733"/>
                </a:cubicBezTo>
                <a:cubicBezTo>
                  <a:pt x="4362" y="719"/>
                  <a:pt x="4362" y="719"/>
                  <a:pt x="4356" y="704"/>
                </a:cubicBezTo>
                <a:cubicBezTo>
                  <a:pt x="4357" y="708"/>
                  <a:pt x="4357" y="711"/>
                  <a:pt x="4358" y="713"/>
                </a:cubicBezTo>
                <a:cubicBezTo>
                  <a:pt x="4358" y="715"/>
                  <a:pt x="4358" y="717"/>
                  <a:pt x="4358" y="718"/>
                </a:cubicBezTo>
                <a:cubicBezTo>
                  <a:pt x="4358" y="720"/>
                  <a:pt x="4357" y="720"/>
                  <a:pt x="4355" y="719"/>
                </a:cubicBezTo>
                <a:cubicBezTo>
                  <a:pt x="4353" y="718"/>
                  <a:pt x="4349" y="715"/>
                  <a:pt x="4351" y="723"/>
                </a:cubicBezTo>
                <a:cubicBezTo>
                  <a:pt x="4346" y="711"/>
                  <a:pt x="4345" y="709"/>
                  <a:pt x="4342" y="701"/>
                </a:cubicBezTo>
                <a:cubicBezTo>
                  <a:pt x="4348" y="701"/>
                  <a:pt x="4353" y="702"/>
                  <a:pt x="4360" y="705"/>
                </a:cubicBezTo>
                <a:close/>
                <a:moveTo>
                  <a:pt x="4341" y="710"/>
                </a:moveTo>
                <a:cubicBezTo>
                  <a:pt x="4339" y="706"/>
                  <a:pt x="4338" y="703"/>
                  <a:pt x="4338" y="701"/>
                </a:cubicBezTo>
                <a:cubicBezTo>
                  <a:pt x="4339" y="701"/>
                  <a:pt x="4340" y="701"/>
                  <a:pt x="4341" y="701"/>
                </a:cubicBezTo>
                <a:cubicBezTo>
                  <a:pt x="4342" y="704"/>
                  <a:pt x="4343" y="706"/>
                  <a:pt x="4343" y="707"/>
                </a:cubicBezTo>
                <a:cubicBezTo>
                  <a:pt x="4343" y="708"/>
                  <a:pt x="4342" y="708"/>
                  <a:pt x="4341" y="707"/>
                </a:cubicBezTo>
                <a:cubicBezTo>
                  <a:pt x="4340" y="706"/>
                  <a:pt x="4339" y="702"/>
                  <a:pt x="4341" y="7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0984DE-53AA-9C04-E120-7F0515AD4D25}"/>
              </a:ext>
            </a:extLst>
          </p:cNvPr>
          <p:cNvSpPr txBox="1"/>
          <p:nvPr/>
        </p:nvSpPr>
        <p:spPr>
          <a:xfrm>
            <a:off x="1723292" y="2062480"/>
            <a:ext cx="8949103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tabLst>
                <a:tab pos="462915" algn="l"/>
              </a:tabLst>
            </a:pPr>
            <a:r>
              <a:rPr lang="en-US" sz="2400" b="1" u="none" strike="noStrike" spc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CC0AB0-9363-BE44-82D8-3D30C0CBB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998869"/>
              </p:ext>
            </p:extLst>
          </p:nvPr>
        </p:nvGraphicFramePr>
        <p:xfrm>
          <a:off x="1978269" y="2726316"/>
          <a:ext cx="8062544" cy="303600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751210772"/>
                    </a:ext>
                  </a:extLst>
                </a:gridCol>
                <a:gridCol w="3244362">
                  <a:extLst>
                    <a:ext uri="{9D8B030D-6E8A-4147-A177-3AD203B41FA5}">
                      <a16:colId xmlns:a16="http://schemas.microsoft.com/office/drawing/2014/main" val="1967770090"/>
                    </a:ext>
                  </a:extLst>
                </a:gridCol>
                <a:gridCol w="1771542">
                  <a:extLst>
                    <a:ext uri="{9D8B030D-6E8A-4147-A177-3AD203B41FA5}">
                      <a16:colId xmlns:a16="http://schemas.microsoft.com/office/drawing/2014/main" val="1089706332"/>
                    </a:ext>
                  </a:extLst>
                </a:gridCol>
                <a:gridCol w="2448763">
                  <a:extLst>
                    <a:ext uri="{9D8B030D-6E8A-4147-A177-3AD203B41FA5}">
                      <a16:colId xmlns:a16="http://schemas.microsoft.com/office/drawing/2014/main" val="3004442550"/>
                    </a:ext>
                  </a:extLst>
                </a:gridCol>
              </a:tblGrid>
              <a:tr h="6311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 từ trung tâm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tố phụ là cụm chủ vị trong chủ ngữ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extLst>
                  <a:ext uri="{0D108BD9-81ED-4DB2-BD59-A6C34878D82A}">
                    <a16:rowId xmlns:a16="http://schemas.microsoft.com/office/drawing/2014/main" val="25676868"/>
                  </a:ext>
                </a:extLst>
              </a:tr>
              <a:tr h="5960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quần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quần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 nuôi tôi vừa khâu cho tôi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extLst>
                  <a:ext uri="{0D108BD9-81ED-4DB2-BD59-A6C34878D82A}">
                    <a16:rowId xmlns:a16="http://schemas.microsoft.com/office/drawing/2014/main" val="491417963"/>
                  </a:ext>
                </a:extLst>
              </a:tr>
              <a:tr h="6133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44" marR="58444" marT="0" marB="0"/>
                </a:tc>
                <a:extLst>
                  <a:ext uri="{0D108BD9-81ED-4DB2-BD59-A6C34878D82A}">
                    <a16:rowId xmlns:a16="http://schemas.microsoft.com/office/drawing/2014/main" val="2061263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65185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327" y="631558"/>
            <a:ext cx="10955738" cy="56996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vi-VN" sz="30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617492"/>
            <a:ext cx="2209800" cy="32405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7109" y="1208093"/>
            <a:ext cx="10337385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chủ ngữ là cụm chủ vị trong những câu dưới đây: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năm nọ, trời mưa to làm nước trong giếng dềnh lên. (Ech ngồi đáy giếng)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nói nghĩa li cùa con bé bảy tuổi hình như có một sức mạnh thần bí khiến cho chị Dậu hai hàng nước mắt chạy quanh.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(Ngô Tất Tố)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49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327" y="631558"/>
            <a:ext cx="10955738" cy="56996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vi-VN" sz="30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617492"/>
            <a:ext cx="2209800" cy="32405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7109" y="1208093"/>
            <a:ext cx="10337385" cy="2331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</a:p>
          <a:p>
            <a:pPr lvl="0" algn="just">
              <a:lnSpc>
                <a:spcPct val="150000"/>
              </a:lnSpc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trời mưa to</a:t>
            </a:r>
          </a:p>
          <a:p>
            <a:pPr lvl="0" algn="just">
              <a:lnSpc>
                <a:spcPct val="150000"/>
              </a:lnSpc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nói nghĩa lí của con bé bảy tuổi hình như có một sức mạnh thần bí</a:t>
            </a:r>
          </a:p>
          <a:p>
            <a:pPr lvl="0" algn="just">
              <a:lnSpc>
                <a:spcPct val="150000"/>
              </a:lnSpc>
            </a:pPr>
            <a:endParaRPr lang="vi-VN" sz="2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095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5427316" y="110438"/>
            <a:ext cx="18726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Bài</a:t>
            </a:r>
            <a:r>
              <a:rPr lang="en-US" altLang="zh-CN" sz="60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5</a:t>
            </a:r>
            <a:endParaRPr lang="zh-CN" altLang="en-US" sz="6000" b="1" dirty="0">
              <a:solidFill>
                <a:schemeClr val="bg1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806" y="2223002"/>
            <a:ext cx="2907394" cy="3811565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DC844FE1-B140-42FB-95DC-08EA1E64B2AB}"/>
              </a:ext>
            </a:extLst>
          </p:cNvPr>
          <p:cNvSpPr/>
          <p:nvPr/>
        </p:nvSpPr>
        <p:spPr>
          <a:xfrm>
            <a:off x="8310871" y="2651456"/>
            <a:ext cx="315429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100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T</a:t>
            </a:r>
            <a:r>
              <a:rPr lang="vi-VN" altLang="zh-CN" sz="3100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rong đ</a:t>
            </a:r>
            <a:r>
              <a:rPr lang="en-US" altLang="zh-CN" sz="3100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oạn</a:t>
            </a:r>
            <a:r>
              <a:rPr lang="en-US" altLang="zh-CN" sz="3100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3100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văn</a:t>
            </a:r>
            <a:r>
              <a:rPr lang="vi-VN" altLang="zh-CN" sz="3100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có sử dụng ít nhất một vị ngữ và một chủ ngữ được mở rộng bằng cụm chủ vị.</a:t>
            </a:r>
            <a:endParaRPr lang="zh-CN" altLang="en-US" sz="3100" dirty="0">
              <a:solidFill>
                <a:schemeClr val="bg1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8AB1AD2-D371-4EAD-93C4-65A840D5AFC0}"/>
              </a:ext>
            </a:extLst>
          </p:cNvPr>
          <p:cNvSpPr/>
          <p:nvPr/>
        </p:nvSpPr>
        <p:spPr>
          <a:xfrm>
            <a:off x="520212" y="2151727"/>
            <a:ext cx="36195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altLang="zh-CN" sz="3100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Viết đoạn văn (Khoảng 5-7 dòng) trình bày suy nghĩ của em về một văn bản nghị luận đã học </a:t>
            </a:r>
            <a:endParaRPr lang="zh-CN" altLang="en-US" sz="3100" dirty="0">
              <a:solidFill>
                <a:schemeClr val="bg1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 flipH="1">
            <a:off x="228600" y="1714500"/>
            <a:ext cx="4343400" cy="4305300"/>
          </a:xfrm>
          <a:custGeom>
            <a:avLst/>
            <a:gdLst>
              <a:gd name="connsiteX0" fmla="*/ 0 w 3231824"/>
              <a:gd name="connsiteY0" fmla="*/ 1203046 h 2406092"/>
              <a:gd name="connsiteX1" fmla="*/ 1615912 w 3231824"/>
              <a:gd name="connsiteY1" fmla="*/ 0 h 2406092"/>
              <a:gd name="connsiteX2" fmla="*/ 3231824 w 3231824"/>
              <a:gd name="connsiteY2" fmla="*/ 1203046 h 2406092"/>
              <a:gd name="connsiteX3" fmla="*/ 1615912 w 3231824"/>
              <a:gd name="connsiteY3" fmla="*/ 2406092 h 2406092"/>
              <a:gd name="connsiteX4" fmla="*/ 0 w 3231824"/>
              <a:gd name="connsiteY4" fmla="*/ 1203046 h 2406092"/>
              <a:gd name="connsiteX0" fmla="*/ 0 w 3259119"/>
              <a:gd name="connsiteY0" fmla="*/ 1213546 h 2421228"/>
              <a:gd name="connsiteX1" fmla="*/ 1615912 w 3259119"/>
              <a:gd name="connsiteY1" fmla="*/ 10500 h 2421228"/>
              <a:gd name="connsiteX2" fmla="*/ 3259119 w 3259119"/>
              <a:gd name="connsiteY2" fmla="*/ 831409 h 2421228"/>
              <a:gd name="connsiteX3" fmla="*/ 1615912 w 3259119"/>
              <a:gd name="connsiteY3" fmla="*/ 2416592 h 2421228"/>
              <a:gd name="connsiteX4" fmla="*/ 0 w 3259119"/>
              <a:gd name="connsiteY4" fmla="*/ 1213546 h 2421228"/>
              <a:gd name="connsiteX0" fmla="*/ 33 w 3259152"/>
              <a:gd name="connsiteY0" fmla="*/ 1400589 h 2607084"/>
              <a:gd name="connsiteX1" fmla="*/ 1575002 w 3259152"/>
              <a:gd name="connsiteY1" fmla="*/ 6474 h 2607084"/>
              <a:gd name="connsiteX2" fmla="*/ 3259152 w 3259152"/>
              <a:gd name="connsiteY2" fmla="*/ 1018452 h 2607084"/>
              <a:gd name="connsiteX3" fmla="*/ 1615945 w 3259152"/>
              <a:gd name="connsiteY3" fmla="*/ 2603635 h 2607084"/>
              <a:gd name="connsiteX4" fmla="*/ 33 w 3259152"/>
              <a:gd name="connsiteY4" fmla="*/ 1400589 h 2607084"/>
              <a:gd name="connsiteX0" fmla="*/ 1615945 w 3259152"/>
              <a:gd name="connsiteY0" fmla="*/ 2603635 h 2700633"/>
              <a:gd name="connsiteX1" fmla="*/ 33 w 3259152"/>
              <a:gd name="connsiteY1" fmla="*/ 1400589 h 2700633"/>
              <a:gd name="connsiteX2" fmla="*/ 1575002 w 3259152"/>
              <a:gd name="connsiteY2" fmla="*/ 6474 h 2700633"/>
              <a:gd name="connsiteX3" fmla="*/ 3259152 w 3259152"/>
              <a:gd name="connsiteY3" fmla="*/ 1018452 h 2700633"/>
              <a:gd name="connsiteX4" fmla="*/ 1716391 w 3259152"/>
              <a:gd name="connsiteY4" fmla="*/ 2700633 h 2700633"/>
              <a:gd name="connsiteX0" fmla="*/ 1630966 w 3259181"/>
              <a:gd name="connsiteY0" fmla="*/ 2429908 h 2700633"/>
              <a:gd name="connsiteX1" fmla="*/ 62 w 3259181"/>
              <a:gd name="connsiteY1" fmla="*/ 1400589 h 2700633"/>
              <a:gd name="connsiteX2" fmla="*/ 1575031 w 3259181"/>
              <a:gd name="connsiteY2" fmla="*/ 6474 h 2700633"/>
              <a:gd name="connsiteX3" fmla="*/ 3259181 w 3259181"/>
              <a:gd name="connsiteY3" fmla="*/ 1018452 h 2700633"/>
              <a:gd name="connsiteX4" fmla="*/ 1716420 w 3259181"/>
              <a:gd name="connsiteY4" fmla="*/ 2700633 h 2700633"/>
              <a:gd name="connsiteX0" fmla="*/ 1630966 w 3259181"/>
              <a:gd name="connsiteY0" fmla="*/ 2429908 h 2686155"/>
              <a:gd name="connsiteX1" fmla="*/ 62 w 3259181"/>
              <a:gd name="connsiteY1" fmla="*/ 1400589 h 2686155"/>
              <a:gd name="connsiteX2" fmla="*/ 1575031 w 3259181"/>
              <a:gd name="connsiteY2" fmla="*/ 6474 h 2686155"/>
              <a:gd name="connsiteX3" fmla="*/ 3259181 w 3259181"/>
              <a:gd name="connsiteY3" fmla="*/ 1018452 h 2686155"/>
              <a:gd name="connsiteX4" fmla="*/ 1641461 w 3259181"/>
              <a:gd name="connsiteY4" fmla="*/ 2686155 h 268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9181" h="2686155">
                <a:moveTo>
                  <a:pt x="1630966" y="2429908"/>
                </a:moveTo>
                <a:cubicBezTo>
                  <a:pt x="1087780" y="2493597"/>
                  <a:pt x="9384" y="1804495"/>
                  <a:pt x="62" y="1400589"/>
                </a:cubicBezTo>
                <a:cubicBezTo>
                  <a:pt x="-9260" y="996683"/>
                  <a:pt x="1031845" y="70163"/>
                  <a:pt x="1575031" y="6474"/>
                </a:cubicBezTo>
                <a:cubicBezTo>
                  <a:pt x="2118217" y="-57215"/>
                  <a:pt x="3259181" y="354028"/>
                  <a:pt x="3259181" y="1018452"/>
                </a:cubicBezTo>
                <a:cubicBezTo>
                  <a:pt x="3259181" y="1682876"/>
                  <a:pt x="2084201" y="2525468"/>
                  <a:pt x="1641461" y="2686155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4"/>
          <p:cNvSpPr/>
          <p:nvPr/>
        </p:nvSpPr>
        <p:spPr>
          <a:xfrm flipH="1">
            <a:off x="8058149" y="1885950"/>
            <a:ext cx="3809999" cy="4210049"/>
          </a:xfrm>
          <a:custGeom>
            <a:avLst/>
            <a:gdLst>
              <a:gd name="connsiteX0" fmla="*/ 0 w 3231824"/>
              <a:gd name="connsiteY0" fmla="*/ 1203046 h 2406092"/>
              <a:gd name="connsiteX1" fmla="*/ 1615912 w 3231824"/>
              <a:gd name="connsiteY1" fmla="*/ 0 h 2406092"/>
              <a:gd name="connsiteX2" fmla="*/ 3231824 w 3231824"/>
              <a:gd name="connsiteY2" fmla="*/ 1203046 h 2406092"/>
              <a:gd name="connsiteX3" fmla="*/ 1615912 w 3231824"/>
              <a:gd name="connsiteY3" fmla="*/ 2406092 h 2406092"/>
              <a:gd name="connsiteX4" fmla="*/ 0 w 3231824"/>
              <a:gd name="connsiteY4" fmla="*/ 1203046 h 2406092"/>
              <a:gd name="connsiteX0" fmla="*/ 0 w 3259119"/>
              <a:gd name="connsiteY0" fmla="*/ 1213546 h 2421228"/>
              <a:gd name="connsiteX1" fmla="*/ 1615912 w 3259119"/>
              <a:gd name="connsiteY1" fmla="*/ 10500 h 2421228"/>
              <a:gd name="connsiteX2" fmla="*/ 3259119 w 3259119"/>
              <a:gd name="connsiteY2" fmla="*/ 831409 h 2421228"/>
              <a:gd name="connsiteX3" fmla="*/ 1615912 w 3259119"/>
              <a:gd name="connsiteY3" fmla="*/ 2416592 h 2421228"/>
              <a:gd name="connsiteX4" fmla="*/ 0 w 3259119"/>
              <a:gd name="connsiteY4" fmla="*/ 1213546 h 2421228"/>
              <a:gd name="connsiteX0" fmla="*/ 33 w 3259152"/>
              <a:gd name="connsiteY0" fmla="*/ 1400589 h 2607084"/>
              <a:gd name="connsiteX1" fmla="*/ 1575002 w 3259152"/>
              <a:gd name="connsiteY1" fmla="*/ 6474 h 2607084"/>
              <a:gd name="connsiteX2" fmla="*/ 3259152 w 3259152"/>
              <a:gd name="connsiteY2" fmla="*/ 1018452 h 2607084"/>
              <a:gd name="connsiteX3" fmla="*/ 1615945 w 3259152"/>
              <a:gd name="connsiteY3" fmla="*/ 2603635 h 2607084"/>
              <a:gd name="connsiteX4" fmla="*/ 33 w 3259152"/>
              <a:gd name="connsiteY4" fmla="*/ 1400589 h 2607084"/>
              <a:gd name="connsiteX0" fmla="*/ 1615945 w 3259152"/>
              <a:gd name="connsiteY0" fmla="*/ 2603635 h 2700633"/>
              <a:gd name="connsiteX1" fmla="*/ 33 w 3259152"/>
              <a:gd name="connsiteY1" fmla="*/ 1400589 h 2700633"/>
              <a:gd name="connsiteX2" fmla="*/ 1575002 w 3259152"/>
              <a:gd name="connsiteY2" fmla="*/ 6474 h 2700633"/>
              <a:gd name="connsiteX3" fmla="*/ 3259152 w 3259152"/>
              <a:gd name="connsiteY3" fmla="*/ 1018452 h 2700633"/>
              <a:gd name="connsiteX4" fmla="*/ 1716391 w 3259152"/>
              <a:gd name="connsiteY4" fmla="*/ 2700633 h 2700633"/>
              <a:gd name="connsiteX0" fmla="*/ 1630966 w 3259181"/>
              <a:gd name="connsiteY0" fmla="*/ 2429908 h 2700633"/>
              <a:gd name="connsiteX1" fmla="*/ 62 w 3259181"/>
              <a:gd name="connsiteY1" fmla="*/ 1400589 h 2700633"/>
              <a:gd name="connsiteX2" fmla="*/ 1575031 w 3259181"/>
              <a:gd name="connsiteY2" fmla="*/ 6474 h 2700633"/>
              <a:gd name="connsiteX3" fmla="*/ 3259181 w 3259181"/>
              <a:gd name="connsiteY3" fmla="*/ 1018452 h 2700633"/>
              <a:gd name="connsiteX4" fmla="*/ 1716420 w 3259181"/>
              <a:gd name="connsiteY4" fmla="*/ 2700633 h 2700633"/>
              <a:gd name="connsiteX0" fmla="*/ 1630966 w 3259181"/>
              <a:gd name="connsiteY0" fmla="*/ 2429908 h 2686155"/>
              <a:gd name="connsiteX1" fmla="*/ 62 w 3259181"/>
              <a:gd name="connsiteY1" fmla="*/ 1400589 h 2686155"/>
              <a:gd name="connsiteX2" fmla="*/ 1575031 w 3259181"/>
              <a:gd name="connsiteY2" fmla="*/ 6474 h 2686155"/>
              <a:gd name="connsiteX3" fmla="*/ 3259181 w 3259181"/>
              <a:gd name="connsiteY3" fmla="*/ 1018452 h 2686155"/>
              <a:gd name="connsiteX4" fmla="*/ 1641461 w 3259181"/>
              <a:gd name="connsiteY4" fmla="*/ 2686155 h 2686155"/>
              <a:gd name="connsiteX0" fmla="*/ 1630969 w 3589009"/>
              <a:gd name="connsiteY0" fmla="*/ 2424979 h 2681226"/>
              <a:gd name="connsiteX1" fmla="*/ 65 w 3589009"/>
              <a:gd name="connsiteY1" fmla="*/ 1395660 h 2681226"/>
              <a:gd name="connsiteX2" fmla="*/ 1575034 w 3589009"/>
              <a:gd name="connsiteY2" fmla="*/ 1545 h 2681226"/>
              <a:gd name="connsiteX3" fmla="*/ 3589008 w 3589009"/>
              <a:gd name="connsiteY3" fmla="*/ 1187250 h 2681226"/>
              <a:gd name="connsiteX4" fmla="*/ 1641464 w 3589009"/>
              <a:gd name="connsiteY4" fmla="*/ 2681226 h 2681226"/>
              <a:gd name="connsiteX0" fmla="*/ 1406675 w 3589593"/>
              <a:gd name="connsiteY0" fmla="*/ 3134365 h 3136657"/>
              <a:gd name="connsiteX1" fmla="*/ 650 w 3589593"/>
              <a:gd name="connsiteY1" fmla="*/ 1395660 h 3136657"/>
              <a:gd name="connsiteX2" fmla="*/ 1575619 w 3589593"/>
              <a:gd name="connsiteY2" fmla="*/ 1545 h 3136657"/>
              <a:gd name="connsiteX3" fmla="*/ 3589593 w 3589593"/>
              <a:gd name="connsiteY3" fmla="*/ 1187250 h 3136657"/>
              <a:gd name="connsiteX4" fmla="*/ 1642049 w 3589593"/>
              <a:gd name="connsiteY4" fmla="*/ 2681226 h 3136657"/>
              <a:gd name="connsiteX0" fmla="*/ 1406676 w 3589594"/>
              <a:gd name="connsiteY0" fmla="*/ 3134365 h 3136657"/>
              <a:gd name="connsiteX1" fmla="*/ 651 w 3589594"/>
              <a:gd name="connsiteY1" fmla="*/ 1395660 h 3136657"/>
              <a:gd name="connsiteX2" fmla="*/ 1575620 w 3589594"/>
              <a:gd name="connsiteY2" fmla="*/ 1545 h 3136657"/>
              <a:gd name="connsiteX3" fmla="*/ 3589594 w 3589594"/>
              <a:gd name="connsiteY3" fmla="*/ 1187250 h 3136657"/>
              <a:gd name="connsiteX4" fmla="*/ 2166770 w 3589594"/>
              <a:gd name="connsiteY4" fmla="*/ 3101067 h 3136657"/>
              <a:gd name="connsiteX0" fmla="*/ 1406676 w 3589594"/>
              <a:gd name="connsiteY0" fmla="*/ 3134365 h 3225571"/>
              <a:gd name="connsiteX1" fmla="*/ 651 w 3589594"/>
              <a:gd name="connsiteY1" fmla="*/ 1395660 h 3225571"/>
              <a:gd name="connsiteX2" fmla="*/ 1575620 w 3589594"/>
              <a:gd name="connsiteY2" fmla="*/ 1545 h 3225571"/>
              <a:gd name="connsiteX3" fmla="*/ 3589594 w 3589594"/>
              <a:gd name="connsiteY3" fmla="*/ 1187250 h 3225571"/>
              <a:gd name="connsiteX4" fmla="*/ 2166770 w 3589594"/>
              <a:gd name="connsiteY4" fmla="*/ 3101067 h 3225571"/>
              <a:gd name="connsiteX0" fmla="*/ 1406676 w 3589594"/>
              <a:gd name="connsiteY0" fmla="*/ 3134365 h 3136657"/>
              <a:gd name="connsiteX1" fmla="*/ 651 w 3589594"/>
              <a:gd name="connsiteY1" fmla="*/ 1395660 h 3136657"/>
              <a:gd name="connsiteX2" fmla="*/ 1575620 w 3589594"/>
              <a:gd name="connsiteY2" fmla="*/ 1545 h 3136657"/>
              <a:gd name="connsiteX3" fmla="*/ 3589594 w 3589594"/>
              <a:gd name="connsiteY3" fmla="*/ 1187250 h 3136657"/>
              <a:gd name="connsiteX4" fmla="*/ 1402179 w 3589594"/>
              <a:gd name="connsiteY4" fmla="*/ 2956294 h 3136657"/>
              <a:gd name="connsiteX0" fmla="*/ 1406676 w 3609927"/>
              <a:gd name="connsiteY0" fmla="*/ 3134365 h 3247394"/>
              <a:gd name="connsiteX1" fmla="*/ 651 w 3609927"/>
              <a:gd name="connsiteY1" fmla="*/ 1395660 h 3247394"/>
              <a:gd name="connsiteX2" fmla="*/ 1575620 w 3609927"/>
              <a:gd name="connsiteY2" fmla="*/ 1545 h 3247394"/>
              <a:gd name="connsiteX3" fmla="*/ 3589594 w 3609927"/>
              <a:gd name="connsiteY3" fmla="*/ 1187250 h 3247394"/>
              <a:gd name="connsiteX4" fmla="*/ 1402179 w 3609927"/>
              <a:gd name="connsiteY4" fmla="*/ 2956294 h 3247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9927" h="3247394">
                <a:moveTo>
                  <a:pt x="1406676" y="3134365"/>
                </a:moveTo>
                <a:cubicBezTo>
                  <a:pt x="863490" y="3198054"/>
                  <a:pt x="-27506" y="1917797"/>
                  <a:pt x="651" y="1395660"/>
                </a:cubicBezTo>
                <a:cubicBezTo>
                  <a:pt x="28808" y="873523"/>
                  <a:pt x="977463" y="36280"/>
                  <a:pt x="1575620" y="1545"/>
                </a:cubicBezTo>
                <a:cubicBezTo>
                  <a:pt x="2173777" y="-33190"/>
                  <a:pt x="3589594" y="522826"/>
                  <a:pt x="3589594" y="1187250"/>
                </a:cubicBezTo>
                <a:cubicBezTo>
                  <a:pt x="3589594" y="1851674"/>
                  <a:pt x="3973784" y="4026175"/>
                  <a:pt x="1402179" y="2956294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39054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7" grpId="0"/>
      <p:bldP spid="20" grpId="0"/>
      <p:bldP spid="5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44" y="2363679"/>
            <a:ext cx="2907394" cy="3811565"/>
          </a:xfrm>
          <a:prstGeom prst="rect">
            <a:avLst/>
          </a:prstGeom>
        </p:spPr>
      </p:pic>
      <p:sp>
        <p:nvSpPr>
          <p:cNvPr id="3" name="Cloud 2">
            <a:extLst>
              <a:ext uri="{FF2B5EF4-FFF2-40B4-BE49-F238E27FC236}">
                <a16:creationId xmlns:a16="http://schemas.microsoft.com/office/drawing/2014/main" id="{E961E6C1-9622-6576-7027-18508C30FD20}"/>
              </a:ext>
            </a:extLst>
          </p:cNvPr>
          <p:cNvSpPr/>
          <p:nvPr/>
        </p:nvSpPr>
        <p:spPr>
          <a:xfrm>
            <a:off x="3212123" y="0"/>
            <a:ext cx="9598270" cy="701850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B68C0B-7538-7CB3-BAC0-DBCD1A3A192D}"/>
              </a:ext>
            </a:extLst>
          </p:cNvPr>
          <p:cNvSpPr txBox="1"/>
          <p:nvPr/>
        </p:nvSpPr>
        <p:spPr>
          <a:xfrm>
            <a:off x="4174147" y="1007491"/>
            <a:ext cx="7282229" cy="4665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“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trưa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“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trưa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Quỳnh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dồn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Ở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“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ơi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Quỳnh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“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ở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êm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685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288" y="1323975"/>
            <a:ext cx="1549054" cy="87629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0022" y="-240298"/>
            <a:ext cx="4731956" cy="70982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85649" y="2895600"/>
            <a:ext cx="32207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600" b="1" spc="600">
                <a:solidFill>
                  <a:srgbClr val="C14F34"/>
                </a:solidFill>
                <a:latin typeface="+mj-ea"/>
                <a:ea typeface="+mj-e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altLang="zh-CN" sz="6600" dirty="0" err="1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Tạm</a:t>
            </a:r>
            <a:r>
              <a:rPr lang="en-US" altLang="zh-CN" sz="6600" dirty="0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6600" dirty="0" err="1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biệt</a:t>
            </a:r>
            <a:r>
              <a:rPr lang="en-US" altLang="zh-CN" sz="6600" dirty="0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6600" dirty="0" err="1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các</a:t>
            </a:r>
            <a:r>
              <a:rPr lang="en-US" altLang="zh-CN" sz="6600" dirty="0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6600" dirty="0" err="1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em</a:t>
            </a:r>
            <a:endParaRPr lang="en-US" altLang="zh-CN" sz="6600" dirty="0">
              <a:solidFill>
                <a:srgbClr val="FF962E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607451" y="-32188"/>
            <a:ext cx="2445241" cy="3341039"/>
          </a:xfrm>
          <a:prstGeom prst="rect">
            <a:avLst/>
          </a:prstGeom>
        </p:spPr>
      </p:pic>
      <p:sp>
        <p:nvSpPr>
          <p:cNvPr id="21" name="AutoShape 14"/>
          <p:cNvSpPr>
            <a:spLocks noChangeAspect="1" noChangeArrowheads="1" noTextEdit="1"/>
          </p:cNvSpPr>
          <p:nvPr/>
        </p:nvSpPr>
        <p:spPr bwMode="auto">
          <a:xfrm>
            <a:off x="8461375" y="320675"/>
            <a:ext cx="3402013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10" name="图片 10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54210" y="-32188"/>
            <a:ext cx="2834112" cy="2658730"/>
          </a:xfrm>
          <a:prstGeom prst="rect">
            <a:avLst/>
          </a:prstGeom>
        </p:spPr>
      </p:pic>
      <p:pic>
        <p:nvPicPr>
          <p:cNvPr id="111" name="图片 1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454505" y="4119719"/>
            <a:ext cx="2292295" cy="2383743"/>
          </a:xfrm>
          <a:prstGeom prst="rect">
            <a:avLst/>
          </a:prstGeom>
        </p:spPr>
      </p:pic>
      <p:pic>
        <p:nvPicPr>
          <p:cNvPr id="112" name="图片 1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48700" y="3571746"/>
            <a:ext cx="2839622" cy="328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8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9609 1.11111E-6 L 0.2164 0.0092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2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9609 1.11111E-6 L 0.2164 0.0092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2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7 L -0.06276 0.00139 L -0.10912 0.00069 L -0.18295 0.00671 L -0.25209 0.00139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7 L -0.06276 0.00139 L -0.10912 0.00069 L -0.18295 0.00671 L -0.25209 0.00139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327" y="631558"/>
            <a:ext cx="10955738" cy="56996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vi-VN" sz="30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617492"/>
            <a:ext cx="2209800" cy="32405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0168" y="1929884"/>
            <a:ext cx="3676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b="1" dirty="0">
                <a:solidFill>
                  <a:srgbClr val="0070C0"/>
                </a:solidFill>
                <a:latin typeface="+mj-lt"/>
              </a:rPr>
              <a:t>a) 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//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vi-VN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9111" y="263777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1850" y="270510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2505075" y="2009774"/>
            <a:ext cx="600075" cy="298132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28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327" y="631558"/>
            <a:ext cx="10955738" cy="56996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vi-VN" sz="30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617492"/>
            <a:ext cx="2209800" cy="32405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0168" y="1929884"/>
            <a:ext cx="68697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8671" y="290578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0556" y="2830606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</a:t>
            </a:r>
          </a:p>
        </p:txBody>
      </p:sp>
    </p:spTree>
    <p:extLst>
      <p:ext uri="{BB962C8B-B14F-4D97-AF65-F5344CB8AC3E}">
        <p14:creationId xmlns:p14="http://schemas.microsoft.com/office/powerpoint/2010/main" val="2669978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PA_组合 112"/>
          <p:cNvGrpSpPr/>
          <p:nvPr>
            <p:custDataLst>
              <p:tags r:id="rId1"/>
            </p:custDataLst>
          </p:nvPr>
        </p:nvGrpSpPr>
        <p:grpSpPr>
          <a:xfrm>
            <a:off x="1160052" y="-240298"/>
            <a:ext cx="9662616" cy="7098298"/>
            <a:chOff x="3730022" y="-240298"/>
            <a:chExt cx="4731956" cy="709829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55288" y="1323975"/>
              <a:ext cx="1549054" cy="876298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730022" y="-240298"/>
              <a:ext cx="4731956" cy="7098298"/>
            </a:xfrm>
            <a:prstGeom prst="rect">
              <a:avLst/>
            </a:prstGeom>
          </p:spPr>
        </p:pic>
      </p:grpSp>
      <p:sp>
        <p:nvSpPr>
          <p:cNvPr id="3" name="PA_文本框 2"/>
          <p:cNvSpPr txBox="1"/>
          <p:nvPr>
            <p:custDataLst>
              <p:tags r:id="rId2"/>
            </p:custDataLst>
          </p:nvPr>
        </p:nvSpPr>
        <p:spPr>
          <a:xfrm>
            <a:off x="3001735" y="2995275"/>
            <a:ext cx="6086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600" b="1" spc="600">
                <a:solidFill>
                  <a:srgbClr val="C14F34"/>
                </a:solidFill>
                <a:latin typeface="+mj-ea"/>
                <a:ea typeface="+mj-e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altLang="zh-CN" sz="4000" dirty="0">
                <a:solidFill>
                  <a:srgbClr val="FF962E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MỞ RỘNG THÀNH PHẦN CHÍNH CỦA CÂU BẰNG CỤM CHỦ VỊ</a:t>
            </a:r>
          </a:p>
        </p:txBody>
      </p:sp>
      <p:pic>
        <p:nvPicPr>
          <p:cNvPr id="18" name="PA_图片 1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0" y="1146413"/>
            <a:ext cx="1608154" cy="2197290"/>
          </a:xfrm>
          <a:prstGeom prst="rect">
            <a:avLst/>
          </a:prstGeom>
        </p:spPr>
      </p:pic>
      <p:sp>
        <p:nvSpPr>
          <p:cNvPr id="21" name="PA_AutoShape 14"/>
          <p:cNvSpPr>
            <a:spLocks noChangeAspect="1" noChangeArrowheads="1" noTextEdit="1"/>
          </p:cNvSpPr>
          <p:nvPr>
            <p:custDataLst>
              <p:tags r:id="rId4"/>
            </p:custDataLst>
          </p:nvPr>
        </p:nvSpPr>
        <p:spPr bwMode="auto">
          <a:xfrm>
            <a:off x="8461375" y="320675"/>
            <a:ext cx="3402013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10" name="PA_图片 10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0073315" y="49545"/>
            <a:ext cx="1983911" cy="1861142"/>
          </a:xfrm>
          <a:prstGeom prst="rect">
            <a:avLst/>
          </a:prstGeom>
        </p:spPr>
      </p:pic>
      <p:pic>
        <p:nvPicPr>
          <p:cNvPr id="111" name="PA_图片 1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328613" y="4981433"/>
            <a:ext cx="1619992" cy="168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70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组合 97"/>
          <p:cNvGrpSpPr/>
          <p:nvPr/>
        </p:nvGrpSpPr>
        <p:grpSpPr>
          <a:xfrm>
            <a:off x="5227442" y="3164519"/>
            <a:ext cx="795213" cy="925872"/>
            <a:chOff x="5806140" y="1247863"/>
            <a:chExt cx="795213" cy="925872"/>
          </a:xfrm>
        </p:grpSpPr>
        <p:grpSp>
          <p:nvGrpSpPr>
            <p:cNvPr id="2" name="组合 1"/>
            <p:cNvGrpSpPr/>
            <p:nvPr/>
          </p:nvGrpSpPr>
          <p:grpSpPr>
            <a:xfrm rot="1289808">
              <a:off x="5806140" y="1301451"/>
              <a:ext cx="795213" cy="872284"/>
              <a:chOff x="16298863" y="8447088"/>
              <a:chExt cx="2833688" cy="3108325"/>
            </a:xfrm>
          </p:grpSpPr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16319500" y="8467725"/>
                <a:ext cx="2254250" cy="2355850"/>
              </a:xfrm>
              <a:custGeom>
                <a:avLst/>
                <a:gdLst>
                  <a:gd name="T0" fmla="*/ 648 w 660"/>
                  <a:gd name="T1" fmla="*/ 304 h 690"/>
                  <a:gd name="T2" fmla="*/ 427 w 660"/>
                  <a:gd name="T3" fmla="*/ 653 h 690"/>
                  <a:gd name="T4" fmla="*/ 198 w 660"/>
                  <a:gd name="T5" fmla="*/ 615 h 690"/>
                  <a:gd name="T6" fmla="*/ 161 w 660"/>
                  <a:gd name="T7" fmla="*/ 592 h 690"/>
                  <a:gd name="T8" fmla="*/ 120 w 660"/>
                  <a:gd name="T9" fmla="*/ 574 h 690"/>
                  <a:gd name="T10" fmla="*/ 67 w 660"/>
                  <a:gd name="T11" fmla="*/ 530 h 690"/>
                  <a:gd name="T12" fmla="*/ 51 w 660"/>
                  <a:gd name="T13" fmla="*/ 506 h 690"/>
                  <a:gd name="T14" fmla="*/ 25 w 660"/>
                  <a:gd name="T15" fmla="*/ 455 h 690"/>
                  <a:gd name="T16" fmla="*/ 14 w 660"/>
                  <a:gd name="T17" fmla="*/ 420 h 690"/>
                  <a:gd name="T18" fmla="*/ 8 w 660"/>
                  <a:gd name="T19" fmla="*/ 387 h 690"/>
                  <a:gd name="T20" fmla="*/ 28 w 660"/>
                  <a:gd name="T21" fmla="*/ 253 h 690"/>
                  <a:gd name="T22" fmla="*/ 150 w 660"/>
                  <a:gd name="T23" fmla="*/ 73 h 690"/>
                  <a:gd name="T24" fmla="*/ 231 w 660"/>
                  <a:gd name="T25" fmla="*/ 18 h 690"/>
                  <a:gd name="T26" fmla="*/ 282 w 660"/>
                  <a:gd name="T27" fmla="*/ 10 h 690"/>
                  <a:gd name="T28" fmla="*/ 384 w 660"/>
                  <a:gd name="T29" fmla="*/ 21 h 690"/>
                  <a:gd name="T30" fmla="*/ 582 w 660"/>
                  <a:gd name="T31" fmla="*/ 146 h 690"/>
                  <a:gd name="T32" fmla="*/ 602 w 660"/>
                  <a:gd name="T33" fmla="*/ 165 h 690"/>
                  <a:gd name="T34" fmla="*/ 617 w 660"/>
                  <a:gd name="T35" fmla="*/ 193 h 690"/>
                  <a:gd name="T36" fmla="*/ 636 w 660"/>
                  <a:gd name="T37" fmla="*/ 238 h 690"/>
                  <a:gd name="T38" fmla="*/ 645 w 660"/>
                  <a:gd name="T39" fmla="*/ 283 h 690"/>
                  <a:gd name="T40" fmla="*/ 648 w 660"/>
                  <a:gd name="T41" fmla="*/ 30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60" h="690">
                    <a:moveTo>
                      <a:pt x="648" y="304"/>
                    </a:moveTo>
                    <a:cubicBezTo>
                      <a:pt x="660" y="457"/>
                      <a:pt x="561" y="589"/>
                      <a:pt x="427" y="653"/>
                    </a:cubicBezTo>
                    <a:cubicBezTo>
                      <a:pt x="347" y="690"/>
                      <a:pt x="261" y="677"/>
                      <a:pt x="198" y="615"/>
                    </a:cubicBezTo>
                    <a:cubicBezTo>
                      <a:pt x="186" y="607"/>
                      <a:pt x="174" y="599"/>
                      <a:pt x="161" y="592"/>
                    </a:cubicBezTo>
                    <a:cubicBezTo>
                      <a:pt x="148" y="585"/>
                      <a:pt x="134" y="579"/>
                      <a:pt x="120" y="574"/>
                    </a:cubicBezTo>
                    <a:cubicBezTo>
                      <a:pt x="98" y="565"/>
                      <a:pt x="83" y="545"/>
                      <a:pt x="67" y="530"/>
                    </a:cubicBezTo>
                    <a:cubicBezTo>
                      <a:pt x="62" y="522"/>
                      <a:pt x="56" y="514"/>
                      <a:pt x="51" y="506"/>
                    </a:cubicBezTo>
                    <a:cubicBezTo>
                      <a:pt x="41" y="490"/>
                      <a:pt x="32" y="473"/>
                      <a:pt x="25" y="455"/>
                    </a:cubicBezTo>
                    <a:cubicBezTo>
                      <a:pt x="21" y="444"/>
                      <a:pt x="17" y="432"/>
                      <a:pt x="14" y="420"/>
                    </a:cubicBezTo>
                    <a:cubicBezTo>
                      <a:pt x="12" y="409"/>
                      <a:pt x="10" y="398"/>
                      <a:pt x="8" y="387"/>
                    </a:cubicBezTo>
                    <a:cubicBezTo>
                      <a:pt x="0" y="341"/>
                      <a:pt x="4" y="293"/>
                      <a:pt x="28" y="253"/>
                    </a:cubicBezTo>
                    <a:cubicBezTo>
                      <a:pt x="68" y="191"/>
                      <a:pt x="117" y="143"/>
                      <a:pt x="150" y="73"/>
                    </a:cubicBezTo>
                    <a:cubicBezTo>
                      <a:pt x="167" y="41"/>
                      <a:pt x="198" y="26"/>
                      <a:pt x="231" y="18"/>
                    </a:cubicBezTo>
                    <a:cubicBezTo>
                      <a:pt x="248" y="14"/>
                      <a:pt x="265" y="11"/>
                      <a:pt x="282" y="10"/>
                    </a:cubicBezTo>
                    <a:cubicBezTo>
                      <a:pt x="318" y="2"/>
                      <a:pt x="355" y="0"/>
                      <a:pt x="384" y="21"/>
                    </a:cubicBezTo>
                    <a:cubicBezTo>
                      <a:pt x="454" y="64"/>
                      <a:pt x="507" y="110"/>
                      <a:pt x="582" y="146"/>
                    </a:cubicBezTo>
                    <a:cubicBezTo>
                      <a:pt x="590" y="150"/>
                      <a:pt x="597" y="157"/>
                      <a:pt x="602" y="165"/>
                    </a:cubicBezTo>
                    <a:cubicBezTo>
                      <a:pt x="608" y="174"/>
                      <a:pt x="613" y="184"/>
                      <a:pt x="617" y="193"/>
                    </a:cubicBezTo>
                    <a:cubicBezTo>
                      <a:pt x="625" y="208"/>
                      <a:pt x="631" y="224"/>
                      <a:pt x="636" y="238"/>
                    </a:cubicBezTo>
                    <a:cubicBezTo>
                      <a:pt x="640" y="253"/>
                      <a:pt x="643" y="268"/>
                      <a:pt x="645" y="283"/>
                    </a:cubicBezTo>
                    <a:cubicBezTo>
                      <a:pt x="646" y="290"/>
                      <a:pt x="647" y="297"/>
                      <a:pt x="648" y="304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" name="Freeform 6"/>
              <p:cNvSpPr>
                <a:spLocks noEditPoints="1"/>
              </p:cNvSpPr>
              <p:nvPr/>
            </p:nvSpPr>
            <p:spPr bwMode="auto">
              <a:xfrm>
                <a:off x="16298863" y="8447088"/>
                <a:ext cx="2274888" cy="2393950"/>
              </a:xfrm>
              <a:custGeom>
                <a:avLst/>
                <a:gdLst>
                  <a:gd name="T0" fmla="*/ 553 w 666"/>
                  <a:gd name="T1" fmla="*/ 580 h 701"/>
                  <a:gd name="T2" fmla="*/ 435 w 666"/>
                  <a:gd name="T3" fmla="*/ 663 h 701"/>
                  <a:gd name="T4" fmla="*/ 201 w 666"/>
                  <a:gd name="T5" fmla="*/ 624 h 701"/>
                  <a:gd name="T6" fmla="*/ 165 w 666"/>
                  <a:gd name="T7" fmla="*/ 602 h 701"/>
                  <a:gd name="T8" fmla="*/ 124 w 666"/>
                  <a:gd name="T9" fmla="*/ 585 h 701"/>
                  <a:gd name="T10" fmla="*/ 82 w 666"/>
                  <a:gd name="T11" fmla="*/ 551 h 701"/>
                  <a:gd name="T12" fmla="*/ 70 w 666"/>
                  <a:gd name="T13" fmla="*/ 539 h 701"/>
                  <a:gd name="T14" fmla="*/ 53 w 666"/>
                  <a:gd name="T15" fmla="*/ 515 h 701"/>
                  <a:gd name="T16" fmla="*/ 27 w 666"/>
                  <a:gd name="T17" fmla="*/ 463 h 701"/>
                  <a:gd name="T18" fmla="*/ 16 w 666"/>
                  <a:gd name="T19" fmla="*/ 427 h 701"/>
                  <a:gd name="T20" fmla="*/ 10 w 666"/>
                  <a:gd name="T21" fmla="*/ 393 h 701"/>
                  <a:gd name="T22" fmla="*/ 30 w 666"/>
                  <a:gd name="T23" fmla="*/ 256 h 701"/>
                  <a:gd name="T24" fmla="*/ 77 w 666"/>
                  <a:gd name="T25" fmla="*/ 191 h 701"/>
                  <a:gd name="T26" fmla="*/ 152 w 666"/>
                  <a:gd name="T27" fmla="*/ 77 h 701"/>
                  <a:gd name="T28" fmla="*/ 236 w 666"/>
                  <a:gd name="T29" fmla="*/ 19 h 701"/>
                  <a:gd name="T30" fmla="*/ 287 w 666"/>
                  <a:gd name="T31" fmla="*/ 11 h 701"/>
                  <a:gd name="T32" fmla="*/ 393 w 666"/>
                  <a:gd name="T33" fmla="*/ 23 h 701"/>
                  <a:gd name="T34" fmla="*/ 465 w 666"/>
                  <a:gd name="T35" fmla="*/ 71 h 701"/>
                  <a:gd name="T36" fmla="*/ 590 w 666"/>
                  <a:gd name="T37" fmla="*/ 148 h 701"/>
                  <a:gd name="T38" fmla="*/ 612 w 666"/>
                  <a:gd name="T39" fmla="*/ 169 h 701"/>
                  <a:gd name="T40" fmla="*/ 628 w 666"/>
                  <a:gd name="T41" fmla="*/ 198 h 701"/>
                  <a:gd name="T42" fmla="*/ 646 w 666"/>
                  <a:gd name="T43" fmla="*/ 243 h 701"/>
                  <a:gd name="T44" fmla="*/ 656 w 666"/>
                  <a:gd name="T45" fmla="*/ 288 h 701"/>
                  <a:gd name="T46" fmla="*/ 658 w 666"/>
                  <a:gd name="T47" fmla="*/ 309 h 701"/>
                  <a:gd name="T48" fmla="*/ 553 w 666"/>
                  <a:gd name="T49" fmla="*/ 580 h 701"/>
                  <a:gd name="T50" fmla="*/ 176 w 666"/>
                  <a:gd name="T51" fmla="*/ 60 h 701"/>
                  <a:gd name="T52" fmla="*/ 160 w 666"/>
                  <a:gd name="T53" fmla="*/ 81 h 701"/>
                  <a:gd name="T54" fmla="*/ 84 w 666"/>
                  <a:gd name="T55" fmla="*/ 197 h 701"/>
                  <a:gd name="T56" fmla="*/ 38 w 666"/>
                  <a:gd name="T57" fmla="*/ 261 h 701"/>
                  <a:gd name="T58" fmla="*/ 18 w 666"/>
                  <a:gd name="T59" fmla="*/ 392 h 701"/>
                  <a:gd name="T60" fmla="*/ 25 w 666"/>
                  <a:gd name="T61" fmla="*/ 425 h 701"/>
                  <a:gd name="T62" fmla="*/ 35 w 666"/>
                  <a:gd name="T63" fmla="*/ 459 h 701"/>
                  <a:gd name="T64" fmla="*/ 61 w 666"/>
                  <a:gd name="T65" fmla="*/ 510 h 701"/>
                  <a:gd name="T66" fmla="*/ 77 w 666"/>
                  <a:gd name="T67" fmla="*/ 533 h 701"/>
                  <a:gd name="T68" fmla="*/ 89 w 666"/>
                  <a:gd name="T69" fmla="*/ 545 h 701"/>
                  <a:gd name="T70" fmla="*/ 127 w 666"/>
                  <a:gd name="T71" fmla="*/ 576 h 701"/>
                  <a:gd name="T72" fmla="*/ 169 w 666"/>
                  <a:gd name="T73" fmla="*/ 594 h 701"/>
                  <a:gd name="T74" fmla="*/ 207 w 666"/>
                  <a:gd name="T75" fmla="*/ 617 h 701"/>
                  <a:gd name="T76" fmla="*/ 431 w 666"/>
                  <a:gd name="T77" fmla="*/ 655 h 701"/>
                  <a:gd name="T78" fmla="*/ 547 w 666"/>
                  <a:gd name="T79" fmla="*/ 573 h 701"/>
                  <a:gd name="T80" fmla="*/ 649 w 666"/>
                  <a:gd name="T81" fmla="*/ 310 h 701"/>
                  <a:gd name="T82" fmla="*/ 647 w 666"/>
                  <a:gd name="T83" fmla="*/ 290 h 701"/>
                  <a:gd name="T84" fmla="*/ 637 w 666"/>
                  <a:gd name="T85" fmla="*/ 246 h 701"/>
                  <a:gd name="T86" fmla="*/ 619 w 666"/>
                  <a:gd name="T87" fmla="*/ 202 h 701"/>
                  <a:gd name="T88" fmla="*/ 605 w 666"/>
                  <a:gd name="T89" fmla="*/ 174 h 701"/>
                  <a:gd name="T90" fmla="*/ 586 w 666"/>
                  <a:gd name="T91" fmla="*/ 156 h 701"/>
                  <a:gd name="T92" fmla="*/ 460 w 666"/>
                  <a:gd name="T93" fmla="*/ 79 h 701"/>
                  <a:gd name="T94" fmla="*/ 388 w 666"/>
                  <a:gd name="T95" fmla="*/ 31 h 701"/>
                  <a:gd name="T96" fmla="*/ 289 w 666"/>
                  <a:gd name="T97" fmla="*/ 20 h 701"/>
                  <a:gd name="T98" fmla="*/ 238 w 666"/>
                  <a:gd name="T99" fmla="*/ 28 h 701"/>
                  <a:gd name="T100" fmla="*/ 176 w 666"/>
                  <a:gd name="T101" fmla="*/ 6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6" h="701">
                    <a:moveTo>
                      <a:pt x="553" y="580"/>
                    </a:moveTo>
                    <a:cubicBezTo>
                      <a:pt x="519" y="614"/>
                      <a:pt x="479" y="642"/>
                      <a:pt x="435" y="663"/>
                    </a:cubicBezTo>
                    <a:cubicBezTo>
                      <a:pt x="354" y="701"/>
                      <a:pt x="264" y="686"/>
                      <a:pt x="201" y="624"/>
                    </a:cubicBezTo>
                    <a:cubicBezTo>
                      <a:pt x="188" y="616"/>
                      <a:pt x="176" y="608"/>
                      <a:pt x="165" y="602"/>
                    </a:cubicBezTo>
                    <a:cubicBezTo>
                      <a:pt x="151" y="595"/>
                      <a:pt x="138" y="589"/>
                      <a:pt x="124" y="585"/>
                    </a:cubicBezTo>
                    <a:cubicBezTo>
                      <a:pt x="107" y="577"/>
                      <a:pt x="94" y="564"/>
                      <a:pt x="82" y="551"/>
                    </a:cubicBezTo>
                    <a:cubicBezTo>
                      <a:pt x="78" y="547"/>
                      <a:pt x="74" y="543"/>
                      <a:pt x="70" y="539"/>
                    </a:cubicBezTo>
                    <a:cubicBezTo>
                      <a:pt x="64" y="531"/>
                      <a:pt x="59" y="523"/>
                      <a:pt x="53" y="515"/>
                    </a:cubicBezTo>
                    <a:cubicBezTo>
                      <a:pt x="43" y="498"/>
                      <a:pt x="34" y="480"/>
                      <a:pt x="27" y="463"/>
                    </a:cubicBezTo>
                    <a:cubicBezTo>
                      <a:pt x="22" y="451"/>
                      <a:pt x="19" y="439"/>
                      <a:pt x="16" y="427"/>
                    </a:cubicBezTo>
                    <a:cubicBezTo>
                      <a:pt x="13" y="416"/>
                      <a:pt x="11" y="405"/>
                      <a:pt x="10" y="393"/>
                    </a:cubicBezTo>
                    <a:cubicBezTo>
                      <a:pt x="0" y="343"/>
                      <a:pt x="7" y="296"/>
                      <a:pt x="30" y="256"/>
                    </a:cubicBezTo>
                    <a:cubicBezTo>
                      <a:pt x="45" y="233"/>
                      <a:pt x="61" y="212"/>
                      <a:pt x="77" y="191"/>
                    </a:cubicBezTo>
                    <a:cubicBezTo>
                      <a:pt x="105" y="155"/>
                      <a:pt x="131" y="121"/>
                      <a:pt x="152" y="77"/>
                    </a:cubicBezTo>
                    <a:cubicBezTo>
                      <a:pt x="168" y="48"/>
                      <a:pt x="195" y="29"/>
                      <a:pt x="236" y="19"/>
                    </a:cubicBezTo>
                    <a:cubicBezTo>
                      <a:pt x="251" y="16"/>
                      <a:pt x="267" y="13"/>
                      <a:pt x="287" y="11"/>
                    </a:cubicBezTo>
                    <a:cubicBezTo>
                      <a:pt x="319" y="5"/>
                      <a:pt x="360" y="0"/>
                      <a:pt x="393" y="23"/>
                    </a:cubicBezTo>
                    <a:cubicBezTo>
                      <a:pt x="418" y="39"/>
                      <a:pt x="442" y="56"/>
                      <a:pt x="465" y="71"/>
                    </a:cubicBezTo>
                    <a:cubicBezTo>
                      <a:pt x="505" y="99"/>
                      <a:pt x="543" y="125"/>
                      <a:pt x="590" y="148"/>
                    </a:cubicBezTo>
                    <a:cubicBezTo>
                      <a:pt x="598" y="152"/>
                      <a:pt x="605" y="159"/>
                      <a:pt x="612" y="169"/>
                    </a:cubicBezTo>
                    <a:cubicBezTo>
                      <a:pt x="618" y="176"/>
                      <a:pt x="623" y="186"/>
                      <a:pt x="628" y="198"/>
                    </a:cubicBezTo>
                    <a:cubicBezTo>
                      <a:pt x="635" y="212"/>
                      <a:pt x="641" y="227"/>
                      <a:pt x="646" y="243"/>
                    </a:cubicBezTo>
                    <a:cubicBezTo>
                      <a:pt x="651" y="260"/>
                      <a:pt x="654" y="276"/>
                      <a:pt x="656" y="288"/>
                    </a:cubicBezTo>
                    <a:cubicBezTo>
                      <a:pt x="657" y="295"/>
                      <a:pt x="658" y="302"/>
                      <a:pt x="658" y="309"/>
                    </a:cubicBezTo>
                    <a:cubicBezTo>
                      <a:pt x="666" y="408"/>
                      <a:pt x="629" y="504"/>
                      <a:pt x="553" y="580"/>
                    </a:cubicBezTo>
                    <a:moveTo>
                      <a:pt x="176" y="60"/>
                    </a:moveTo>
                    <a:cubicBezTo>
                      <a:pt x="170" y="66"/>
                      <a:pt x="165" y="73"/>
                      <a:pt x="160" y="81"/>
                    </a:cubicBezTo>
                    <a:cubicBezTo>
                      <a:pt x="139" y="126"/>
                      <a:pt x="111" y="162"/>
                      <a:pt x="84" y="197"/>
                    </a:cubicBezTo>
                    <a:cubicBezTo>
                      <a:pt x="69" y="217"/>
                      <a:pt x="52" y="238"/>
                      <a:pt x="38" y="261"/>
                    </a:cubicBezTo>
                    <a:cubicBezTo>
                      <a:pt x="16" y="299"/>
                      <a:pt x="10" y="344"/>
                      <a:pt x="18" y="392"/>
                    </a:cubicBezTo>
                    <a:cubicBezTo>
                      <a:pt x="20" y="403"/>
                      <a:pt x="22" y="414"/>
                      <a:pt x="25" y="425"/>
                    </a:cubicBezTo>
                    <a:cubicBezTo>
                      <a:pt x="28" y="437"/>
                      <a:pt x="31" y="448"/>
                      <a:pt x="35" y="459"/>
                    </a:cubicBezTo>
                    <a:cubicBezTo>
                      <a:pt x="42" y="476"/>
                      <a:pt x="51" y="493"/>
                      <a:pt x="61" y="510"/>
                    </a:cubicBezTo>
                    <a:cubicBezTo>
                      <a:pt x="66" y="518"/>
                      <a:pt x="71" y="525"/>
                      <a:pt x="77" y="533"/>
                    </a:cubicBezTo>
                    <a:cubicBezTo>
                      <a:pt x="81" y="536"/>
                      <a:pt x="85" y="540"/>
                      <a:pt x="89" y="545"/>
                    </a:cubicBezTo>
                    <a:cubicBezTo>
                      <a:pt x="100" y="557"/>
                      <a:pt x="112" y="569"/>
                      <a:pt x="127" y="576"/>
                    </a:cubicBezTo>
                    <a:cubicBezTo>
                      <a:pt x="141" y="581"/>
                      <a:pt x="155" y="587"/>
                      <a:pt x="169" y="594"/>
                    </a:cubicBezTo>
                    <a:cubicBezTo>
                      <a:pt x="181" y="600"/>
                      <a:pt x="193" y="608"/>
                      <a:pt x="207" y="617"/>
                    </a:cubicBezTo>
                    <a:cubicBezTo>
                      <a:pt x="269" y="678"/>
                      <a:pt x="352" y="692"/>
                      <a:pt x="431" y="655"/>
                    </a:cubicBezTo>
                    <a:cubicBezTo>
                      <a:pt x="474" y="634"/>
                      <a:pt x="513" y="607"/>
                      <a:pt x="547" y="573"/>
                    </a:cubicBezTo>
                    <a:cubicBezTo>
                      <a:pt x="620" y="500"/>
                      <a:pt x="657" y="406"/>
                      <a:pt x="649" y="310"/>
                    </a:cubicBezTo>
                    <a:cubicBezTo>
                      <a:pt x="649" y="303"/>
                      <a:pt x="648" y="296"/>
                      <a:pt x="647" y="290"/>
                    </a:cubicBezTo>
                    <a:cubicBezTo>
                      <a:pt x="645" y="278"/>
                      <a:pt x="642" y="262"/>
                      <a:pt x="637" y="246"/>
                    </a:cubicBezTo>
                    <a:cubicBezTo>
                      <a:pt x="633" y="230"/>
                      <a:pt x="627" y="215"/>
                      <a:pt x="619" y="202"/>
                    </a:cubicBezTo>
                    <a:cubicBezTo>
                      <a:pt x="615" y="190"/>
                      <a:pt x="610" y="181"/>
                      <a:pt x="605" y="174"/>
                    </a:cubicBezTo>
                    <a:cubicBezTo>
                      <a:pt x="599" y="165"/>
                      <a:pt x="592" y="159"/>
                      <a:pt x="586" y="156"/>
                    </a:cubicBezTo>
                    <a:cubicBezTo>
                      <a:pt x="538" y="133"/>
                      <a:pt x="500" y="107"/>
                      <a:pt x="460" y="79"/>
                    </a:cubicBezTo>
                    <a:cubicBezTo>
                      <a:pt x="437" y="63"/>
                      <a:pt x="413" y="47"/>
                      <a:pt x="388" y="31"/>
                    </a:cubicBezTo>
                    <a:cubicBezTo>
                      <a:pt x="358" y="9"/>
                      <a:pt x="319" y="14"/>
                      <a:pt x="289" y="20"/>
                    </a:cubicBezTo>
                    <a:cubicBezTo>
                      <a:pt x="268" y="22"/>
                      <a:pt x="252" y="25"/>
                      <a:pt x="238" y="28"/>
                    </a:cubicBezTo>
                    <a:cubicBezTo>
                      <a:pt x="211" y="35"/>
                      <a:pt x="191" y="45"/>
                      <a:pt x="176" y="6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6333788" y="10547350"/>
                <a:ext cx="857250" cy="833438"/>
              </a:xfrm>
              <a:custGeom>
                <a:avLst/>
                <a:gdLst>
                  <a:gd name="T0" fmla="*/ 226 w 251"/>
                  <a:gd name="T1" fmla="*/ 102 h 244"/>
                  <a:gd name="T2" fmla="*/ 138 w 251"/>
                  <a:gd name="T3" fmla="*/ 244 h 244"/>
                  <a:gd name="T4" fmla="*/ 61 w 251"/>
                  <a:gd name="T5" fmla="*/ 212 h 244"/>
                  <a:gd name="T6" fmla="*/ 38 w 251"/>
                  <a:gd name="T7" fmla="*/ 57 h 244"/>
                  <a:gd name="T8" fmla="*/ 214 w 251"/>
                  <a:gd name="T9" fmla="*/ 76 h 244"/>
                  <a:gd name="T10" fmla="*/ 226 w 251"/>
                  <a:gd name="T11" fmla="*/ 102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244">
                    <a:moveTo>
                      <a:pt x="226" y="102"/>
                    </a:moveTo>
                    <a:cubicBezTo>
                      <a:pt x="251" y="159"/>
                      <a:pt x="200" y="240"/>
                      <a:pt x="138" y="244"/>
                    </a:cubicBezTo>
                    <a:cubicBezTo>
                      <a:pt x="110" y="242"/>
                      <a:pt x="81" y="235"/>
                      <a:pt x="61" y="212"/>
                    </a:cubicBezTo>
                    <a:cubicBezTo>
                      <a:pt x="28" y="166"/>
                      <a:pt x="0" y="104"/>
                      <a:pt x="38" y="57"/>
                    </a:cubicBezTo>
                    <a:cubicBezTo>
                      <a:pt x="86" y="0"/>
                      <a:pt x="170" y="27"/>
                      <a:pt x="214" y="76"/>
                    </a:cubicBezTo>
                    <a:cubicBezTo>
                      <a:pt x="219" y="84"/>
                      <a:pt x="223" y="92"/>
                      <a:pt x="226" y="102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Freeform 8"/>
              <p:cNvSpPr>
                <a:spLocks noEditPoints="1"/>
              </p:cNvSpPr>
              <p:nvPr/>
            </p:nvSpPr>
            <p:spPr bwMode="auto">
              <a:xfrm>
                <a:off x="16313150" y="10615613"/>
                <a:ext cx="860425" cy="782638"/>
              </a:xfrm>
              <a:custGeom>
                <a:avLst/>
                <a:gdLst>
                  <a:gd name="T0" fmla="*/ 206 w 252"/>
                  <a:gd name="T1" fmla="*/ 198 h 229"/>
                  <a:gd name="T2" fmla="*/ 144 w 252"/>
                  <a:gd name="T3" fmla="*/ 229 h 229"/>
                  <a:gd name="T4" fmla="*/ 63 w 252"/>
                  <a:gd name="T5" fmla="*/ 194 h 229"/>
                  <a:gd name="T6" fmla="*/ 41 w 252"/>
                  <a:gd name="T7" fmla="*/ 34 h 229"/>
                  <a:gd name="T8" fmla="*/ 47 w 252"/>
                  <a:gd name="T9" fmla="*/ 27 h 229"/>
                  <a:gd name="T10" fmla="*/ 117 w 252"/>
                  <a:gd name="T11" fmla="*/ 0 h 229"/>
                  <a:gd name="T12" fmla="*/ 223 w 252"/>
                  <a:gd name="T13" fmla="*/ 53 h 229"/>
                  <a:gd name="T14" fmla="*/ 236 w 252"/>
                  <a:gd name="T15" fmla="*/ 80 h 229"/>
                  <a:gd name="T16" fmla="*/ 206 w 252"/>
                  <a:gd name="T17" fmla="*/ 198 h 229"/>
                  <a:gd name="T18" fmla="*/ 53 w 252"/>
                  <a:gd name="T19" fmla="*/ 34 h 229"/>
                  <a:gd name="T20" fmla="*/ 48 w 252"/>
                  <a:gd name="T21" fmla="*/ 40 h 229"/>
                  <a:gd name="T22" fmla="*/ 70 w 252"/>
                  <a:gd name="T23" fmla="*/ 189 h 229"/>
                  <a:gd name="T24" fmla="*/ 144 w 252"/>
                  <a:gd name="T25" fmla="*/ 220 h 229"/>
                  <a:gd name="T26" fmla="*/ 200 w 252"/>
                  <a:gd name="T27" fmla="*/ 192 h 229"/>
                  <a:gd name="T28" fmla="*/ 228 w 252"/>
                  <a:gd name="T29" fmla="*/ 83 h 229"/>
                  <a:gd name="T30" fmla="*/ 216 w 252"/>
                  <a:gd name="T31" fmla="*/ 58 h 229"/>
                  <a:gd name="T32" fmla="*/ 117 w 252"/>
                  <a:gd name="T33" fmla="*/ 9 h 229"/>
                  <a:gd name="T34" fmla="*/ 53 w 252"/>
                  <a:gd name="T35" fmla="*/ 3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52" h="229">
                    <a:moveTo>
                      <a:pt x="206" y="198"/>
                    </a:moveTo>
                    <a:cubicBezTo>
                      <a:pt x="188" y="216"/>
                      <a:pt x="166" y="227"/>
                      <a:pt x="144" y="229"/>
                    </a:cubicBezTo>
                    <a:cubicBezTo>
                      <a:pt x="116" y="226"/>
                      <a:pt x="85" y="220"/>
                      <a:pt x="63" y="194"/>
                    </a:cubicBezTo>
                    <a:cubicBezTo>
                      <a:pt x="30" y="149"/>
                      <a:pt x="0" y="84"/>
                      <a:pt x="41" y="34"/>
                    </a:cubicBezTo>
                    <a:cubicBezTo>
                      <a:pt x="43" y="32"/>
                      <a:pt x="45" y="30"/>
                      <a:pt x="47" y="27"/>
                    </a:cubicBezTo>
                    <a:cubicBezTo>
                      <a:pt x="65" y="9"/>
                      <a:pt x="89" y="0"/>
                      <a:pt x="117" y="0"/>
                    </a:cubicBezTo>
                    <a:cubicBezTo>
                      <a:pt x="155" y="1"/>
                      <a:pt x="195" y="22"/>
                      <a:pt x="223" y="53"/>
                    </a:cubicBezTo>
                    <a:cubicBezTo>
                      <a:pt x="229" y="61"/>
                      <a:pt x="234" y="71"/>
                      <a:pt x="236" y="80"/>
                    </a:cubicBezTo>
                    <a:cubicBezTo>
                      <a:pt x="252" y="116"/>
                      <a:pt x="240" y="165"/>
                      <a:pt x="206" y="198"/>
                    </a:cubicBezTo>
                    <a:moveTo>
                      <a:pt x="53" y="34"/>
                    </a:moveTo>
                    <a:cubicBezTo>
                      <a:pt x="51" y="36"/>
                      <a:pt x="50" y="38"/>
                      <a:pt x="48" y="40"/>
                    </a:cubicBezTo>
                    <a:cubicBezTo>
                      <a:pt x="11" y="86"/>
                      <a:pt x="40" y="146"/>
                      <a:pt x="70" y="189"/>
                    </a:cubicBezTo>
                    <a:cubicBezTo>
                      <a:pt x="90" y="212"/>
                      <a:pt x="119" y="217"/>
                      <a:pt x="144" y="220"/>
                    </a:cubicBezTo>
                    <a:cubicBezTo>
                      <a:pt x="163" y="218"/>
                      <a:pt x="183" y="208"/>
                      <a:pt x="200" y="192"/>
                    </a:cubicBezTo>
                    <a:cubicBezTo>
                      <a:pt x="231" y="161"/>
                      <a:pt x="242" y="116"/>
                      <a:pt x="228" y="83"/>
                    </a:cubicBezTo>
                    <a:cubicBezTo>
                      <a:pt x="225" y="74"/>
                      <a:pt x="221" y="66"/>
                      <a:pt x="216" y="58"/>
                    </a:cubicBezTo>
                    <a:cubicBezTo>
                      <a:pt x="191" y="30"/>
                      <a:pt x="151" y="10"/>
                      <a:pt x="117" y="9"/>
                    </a:cubicBezTo>
                    <a:cubicBezTo>
                      <a:pt x="92" y="9"/>
                      <a:pt x="70" y="17"/>
                      <a:pt x="53" y="34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Freeform 9"/>
              <p:cNvSpPr>
                <a:spLocks/>
              </p:cNvSpPr>
              <p:nvPr/>
            </p:nvSpPr>
            <p:spPr bwMode="auto">
              <a:xfrm>
                <a:off x="17589500" y="10891838"/>
                <a:ext cx="711200" cy="663575"/>
              </a:xfrm>
              <a:custGeom>
                <a:avLst/>
                <a:gdLst>
                  <a:gd name="T0" fmla="*/ 189 w 208"/>
                  <a:gd name="T1" fmla="*/ 59 h 194"/>
                  <a:gd name="T2" fmla="*/ 103 w 208"/>
                  <a:gd name="T3" fmla="*/ 181 h 194"/>
                  <a:gd name="T4" fmla="*/ 3 w 208"/>
                  <a:gd name="T5" fmla="*/ 98 h 194"/>
                  <a:gd name="T6" fmla="*/ 1 w 208"/>
                  <a:gd name="T7" fmla="*/ 74 h 194"/>
                  <a:gd name="T8" fmla="*/ 18 w 208"/>
                  <a:gd name="T9" fmla="*/ 29 h 194"/>
                  <a:gd name="T10" fmla="*/ 72 w 208"/>
                  <a:gd name="T11" fmla="*/ 1 h 194"/>
                  <a:gd name="T12" fmla="*/ 102 w 208"/>
                  <a:gd name="T13" fmla="*/ 2 h 194"/>
                  <a:gd name="T14" fmla="*/ 179 w 208"/>
                  <a:gd name="T15" fmla="*/ 40 h 194"/>
                  <a:gd name="T16" fmla="*/ 189 w 208"/>
                  <a:gd name="T17" fmla="*/ 5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8" h="194">
                    <a:moveTo>
                      <a:pt x="189" y="59"/>
                    </a:moveTo>
                    <a:cubicBezTo>
                      <a:pt x="208" y="115"/>
                      <a:pt x="156" y="170"/>
                      <a:pt x="103" y="181"/>
                    </a:cubicBezTo>
                    <a:cubicBezTo>
                      <a:pt x="51" y="194"/>
                      <a:pt x="12" y="146"/>
                      <a:pt x="3" y="98"/>
                    </a:cubicBezTo>
                    <a:cubicBezTo>
                      <a:pt x="1" y="90"/>
                      <a:pt x="0" y="82"/>
                      <a:pt x="1" y="74"/>
                    </a:cubicBezTo>
                    <a:cubicBezTo>
                      <a:pt x="1" y="59"/>
                      <a:pt x="6" y="43"/>
                      <a:pt x="18" y="29"/>
                    </a:cubicBezTo>
                    <a:cubicBezTo>
                      <a:pt x="33" y="13"/>
                      <a:pt x="52" y="4"/>
                      <a:pt x="72" y="1"/>
                    </a:cubicBezTo>
                    <a:cubicBezTo>
                      <a:pt x="82" y="0"/>
                      <a:pt x="92" y="0"/>
                      <a:pt x="102" y="2"/>
                    </a:cubicBezTo>
                    <a:cubicBezTo>
                      <a:pt x="132" y="5"/>
                      <a:pt x="157" y="21"/>
                      <a:pt x="179" y="40"/>
                    </a:cubicBezTo>
                    <a:cubicBezTo>
                      <a:pt x="184" y="46"/>
                      <a:pt x="187" y="52"/>
                      <a:pt x="189" y="59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Freeform 10"/>
              <p:cNvSpPr>
                <a:spLocks noEditPoints="1"/>
              </p:cNvSpPr>
              <p:nvPr/>
            </p:nvSpPr>
            <p:spPr bwMode="auto">
              <a:xfrm>
                <a:off x="17576800" y="10879138"/>
                <a:ext cx="709613" cy="661988"/>
              </a:xfrm>
              <a:custGeom>
                <a:avLst/>
                <a:gdLst>
                  <a:gd name="T0" fmla="*/ 171 w 208"/>
                  <a:gd name="T1" fmla="*/ 155 h 194"/>
                  <a:gd name="T2" fmla="*/ 108 w 208"/>
                  <a:gd name="T3" fmla="*/ 189 h 194"/>
                  <a:gd name="T4" fmla="*/ 51 w 208"/>
                  <a:gd name="T5" fmla="*/ 180 h 194"/>
                  <a:gd name="T6" fmla="*/ 3 w 208"/>
                  <a:gd name="T7" fmla="*/ 103 h 194"/>
                  <a:gd name="T8" fmla="*/ 0 w 208"/>
                  <a:gd name="T9" fmla="*/ 78 h 194"/>
                  <a:gd name="T10" fmla="*/ 19 w 208"/>
                  <a:gd name="T11" fmla="*/ 30 h 194"/>
                  <a:gd name="T12" fmla="*/ 23 w 208"/>
                  <a:gd name="T13" fmla="*/ 27 h 194"/>
                  <a:gd name="T14" fmla="*/ 75 w 208"/>
                  <a:gd name="T15" fmla="*/ 1 h 194"/>
                  <a:gd name="T16" fmla="*/ 107 w 208"/>
                  <a:gd name="T17" fmla="*/ 2 h 194"/>
                  <a:gd name="T18" fmla="*/ 186 w 208"/>
                  <a:gd name="T19" fmla="*/ 40 h 194"/>
                  <a:gd name="T20" fmla="*/ 186 w 208"/>
                  <a:gd name="T21" fmla="*/ 41 h 194"/>
                  <a:gd name="T22" fmla="*/ 187 w 208"/>
                  <a:gd name="T23" fmla="*/ 41 h 194"/>
                  <a:gd name="T24" fmla="*/ 197 w 208"/>
                  <a:gd name="T25" fmla="*/ 62 h 194"/>
                  <a:gd name="T26" fmla="*/ 171 w 208"/>
                  <a:gd name="T27" fmla="*/ 155 h 194"/>
                  <a:gd name="T28" fmla="*/ 29 w 208"/>
                  <a:gd name="T29" fmla="*/ 33 h 194"/>
                  <a:gd name="T30" fmla="*/ 26 w 208"/>
                  <a:gd name="T31" fmla="*/ 36 h 194"/>
                  <a:gd name="T32" fmla="*/ 9 w 208"/>
                  <a:gd name="T33" fmla="*/ 78 h 194"/>
                  <a:gd name="T34" fmla="*/ 12 w 208"/>
                  <a:gd name="T35" fmla="*/ 101 h 194"/>
                  <a:gd name="T36" fmla="*/ 56 w 208"/>
                  <a:gd name="T37" fmla="*/ 172 h 194"/>
                  <a:gd name="T38" fmla="*/ 106 w 208"/>
                  <a:gd name="T39" fmla="*/ 180 h 194"/>
                  <a:gd name="T40" fmla="*/ 165 w 208"/>
                  <a:gd name="T41" fmla="*/ 148 h 194"/>
                  <a:gd name="T42" fmla="*/ 189 w 208"/>
                  <a:gd name="T43" fmla="*/ 65 h 194"/>
                  <a:gd name="T44" fmla="*/ 180 w 208"/>
                  <a:gd name="T45" fmla="*/ 47 h 194"/>
                  <a:gd name="T46" fmla="*/ 106 w 208"/>
                  <a:gd name="T47" fmla="*/ 11 h 194"/>
                  <a:gd name="T48" fmla="*/ 77 w 208"/>
                  <a:gd name="T49" fmla="*/ 10 h 194"/>
                  <a:gd name="T50" fmla="*/ 29 w 208"/>
                  <a:gd name="T51" fmla="*/ 33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08" h="194">
                    <a:moveTo>
                      <a:pt x="171" y="155"/>
                    </a:moveTo>
                    <a:cubicBezTo>
                      <a:pt x="154" y="172"/>
                      <a:pt x="131" y="185"/>
                      <a:pt x="108" y="189"/>
                    </a:cubicBezTo>
                    <a:cubicBezTo>
                      <a:pt x="88" y="194"/>
                      <a:pt x="68" y="191"/>
                      <a:pt x="51" y="180"/>
                    </a:cubicBezTo>
                    <a:cubicBezTo>
                      <a:pt x="27" y="165"/>
                      <a:pt x="9" y="135"/>
                      <a:pt x="3" y="103"/>
                    </a:cubicBezTo>
                    <a:cubicBezTo>
                      <a:pt x="1" y="94"/>
                      <a:pt x="0" y="86"/>
                      <a:pt x="0" y="78"/>
                    </a:cubicBezTo>
                    <a:cubicBezTo>
                      <a:pt x="1" y="60"/>
                      <a:pt x="7" y="44"/>
                      <a:pt x="19" y="30"/>
                    </a:cubicBezTo>
                    <a:cubicBezTo>
                      <a:pt x="20" y="29"/>
                      <a:pt x="21" y="28"/>
                      <a:pt x="23" y="27"/>
                    </a:cubicBezTo>
                    <a:cubicBezTo>
                      <a:pt x="37" y="12"/>
                      <a:pt x="55" y="4"/>
                      <a:pt x="75" y="1"/>
                    </a:cubicBezTo>
                    <a:cubicBezTo>
                      <a:pt x="85" y="0"/>
                      <a:pt x="96" y="0"/>
                      <a:pt x="107" y="2"/>
                    </a:cubicBezTo>
                    <a:cubicBezTo>
                      <a:pt x="141" y="5"/>
                      <a:pt x="168" y="25"/>
                      <a:pt x="186" y="40"/>
                    </a:cubicBezTo>
                    <a:cubicBezTo>
                      <a:pt x="186" y="41"/>
                      <a:pt x="186" y="41"/>
                      <a:pt x="186" y="41"/>
                    </a:cubicBezTo>
                    <a:cubicBezTo>
                      <a:pt x="187" y="41"/>
                      <a:pt x="187" y="41"/>
                      <a:pt x="187" y="41"/>
                    </a:cubicBezTo>
                    <a:cubicBezTo>
                      <a:pt x="191" y="47"/>
                      <a:pt x="195" y="54"/>
                      <a:pt x="197" y="62"/>
                    </a:cubicBezTo>
                    <a:cubicBezTo>
                      <a:pt x="208" y="93"/>
                      <a:pt x="198" y="128"/>
                      <a:pt x="171" y="155"/>
                    </a:cubicBezTo>
                    <a:moveTo>
                      <a:pt x="29" y="33"/>
                    </a:moveTo>
                    <a:cubicBezTo>
                      <a:pt x="28" y="34"/>
                      <a:pt x="27" y="35"/>
                      <a:pt x="26" y="36"/>
                    </a:cubicBezTo>
                    <a:cubicBezTo>
                      <a:pt x="15" y="49"/>
                      <a:pt x="10" y="63"/>
                      <a:pt x="9" y="78"/>
                    </a:cubicBezTo>
                    <a:cubicBezTo>
                      <a:pt x="9" y="86"/>
                      <a:pt x="10" y="93"/>
                      <a:pt x="12" y="101"/>
                    </a:cubicBezTo>
                    <a:cubicBezTo>
                      <a:pt x="17" y="131"/>
                      <a:pt x="34" y="159"/>
                      <a:pt x="56" y="172"/>
                    </a:cubicBezTo>
                    <a:cubicBezTo>
                      <a:pt x="71" y="182"/>
                      <a:pt x="88" y="185"/>
                      <a:pt x="106" y="180"/>
                    </a:cubicBezTo>
                    <a:cubicBezTo>
                      <a:pt x="127" y="176"/>
                      <a:pt x="149" y="165"/>
                      <a:pt x="165" y="148"/>
                    </a:cubicBezTo>
                    <a:cubicBezTo>
                      <a:pt x="190" y="123"/>
                      <a:pt x="198" y="93"/>
                      <a:pt x="189" y="65"/>
                    </a:cubicBezTo>
                    <a:cubicBezTo>
                      <a:pt x="187" y="58"/>
                      <a:pt x="184" y="52"/>
                      <a:pt x="180" y="47"/>
                    </a:cubicBezTo>
                    <a:cubicBezTo>
                      <a:pt x="163" y="33"/>
                      <a:pt x="137" y="14"/>
                      <a:pt x="106" y="11"/>
                    </a:cubicBezTo>
                    <a:cubicBezTo>
                      <a:pt x="95" y="9"/>
                      <a:pt x="86" y="9"/>
                      <a:pt x="77" y="10"/>
                    </a:cubicBezTo>
                    <a:cubicBezTo>
                      <a:pt x="58" y="12"/>
                      <a:pt x="42" y="20"/>
                      <a:pt x="29" y="33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Freeform 11"/>
              <p:cNvSpPr>
                <a:spLocks/>
              </p:cNvSpPr>
              <p:nvPr/>
            </p:nvSpPr>
            <p:spPr bwMode="auto">
              <a:xfrm>
                <a:off x="18330863" y="10093325"/>
                <a:ext cx="801688" cy="830263"/>
              </a:xfrm>
              <a:custGeom>
                <a:avLst/>
                <a:gdLst>
                  <a:gd name="T0" fmla="*/ 211 w 235"/>
                  <a:gd name="T1" fmla="*/ 103 h 243"/>
                  <a:gd name="T2" fmla="*/ 130 w 235"/>
                  <a:gd name="T3" fmla="*/ 243 h 243"/>
                  <a:gd name="T4" fmla="*/ 58 w 235"/>
                  <a:gd name="T5" fmla="*/ 210 h 243"/>
                  <a:gd name="T6" fmla="*/ 35 w 235"/>
                  <a:gd name="T7" fmla="*/ 56 h 243"/>
                  <a:gd name="T8" fmla="*/ 199 w 235"/>
                  <a:gd name="T9" fmla="*/ 77 h 243"/>
                  <a:gd name="T10" fmla="*/ 211 w 235"/>
                  <a:gd name="T11" fmla="*/ 10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243">
                    <a:moveTo>
                      <a:pt x="211" y="103"/>
                    </a:moveTo>
                    <a:cubicBezTo>
                      <a:pt x="235" y="159"/>
                      <a:pt x="188" y="240"/>
                      <a:pt x="130" y="243"/>
                    </a:cubicBezTo>
                    <a:cubicBezTo>
                      <a:pt x="104" y="240"/>
                      <a:pt x="77" y="234"/>
                      <a:pt x="58" y="210"/>
                    </a:cubicBezTo>
                    <a:cubicBezTo>
                      <a:pt x="27" y="164"/>
                      <a:pt x="0" y="103"/>
                      <a:pt x="35" y="56"/>
                    </a:cubicBezTo>
                    <a:cubicBezTo>
                      <a:pt x="79" y="0"/>
                      <a:pt x="158" y="28"/>
                      <a:pt x="199" y="77"/>
                    </a:cubicBezTo>
                    <a:cubicBezTo>
                      <a:pt x="204" y="85"/>
                      <a:pt x="208" y="93"/>
                      <a:pt x="211" y="103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Freeform 12"/>
              <p:cNvSpPr>
                <a:spLocks noEditPoints="1"/>
              </p:cNvSpPr>
              <p:nvPr/>
            </p:nvSpPr>
            <p:spPr bwMode="auto">
              <a:xfrm>
                <a:off x="18310225" y="10161588"/>
                <a:ext cx="815975" cy="774700"/>
              </a:xfrm>
              <a:custGeom>
                <a:avLst/>
                <a:gdLst>
                  <a:gd name="T0" fmla="*/ 192 w 239"/>
                  <a:gd name="T1" fmla="*/ 200 h 227"/>
                  <a:gd name="T2" fmla="*/ 136 w 239"/>
                  <a:gd name="T3" fmla="*/ 227 h 227"/>
                  <a:gd name="T4" fmla="*/ 60 w 239"/>
                  <a:gd name="T5" fmla="*/ 193 h 227"/>
                  <a:gd name="T6" fmla="*/ 38 w 239"/>
                  <a:gd name="T7" fmla="*/ 34 h 227"/>
                  <a:gd name="T8" fmla="*/ 108 w 239"/>
                  <a:gd name="T9" fmla="*/ 1 h 227"/>
                  <a:gd name="T10" fmla="*/ 208 w 239"/>
                  <a:gd name="T11" fmla="*/ 54 h 227"/>
                  <a:gd name="T12" fmla="*/ 221 w 239"/>
                  <a:gd name="T13" fmla="*/ 82 h 227"/>
                  <a:gd name="T14" fmla="*/ 192 w 239"/>
                  <a:gd name="T15" fmla="*/ 200 h 227"/>
                  <a:gd name="T16" fmla="*/ 51 w 239"/>
                  <a:gd name="T17" fmla="*/ 32 h 227"/>
                  <a:gd name="T18" fmla="*/ 45 w 239"/>
                  <a:gd name="T19" fmla="*/ 39 h 227"/>
                  <a:gd name="T20" fmla="*/ 67 w 239"/>
                  <a:gd name="T21" fmla="*/ 187 h 227"/>
                  <a:gd name="T22" fmla="*/ 137 w 239"/>
                  <a:gd name="T23" fmla="*/ 218 h 227"/>
                  <a:gd name="T24" fmla="*/ 185 w 239"/>
                  <a:gd name="T25" fmla="*/ 194 h 227"/>
                  <a:gd name="T26" fmla="*/ 213 w 239"/>
                  <a:gd name="T27" fmla="*/ 85 h 227"/>
                  <a:gd name="T28" fmla="*/ 201 w 239"/>
                  <a:gd name="T29" fmla="*/ 60 h 227"/>
                  <a:gd name="T30" fmla="*/ 108 w 239"/>
                  <a:gd name="T31" fmla="*/ 10 h 227"/>
                  <a:gd name="T32" fmla="*/ 51 w 239"/>
                  <a:gd name="T33" fmla="*/ 32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9" h="227">
                    <a:moveTo>
                      <a:pt x="192" y="200"/>
                    </a:moveTo>
                    <a:cubicBezTo>
                      <a:pt x="175" y="217"/>
                      <a:pt x="156" y="226"/>
                      <a:pt x="136" y="227"/>
                    </a:cubicBezTo>
                    <a:cubicBezTo>
                      <a:pt x="110" y="225"/>
                      <a:pt x="81" y="218"/>
                      <a:pt x="60" y="193"/>
                    </a:cubicBezTo>
                    <a:cubicBezTo>
                      <a:pt x="29" y="147"/>
                      <a:pt x="0" y="83"/>
                      <a:pt x="38" y="34"/>
                    </a:cubicBezTo>
                    <a:cubicBezTo>
                      <a:pt x="56" y="11"/>
                      <a:pt x="80" y="0"/>
                      <a:pt x="108" y="1"/>
                    </a:cubicBezTo>
                    <a:cubicBezTo>
                      <a:pt x="144" y="2"/>
                      <a:pt x="182" y="23"/>
                      <a:pt x="208" y="54"/>
                    </a:cubicBezTo>
                    <a:cubicBezTo>
                      <a:pt x="214" y="63"/>
                      <a:pt x="218" y="72"/>
                      <a:pt x="221" y="82"/>
                    </a:cubicBezTo>
                    <a:cubicBezTo>
                      <a:pt x="239" y="123"/>
                      <a:pt x="220" y="173"/>
                      <a:pt x="192" y="200"/>
                    </a:cubicBezTo>
                    <a:moveTo>
                      <a:pt x="51" y="32"/>
                    </a:moveTo>
                    <a:cubicBezTo>
                      <a:pt x="49" y="34"/>
                      <a:pt x="47" y="36"/>
                      <a:pt x="45" y="39"/>
                    </a:cubicBezTo>
                    <a:cubicBezTo>
                      <a:pt x="11" y="84"/>
                      <a:pt x="38" y="144"/>
                      <a:pt x="67" y="187"/>
                    </a:cubicBezTo>
                    <a:cubicBezTo>
                      <a:pt x="86" y="210"/>
                      <a:pt x="113" y="216"/>
                      <a:pt x="137" y="218"/>
                    </a:cubicBezTo>
                    <a:cubicBezTo>
                      <a:pt x="153" y="217"/>
                      <a:pt x="170" y="209"/>
                      <a:pt x="185" y="194"/>
                    </a:cubicBezTo>
                    <a:cubicBezTo>
                      <a:pt x="211" y="168"/>
                      <a:pt x="229" y="122"/>
                      <a:pt x="213" y="85"/>
                    </a:cubicBezTo>
                    <a:cubicBezTo>
                      <a:pt x="210" y="75"/>
                      <a:pt x="206" y="67"/>
                      <a:pt x="201" y="60"/>
                    </a:cubicBezTo>
                    <a:cubicBezTo>
                      <a:pt x="177" y="31"/>
                      <a:pt x="140" y="11"/>
                      <a:pt x="108" y="10"/>
                    </a:cubicBezTo>
                    <a:cubicBezTo>
                      <a:pt x="86" y="9"/>
                      <a:pt x="66" y="17"/>
                      <a:pt x="51" y="32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矩形 10"/>
            <p:cNvSpPr/>
            <p:nvPr/>
          </p:nvSpPr>
          <p:spPr>
            <a:xfrm>
              <a:off x="5944020" y="1247863"/>
              <a:ext cx="47961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latin typeface="Times New Roman" pitchFamily="18" charset="0"/>
                  <a:ea typeface="方正喵呜体" panose="02010600010101010101" pitchFamily="2" charset="-122"/>
                  <a:cs typeface="Times New Roman" pitchFamily="18" charset="0"/>
                </a:rPr>
                <a:t>I.</a:t>
              </a:r>
              <a:endParaRPr lang="zh-CN" alt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Group 4"/>
          <p:cNvGrpSpPr>
            <a:grpSpLocks noChangeAspect="1"/>
          </p:cNvGrpSpPr>
          <p:nvPr/>
        </p:nvGrpSpPr>
        <p:grpSpPr bwMode="auto">
          <a:xfrm rot="742651">
            <a:off x="619519" y="1849302"/>
            <a:ext cx="3547917" cy="4109631"/>
            <a:chOff x="270" y="12"/>
            <a:chExt cx="2956" cy="3424"/>
          </a:xfrm>
        </p:grpSpPr>
        <p:sp>
          <p:nvSpPr>
            <p:cNvPr id="47" name="Freeform 6"/>
            <p:cNvSpPr>
              <a:spLocks/>
            </p:cNvSpPr>
            <p:nvPr/>
          </p:nvSpPr>
          <p:spPr bwMode="auto">
            <a:xfrm>
              <a:off x="717" y="2229"/>
              <a:ext cx="2137" cy="1207"/>
            </a:xfrm>
            <a:custGeom>
              <a:avLst/>
              <a:gdLst>
                <a:gd name="T0" fmla="*/ 0 w 2137"/>
                <a:gd name="T1" fmla="*/ 374 h 1207"/>
                <a:gd name="T2" fmla="*/ 1001 w 2137"/>
                <a:gd name="T3" fmla="*/ 0 h 1207"/>
                <a:gd name="T4" fmla="*/ 2137 w 2137"/>
                <a:gd name="T5" fmla="*/ 15 h 1207"/>
                <a:gd name="T6" fmla="*/ 2005 w 2137"/>
                <a:gd name="T7" fmla="*/ 1121 h 1207"/>
                <a:gd name="T8" fmla="*/ 321 w 2137"/>
                <a:gd name="T9" fmla="*/ 1207 h 1207"/>
                <a:gd name="T10" fmla="*/ 0 w 2137"/>
                <a:gd name="T11" fmla="*/ 347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7" h="1207">
                  <a:moveTo>
                    <a:pt x="0" y="374"/>
                  </a:moveTo>
                  <a:lnTo>
                    <a:pt x="1001" y="0"/>
                  </a:lnTo>
                  <a:lnTo>
                    <a:pt x="2137" y="15"/>
                  </a:lnTo>
                  <a:lnTo>
                    <a:pt x="2005" y="1121"/>
                  </a:lnTo>
                  <a:lnTo>
                    <a:pt x="321" y="1207"/>
                  </a:lnTo>
                  <a:lnTo>
                    <a:pt x="0" y="3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4"/>
            <p:cNvSpPr>
              <a:spLocks noEditPoints="1"/>
            </p:cNvSpPr>
            <p:nvPr/>
          </p:nvSpPr>
          <p:spPr bwMode="auto">
            <a:xfrm>
              <a:off x="323" y="860"/>
              <a:ext cx="2887" cy="1801"/>
            </a:xfrm>
            <a:custGeom>
              <a:avLst/>
              <a:gdLst>
                <a:gd name="T0" fmla="*/ 751 w 2592"/>
                <a:gd name="T1" fmla="*/ 1214 h 1617"/>
                <a:gd name="T2" fmla="*/ 625 w 2592"/>
                <a:gd name="T3" fmla="*/ 1037 h 1617"/>
                <a:gd name="T4" fmla="*/ 583 w 2592"/>
                <a:gd name="T5" fmla="*/ 1006 h 1617"/>
                <a:gd name="T6" fmla="*/ 530 w 2592"/>
                <a:gd name="T7" fmla="*/ 997 h 1617"/>
                <a:gd name="T8" fmla="*/ 439 w 2592"/>
                <a:gd name="T9" fmla="*/ 955 h 1617"/>
                <a:gd name="T10" fmla="*/ 450 w 2592"/>
                <a:gd name="T11" fmla="*/ 937 h 1617"/>
                <a:gd name="T12" fmla="*/ 587 w 2592"/>
                <a:gd name="T13" fmla="*/ 979 h 1617"/>
                <a:gd name="T14" fmla="*/ 597 w 2592"/>
                <a:gd name="T15" fmla="*/ 977 h 1617"/>
                <a:gd name="T16" fmla="*/ 693 w 2592"/>
                <a:gd name="T17" fmla="*/ 833 h 1617"/>
                <a:gd name="T18" fmla="*/ 710 w 2592"/>
                <a:gd name="T19" fmla="*/ 839 h 1617"/>
                <a:gd name="T20" fmla="*/ 629 w 2592"/>
                <a:gd name="T21" fmla="*/ 985 h 1617"/>
                <a:gd name="T22" fmla="*/ 745 w 2592"/>
                <a:gd name="T23" fmla="*/ 1164 h 1617"/>
                <a:gd name="T24" fmla="*/ 915 w 2592"/>
                <a:gd name="T25" fmla="*/ 1260 h 1617"/>
                <a:gd name="T26" fmla="*/ 1359 w 2592"/>
                <a:gd name="T27" fmla="*/ 1280 h 1617"/>
                <a:gd name="T28" fmla="*/ 1388 w 2592"/>
                <a:gd name="T29" fmla="*/ 1274 h 1617"/>
                <a:gd name="T30" fmla="*/ 1796 w 2592"/>
                <a:gd name="T31" fmla="*/ 1082 h 1617"/>
                <a:gd name="T32" fmla="*/ 1930 w 2592"/>
                <a:gd name="T33" fmla="*/ 714 h 1617"/>
                <a:gd name="T34" fmla="*/ 1927 w 2592"/>
                <a:gd name="T35" fmla="*/ 699 h 1617"/>
                <a:gd name="T36" fmla="*/ 1789 w 2592"/>
                <a:gd name="T37" fmla="*/ 586 h 1617"/>
                <a:gd name="T38" fmla="*/ 1931 w 2592"/>
                <a:gd name="T39" fmla="*/ 673 h 1617"/>
                <a:gd name="T40" fmla="*/ 1951 w 2592"/>
                <a:gd name="T41" fmla="*/ 669 h 1617"/>
                <a:gd name="T42" fmla="*/ 2054 w 2592"/>
                <a:gd name="T43" fmla="*/ 579 h 1617"/>
                <a:gd name="T44" fmla="*/ 2068 w 2592"/>
                <a:gd name="T45" fmla="*/ 576 h 1617"/>
                <a:gd name="T46" fmla="*/ 1952 w 2592"/>
                <a:gd name="T47" fmla="*/ 699 h 1617"/>
                <a:gd name="T48" fmla="*/ 1904 w 2592"/>
                <a:gd name="T49" fmla="*/ 991 h 1617"/>
                <a:gd name="T50" fmla="*/ 1974 w 2592"/>
                <a:gd name="T51" fmla="*/ 1309 h 1617"/>
                <a:gd name="T52" fmla="*/ 1647 w 2592"/>
                <a:gd name="T53" fmla="*/ 1381 h 1617"/>
                <a:gd name="T54" fmla="*/ 1614 w 2592"/>
                <a:gd name="T55" fmla="*/ 1229 h 1617"/>
                <a:gd name="T56" fmla="*/ 1439 w 2592"/>
                <a:gd name="T57" fmla="*/ 1294 h 1617"/>
                <a:gd name="T58" fmla="*/ 1360 w 2592"/>
                <a:gd name="T59" fmla="*/ 1306 h 1617"/>
                <a:gd name="T60" fmla="*/ 1125 w 2592"/>
                <a:gd name="T61" fmla="*/ 1332 h 1617"/>
                <a:gd name="T62" fmla="*/ 1159 w 2592"/>
                <a:gd name="T63" fmla="*/ 1488 h 1617"/>
                <a:gd name="T64" fmla="*/ 828 w 2592"/>
                <a:gd name="T65" fmla="*/ 1561 h 1617"/>
                <a:gd name="T66" fmla="*/ 751 w 2592"/>
                <a:gd name="T67" fmla="*/ 1214 h 1617"/>
                <a:gd name="T68" fmla="*/ 960 w 2592"/>
                <a:gd name="T69" fmla="*/ 236 h 1617"/>
                <a:gd name="T70" fmla="*/ 729 w 2592"/>
                <a:gd name="T71" fmla="*/ 205 h 1617"/>
                <a:gd name="T72" fmla="*/ 690 w 2592"/>
                <a:gd name="T73" fmla="*/ 214 h 1617"/>
                <a:gd name="T74" fmla="*/ 622 w 2592"/>
                <a:gd name="T75" fmla="*/ 254 h 1617"/>
                <a:gd name="T76" fmla="*/ 595 w 2592"/>
                <a:gd name="T77" fmla="*/ 317 h 1617"/>
                <a:gd name="T78" fmla="*/ 459 w 2592"/>
                <a:gd name="T79" fmla="*/ 398 h 1617"/>
                <a:gd name="T80" fmla="*/ 211 w 2592"/>
                <a:gd name="T81" fmla="*/ 570 h 1617"/>
                <a:gd name="T82" fmla="*/ 39 w 2592"/>
                <a:gd name="T83" fmla="*/ 787 h 1617"/>
                <a:gd name="T84" fmla="*/ 22 w 2592"/>
                <a:gd name="T85" fmla="*/ 1108 h 1617"/>
                <a:gd name="T86" fmla="*/ 548 w 2592"/>
                <a:gd name="T87" fmla="*/ 1592 h 1617"/>
                <a:gd name="T88" fmla="*/ 1422 w 2592"/>
                <a:gd name="T89" fmla="*/ 1518 h 1617"/>
                <a:gd name="T90" fmla="*/ 1500 w 2592"/>
                <a:gd name="T91" fmla="*/ 1500 h 1617"/>
                <a:gd name="T92" fmla="*/ 2260 w 2592"/>
                <a:gd name="T93" fmla="*/ 1215 h 1617"/>
                <a:gd name="T94" fmla="*/ 2539 w 2592"/>
                <a:gd name="T95" fmla="*/ 621 h 1617"/>
                <a:gd name="T96" fmla="*/ 2532 w 2592"/>
                <a:gd name="T97" fmla="*/ 592 h 1617"/>
                <a:gd name="T98" fmla="*/ 2128 w 2592"/>
                <a:gd name="T99" fmla="*/ 148 h 1617"/>
                <a:gd name="T100" fmla="*/ 1819 w 2592"/>
                <a:gd name="T101" fmla="*/ 93 h 1617"/>
                <a:gd name="T102" fmla="*/ 1728 w 2592"/>
                <a:gd name="T103" fmla="*/ 98 h 1617"/>
                <a:gd name="T104" fmla="*/ 1661 w 2592"/>
                <a:gd name="T105" fmla="*/ 72 h 1617"/>
                <a:gd name="T106" fmla="*/ 1525 w 2592"/>
                <a:gd name="T107" fmla="*/ 14 h 1617"/>
                <a:gd name="T108" fmla="*/ 1501 w 2592"/>
                <a:gd name="T109" fmla="*/ 20 h 1617"/>
                <a:gd name="T110" fmla="*/ 1360 w 2592"/>
                <a:gd name="T111" fmla="*/ 148 h 1617"/>
                <a:gd name="T112" fmla="*/ 960 w 2592"/>
                <a:gd name="T113" fmla="*/ 236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92" h="1617">
                  <a:moveTo>
                    <a:pt x="751" y="1214"/>
                  </a:moveTo>
                  <a:cubicBezTo>
                    <a:pt x="750" y="1209"/>
                    <a:pt x="646" y="1084"/>
                    <a:pt x="625" y="1037"/>
                  </a:cubicBezTo>
                  <a:cubicBezTo>
                    <a:pt x="606" y="995"/>
                    <a:pt x="627" y="996"/>
                    <a:pt x="583" y="1006"/>
                  </a:cubicBezTo>
                  <a:cubicBezTo>
                    <a:pt x="567" y="1004"/>
                    <a:pt x="545" y="998"/>
                    <a:pt x="530" y="997"/>
                  </a:cubicBezTo>
                  <a:cubicBezTo>
                    <a:pt x="513" y="990"/>
                    <a:pt x="441" y="965"/>
                    <a:pt x="439" y="955"/>
                  </a:cubicBezTo>
                  <a:cubicBezTo>
                    <a:pt x="435" y="941"/>
                    <a:pt x="440" y="940"/>
                    <a:pt x="450" y="937"/>
                  </a:cubicBezTo>
                  <a:cubicBezTo>
                    <a:pt x="455" y="936"/>
                    <a:pt x="553" y="986"/>
                    <a:pt x="587" y="979"/>
                  </a:cubicBezTo>
                  <a:cubicBezTo>
                    <a:pt x="597" y="977"/>
                    <a:pt x="597" y="977"/>
                    <a:pt x="597" y="977"/>
                  </a:cubicBezTo>
                  <a:cubicBezTo>
                    <a:pt x="670" y="961"/>
                    <a:pt x="676" y="847"/>
                    <a:pt x="693" y="833"/>
                  </a:cubicBezTo>
                  <a:cubicBezTo>
                    <a:pt x="710" y="839"/>
                    <a:pt x="710" y="839"/>
                    <a:pt x="710" y="839"/>
                  </a:cubicBezTo>
                  <a:cubicBezTo>
                    <a:pt x="710" y="885"/>
                    <a:pt x="677" y="969"/>
                    <a:pt x="629" y="985"/>
                  </a:cubicBezTo>
                  <a:cubicBezTo>
                    <a:pt x="643" y="1049"/>
                    <a:pt x="705" y="1122"/>
                    <a:pt x="745" y="1164"/>
                  </a:cubicBezTo>
                  <a:cubicBezTo>
                    <a:pt x="794" y="1220"/>
                    <a:pt x="843" y="1235"/>
                    <a:pt x="915" y="1260"/>
                  </a:cubicBezTo>
                  <a:cubicBezTo>
                    <a:pt x="1037" y="1305"/>
                    <a:pt x="1183" y="1319"/>
                    <a:pt x="1359" y="1280"/>
                  </a:cubicBezTo>
                  <a:cubicBezTo>
                    <a:pt x="1388" y="1274"/>
                    <a:pt x="1388" y="1274"/>
                    <a:pt x="1388" y="1274"/>
                  </a:cubicBezTo>
                  <a:cubicBezTo>
                    <a:pt x="1583" y="1231"/>
                    <a:pt x="1689" y="1177"/>
                    <a:pt x="1796" y="1082"/>
                  </a:cubicBezTo>
                  <a:cubicBezTo>
                    <a:pt x="1877" y="1008"/>
                    <a:pt x="1960" y="851"/>
                    <a:pt x="1930" y="714"/>
                  </a:cubicBezTo>
                  <a:cubicBezTo>
                    <a:pt x="1927" y="699"/>
                    <a:pt x="1927" y="699"/>
                    <a:pt x="1927" y="699"/>
                  </a:cubicBezTo>
                  <a:cubicBezTo>
                    <a:pt x="1844" y="697"/>
                    <a:pt x="1745" y="596"/>
                    <a:pt x="1789" y="586"/>
                  </a:cubicBezTo>
                  <a:cubicBezTo>
                    <a:pt x="1799" y="584"/>
                    <a:pt x="1868" y="687"/>
                    <a:pt x="1931" y="673"/>
                  </a:cubicBezTo>
                  <a:cubicBezTo>
                    <a:pt x="1951" y="669"/>
                    <a:pt x="1951" y="669"/>
                    <a:pt x="1951" y="669"/>
                  </a:cubicBezTo>
                  <a:cubicBezTo>
                    <a:pt x="1985" y="661"/>
                    <a:pt x="2044" y="581"/>
                    <a:pt x="2054" y="579"/>
                  </a:cubicBezTo>
                  <a:cubicBezTo>
                    <a:pt x="2068" y="576"/>
                    <a:pt x="2068" y="576"/>
                    <a:pt x="2068" y="576"/>
                  </a:cubicBezTo>
                  <a:cubicBezTo>
                    <a:pt x="2076" y="610"/>
                    <a:pt x="1990" y="686"/>
                    <a:pt x="1952" y="699"/>
                  </a:cubicBezTo>
                  <a:cubicBezTo>
                    <a:pt x="1987" y="855"/>
                    <a:pt x="1900" y="972"/>
                    <a:pt x="1904" y="991"/>
                  </a:cubicBezTo>
                  <a:cubicBezTo>
                    <a:pt x="1974" y="1309"/>
                    <a:pt x="1974" y="1309"/>
                    <a:pt x="1974" y="1309"/>
                  </a:cubicBezTo>
                  <a:cubicBezTo>
                    <a:pt x="1647" y="1381"/>
                    <a:pt x="1647" y="1381"/>
                    <a:pt x="1647" y="1381"/>
                  </a:cubicBezTo>
                  <a:cubicBezTo>
                    <a:pt x="1614" y="1229"/>
                    <a:pt x="1614" y="1229"/>
                    <a:pt x="1614" y="1229"/>
                  </a:cubicBezTo>
                  <a:cubicBezTo>
                    <a:pt x="1439" y="1294"/>
                    <a:pt x="1439" y="1294"/>
                    <a:pt x="1439" y="1294"/>
                  </a:cubicBezTo>
                  <a:cubicBezTo>
                    <a:pt x="1360" y="1306"/>
                    <a:pt x="1360" y="1306"/>
                    <a:pt x="1360" y="1306"/>
                  </a:cubicBezTo>
                  <a:cubicBezTo>
                    <a:pt x="1125" y="1332"/>
                    <a:pt x="1125" y="1332"/>
                    <a:pt x="1125" y="1332"/>
                  </a:cubicBezTo>
                  <a:cubicBezTo>
                    <a:pt x="1159" y="1488"/>
                    <a:pt x="1159" y="1488"/>
                    <a:pt x="1159" y="1488"/>
                  </a:cubicBezTo>
                  <a:cubicBezTo>
                    <a:pt x="828" y="1561"/>
                    <a:pt x="828" y="1561"/>
                    <a:pt x="828" y="1561"/>
                  </a:cubicBezTo>
                  <a:lnTo>
                    <a:pt x="751" y="1214"/>
                  </a:lnTo>
                  <a:close/>
                  <a:moveTo>
                    <a:pt x="960" y="236"/>
                  </a:moveTo>
                  <a:cubicBezTo>
                    <a:pt x="819" y="267"/>
                    <a:pt x="860" y="176"/>
                    <a:pt x="729" y="205"/>
                  </a:cubicBezTo>
                  <a:cubicBezTo>
                    <a:pt x="690" y="214"/>
                    <a:pt x="690" y="214"/>
                    <a:pt x="690" y="214"/>
                  </a:cubicBezTo>
                  <a:cubicBezTo>
                    <a:pt x="655" y="221"/>
                    <a:pt x="638" y="235"/>
                    <a:pt x="622" y="254"/>
                  </a:cubicBezTo>
                  <a:cubicBezTo>
                    <a:pt x="593" y="286"/>
                    <a:pt x="603" y="284"/>
                    <a:pt x="595" y="317"/>
                  </a:cubicBezTo>
                  <a:cubicBezTo>
                    <a:pt x="585" y="344"/>
                    <a:pt x="492" y="385"/>
                    <a:pt x="459" y="398"/>
                  </a:cubicBezTo>
                  <a:cubicBezTo>
                    <a:pt x="377" y="441"/>
                    <a:pt x="264" y="512"/>
                    <a:pt x="211" y="570"/>
                  </a:cubicBezTo>
                  <a:cubicBezTo>
                    <a:pt x="130" y="644"/>
                    <a:pt x="76" y="677"/>
                    <a:pt x="39" y="787"/>
                  </a:cubicBezTo>
                  <a:cubicBezTo>
                    <a:pt x="15" y="864"/>
                    <a:pt x="0" y="1006"/>
                    <a:pt x="22" y="1108"/>
                  </a:cubicBezTo>
                  <a:cubicBezTo>
                    <a:pt x="92" y="1426"/>
                    <a:pt x="295" y="1556"/>
                    <a:pt x="548" y="1592"/>
                  </a:cubicBezTo>
                  <a:cubicBezTo>
                    <a:pt x="738" y="1617"/>
                    <a:pt x="1173" y="1572"/>
                    <a:pt x="1422" y="1518"/>
                  </a:cubicBezTo>
                  <a:cubicBezTo>
                    <a:pt x="1500" y="1500"/>
                    <a:pt x="1500" y="1500"/>
                    <a:pt x="1500" y="1500"/>
                  </a:cubicBezTo>
                  <a:cubicBezTo>
                    <a:pt x="1768" y="1441"/>
                    <a:pt x="2092" y="1334"/>
                    <a:pt x="2260" y="1215"/>
                  </a:cubicBezTo>
                  <a:cubicBezTo>
                    <a:pt x="2420" y="1103"/>
                    <a:pt x="2592" y="865"/>
                    <a:pt x="2539" y="621"/>
                  </a:cubicBezTo>
                  <a:cubicBezTo>
                    <a:pt x="2532" y="592"/>
                    <a:pt x="2532" y="592"/>
                    <a:pt x="2532" y="592"/>
                  </a:cubicBezTo>
                  <a:cubicBezTo>
                    <a:pt x="2472" y="318"/>
                    <a:pt x="2330" y="206"/>
                    <a:pt x="2128" y="148"/>
                  </a:cubicBezTo>
                  <a:cubicBezTo>
                    <a:pt x="2024" y="120"/>
                    <a:pt x="1929" y="105"/>
                    <a:pt x="1819" y="93"/>
                  </a:cubicBezTo>
                  <a:cubicBezTo>
                    <a:pt x="1783" y="91"/>
                    <a:pt x="1762" y="90"/>
                    <a:pt x="1728" y="98"/>
                  </a:cubicBezTo>
                  <a:cubicBezTo>
                    <a:pt x="1678" y="104"/>
                    <a:pt x="1686" y="92"/>
                    <a:pt x="1661" y="72"/>
                  </a:cubicBezTo>
                  <a:cubicBezTo>
                    <a:pt x="1623" y="39"/>
                    <a:pt x="1589" y="0"/>
                    <a:pt x="1525" y="14"/>
                  </a:cubicBezTo>
                  <a:cubicBezTo>
                    <a:pt x="1501" y="20"/>
                    <a:pt x="1501" y="20"/>
                    <a:pt x="1501" y="20"/>
                  </a:cubicBezTo>
                  <a:cubicBezTo>
                    <a:pt x="1399" y="42"/>
                    <a:pt x="1404" y="138"/>
                    <a:pt x="1360" y="148"/>
                  </a:cubicBezTo>
                  <a:lnTo>
                    <a:pt x="960" y="236"/>
                  </a:lnTo>
                  <a:close/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5"/>
            <p:cNvSpPr>
              <a:spLocks noEditPoints="1"/>
            </p:cNvSpPr>
            <p:nvPr/>
          </p:nvSpPr>
          <p:spPr bwMode="auto">
            <a:xfrm>
              <a:off x="361" y="47"/>
              <a:ext cx="2251" cy="1283"/>
            </a:xfrm>
            <a:custGeom>
              <a:avLst/>
              <a:gdLst>
                <a:gd name="T0" fmla="*/ 1621 w 2021"/>
                <a:gd name="T1" fmla="*/ 383 h 1152"/>
                <a:gd name="T2" fmla="*/ 1714 w 2021"/>
                <a:gd name="T3" fmla="*/ 132 h 1152"/>
                <a:gd name="T4" fmla="*/ 1886 w 2021"/>
                <a:gd name="T5" fmla="*/ 237 h 1152"/>
                <a:gd name="T6" fmla="*/ 371 w 2021"/>
                <a:gd name="T7" fmla="*/ 766 h 1152"/>
                <a:gd name="T8" fmla="*/ 256 w 2021"/>
                <a:gd name="T9" fmla="*/ 453 h 1152"/>
                <a:gd name="T10" fmla="*/ 384 w 2021"/>
                <a:gd name="T11" fmla="*/ 501 h 1152"/>
                <a:gd name="T12" fmla="*/ 371 w 2021"/>
                <a:gd name="T13" fmla="*/ 766 h 1152"/>
                <a:gd name="T14" fmla="*/ 340 w 2021"/>
                <a:gd name="T15" fmla="*/ 859 h 1152"/>
                <a:gd name="T16" fmla="*/ 366 w 2021"/>
                <a:gd name="T17" fmla="*/ 905 h 1152"/>
                <a:gd name="T18" fmla="*/ 338 w 2021"/>
                <a:gd name="T19" fmla="*/ 1152 h 1152"/>
                <a:gd name="T20" fmla="*/ 546 w 2021"/>
                <a:gd name="T21" fmla="*/ 1004 h 1152"/>
                <a:gd name="T22" fmla="*/ 669 w 2021"/>
                <a:gd name="T23" fmla="*/ 910 h 1152"/>
                <a:gd name="T24" fmla="*/ 740 w 2021"/>
                <a:gd name="T25" fmla="*/ 864 h 1152"/>
                <a:gd name="T26" fmla="*/ 889 w 2021"/>
                <a:gd name="T27" fmla="*/ 631 h 1152"/>
                <a:gd name="T28" fmla="*/ 948 w 2021"/>
                <a:gd name="T29" fmla="*/ 598 h 1152"/>
                <a:gd name="T30" fmla="*/ 924 w 2021"/>
                <a:gd name="T31" fmla="*/ 654 h 1152"/>
                <a:gd name="T32" fmla="*/ 1000 w 2021"/>
                <a:gd name="T33" fmla="*/ 648 h 1152"/>
                <a:gd name="T34" fmla="*/ 1042 w 2021"/>
                <a:gd name="T35" fmla="*/ 838 h 1152"/>
                <a:gd name="T36" fmla="*/ 1174 w 2021"/>
                <a:gd name="T37" fmla="*/ 881 h 1152"/>
                <a:gd name="T38" fmla="*/ 1292 w 2021"/>
                <a:gd name="T39" fmla="*/ 558 h 1152"/>
                <a:gd name="T40" fmla="*/ 1301 w 2021"/>
                <a:gd name="T41" fmla="*/ 576 h 1152"/>
                <a:gd name="T42" fmla="*/ 1375 w 2021"/>
                <a:gd name="T43" fmla="*/ 539 h 1152"/>
                <a:gd name="T44" fmla="*/ 1359 w 2021"/>
                <a:gd name="T45" fmla="*/ 584 h 1152"/>
                <a:gd name="T46" fmla="*/ 1374 w 2021"/>
                <a:gd name="T47" fmla="*/ 606 h 1152"/>
                <a:gd name="T48" fmla="*/ 1432 w 2021"/>
                <a:gd name="T49" fmla="*/ 732 h 1152"/>
                <a:gd name="T50" fmla="*/ 1658 w 2021"/>
                <a:gd name="T51" fmla="*/ 805 h 1152"/>
                <a:gd name="T52" fmla="*/ 1927 w 2021"/>
                <a:gd name="T53" fmla="*/ 818 h 1152"/>
                <a:gd name="T54" fmla="*/ 1809 w 2021"/>
                <a:gd name="T55" fmla="*/ 608 h 1152"/>
                <a:gd name="T56" fmla="*/ 1752 w 2021"/>
                <a:gd name="T57" fmla="*/ 559 h 1152"/>
                <a:gd name="T58" fmla="*/ 1997 w 2021"/>
                <a:gd name="T59" fmla="*/ 182 h 1152"/>
                <a:gd name="T60" fmla="*/ 1637 w 2021"/>
                <a:gd name="T61" fmla="*/ 36 h 1152"/>
                <a:gd name="T62" fmla="*/ 1477 w 2021"/>
                <a:gd name="T63" fmla="*/ 353 h 1152"/>
                <a:gd name="T64" fmla="*/ 1458 w 2021"/>
                <a:gd name="T65" fmla="*/ 316 h 1152"/>
                <a:gd name="T66" fmla="*/ 966 w 2021"/>
                <a:gd name="T67" fmla="*/ 332 h 1152"/>
                <a:gd name="T68" fmla="*/ 708 w 2021"/>
                <a:gd name="T69" fmla="*/ 415 h 1152"/>
                <a:gd name="T70" fmla="*/ 574 w 2021"/>
                <a:gd name="T71" fmla="*/ 552 h 1152"/>
                <a:gd name="T72" fmla="*/ 459 w 2021"/>
                <a:gd name="T73" fmla="*/ 398 h 1152"/>
                <a:gd name="T74" fmla="*/ 252 w 2021"/>
                <a:gd name="T75" fmla="*/ 341 h 1152"/>
                <a:gd name="T76" fmla="*/ 145 w 2021"/>
                <a:gd name="T77" fmla="*/ 785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1" h="1152">
                  <a:moveTo>
                    <a:pt x="1746" y="463"/>
                  </a:moveTo>
                  <a:cubicBezTo>
                    <a:pt x="1730" y="456"/>
                    <a:pt x="1624" y="392"/>
                    <a:pt x="1621" y="383"/>
                  </a:cubicBezTo>
                  <a:cubicBezTo>
                    <a:pt x="1617" y="363"/>
                    <a:pt x="1623" y="249"/>
                    <a:pt x="1623" y="229"/>
                  </a:cubicBezTo>
                  <a:cubicBezTo>
                    <a:pt x="1630" y="191"/>
                    <a:pt x="1666" y="142"/>
                    <a:pt x="1714" y="132"/>
                  </a:cubicBezTo>
                  <a:cubicBezTo>
                    <a:pt x="1719" y="131"/>
                    <a:pt x="1719" y="131"/>
                    <a:pt x="1719" y="131"/>
                  </a:cubicBezTo>
                  <a:cubicBezTo>
                    <a:pt x="1788" y="116"/>
                    <a:pt x="1869" y="159"/>
                    <a:pt x="1886" y="237"/>
                  </a:cubicBezTo>
                  <a:cubicBezTo>
                    <a:pt x="1908" y="335"/>
                    <a:pt x="1820" y="426"/>
                    <a:pt x="1746" y="463"/>
                  </a:cubicBezTo>
                  <a:moveTo>
                    <a:pt x="371" y="766"/>
                  </a:moveTo>
                  <a:cubicBezTo>
                    <a:pt x="289" y="763"/>
                    <a:pt x="171" y="717"/>
                    <a:pt x="150" y="620"/>
                  </a:cubicBezTo>
                  <a:cubicBezTo>
                    <a:pt x="132" y="541"/>
                    <a:pt x="188" y="468"/>
                    <a:pt x="256" y="453"/>
                  </a:cubicBezTo>
                  <a:cubicBezTo>
                    <a:pt x="261" y="452"/>
                    <a:pt x="261" y="452"/>
                    <a:pt x="261" y="452"/>
                  </a:cubicBezTo>
                  <a:cubicBezTo>
                    <a:pt x="310" y="441"/>
                    <a:pt x="362" y="470"/>
                    <a:pt x="384" y="501"/>
                  </a:cubicBezTo>
                  <a:cubicBezTo>
                    <a:pt x="395" y="525"/>
                    <a:pt x="445" y="616"/>
                    <a:pt x="451" y="640"/>
                  </a:cubicBezTo>
                  <a:cubicBezTo>
                    <a:pt x="454" y="655"/>
                    <a:pt x="383" y="753"/>
                    <a:pt x="371" y="766"/>
                  </a:cubicBezTo>
                  <a:moveTo>
                    <a:pt x="331" y="861"/>
                  </a:moveTo>
                  <a:cubicBezTo>
                    <a:pt x="340" y="859"/>
                    <a:pt x="340" y="859"/>
                    <a:pt x="340" y="859"/>
                  </a:cubicBezTo>
                  <a:cubicBezTo>
                    <a:pt x="360" y="855"/>
                    <a:pt x="405" y="830"/>
                    <a:pt x="410" y="849"/>
                  </a:cubicBezTo>
                  <a:cubicBezTo>
                    <a:pt x="415" y="874"/>
                    <a:pt x="381" y="856"/>
                    <a:pt x="366" y="905"/>
                  </a:cubicBezTo>
                  <a:cubicBezTo>
                    <a:pt x="359" y="922"/>
                    <a:pt x="347" y="960"/>
                    <a:pt x="347" y="981"/>
                  </a:cubicBezTo>
                  <a:cubicBezTo>
                    <a:pt x="340" y="1018"/>
                    <a:pt x="335" y="1112"/>
                    <a:pt x="338" y="1152"/>
                  </a:cubicBezTo>
                  <a:cubicBezTo>
                    <a:pt x="372" y="1119"/>
                    <a:pt x="509" y="1068"/>
                    <a:pt x="530" y="1048"/>
                  </a:cubicBezTo>
                  <a:cubicBezTo>
                    <a:pt x="543" y="1035"/>
                    <a:pt x="535" y="1021"/>
                    <a:pt x="546" y="1004"/>
                  </a:cubicBezTo>
                  <a:cubicBezTo>
                    <a:pt x="553" y="987"/>
                    <a:pt x="560" y="975"/>
                    <a:pt x="573" y="962"/>
                  </a:cubicBezTo>
                  <a:cubicBezTo>
                    <a:pt x="589" y="943"/>
                    <a:pt x="633" y="913"/>
                    <a:pt x="669" y="910"/>
                  </a:cubicBezTo>
                  <a:cubicBezTo>
                    <a:pt x="749" y="903"/>
                    <a:pt x="749" y="903"/>
                    <a:pt x="749" y="903"/>
                  </a:cubicBezTo>
                  <a:cubicBezTo>
                    <a:pt x="740" y="864"/>
                    <a:pt x="740" y="864"/>
                    <a:pt x="740" y="864"/>
                  </a:cubicBezTo>
                  <a:cubicBezTo>
                    <a:pt x="720" y="771"/>
                    <a:pt x="725" y="657"/>
                    <a:pt x="813" y="637"/>
                  </a:cubicBezTo>
                  <a:cubicBezTo>
                    <a:pt x="847" y="630"/>
                    <a:pt x="854" y="639"/>
                    <a:pt x="889" y="631"/>
                  </a:cubicBezTo>
                  <a:cubicBezTo>
                    <a:pt x="887" y="647"/>
                    <a:pt x="887" y="647"/>
                    <a:pt x="887" y="647"/>
                  </a:cubicBezTo>
                  <a:cubicBezTo>
                    <a:pt x="931" y="637"/>
                    <a:pt x="918" y="604"/>
                    <a:pt x="948" y="598"/>
                  </a:cubicBezTo>
                  <a:cubicBezTo>
                    <a:pt x="953" y="597"/>
                    <a:pt x="958" y="600"/>
                    <a:pt x="960" y="605"/>
                  </a:cubicBezTo>
                  <a:cubicBezTo>
                    <a:pt x="963" y="620"/>
                    <a:pt x="938" y="646"/>
                    <a:pt x="924" y="654"/>
                  </a:cubicBezTo>
                  <a:cubicBezTo>
                    <a:pt x="931" y="663"/>
                    <a:pt x="937" y="666"/>
                    <a:pt x="957" y="662"/>
                  </a:cubicBezTo>
                  <a:cubicBezTo>
                    <a:pt x="971" y="659"/>
                    <a:pt x="992" y="613"/>
                    <a:pt x="1000" y="648"/>
                  </a:cubicBezTo>
                  <a:cubicBezTo>
                    <a:pt x="1003" y="662"/>
                    <a:pt x="981" y="677"/>
                    <a:pt x="972" y="685"/>
                  </a:cubicBezTo>
                  <a:cubicBezTo>
                    <a:pt x="999" y="740"/>
                    <a:pt x="1020" y="740"/>
                    <a:pt x="1042" y="838"/>
                  </a:cubicBezTo>
                  <a:cubicBezTo>
                    <a:pt x="1057" y="907"/>
                    <a:pt x="1057" y="907"/>
                    <a:pt x="1057" y="907"/>
                  </a:cubicBezTo>
                  <a:cubicBezTo>
                    <a:pt x="1174" y="881"/>
                    <a:pt x="1174" y="881"/>
                    <a:pt x="1174" y="881"/>
                  </a:cubicBezTo>
                  <a:cubicBezTo>
                    <a:pt x="1148" y="764"/>
                    <a:pt x="1108" y="583"/>
                    <a:pt x="1220" y="558"/>
                  </a:cubicBezTo>
                  <a:cubicBezTo>
                    <a:pt x="1250" y="552"/>
                    <a:pt x="1266" y="558"/>
                    <a:pt x="1292" y="558"/>
                  </a:cubicBezTo>
                  <a:cubicBezTo>
                    <a:pt x="1283" y="565"/>
                    <a:pt x="1283" y="565"/>
                    <a:pt x="1283" y="565"/>
                  </a:cubicBezTo>
                  <a:cubicBezTo>
                    <a:pt x="1289" y="569"/>
                    <a:pt x="1296" y="577"/>
                    <a:pt x="1301" y="576"/>
                  </a:cubicBezTo>
                  <a:cubicBezTo>
                    <a:pt x="1325" y="571"/>
                    <a:pt x="1333" y="538"/>
                    <a:pt x="1353" y="534"/>
                  </a:cubicBezTo>
                  <a:cubicBezTo>
                    <a:pt x="1373" y="530"/>
                    <a:pt x="1353" y="534"/>
                    <a:pt x="1375" y="539"/>
                  </a:cubicBezTo>
                  <a:cubicBezTo>
                    <a:pt x="1344" y="587"/>
                    <a:pt x="1344" y="587"/>
                    <a:pt x="1344" y="587"/>
                  </a:cubicBezTo>
                  <a:cubicBezTo>
                    <a:pt x="1359" y="584"/>
                    <a:pt x="1359" y="584"/>
                    <a:pt x="1359" y="584"/>
                  </a:cubicBezTo>
                  <a:cubicBezTo>
                    <a:pt x="1383" y="579"/>
                    <a:pt x="1358" y="558"/>
                    <a:pt x="1400" y="560"/>
                  </a:cubicBezTo>
                  <a:cubicBezTo>
                    <a:pt x="1405" y="584"/>
                    <a:pt x="1397" y="596"/>
                    <a:pt x="1374" y="606"/>
                  </a:cubicBezTo>
                  <a:cubicBezTo>
                    <a:pt x="1392" y="643"/>
                    <a:pt x="1414" y="649"/>
                    <a:pt x="1427" y="707"/>
                  </a:cubicBezTo>
                  <a:cubicBezTo>
                    <a:pt x="1432" y="732"/>
                    <a:pt x="1432" y="732"/>
                    <a:pt x="1432" y="732"/>
                  </a:cubicBezTo>
                  <a:cubicBezTo>
                    <a:pt x="1501" y="717"/>
                    <a:pt x="1501" y="717"/>
                    <a:pt x="1501" y="717"/>
                  </a:cubicBezTo>
                  <a:cubicBezTo>
                    <a:pt x="1554" y="705"/>
                    <a:pt x="1639" y="763"/>
                    <a:pt x="1658" y="805"/>
                  </a:cubicBezTo>
                  <a:cubicBezTo>
                    <a:pt x="1707" y="794"/>
                    <a:pt x="1754" y="799"/>
                    <a:pt x="1795" y="800"/>
                  </a:cubicBezTo>
                  <a:cubicBezTo>
                    <a:pt x="1822" y="805"/>
                    <a:pt x="1912" y="821"/>
                    <a:pt x="1927" y="818"/>
                  </a:cubicBezTo>
                  <a:cubicBezTo>
                    <a:pt x="1908" y="781"/>
                    <a:pt x="1872" y="707"/>
                    <a:pt x="1850" y="676"/>
                  </a:cubicBezTo>
                  <a:cubicBezTo>
                    <a:pt x="1834" y="653"/>
                    <a:pt x="1824" y="630"/>
                    <a:pt x="1809" y="608"/>
                  </a:cubicBezTo>
                  <a:cubicBezTo>
                    <a:pt x="1802" y="599"/>
                    <a:pt x="1794" y="586"/>
                    <a:pt x="1787" y="577"/>
                  </a:cubicBezTo>
                  <a:cubicBezTo>
                    <a:pt x="1771" y="550"/>
                    <a:pt x="1757" y="578"/>
                    <a:pt x="1752" y="559"/>
                  </a:cubicBezTo>
                  <a:cubicBezTo>
                    <a:pt x="1747" y="534"/>
                    <a:pt x="1789" y="540"/>
                    <a:pt x="1818" y="534"/>
                  </a:cubicBezTo>
                  <a:cubicBezTo>
                    <a:pt x="1931" y="509"/>
                    <a:pt x="2021" y="295"/>
                    <a:pt x="1997" y="182"/>
                  </a:cubicBezTo>
                  <a:cubicBezTo>
                    <a:pt x="1971" y="65"/>
                    <a:pt x="1803" y="0"/>
                    <a:pt x="1676" y="27"/>
                  </a:cubicBezTo>
                  <a:cubicBezTo>
                    <a:pt x="1637" y="36"/>
                    <a:pt x="1637" y="36"/>
                    <a:pt x="1637" y="36"/>
                  </a:cubicBezTo>
                  <a:cubicBezTo>
                    <a:pt x="1588" y="47"/>
                    <a:pt x="1524" y="127"/>
                    <a:pt x="1512" y="166"/>
                  </a:cubicBezTo>
                  <a:cubicBezTo>
                    <a:pt x="1491" y="207"/>
                    <a:pt x="1489" y="340"/>
                    <a:pt x="1477" y="353"/>
                  </a:cubicBezTo>
                  <a:cubicBezTo>
                    <a:pt x="1460" y="347"/>
                    <a:pt x="1460" y="347"/>
                    <a:pt x="1460" y="347"/>
                  </a:cubicBezTo>
                  <a:cubicBezTo>
                    <a:pt x="1458" y="316"/>
                    <a:pt x="1458" y="316"/>
                    <a:pt x="1458" y="316"/>
                  </a:cubicBezTo>
                  <a:cubicBezTo>
                    <a:pt x="1387" y="317"/>
                    <a:pt x="1321" y="295"/>
                    <a:pt x="1230" y="300"/>
                  </a:cubicBezTo>
                  <a:cubicBezTo>
                    <a:pt x="1150" y="307"/>
                    <a:pt x="1054" y="313"/>
                    <a:pt x="966" y="332"/>
                  </a:cubicBezTo>
                  <a:cubicBezTo>
                    <a:pt x="898" y="347"/>
                    <a:pt x="898" y="347"/>
                    <a:pt x="898" y="347"/>
                  </a:cubicBezTo>
                  <a:cubicBezTo>
                    <a:pt x="825" y="363"/>
                    <a:pt x="763" y="387"/>
                    <a:pt x="708" y="415"/>
                  </a:cubicBezTo>
                  <a:cubicBezTo>
                    <a:pt x="686" y="430"/>
                    <a:pt x="568" y="497"/>
                    <a:pt x="572" y="516"/>
                  </a:cubicBezTo>
                  <a:cubicBezTo>
                    <a:pt x="574" y="526"/>
                    <a:pt x="589" y="548"/>
                    <a:pt x="574" y="552"/>
                  </a:cubicBezTo>
                  <a:cubicBezTo>
                    <a:pt x="555" y="556"/>
                    <a:pt x="530" y="490"/>
                    <a:pt x="521" y="471"/>
                  </a:cubicBezTo>
                  <a:cubicBezTo>
                    <a:pt x="504" y="439"/>
                    <a:pt x="489" y="417"/>
                    <a:pt x="459" y="398"/>
                  </a:cubicBezTo>
                  <a:cubicBezTo>
                    <a:pt x="426" y="364"/>
                    <a:pt x="345" y="321"/>
                    <a:pt x="281" y="335"/>
                  </a:cubicBezTo>
                  <a:cubicBezTo>
                    <a:pt x="252" y="341"/>
                    <a:pt x="252" y="341"/>
                    <a:pt x="252" y="341"/>
                  </a:cubicBezTo>
                  <a:cubicBezTo>
                    <a:pt x="130" y="368"/>
                    <a:pt x="0" y="499"/>
                    <a:pt x="24" y="606"/>
                  </a:cubicBezTo>
                  <a:cubicBezTo>
                    <a:pt x="38" y="670"/>
                    <a:pt x="107" y="752"/>
                    <a:pt x="145" y="785"/>
                  </a:cubicBezTo>
                  <a:cubicBezTo>
                    <a:pt x="178" y="818"/>
                    <a:pt x="277" y="873"/>
                    <a:pt x="331" y="861"/>
                  </a:cubicBezTo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6"/>
            <p:cNvSpPr>
              <a:spLocks noEditPoints="1"/>
            </p:cNvSpPr>
            <p:nvPr/>
          </p:nvSpPr>
          <p:spPr bwMode="auto">
            <a:xfrm>
              <a:off x="807" y="1502"/>
              <a:ext cx="1828" cy="1097"/>
            </a:xfrm>
            <a:custGeom>
              <a:avLst/>
              <a:gdLst>
                <a:gd name="T0" fmla="*/ 1231 w 1641"/>
                <a:gd name="T1" fmla="*/ 775 h 985"/>
                <a:gd name="T2" fmla="*/ 1202 w 1641"/>
                <a:gd name="T3" fmla="*/ 643 h 985"/>
                <a:gd name="T4" fmla="*/ 1450 w 1641"/>
                <a:gd name="T5" fmla="*/ 445 h 985"/>
                <a:gd name="T6" fmla="*/ 1509 w 1641"/>
                <a:gd name="T7" fmla="*/ 714 h 985"/>
                <a:gd name="T8" fmla="*/ 1231 w 1641"/>
                <a:gd name="T9" fmla="*/ 775 h 985"/>
                <a:gd name="T10" fmla="*/ 358 w 1641"/>
                <a:gd name="T11" fmla="*/ 665 h 985"/>
                <a:gd name="T12" fmla="*/ 364 w 1641"/>
                <a:gd name="T13" fmla="*/ 669 h 985"/>
                <a:gd name="T14" fmla="*/ 657 w 1641"/>
                <a:gd name="T15" fmla="*/ 748 h 985"/>
                <a:gd name="T16" fmla="*/ 695 w 1641"/>
                <a:gd name="T17" fmla="*/ 893 h 985"/>
                <a:gd name="T18" fmla="*/ 412 w 1641"/>
                <a:gd name="T19" fmla="*/ 955 h 985"/>
                <a:gd name="T20" fmla="*/ 345 w 1641"/>
                <a:gd name="T21" fmla="*/ 653 h 985"/>
                <a:gd name="T22" fmla="*/ 358 w 1641"/>
                <a:gd name="T23" fmla="*/ 665 h 985"/>
                <a:gd name="T24" fmla="*/ 316 w 1641"/>
                <a:gd name="T25" fmla="*/ 638 h 985"/>
                <a:gd name="T26" fmla="*/ 393 w 1641"/>
                <a:gd name="T27" fmla="*/ 985 h 985"/>
                <a:gd name="T28" fmla="*/ 724 w 1641"/>
                <a:gd name="T29" fmla="*/ 912 h 985"/>
                <a:gd name="T30" fmla="*/ 690 w 1641"/>
                <a:gd name="T31" fmla="*/ 756 h 985"/>
                <a:gd name="T32" fmla="*/ 925 w 1641"/>
                <a:gd name="T33" fmla="*/ 730 h 985"/>
                <a:gd name="T34" fmla="*/ 1004 w 1641"/>
                <a:gd name="T35" fmla="*/ 718 h 985"/>
                <a:gd name="T36" fmla="*/ 1179 w 1641"/>
                <a:gd name="T37" fmla="*/ 653 h 985"/>
                <a:gd name="T38" fmla="*/ 1212 w 1641"/>
                <a:gd name="T39" fmla="*/ 805 h 985"/>
                <a:gd name="T40" fmla="*/ 1539 w 1641"/>
                <a:gd name="T41" fmla="*/ 733 h 985"/>
                <a:gd name="T42" fmla="*/ 1469 w 1641"/>
                <a:gd name="T43" fmla="*/ 415 h 985"/>
                <a:gd name="T44" fmla="*/ 1517 w 1641"/>
                <a:gd name="T45" fmla="*/ 123 h 985"/>
                <a:gd name="T46" fmla="*/ 1633 w 1641"/>
                <a:gd name="T47" fmla="*/ 0 h 985"/>
                <a:gd name="T48" fmla="*/ 1619 w 1641"/>
                <a:gd name="T49" fmla="*/ 3 h 985"/>
                <a:gd name="T50" fmla="*/ 1516 w 1641"/>
                <a:gd name="T51" fmla="*/ 93 h 985"/>
                <a:gd name="T52" fmla="*/ 1496 w 1641"/>
                <a:gd name="T53" fmla="*/ 97 h 985"/>
                <a:gd name="T54" fmla="*/ 1354 w 1641"/>
                <a:gd name="T55" fmla="*/ 10 h 985"/>
                <a:gd name="T56" fmla="*/ 1492 w 1641"/>
                <a:gd name="T57" fmla="*/ 123 h 985"/>
                <a:gd name="T58" fmla="*/ 1495 w 1641"/>
                <a:gd name="T59" fmla="*/ 138 h 985"/>
                <a:gd name="T60" fmla="*/ 1361 w 1641"/>
                <a:gd name="T61" fmla="*/ 506 h 985"/>
                <a:gd name="T62" fmla="*/ 953 w 1641"/>
                <a:gd name="T63" fmla="*/ 698 h 985"/>
                <a:gd name="T64" fmla="*/ 924 w 1641"/>
                <a:gd name="T65" fmla="*/ 704 h 985"/>
                <a:gd name="T66" fmla="*/ 480 w 1641"/>
                <a:gd name="T67" fmla="*/ 684 h 985"/>
                <a:gd name="T68" fmla="*/ 310 w 1641"/>
                <a:gd name="T69" fmla="*/ 588 h 985"/>
                <a:gd name="T70" fmla="*/ 194 w 1641"/>
                <a:gd name="T71" fmla="*/ 409 h 985"/>
                <a:gd name="T72" fmla="*/ 275 w 1641"/>
                <a:gd name="T73" fmla="*/ 263 h 985"/>
                <a:gd name="T74" fmla="*/ 258 w 1641"/>
                <a:gd name="T75" fmla="*/ 257 h 985"/>
                <a:gd name="T76" fmla="*/ 162 w 1641"/>
                <a:gd name="T77" fmla="*/ 401 h 985"/>
                <a:gd name="T78" fmla="*/ 152 w 1641"/>
                <a:gd name="T79" fmla="*/ 403 h 985"/>
                <a:gd name="T80" fmla="*/ 15 w 1641"/>
                <a:gd name="T81" fmla="*/ 361 h 985"/>
                <a:gd name="T82" fmla="*/ 4 w 1641"/>
                <a:gd name="T83" fmla="*/ 379 h 985"/>
                <a:gd name="T84" fmla="*/ 95 w 1641"/>
                <a:gd name="T85" fmla="*/ 421 h 985"/>
                <a:gd name="T86" fmla="*/ 148 w 1641"/>
                <a:gd name="T87" fmla="*/ 430 h 985"/>
                <a:gd name="T88" fmla="*/ 190 w 1641"/>
                <a:gd name="T89" fmla="*/ 461 h 985"/>
                <a:gd name="T90" fmla="*/ 316 w 1641"/>
                <a:gd name="T91" fmla="*/ 638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41" h="985">
                  <a:moveTo>
                    <a:pt x="1231" y="775"/>
                  </a:moveTo>
                  <a:cubicBezTo>
                    <a:pt x="1202" y="643"/>
                    <a:pt x="1202" y="643"/>
                    <a:pt x="1202" y="643"/>
                  </a:cubicBezTo>
                  <a:cubicBezTo>
                    <a:pt x="1313" y="614"/>
                    <a:pt x="1387" y="505"/>
                    <a:pt x="1450" y="445"/>
                  </a:cubicBezTo>
                  <a:cubicBezTo>
                    <a:pt x="1509" y="714"/>
                    <a:pt x="1509" y="714"/>
                    <a:pt x="1509" y="714"/>
                  </a:cubicBezTo>
                  <a:lnTo>
                    <a:pt x="1231" y="775"/>
                  </a:lnTo>
                  <a:close/>
                  <a:moveTo>
                    <a:pt x="358" y="665"/>
                  </a:moveTo>
                  <a:cubicBezTo>
                    <a:pt x="364" y="669"/>
                    <a:pt x="364" y="669"/>
                    <a:pt x="364" y="669"/>
                  </a:cubicBezTo>
                  <a:cubicBezTo>
                    <a:pt x="448" y="702"/>
                    <a:pt x="551" y="751"/>
                    <a:pt x="657" y="748"/>
                  </a:cubicBezTo>
                  <a:cubicBezTo>
                    <a:pt x="695" y="893"/>
                    <a:pt x="695" y="893"/>
                    <a:pt x="695" y="893"/>
                  </a:cubicBezTo>
                  <a:cubicBezTo>
                    <a:pt x="412" y="955"/>
                    <a:pt x="412" y="955"/>
                    <a:pt x="412" y="955"/>
                  </a:cubicBezTo>
                  <a:cubicBezTo>
                    <a:pt x="345" y="653"/>
                    <a:pt x="345" y="653"/>
                    <a:pt x="345" y="653"/>
                  </a:cubicBezTo>
                  <a:lnTo>
                    <a:pt x="358" y="665"/>
                  </a:lnTo>
                  <a:close/>
                  <a:moveTo>
                    <a:pt x="316" y="638"/>
                  </a:moveTo>
                  <a:cubicBezTo>
                    <a:pt x="393" y="985"/>
                    <a:pt x="393" y="985"/>
                    <a:pt x="393" y="985"/>
                  </a:cubicBezTo>
                  <a:cubicBezTo>
                    <a:pt x="724" y="912"/>
                    <a:pt x="724" y="912"/>
                    <a:pt x="724" y="912"/>
                  </a:cubicBezTo>
                  <a:cubicBezTo>
                    <a:pt x="690" y="756"/>
                    <a:pt x="690" y="756"/>
                    <a:pt x="690" y="756"/>
                  </a:cubicBezTo>
                  <a:cubicBezTo>
                    <a:pt x="925" y="730"/>
                    <a:pt x="925" y="730"/>
                    <a:pt x="925" y="730"/>
                  </a:cubicBezTo>
                  <a:cubicBezTo>
                    <a:pt x="1004" y="718"/>
                    <a:pt x="1004" y="718"/>
                    <a:pt x="1004" y="718"/>
                  </a:cubicBezTo>
                  <a:cubicBezTo>
                    <a:pt x="1179" y="653"/>
                    <a:pt x="1179" y="653"/>
                    <a:pt x="1179" y="653"/>
                  </a:cubicBezTo>
                  <a:cubicBezTo>
                    <a:pt x="1212" y="805"/>
                    <a:pt x="1212" y="805"/>
                    <a:pt x="1212" y="805"/>
                  </a:cubicBezTo>
                  <a:cubicBezTo>
                    <a:pt x="1539" y="733"/>
                    <a:pt x="1539" y="733"/>
                    <a:pt x="1539" y="733"/>
                  </a:cubicBezTo>
                  <a:cubicBezTo>
                    <a:pt x="1469" y="415"/>
                    <a:pt x="1469" y="415"/>
                    <a:pt x="1469" y="415"/>
                  </a:cubicBezTo>
                  <a:cubicBezTo>
                    <a:pt x="1465" y="396"/>
                    <a:pt x="1552" y="279"/>
                    <a:pt x="1517" y="123"/>
                  </a:cubicBezTo>
                  <a:cubicBezTo>
                    <a:pt x="1555" y="110"/>
                    <a:pt x="1641" y="34"/>
                    <a:pt x="1633" y="0"/>
                  </a:cubicBezTo>
                  <a:cubicBezTo>
                    <a:pt x="1619" y="3"/>
                    <a:pt x="1619" y="3"/>
                    <a:pt x="1619" y="3"/>
                  </a:cubicBezTo>
                  <a:cubicBezTo>
                    <a:pt x="1609" y="5"/>
                    <a:pt x="1550" y="85"/>
                    <a:pt x="1516" y="93"/>
                  </a:cubicBezTo>
                  <a:cubicBezTo>
                    <a:pt x="1496" y="97"/>
                    <a:pt x="1496" y="97"/>
                    <a:pt x="1496" y="97"/>
                  </a:cubicBezTo>
                  <a:cubicBezTo>
                    <a:pt x="1433" y="111"/>
                    <a:pt x="1364" y="8"/>
                    <a:pt x="1354" y="10"/>
                  </a:cubicBezTo>
                  <a:cubicBezTo>
                    <a:pt x="1310" y="20"/>
                    <a:pt x="1409" y="121"/>
                    <a:pt x="1492" y="123"/>
                  </a:cubicBezTo>
                  <a:cubicBezTo>
                    <a:pt x="1495" y="138"/>
                    <a:pt x="1495" y="138"/>
                    <a:pt x="1495" y="138"/>
                  </a:cubicBezTo>
                  <a:cubicBezTo>
                    <a:pt x="1525" y="275"/>
                    <a:pt x="1442" y="432"/>
                    <a:pt x="1361" y="506"/>
                  </a:cubicBezTo>
                  <a:cubicBezTo>
                    <a:pt x="1254" y="601"/>
                    <a:pt x="1148" y="655"/>
                    <a:pt x="953" y="698"/>
                  </a:cubicBezTo>
                  <a:cubicBezTo>
                    <a:pt x="924" y="704"/>
                    <a:pt x="924" y="704"/>
                    <a:pt x="924" y="704"/>
                  </a:cubicBezTo>
                  <a:cubicBezTo>
                    <a:pt x="748" y="743"/>
                    <a:pt x="602" y="729"/>
                    <a:pt x="480" y="684"/>
                  </a:cubicBezTo>
                  <a:cubicBezTo>
                    <a:pt x="408" y="659"/>
                    <a:pt x="359" y="644"/>
                    <a:pt x="310" y="588"/>
                  </a:cubicBezTo>
                  <a:cubicBezTo>
                    <a:pt x="270" y="546"/>
                    <a:pt x="208" y="473"/>
                    <a:pt x="194" y="409"/>
                  </a:cubicBezTo>
                  <a:cubicBezTo>
                    <a:pt x="242" y="393"/>
                    <a:pt x="275" y="309"/>
                    <a:pt x="275" y="263"/>
                  </a:cubicBezTo>
                  <a:cubicBezTo>
                    <a:pt x="258" y="257"/>
                    <a:pt x="258" y="257"/>
                    <a:pt x="258" y="257"/>
                  </a:cubicBezTo>
                  <a:cubicBezTo>
                    <a:pt x="241" y="271"/>
                    <a:pt x="235" y="385"/>
                    <a:pt x="162" y="401"/>
                  </a:cubicBezTo>
                  <a:cubicBezTo>
                    <a:pt x="152" y="403"/>
                    <a:pt x="152" y="403"/>
                    <a:pt x="152" y="403"/>
                  </a:cubicBezTo>
                  <a:cubicBezTo>
                    <a:pt x="118" y="410"/>
                    <a:pt x="20" y="360"/>
                    <a:pt x="15" y="361"/>
                  </a:cubicBezTo>
                  <a:cubicBezTo>
                    <a:pt x="5" y="364"/>
                    <a:pt x="0" y="365"/>
                    <a:pt x="4" y="379"/>
                  </a:cubicBezTo>
                  <a:cubicBezTo>
                    <a:pt x="6" y="389"/>
                    <a:pt x="78" y="414"/>
                    <a:pt x="95" y="421"/>
                  </a:cubicBezTo>
                  <a:cubicBezTo>
                    <a:pt x="110" y="422"/>
                    <a:pt x="132" y="428"/>
                    <a:pt x="148" y="430"/>
                  </a:cubicBezTo>
                  <a:cubicBezTo>
                    <a:pt x="192" y="420"/>
                    <a:pt x="171" y="419"/>
                    <a:pt x="190" y="461"/>
                  </a:cubicBezTo>
                  <a:cubicBezTo>
                    <a:pt x="211" y="508"/>
                    <a:pt x="315" y="633"/>
                    <a:pt x="316" y="63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>
              <a:off x="1206" y="2242"/>
              <a:ext cx="369" cy="317"/>
            </a:xfrm>
            <a:custGeom>
              <a:avLst/>
              <a:gdLst>
                <a:gd name="T0" fmla="*/ 299 w 331"/>
                <a:gd name="T1" fmla="*/ 83 h 284"/>
                <a:gd name="T2" fmla="*/ 6 w 331"/>
                <a:gd name="T3" fmla="*/ 4 h 284"/>
                <a:gd name="T4" fmla="*/ 0 w 331"/>
                <a:gd name="T5" fmla="*/ 0 h 284"/>
                <a:gd name="T6" fmla="*/ 57 w 331"/>
                <a:gd name="T7" fmla="*/ 284 h 284"/>
                <a:gd name="T8" fmla="*/ 331 w 331"/>
                <a:gd name="T9" fmla="*/ 224 h 284"/>
                <a:gd name="T10" fmla="*/ 299 w 331"/>
                <a:gd name="T11" fmla="*/ 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1" h="284">
                  <a:moveTo>
                    <a:pt x="299" y="83"/>
                  </a:moveTo>
                  <a:cubicBezTo>
                    <a:pt x="193" y="86"/>
                    <a:pt x="90" y="37"/>
                    <a:pt x="6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284"/>
                    <a:pt x="57" y="284"/>
                    <a:pt x="57" y="284"/>
                  </a:cubicBezTo>
                  <a:cubicBezTo>
                    <a:pt x="331" y="224"/>
                    <a:pt x="331" y="224"/>
                    <a:pt x="331" y="224"/>
                  </a:cubicBezTo>
                  <a:lnTo>
                    <a:pt x="299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8"/>
            <p:cNvSpPr>
              <a:spLocks/>
            </p:cNvSpPr>
            <p:nvPr/>
          </p:nvSpPr>
          <p:spPr bwMode="auto">
            <a:xfrm>
              <a:off x="2146" y="1997"/>
              <a:ext cx="342" cy="368"/>
            </a:xfrm>
            <a:custGeom>
              <a:avLst/>
              <a:gdLst>
                <a:gd name="T0" fmla="*/ 307 w 307"/>
                <a:gd name="T1" fmla="*/ 269 h 330"/>
                <a:gd name="T2" fmla="*/ 248 w 307"/>
                <a:gd name="T3" fmla="*/ 0 h 330"/>
                <a:gd name="T4" fmla="*/ 0 w 307"/>
                <a:gd name="T5" fmla="*/ 198 h 330"/>
                <a:gd name="T6" fmla="*/ 29 w 307"/>
                <a:gd name="T7" fmla="*/ 330 h 330"/>
                <a:gd name="T8" fmla="*/ 307 w 307"/>
                <a:gd name="T9" fmla="*/ 26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30">
                  <a:moveTo>
                    <a:pt x="307" y="269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185" y="60"/>
                    <a:pt x="111" y="169"/>
                    <a:pt x="0" y="198"/>
                  </a:cubicBezTo>
                  <a:cubicBezTo>
                    <a:pt x="29" y="330"/>
                    <a:pt x="29" y="330"/>
                    <a:pt x="29" y="330"/>
                  </a:cubicBezTo>
                  <a:lnTo>
                    <a:pt x="307" y="2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539" y="568"/>
              <a:ext cx="295" cy="310"/>
            </a:xfrm>
            <a:custGeom>
              <a:avLst/>
              <a:gdLst>
                <a:gd name="T0" fmla="*/ 195 w 265"/>
                <a:gd name="T1" fmla="*/ 270 h 278"/>
                <a:gd name="T2" fmla="*/ 265 w 265"/>
                <a:gd name="T3" fmla="*/ 173 h 278"/>
                <a:gd name="T4" fmla="*/ 208 w 265"/>
                <a:gd name="T5" fmla="*/ 52 h 278"/>
                <a:gd name="T6" fmla="*/ 101 w 265"/>
                <a:gd name="T7" fmla="*/ 9 h 278"/>
                <a:gd name="T8" fmla="*/ 13 w 265"/>
                <a:gd name="T9" fmla="*/ 141 h 278"/>
                <a:gd name="T10" fmla="*/ 17 w 265"/>
                <a:gd name="T11" fmla="*/ 161 h 278"/>
                <a:gd name="T12" fmla="*/ 195 w 265"/>
                <a:gd name="T13" fmla="*/ 27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278">
                  <a:moveTo>
                    <a:pt x="195" y="270"/>
                  </a:moveTo>
                  <a:cubicBezTo>
                    <a:pt x="204" y="268"/>
                    <a:pt x="263" y="184"/>
                    <a:pt x="265" y="173"/>
                  </a:cubicBezTo>
                  <a:cubicBezTo>
                    <a:pt x="262" y="158"/>
                    <a:pt x="217" y="71"/>
                    <a:pt x="208" y="52"/>
                  </a:cubicBezTo>
                  <a:cubicBezTo>
                    <a:pt x="187" y="26"/>
                    <a:pt x="145" y="0"/>
                    <a:pt x="101" y="9"/>
                  </a:cubicBezTo>
                  <a:cubicBezTo>
                    <a:pt x="48" y="21"/>
                    <a:pt x="0" y="83"/>
                    <a:pt x="13" y="141"/>
                  </a:cubicBezTo>
                  <a:cubicBezTo>
                    <a:pt x="17" y="161"/>
                    <a:pt x="17" y="161"/>
                    <a:pt x="17" y="161"/>
                  </a:cubicBezTo>
                  <a:cubicBezTo>
                    <a:pt x="30" y="220"/>
                    <a:pt x="161" y="278"/>
                    <a:pt x="195" y="270"/>
                  </a:cubicBezTo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2192" y="205"/>
              <a:ext cx="255" cy="323"/>
            </a:xfrm>
            <a:custGeom>
              <a:avLst/>
              <a:gdLst>
                <a:gd name="T0" fmla="*/ 101 w 229"/>
                <a:gd name="T1" fmla="*/ 290 h 290"/>
                <a:gd name="T2" fmla="*/ 187 w 229"/>
                <a:gd name="T3" fmla="*/ 215 h 290"/>
                <a:gd name="T4" fmla="*/ 219 w 229"/>
                <a:gd name="T5" fmla="*/ 106 h 290"/>
                <a:gd name="T6" fmla="*/ 86 w 229"/>
                <a:gd name="T7" fmla="*/ 12 h 290"/>
                <a:gd name="T8" fmla="*/ 7 w 229"/>
                <a:gd name="T9" fmla="*/ 96 h 290"/>
                <a:gd name="T10" fmla="*/ 0 w 229"/>
                <a:gd name="T11" fmla="*/ 226 h 290"/>
                <a:gd name="T12" fmla="*/ 101 w 229"/>
                <a:gd name="T13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9" h="290">
                  <a:moveTo>
                    <a:pt x="101" y="290"/>
                  </a:moveTo>
                  <a:cubicBezTo>
                    <a:pt x="120" y="286"/>
                    <a:pt x="175" y="233"/>
                    <a:pt x="187" y="215"/>
                  </a:cubicBezTo>
                  <a:cubicBezTo>
                    <a:pt x="212" y="189"/>
                    <a:pt x="229" y="154"/>
                    <a:pt x="219" y="106"/>
                  </a:cubicBezTo>
                  <a:cubicBezTo>
                    <a:pt x="205" y="42"/>
                    <a:pt x="139" y="0"/>
                    <a:pt x="86" y="12"/>
                  </a:cubicBezTo>
                  <a:cubicBezTo>
                    <a:pt x="42" y="22"/>
                    <a:pt x="14" y="59"/>
                    <a:pt x="7" y="96"/>
                  </a:cubicBezTo>
                  <a:cubicBezTo>
                    <a:pt x="3" y="102"/>
                    <a:pt x="0" y="226"/>
                    <a:pt x="0" y="226"/>
                  </a:cubicBezTo>
                  <a:cubicBezTo>
                    <a:pt x="2" y="235"/>
                    <a:pt x="101" y="290"/>
                    <a:pt x="101" y="290"/>
                  </a:cubicBezTo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21"/>
            <p:cNvSpPr>
              <a:spLocks/>
            </p:cNvSpPr>
            <p:nvPr/>
          </p:nvSpPr>
          <p:spPr bwMode="auto">
            <a:xfrm>
              <a:off x="1194" y="790"/>
              <a:ext cx="209" cy="317"/>
            </a:xfrm>
            <a:custGeom>
              <a:avLst/>
              <a:gdLst>
                <a:gd name="T0" fmla="*/ 113 w 188"/>
                <a:gd name="T1" fmla="*/ 283 h 285"/>
                <a:gd name="T2" fmla="*/ 148 w 188"/>
                <a:gd name="T3" fmla="*/ 275 h 285"/>
                <a:gd name="T4" fmla="*/ 182 w 188"/>
                <a:gd name="T5" fmla="*/ 129 h 285"/>
                <a:gd name="T6" fmla="*/ 181 w 188"/>
                <a:gd name="T7" fmla="*/ 124 h 285"/>
                <a:gd name="T8" fmla="*/ 69 w 188"/>
                <a:gd name="T9" fmla="*/ 11 h 285"/>
                <a:gd name="T10" fmla="*/ 59 w 188"/>
                <a:gd name="T11" fmla="*/ 13 h 285"/>
                <a:gd name="T12" fmla="*/ 8 w 188"/>
                <a:gd name="T13" fmla="*/ 106 h 285"/>
                <a:gd name="T14" fmla="*/ 48 w 188"/>
                <a:gd name="T15" fmla="*/ 77 h 285"/>
                <a:gd name="T16" fmla="*/ 107 w 188"/>
                <a:gd name="T17" fmla="*/ 115 h 285"/>
                <a:gd name="T18" fmla="*/ 81 w 188"/>
                <a:gd name="T19" fmla="*/ 182 h 285"/>
                <a:gd name="T20" fmla="*/ 67 w 188"/>
                <a:gd name="T21" fmla="*/ 185 h 285"/>
                <a:gd name="T22" fmla="*/ 10 w 188"/>
                <a:gd name="T23" fmla="*/ 136 h 285"/>
                <a:gd name="T24" fmla="*/ 5 w 188"/>
                <a:gd name="T25" fmla="*/ 137 h 285"/>
                <a:gd name="T26" fmla="*/ 27 w 188"/>
                <a:gd name="T27" fmla="*/ 240 h 285"/>
                <a:gd name="T28" fmla="*/ 113 w 188"/>
                <a:gd name="T29" fmla="*/ 28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285">
                  <a:moveTo>
                    <a:pt x="113" y="283"/>
                  </a:moveTo>
                  <a:cubicBezTo>
                    <a:pt x="148" y="275"/>
                    <a:pt x="148" y="275"/>
                    <a:pt x="148" y="275"/>
                  </a:cubicBezTo>
                  <a:cubicBezTo>
                    <a:pt x="172" y="270"/>
                    <a:pt x="188" y="158"/>
                    <a:pt x="182" y="129"/>
                  </a:cubicBezTo>
                  <a:cubicBezTo>
                    <a:pt x="181" y="124"/>
                    <a:pt x="181" y="124"/>
                    <a:pt x="181" y="124"/>
                  </a:cubicBezTo>
                  <a:cubicBezTo>
                    <a:pt x="170" y="75"/>
                    <a:pt x="118" y="0"/>
                    <a:pt x="69" y="11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25" y="20"/>
                    <a:pt x="0" y="67"/>
                    <a:pt x="8" y="106"/>
                  </a:cubicBezTo>
                  <a:cubicBezTo>
                    <a:pt x="21" y="93"/>
                    <a:pt x="23" y="82"/>
                    <a:pt x="48" y="77"/>
                  </a:cubicBezTo>
                  <a:cubicBezTo>
                    <a:pt x="67" y="72"/>
                    <a:pt x="103" y="95"/>
                    <a:pt x="107" y="115"/>
                  </a:cubicBezTo>
                  <a:cubicBezTo>
                    <a:pt x="113" y="139"/>
                    <a:pt x="101" y="178"/>
                    <a:pt x="81" y="182"/>
                  </a:cubicBezTo>
                  <a:cubicBezTo>
                    <a:pt x="67" y="185"/>
                    <a:pt x="67" y="185"/>
                    <a:pt x="67" y="185"/>
                  </a:cubicBezTo>
                  <a:cubicBezTo>
                    <a:pt x="32" y="193"/>
                    <a:pt x="17" y="171"/>
                    <a:pt x="10" y="136"/>
                  </a:cubicBezTo>
                  <a:cubicBezTo>
                    <a:pt x="5" y="137"/>
                    <a:pt x="5" y="137"/>
                    <a:pt x="5" y="137"/>
                  </a:cubicBezTo>
                  <a:cubicBezTo>
                    <a:pt x="27" y="240"/>
                    <a:pt x="27" y="240"/>
                    <a:pt x="27" y="240"/>
                  </a:cubicBezTo>
                  <a:cubicBezTo>
                    <a:pt x="55" y="249"/>
                    <a:pt x="104" y="285"/>
                    <a:pt x="113" y="28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22"/>
            <p:cNvSpPr>
              <a:spLocks/>
            </p:cNvSpPr>
            <p:nvPr/>
          </p:nvSpPr>
          <p:spPr bwMode="auto">
            <a:xfrm>
              <a:off x="1663" y="703"/>
              <a:ext cx="193" cy="327"/>
            </a:xfrm>
            <a:custGeom>
              <a:avLst/>
              <a:gdLst>
                <a:gd name="T0" fmla="*/ 59 w 174"/>
                <a:gd name="T1" fmla="*/ 285 h 294"/>
                <a:gd name="T2" fmla="*/ 128 w 174"/>
                <a:gd name="T3" fmla="*/ 270 h 294"/>
                <a:gd name="T4" fmla="*/ 166 w 174"/>
                <a:gd name="T5" fmla="*/ 118 h 294"/>
                <a:gd name="T6" fmla="*/ 164 w 174"/>
                <a:gd name="T7" fmla="*/ 108 h 294"/>
                <a:gd name="T8" fmla="*/ 65 w 174"/>
                <a:gd name="T9" fmla="*/ 7 h 294"/>
                <a:gd name="T10" fmla="*/ 55 w 174"/>
                <a:gd name="T11" fmla="*/ 9 h 294"/>
                <a:gd name="T12" fmla="*/ 3 w 174"/>
                <a:gd name="T13" fmla="*/ 98 h 294"/>
                <a:gd name="T14" fmla="*/ 34 w 174"/>
                <a:gd name="T15" fmla="*/ 75 h 294"/>
                <a:gd name="T16" fmla="*/ 39 w 174"/>
                <a:gd name="T17" fmla="*/ 74 h 294"/>
                <a:gd name="T18" fmla="*/ 98 w 174"/>
                <a:gd name="T19" fmla="*/ 112 h 294"/>
                <a:gd name="T20" fmla="*/ 60 w 174"/>
                <a:gd name="T21" fmla="*/ 172 h 294"/>
                <a:gd name="T22" fmla="*/ 45 w 174"/>
                <a:gd name="T23" fmla="*/ 175 h 294"/>
                <a:gd name="T24" fmla="*/ 6 w 174"/>
                <a:gd name="T25" fmla="*/ 158 h 294"/>
                <a:gd name="T26" fmla="*/ 59 w 174"/>
                <a:gd name="T27" fmla="*/ 28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" h="294">
                  <a:moveTo>
                    <a:pt x="59" y="285"/>
                  </a:moveTo>
                  <a:cubicBezTo>
                    <a:pt x="128" y="270"/>
                    <a:pt x="128" y="270"/>
                    <a:pt x="128" y="270"/>
                  </a:cubicBezTo>
                  <a:cubicBezTo>
                    <a:pt x="157" y="263"/>
                    <a:pt x="174" y="157"/>
                    <a:pt x="166" y="118"/>
                  </a:cubicBezTo>
                  <a:cubicBezTo>
                    <a:pt x="164" y="108"/>
                    <a:pt x="164" y="108"/>
                    <a:pt x="164" y="108"/>
                  </a:cubicBezTo>
                  <a:cubicBezTo>
                    <a:pt x="155" y="69"/>
                    <a:pt x="99" y="0"/>
                    <a:pt x="65" y="7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21" y="17"/>
                    <a:pt x="0" y="62"/>
                    <a:pt x="3" y="98"/>
                  </a:cubicBezTo>
                  <a:cubicBezTo>
                    <a:pt x="10" y="86"/>
                    <a:pt x="14" y="80"/>
                    <a:pt x="34" y="75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63" y="69"/>
                    <a:pt x="93" y="88"/>
                    <a:pt x="98" y="112"/>
                  </a:cubicBezTo>
                  <a:cubicBezTo>
                    <a:pt x="104" y="137"/>
                    <a:pt x="84" y="167"/>
                    <a:pt x="60" y="172"/>
                  </a:cubicBezTo>
                  <a:cubicBezTo>
                    <a:pt x="45" y="175"/>
                    <a:pt x="45" y="175"/>
                    <a:pt x="45" y="175"/>
                  </a:cubicBezTo>
                  <a:cubicBezTo>
                    <a:pt x="31" y="179"/>
                    <a:pt x="17" y="161"/>
                    <a:pt x="6" y="158"/>
                  </a:cubicBezTo>
                  <a:cubicBezTo>
                    <a:pt x="15" y="197"/>
                    <a:pt x="20" y="294"/>
                    <a:pt x="59" y="2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23"/>
            <p:cNvSpPr>
              <a:spLocks noEditPoints="1"/>
            </p:cNvSpPr>
            <p:nvPr/>
          </p:nvSpPr>
          <p:spPr bwMode="auto">
            <a:xfrm>
              <a:off x="2162" y="176"/>
              <a:ext cx="324" cy="386"/>
            </a:xfrm>
            <a:custGeom>
              <a:avLst/>
              <a:gdLst>
                <a:gd name="T0" fmla="*/ 128 w 291"/>
                <a:gd name="T1" fmla="*/ 316 h 347"/>
                <a:gd name="T2" fmla="*/ 27 w 291"/>
                <a:gd name="T3" fmla="*/ 252 h 347"/>
                <a:gd name="T4" fmla="*/ 34 w 291"/>
                <a:gd name="T5" fmla="*/ 122 h 347"/>
                <a:gd name="T6" fmla="*/ 113 w 291"/>
                <a:gd name="T7" fmla="*/ 38 h 347"/>
                <a:gd name="T8" fmla="*/ 246 w 291"/>
                <a:gd name="T9" fmla="*/ 132 h 347"/>
                <a:gd name="T10" fmla="*/ 214 w 291"/>
                <a:gd name="T11" fmla="*/ 241 h 347"/>
                <a:gd name="T12" fmla="*/ 128 w 291"/>
                <a:gd name="T13" fmla="*/ 316 h 347"/>
                <a:gd name="T14" fmla="*/ 129 w 291"/>
                <a:gd name="T15" fmla="*/ 347 h 347"/>
                <a:gd name="T16" fmla="*/ 269 w 291"/>
                <a:gd name="T17" fmla="*/ 121 h 347"/>
                <a:gd name="T18" fmla="*/ 102 w 291"/>
                <a:gd name="T19" fmla="*/ 15 h 347"/>
                <a:gd name="T20" fmla="*/ 97 w 291"/>
                <a:gd name="T21" fmla="*/ 16 h 347"/>
                <a:gd name="T22" fmla="*/ 6 w 291"/>
                <a:gd name="T23" fmla="*/ 113 h 347"/>
                <a:gd name="T24" fmla="*/ 4 w 291"/>
                <a:gd name="T25" fmla="*/ 267 h 347"/>
                <a:gd name="T26" fmla="*/ 129 w 291"/>
                <a:gd name="T27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1" h="347">
                  <a:moveTo>
                    <a:pt x="128" y="316"/>
                  </a:moveTo>
                  <a:cubicBezTo>
                    <a:pt x="128" y="316"/>
                    <a:pt x="29" y="261"/>
                    <a:pt x="27" y="252"/>
                  </a:cubicBezTo>
                  <a:cubicBezTo>
                    <a:pt x="27" y="252"/>
                    <a:pt x="30" y="128"/>
                    <a:pt x="34" y="122"/>
                  </a:cubicBezTo>
                  <a:cubicBezTo>
                    <a:pt x="41" y="85"/>
                    <a:pt x="69" y="48"/>
                    <a:pt x="113" y="38"/>
                  </a:cubicBezTo>
                  <a:cubicBezTo>
                    <a:pt x="166" y="26"/>
                    <a:pt x="232" y="68"/>
                    <a:pt x="246" y="132"/>
                  </a:cubicBezTo>
                  <a:cubicBezTo>
                    <a:pt x="256" y="180"/>
                    <a:pt x="239" y="215"/>
                    <a:pt x="214" y="241"/>
                  </a:cubicBezTo>
                  <a:cubicBezTo>
                    <a:pt x="202" y="259"/>
                    <a:pt x="147" y="312"/>
                    <a:pt x="128" y="316"/>
                  </a:cubicBezTo>
                  <a:moveTo>
                    <a:pt x="129" y="347"/>
                  </a:moveTo>
                  <a:cubicBezTo>
                    <a:pt x="203" y="310"/>
                    <a:pt x="291" y="219"/>
                    <a:pt x="269" y="121"/>
                  </a:cubicBezTo>
                  <a:cubicBezTo>
                    <a:pt x="252" y="43"/>
                    <a:pt x="171" y="0"/>
                    <a:pt x="102" y="15"/>
                  </a:cubicBezTo>
                  <a:cubicBezTo>
                    <a:pt x="97" y="16"/>
                    <a:pt x="97" y="16"/>
                    <a:pt x="97" y="16"/>
                  </a:cubicBezTo>
                  <a:cubicBezTo>
                    <a:pt x="49" y="26"/>
                    <a:pt x="13" y="75"/>
                    <a:pt x="6" y="113"/>
                  </a:cubicBezTo>
                  <a:cubicBezTo>
                    <a:pt x="6" y="133"/>
                    <a:pt x="0" y="247"/>
                    <a:pt x="4" y="267"/>
                  </a:cubicBezTo>
                  <a:cubicBezTo>
                    <a:pt x="7" y="276"/>
                    <a:pt x="113" y="340"/>
                    <a:pt x="129" y="34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24"/>
            <p:cNvSpPr>
              <a:spLocks noEditPoints="1"/>
            </p:cNvSpPr>
            <p:nvPr/>
          </p:nvSpPr>
          <p:spPr bwMode="auto">
            <a:xfrm>
              <a:off x="508" y="538"/>
              <a:ext cx="358" cy="362"/>
            </a:xfrm>
            <a:custGeom>
              <a:avLst/>
              <a:gdLst>
                <a:gd name="T0" fmla="*/ 223 w 322"/>
                <a:gd name="T1" fmla="*/ 297 h 325"/>
                <a:gd name="T2" fmla="*/ 45 w 322"/>
                <a:gd name="T3" fmla="*/ 188 h 325"/>
                <a:gd name="T4" fmla="*/ 41 w 322"/>
                <a:gd name="T5" fmla="*/ 168 h 325"/>
                <a:gd name="T6" fmla="*/ 129 w 322"/>
                <a:gd name="T7" fmla="*/ 36 h 325"/>
                <a:gd name="T8" fmla="*/ 236 w 322"/>
                <a:gd name="T9" fmla="*/ 79 h 325"/>
                <a:gd name="T10" fmla="*/ 293 w 322"/>
                <a:gd name="T11" fmla="*/ 200 h 325"/>
                <a:gd name="T12" fmla="*/ 223 w 322"/>
                <a:gd name="T13" fmla="*/ 297 h 325"/>
                <a:gd name="T14" fmla="*/ 239 w 322"/>
                <a:gd name="T15" fmla="*/ 325 h 325"/>
                <a:gd name="T16" fmla="*/ 319 w 322"/>
                <a:gd name="T17" fmla="*/ 199 h 325"/>
                <a:gd name="T18" fmla="*/ 252 w 322"/>
                <a:gd name="T19" fmla="*/ 60 h 325"/>
                <a:gd name="T20" fmla="*/ 129 w 322"/>
                <a:gd name="T21" fmla="*/ 11 h 325"/>
                <a:gd name="T22" fmla="*/ 124 w 322"/>
                <a:gd name="T23" fmla="*/ 12 h 325"/>
                <a:gd name="T24" fmla="*/ 18 w 322"/>
                <a:gd name="T25" fmla="*/ 179 h 325"/>
                <a:gd name="T26" fmla="*/ 239 w 322"/>
                <a:gd name="T27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2" h="325">
                  <a:moveTo>
                    <a:pt x="223" y="297"/>
                  </a:moveTo>
                  <a:cubicBezTo>
                    <a:pt x="189" y="305"/>
                    <a:pt x="58" y="247"/>
                    <a:pt x="45" y="188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28" y="110"/>
                    <a:pt x="76" y="48"/>
                    <a:pt x="129" y="36"/>
                  </a:cubicBezTo>
                  <a:cubicBezTo>
                    <a:pt x="173" y="27"/>
                    <a:pt x="215" y="53"/>
                    <a:pt x="236" y="79"/>
                  </a:cubicBezTo>
                  <a:cubicBezTo>
                    <a:pt x="245" y="98"/>
                    <a:pt x="290" y="185"/>
                    <a:pt x="293" y="200"/>
                  </a:cubicBezTo>
                  <a:cubicBezTo>
                    <a:pt x="291" y="211"/>
                    <a:pt x="232" y="295"/>
                    <a:pt x="223" y="297"/>
                  </a:cubicBezTo>
                  <a:moveTo>
                    <a:pt x="239" y="325"/>
                  </a:moveTo>
                  <a:cubicBezTo>
                    <a:pt x="251" y="312"/>
                    <a:pt x="322" y="214"/>
                    <a:pt x="319" y="199"/>
                  </a:cubicBezTo>
                  <a:cubicBezTo>
                    <a:pt x="313" y="175"/>
                    <a:pt x="263" y="84"/>
                    <a:pt x="252" y="60"/>
                  </a:cubicBezTo>
                  <a:cubicBezTo>
                    <a:pt x="230" y="29"/>
                    <a:pt x="178" y="0"/>
                    <a:pt x="129" y="11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56" y="27"/>
                    <a:pt x="0" y="100"/>
                    <a:pt x="18" y="179"/>
                  </a:cubicBezTo>
                  <a:cubicBezTo>
                    <a:pt x="39" y="276"/>
                    <a:pt x="157" y="322"/>
                    <a:pt x="239" y="32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25"/>
            <p:cNvSpPr>
              <a:spLocks/>
            </p:cNvSpPr>
            <p:nvPr/>
          </p:nvSpPr>
          <p:spPr bwMode="auto">
            <a:xfrm>
              <a:off x="1951" y="989"/>
              <a:ext cx="197" cy="193"/>
            </a:xfrm>
            <a:custGeom>
              <a:avLst/>
              <a:gdLst>
                <a:gd name="T0" fmla="*/ 101 w 177"/>
                <a:gd name="T1" fmla="*/ 166 h 173"/>
                <a:gd name="T2" fmla="*/ 167 w 177"/>
                <a:gd name="T3" fmla="*/ 69 h 173"/>
                <a:gd name="T4" fmla="*/ 67 w 177"/>
                <a:gd name="T5" fmla="*/ 10 h 173"/>
                <a:gd name="T6" fmla="*/ 62 w 177"/>
                <a:gd name="T7" fmla="*/ 11 h 173"/>
                <a:gd name="T8" fmla="*/ 8 w 177"/>
                <a:gd name="T9" fmla="*/ 89 h 173"/>
                <a:gd name="T10" fmla="*/ 14 w 177"/>
                <a:gd name="T11" fmla="*/ 118 h 173"/>
                <a:gd name="T12" fmla="*/ 101 w 177"/>
                <a:gd name="T13" fmla="*/ 16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173">
                  <a:moveTo>
                    <a:pt x="101" y="166"/>
                  </a:moveTo>
                  <a:cubicBezTo>
                    <a:pt x="145" y="156"/>
                    <a:pt x="177" y="113"/>
                    <a:pt x="167" y="69"/>
                  </a:cubicBezTo>
                  <a:cubicBezTo>
                    <a:pt x="157" y="25"/>
                    <a:pt x="111" y="0"/>
                    <a:pt x="67" y="10"/>
                  </a:cubicBezTo>
                  <a:cubicBezTo>
                    <a:pt x="62" y="11"/>
                    <a:pt x="62" y="11"/>
                    <a:pt x="62" y="11"/>
                  </a:cubicBezTo>
                  <a:cubicBezTo>
                    <a:pt x="33" y="17"/>
                    <a:pt x="0" y="55"/>
                    <a:pt x="8" y="89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22" y="153"/>
                    <a:pt x="67" y="173"/>
                    <a:pt x="101" y="16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26"/>
            <p:cNvSpPr>
              <a:spLocks/>
            </p:cNvSpPr>
            <p:nvPr/>
          </p:nvSpPr>
          <p:spPr bwMode="auto">
            <a:xfrm>
              <a:off x="1068" y="1212"/>
              <a:ext cx="197" cy="194"/>
            </a:xfrm>
            <a:custGeom>
              <a:avLst/>
              <a:gdLst>
                <a:gd name="T0" fmla="*/ 107 w 177"/>
                <a:gd name="T1" fmla="*/ 165 h 174"/>
                <a:gd name="T2" fmla="*/ 167 w 177"/>
                <a:gd name="T3" fmla="*/ 64 h 174"/>
                <a:gd name="T4" fmla="*/ 83 w 177"/>
                <a:gd name="T5" fmla="*/ 6 h 174"/>
                <a:gd name="T6" fmla="*/ 12 w 177"/>
                <a:gd name="T7" fmla="*/ 104 h 174"/>
                <a:gd name="T8" fmla="*/ 107 w 17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174">
                  <a:moveTo>
                    <a:pt x="107" y="165"/>
                  </a:moveTo>
                  <a:cubicBezTo>
                    <a:pt x="156" y="154"/>
                    <a:pt x="177" y="108"/>
                    <a:pt x="167" y="64"/>
                  </a:cubicBezTo>
                  <a:cubicBezTo>
                    <a:pt x="160" y="30"/>
                    <a:pt x="112" y="0"/>
                    <a:pt x="83" y="6"/>
                  </a:cubicBezTo>
                  <a:cubicBezTo>
                    <a:pt x="29" y="18"/>
                    <a:pt x="0" y="50"/>
                    <a:pt x="12" y="104"/>
                  </a:cubicBezTo>
                  <a:cubicBezTo>
                    <a:pt x="22" y="148"/>
                    <a:pt x="64" y="174"/>
                    <a:pt x="107" y="16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27"/>
            <p:cNvSpPr>
              <a:spLocks/>
            </p:cNvSpPr>
            <p:nvPr/>
          </p:nvSpPr>
          <p:spPr bwMode="auto">
            <a:xfrm>
              <a:off x="1342" y="792"/>
              <a:ext cx="162" cy="294"/>
            </a:xfrm>
            <a:custGeom>
              <a:avLst/>
              <a:gdLst>
                <a:gd name="T0" fmla="*/ 146 w 146"/>
                <a:gd name="T1" fmla="*/ 244 h 264"/>
                <a:gd name="T2" fmla="*/ 139 w 146"/>
                <a:gd name="T3" fmla="*/ 189 h 264"/>
                <a:gd name="T4" fmla="*/ 136 w 146"/>
                <a:gd name="T5" fmla="*/ 175 h 264"/>
                <a:gd name="T6" fmla="*/ 0 w 146"/>
                <a:gd name="T7" fmla="*/ 0 h 264"/>
                <a:gd name="T8" fmla="*/ 70 w 146"/>
                <a:gd name="T9" fmla="*/ 107 h 264"/>
                <a:gd name="T10" fmla="*/ 74 w 146"/>
                <a:gd name="T11" fmla="*/ 127 h 264"/>
                <a:gd name="T12" fmla="*/ 54 w 146"/>
                <a:gd name="T13" fmla="*/ 264 h 264"/>
                <a:gd name="T14" fmla="*/ 146 w 146"/>
                <a:gd name="T15" fmla="*/ 24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6" h="264">
                  <a:moveTo>
                    <a:pt x="146" y="244"/>
                  </a:moveTo>
                  <a:cubicBezTo>
                    <a:pt x="139" y="189"/>
                    <a:pt x="139" y="189"/>
                    <a:pt x="139" y="189"/>
                  </a:cubicBezTo>
                  <a:cubicBezTo>
                    <a:pt x="136" y="175"/>
                    <a:pt x="136" y="175"/>
                    <a:pt x="136" y="175"/>
                  </a:cubicBezTo>
                  <a:cubicBezTo>
                    <a:pt x="117" y="87"/>
                    <a:pt x="68" y="5"/>
                    <a:pt x="0" y="0"/>
                  </a:cubicBezTo>
                  <a:cubicBezTo>
                    <a:pt x="17" y="27"/>
                    <a:pt x="60" y="63"/>
                    <a:pt x="70" y="10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82" y="161"/>
                    <a:pt x="63" y="237"/>
                    <a:pt x="54" y="264"/>
                  </a:cubicBezTo>
                  <a:lnTo>
                    <a:pt x="146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28"/>
            <p:cNvSpPr>
              <a:spLocks/>
            </p:cNvSpPr>
            <p:nvPr/>
          </p:nvSpPr>
          <p:spPr bwMode="auto">
            <a:xfrm>
              <a:off x="1810" y="713"/>
              <a:ext cx="121" cy="219"/>
            </a:xfrm>
            <a:custGeom>
              <a:avLst/>
              <a:gdLst>
                <a:gd name="T0" fmla="*/ 56 w 109"/>
                <a:gd name="T1" fmla="*/ 94 h 197"/>
                <a:gd name="T2" fmla="*/ 59 w 109"/>
                <a:gd name="T3" fmla="*/ 109 h 197"/>
                <a:gd name="T4" fmla="*/ 53 w 109"/>
                <a:gd name="T5" fmla="*/ 197 h 197"/>
                <a:gd name="T6" fmla="*/ 107 w 109"/>
                <a:gd name="T7" fmla="*/ 139 h 197"/>
                <a:gd name="T8" fmla="*/ 99 w 109"/>
                <a:gd name="T9" fmla="*/ 105 h 197"/>
                <a:gd name="T10" fmla="*/ 0 w 109"/>
                <a:gd name="T11" fmla="*/ 4 h 197"/>
                <a:gd name="T12" fmla="*/ 56 w 109"/>
                <a:gd name="T13" fmla="*/ 9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97">
                  <a:moveTo>
                    <a:pt x="56" y="94"/>
                  </a:moveTo>
                  <a:cubicBezTo>
                    <a:pt x="59" y="109"/>
                    <a:pt x="59" y="109"/>
                    <a:pt x="59" y="109"/>
                  </a:cubicBezTo>
                  <a:cubicBezTo>
                    <a:pt x="66" y="138"/>
                    <a:pt x="59" y="175"/>
                    <a:pt x="53" y="197"/>
                  </a:cubicBezTo>
                  <a:cubicBezTo>
                    <a:pt x="62" y="190"/>
                    <a:pt x="109" y="149"/>
                    <a:pt x="107" y="139"/>
                  </a:cubicBezTo>
                  <a:cubicBezTo>
                    <a:pt x="99" y="105"/>
                    <a:pt x="99" y="105"/>
                    <a:pt x="99" y="105"/>
                  </a:cubicBezTo>
                  <a:cubicBezTo>
                    <a:pt x="90" y="61"/>
                    <a:pt x="41" y="0"/>
                    <a:pt x="0" y="4"/>
                  </a:cubicBezTo>
                  <a:cubicBezTo>
                    <a:pt x="14" y="21"/>
                    <a:pt x="51" y="69"/>
                    <a:pt x="56" y="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29"/>
            <p:cNvSpPr>
              <a:spLocks/>
            </p:cNvSpPr>
            <p:nvPr/>
          </p:nvSpPr>
          <p:spPr bwMode="auto">
            <a:xfrm>
              <a:off x="1192" y="2228"/>
              <a:ext cx="389" cy="338"/>
            </a:xfrm>
            <a:custGeom>
              <a:avLst/>
              <a:gdLst>
                <a:gd name="T0" fmla="*/ 347 w 389"/>
                <a:gd name="T1" fmla="*/ 107 h 338"/>
                <a:gd name="T2" fmla="*/ 383 w 389"/>
                <a:gd name="T3" fmla="*/ 264 h 338"/>
                <a:gd name="T4" fmla="*/ 77 w 389"/>
                <a:gd name="T5" fmla="*/ 331 h 338"/>
                <a:gd name="T6" fmla="*/ 14 w 389"/>
                <a:gd name="T7" fmla="*/ 14 h 338"/>
                <a:gd name="T8" fmla="*/ 21 w 389"/>
                <a:gd name="T9" fmla="*/ 19 h 338"/>
                <a:gd name="T10" fmla="*/ 14 w 389"/>
                <a:gd name="T11" fmla="*/ 14 h 338"/>
                <a:gd name="T12" fmla="*/ 0 w 389"/>
                <a:gd name="T13" fmla="*/ 0 h 338"/>
                <a:gd name="T14" fmla="*/ 74 w 389"/>
                <a:gd name="T15" fmla="*/ 338 h 338"/>
                <a:gd name="T16" fmla="*/ 389 w 389"/>
                <a:gd name="T17" fmla="*/ 269 h 338"/>
                <a:gd name="T18" fmla="*/ 347 w 389"/>
                <a:gd name="T19" fmla="*/ 107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9" h="338">
                  <a:moveTo>
                    <a:pt x="347" y="107"/>
                  </a:moveTo>
                  <a:lnTo>
                    <a:pt x="383" y="264"/>
                  </a:lnTo>
                  <a:lnTo>
                    <a:pt x="77" y="331"/>
                  </a:lnTo>
                  <a:lnTo>
                    <a:pt x="14" y="14"/>
                  </a:lnTo>
                  <a:lnTo>
                    <a:pt x="21" y="19"/>
                  </a:lnTo>
                  <a:lnTo>
                    <a:pt x="14" y="14"/>
                  </a:lnTo>
                  <a:lnTo>
                    <a:pt x="0" y="0"/>
                  </a:lnTo>
                  <a:lnTo>
                    <a:pt x="74" y="338"/>
                  </a:lnTo>
                  <a:lnTo>
                    <a:pt x="389" y="269"/>
                  </a:lnTo>
                  <a:lnTo>
                    <a:pt x="347" y="107"/>
                  </a:lnTo>
                  <a:close/>
                </a:path>
              </a:pathLst>
            </a:custGeom>
            <a:solidFill>
              <a:srgbClr val="BCB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30"/>
            <p:cNvSpPr>
              <a:spLocks/>
            </p:cNvSpPr>
            <p:nvPr/>
          </p:nvSpPr>
          <p:spPr bwMode="auto">
            <a:xfrm>
              <a:off x="1228" y="903"/>
              <a:ext cx="63" cy="68"/>
            </a:xfrm>
            <a:custGeom>
              <a:avLst/>
              <a:gdLst>
                <a:gd name="T0" fmla="*/ 30 w 56"/>
                <a:gd name="T1" fmla="*/ 59 h 61"/>
                <a:gd name="T2" fmla="*/ 35 w 56"/>
                <a:gd name="T3" fmla="*/ 58 h 61"/>
                <a:gd name="T4" fmla="*/ 54 w 56"/>
                <a:gd name="T5" fmla="*/ 28 h 61"/>
                <a:gd name="T6" fmla="*/ 28 w 56"/>
                <a:gd name="T7" fmla="*/ 3 h 61"/>
                <a:gd name="T8" fmla="*/ 13 w 56"/>
                <a:gd name="T9" fmla="*/ 6 h 61"/>
                <a:gd name="T10" fmla="*/ 2 w 56"/>
                <a:gd name="T11" fmla="*/ 24 h 61"/>
                <a:gd name="T12" fmla="*/ 6 w 56"/>
                <a:gd name="T13" fmla="*/ 44 h 61"/>
                <a:gd name="T14" fmla="*/ 30 w 56"/>
                <a:gd name="T15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61">
                  <a:moveTo>
                    <a:pt x="30" y="59"/>
                  </a:moveTo>
                  <a:cubicBezTo>
                    <a:pt x="35" y="58"/>
                    <a:pt x="35" y="58"/>
                    <a:pt x="35" y="58"/>
                  </a:cubicBezTo>
                  <a:cubicBezTo>
                    <a:pt x="45" y="56"/>
                    <a:pt x="56" y="38"/>
                    <a:pt x="54" y="28"/>
                  </a:cubicBezTo>
                  <a:cubicBezTo>
                    <a:pt x="51" y="13"/>
                    <a:pt x="43" y="0"/>
                    <a:pt x="28" y="3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4" y="8"/>
                    <a:pt x="0" y="14"/>
                    <a:pt x="2" y="2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8" y="53"/>
                    <a:pt x="20" y="61"/>
                    <a:pt x="30" y="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31"/>
            <p:cNvSpPr>
              <a:spLocks/>
            </p:cNvSpPr>
            <p:nvPr/>
          </p:nvSpPr>
          <p:spPr bwMode="auto">
            <a:xfrm>
              <a:off x="1683" y="811"/>
              <a:ext cx="64" cy="60"/>
            </a:xfrm>
            <a:custGeom>
              <a:avLst/>
              <a:gdLst>
                <a:gd name="T0" fmla="*/ 32 w 58"/>
                <a:gd name="T1" fmla="*/ 52 h 54"/>
                <a:gd name="T2" fmla="*/ 37 w 58"/>
                <a:gd name="T3" fmla="*/ 51 h 54"/>
                <a:gd name="T4" fmla="*/ 56 w 58"/>
                <a:gd name="T5" fmla="*/ 21 h 54"/>
                <a:gd name="T6" fmla="*/ 26 w 58"/>
                <a:gd name="T7" fmla="*/ 2 h 54"/>
                <a:gd name="T8" fmla="*/ 21 w 58"/>
                <a:gd name="T9" fmla="*/ 3 h 54"/>
                <a:gd name="T10" fmla="*/ 2 w 58"/>
                <a:gd name="T11" fmla="*/ 33 h 54"/>
                <a:gd name="T12" fmla="*/ 32 w 58"/>
                <a:gd name="T13" fmla="*/ 5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54">
                  <a:moveTo>
                    <a:pt x="32" y="52"/>
                  </a:moveTo>
                  <a:cubicBezTo>
                    <a:pt x="37" y="51"/>
                    <a:pt x="37" y="51"/>
                    <a:pt x="37" y="51"/>
                  </a:cubicBezTo>
                  <a:cubicBezTo>
                    <a:pt x="46" y="48"/>
                    <a:pt x="58" y="31"/>
                    <a:pt x="56" y="21"/>
                  </a:cubicBezTo>
                  <a:cubicBezTo>
                    <a:pt x="54" y="11"/>
                    <a:pt x="36" y="0"/>
                    <a:pt x="26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1" y="5"/>
                    <a:pt x="0" y="23"/>
                    <a:pt x="2" y="33"/>
                  </a:cubicBezTo>
                  <a:cubicBezTo>
                    <a:pt x="4" y="42"/>
                    <a:pt x="22" y="54"/>
                    <a:pt x="32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32"/>
            <p:cNvSpPr>
              <a:spLocks/>
            </p:cNvSpPr>
            <p:nvPr/>
          </p:nvSpPr>
          <p:spPr bwMode="auto">
            <a:xfrm>
              <a:off x="1233" y="1821"/>
              <a:ext cx="48" cy="56"/>
            </a:xfrm>
            <a:custGeom>
              <a:avLst/>
              <a:gdLst>
                <a:gd name="T0" fmla="*/ 40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0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0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5" y="42"/>
                    <a:pt x="3" y="29"/>
                  </a:cubicBezTo>
                  <a:cubicBezTo>
                    <a:pt x="0" y="17"/>
                    <a:pt x="6" y="5"/>
                    <a:pt x="17" y="2"/>
                  </a:cubicBezTo>
                  <a:cubicBezTo>
                    <a:pt x="27" y="0"/>
                    <a:pt x="38" y="8"/>
                    <a:pt x="40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33"/>
            <p:cNvSpPr>
              <a:spLocks/>
            </p:cNvSpPr>
            <p:nvPr/>
          </p:nvSpPr>
          <p:spPr bwMode="auto">
            <a:xfrm>
              <a:off x="1388" y="1670"/>
              <a:ext cx="30" cy="36"/>
            </a:xfrm>
            <a:custGeom>
              <a:avLst/>
              <a:gdLst>
                <a:gd name="T0" fmla="*/ 26 w 27"/>
                <a:gd name="T1" fmla="*/ 13 h 32"/>
                <a:gd name="T2" fmla="*/ 17 w 27"/>
                <a:gd name="T3" fmla="*/ 30 h 32"/>
                <a:gd name="T4" fmla="*/ 2 w 27"/>
                <a:gd name="T5" fmla="*/ 18 h 32"/>
                <a:gd name="T6" fmla="*/ 10 w 27"/>
                <a:gd name="T7" fmla="*/ 1 h 32"/>
                <a:gd name="T8" fmla="*/ 26 w 27"/>
                <a:gd name="T9" fmla="*/ 1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2">
                  <a:moveTo>
                    <a:pt x="26" y="13"/>
                  </a:moveTo>
                  <a:cubicBezTo>
                    <a:pt x="27" y="21"/>
                    <a:pt x="23" y="29"/>
                    <a:pt x="17" y="30"/>
                  </a:cubicBezTo>
                  <a:cubicBezTo>
                    <a:pt x="10" y="32"/>
                    <a:pt x="3" y="26"/>
                    <a:pt x="2" y="18"/>
                  </a:cubicBezTo>
                  <a:cubicBezTo>
                    <a:pt x="0" y="10"/>
                    <a:pt x="4" y="3"/>
                    <a:pt x="10" y="1"/>
                  </a:cubicBezTo>
                  <a:cubicBezTo>
                    <a:pt x="17" y="0"/>
                    <a:pt x="24" y="5"/>
                    <a:pt x="26" y="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34"/>
            <p:cNvSpPr>
              <a:spLocks/>
            </p:cNvSpPr>
            <p:nvPr/>
          </p:nvSpPr>
          <p:spPr bwMode="auto">
            <a:xfrm>
              <a:off x="1315" y="1978"/>
              <a:ext cx="50" cy="57"/>
            </a:xfrm>
            <a:custGeom>
              <a:avLst/>
              <a:gdLst>
                <a:gd name="T0" fmla="*/ 42 w 45"/>
                <a:gd name="T1" fmla="*/ 21 h 51"/>
                <a:gd name="T2" fmla="*/ 28 w 45"/>
                <a:gd name="T3" fmla="*/ 49 h 51"/>
                <a:gd name="T4" fmla="*/ 3 w 45"/>
                <a:gd name="T5" fmla="*/ 30 h 51"/>
                <a:gd name="T6" fmla="*/ 17 w 45"/>
                <a:gd name="T7" fmla="*/ 2 h 51"/>
                <a:gd name="T8" fmla="*/ 42 w 45"/>
                <a:gd name="T9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1">
                  <a:moveTo>
                    <a:pt x="42" y="21"/>
                  </a:moveTo>
                  <a:cubicBezTo>
                    <a:pt x="45" y="34"/>
                    <a:pt x="39" y="47"/>
                    <a:pt x="28" y="49"/>
                  </a:cubicBezTo>
                  <a:cubicBezTo>
                    <a:pt x="17" y="51"/>
                    <a:pt x="6" y="43"/>
                    <a:pt x="3" y="30"/>
                  </a:cubicBezTo>
                  <a:cubicBezTo>
                    <a:pt x="0" y="17"/>
                    <a:pt x="7" y="5"/>
                    <a:pt x="17" y="2"/>
                  </a:cubicBezTo>
                  <a:cubicBezTo>
                    <a:pt x="28" y="0"/>
                    <a:pt x="39" y="8"/>
                    <a:pt x="4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5"/>
            <p:cNvSpPr>
              <a:spLocks/>
            </p:cNvSpPr>
            <p:nvPr/>
          </p:nvSpPr>
          <p:spPr bwMode="auto">
            <a:xfrm>
              <a:off x="1616" y="1886"/>
              <a:ext cx="49" cy="56"/>
            </a:xfrm>
            <a:custGeom>
              <a:avLst/>
              <a:gdLst>
                <a:gd name="T0" fmla="*/ 41 w 44"/>
                <a:gd name="T1" fmla="*/ 20 h 50"/>
                <a:gd name="T2" fmla="*/ 27 w 44"/>
                <a:gd name="T3" fmla="*/ 47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0"/>
                  </a:moveTo>
                  <a:cubicBezTo>
                    <a:pt x="44" y="33"/>
                    <a:pt x="38" y="45"/>
                    <a:pt x="27" y="47"/>
                  </a:cubicBezTo>
                  <a:cubicBezTo>
                    <a:pt x="17" y="50"/>
                    <a:pt x="6" y="41"/>
                    <a:pt x="3" y="29"/>
                  </a:cubicBezTo>
                  <a:cubicBezTo>
                    <a:pt x="0" y="16"/>
                    <a:pt x="7" y="4"/>
                    <a:pt x="17" y="2"/>
                  </a:cubicBezTo>
                  <a:cubicBezTo>
                    <a:pt x="28" y="0"/>
                    <a:pt x="38" y="8"/>
                    <a:pt x="41" y="2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36"/>
            <p:cNvSpPr>
              <a:spLocks/>
            </p:cNvSpPr>
            <p:nvPr/>
          </p:nvSpPr>
          <p:spPr bwMode="auto">
            <a:xfrm>
              <a:off x="1702" y="1718"/>
              <a:ext cx="49" cy="55"/>
            </a:xfrm>
            <a:custGeom>
              <a:avLst/>
              <a:gdLst>
                <a:gd name="T0" fmla="*/ 41 w 44"/>
                <a:gd name="T1" fmla="*/ 21 h 50"/>
                <a:gd name="T2" fmla="*/ 27 w 44"/>
                <a:gd name="T3" fmla="*/ 48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1"/>
                  </a:moveTo>
                  <a:cubicBezTo>
                    <a:pt x="44" y="34"/>
                    <a:pt x="37" y="46"/>
                    <a:pt x="27" y="48"/>
                  </a:cubicBezTo>
                  <a:cubicBezTo>
                    <a:pt x="17" y="50"/>
                    <a:pt x="6" y="42"/>
                    <a:pt x="3" y="29"/>
                  </a:cubicBezTo>
                  <a:cubicBezTo>
                    <a:pt x="0" y="17"/>
                    <a:pt x="7" y="5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37"/>
            <p:cNvSpPr>
              <a:spLocks/>
            </p:cNvSpPr>
            <p:nvPr/>
          </p:nvSpPr>
          <p:spPr bwMode="auto">
            <a:xfrm>
              <a:off x="1558" y="2115"/>
              <a:ext cx="37" cy="43"/>
            </a:xfrm>
            <a:custGeom>
              <a:avLst/>
              <a:gdLst>
                <a:gd name="T0" fmla="*/ 31 w 33"/>
                <a:gd name="T1" fmla="*/ 16 h 38"/>
                <a:gd name="T2" fmla="*/ 20 w 33"/>
                <a:gd name="T3" fmla="*/ 36 h 38"/>
                <a:gd name="T4" fmla="*/ 2 w 33"/>
                <a:gd name="T5" fmla="*/ 22 h 38"/>
                <a:gd name="T6" fmla="*/ 13 w 33"/>
                <a:gd name="T7" fmla="*/ 2 h 38"/>
                <a:gd name="T8" fmla="*/ 31 w 33"/>
                <a:gd name="T9" fmla="*/ 1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8">
                  <a:moveTo>
                    <a:pt x="31" y="16"/>
                  </a:moveTo>
                  <a:cubicBezTo>
                    <a:pt x="33" y="25"/>
                    <a:pt x="28" y="34"/>
                    <a:pt x="20" y="36"/>
                  </a:cubicBezTo>
                  <a:cubicBezTo>
                    <a:pt x="12" y="38"/>
                    <a:pt x="4" y="32"/>
                    <a:pt x="2" y="22"/>
                  </a:cubicBezTo>
                  <a:cubicBezTo>
                    <a:pt x="0" y="13"/>
                    <a:pt x="5" y="3"/>
                    <a:pt x="13" y="2"/>
                  </a:cubicBezTo>
                  <a:cubicBezTo>
                    <a:pt x="21" y="0"/>
                    <a:pt x="29" y="6"/>
                    <a:pt x="31" y="1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8"/>
            <p:cNvSpPr>
              <a:spLocks/>
            </p:cNvSpPr>
            <p:nvPr/>
          </p:nvSpPr>
          <p:spPr bwMode="auto">
            <a:xfrm>
              <a:off x="1765" y="1960"/>
              <a:ext cx="64" cy="72"/>
            </a:xfrm>
            <a:custGeom>
              <a:avLst/>
              <a:gdLst>
                <a:gd name="T0" fmla="*/ 53 w 57"/>
                <a:gd name="T1" fmla="*/ 27 h 65"/>
                <a:gd name="T2" fmla="*/ 35 w 57"/>
                <a:gd name="T3" fmla="*/ 62 h 65"/>
                <a:gd name="T4" fmla="*/ 3 w 57"/>
                <a:gd name="T5" fmla="*/ 38 h 65"/>
                <a:gd name="T6" fmla="*/ 22 w 57"/>
                <a:gd name="T7" fmla="*/ 3 h 65"/>
                <a:gd name="T8" fmla="*/ 53 w 57"/>
                <a:gd name="T9" fmla="*/ 2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53" y="27"/>
                  </a:moveTo>
                  <a:cubicBezTo>
                    <a:pt x="57" y="43"/>
                    <a:pt x="48" y="59"/>
                    <a:pt x="35" y="62"/>
                  </a:cubicBezTo>
                  <a:cubicBezTo>
                    <a:pt x="21" y="65"/>
                    <a:pt x="7" y="54"/>
                    <a:pt x="3" y="38"/>
                  </a:cubicBezTo>
                  <a:cubicBezTo>
                    <a:pt x="0" y="21"/>
                    <a:pt x="8" y="6"/>
                    <a:pt x="22" y="3"/>
                  </a:cubicBezTo>
                  <a:cubicBezTo>
                    <a:pt x="35" y="0"/>
                    <a:pt x="49" y="11"/>
                    <a:pt x="53" y="2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39"/>
            <p:cNvSpPr>
              <a:spLocks/>
            </p:cNvSpPr>
            <p:nvPr/>
          </p:nvSpPr>
          <p:spPr bwMode="auto">
            <a:xfrm>
              <a:off x="1991" y="2036"/>
              <a:ext cx="48" cy="56"/>
            </a:xfrm>
            <a:custGeom>
              <a:avLst/>
              <a:gdLst>
                <a:gd name="T0" fmla="*/ 41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1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1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6" y="42"/>
                    <a:pt x="3" y="29"/>
                  </a:cubicBezTo>
                  <a:cubicBezTo>
                    <a:pt x="0" y="17"/>
                    <a:pt x="6" y="5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40"/>
            <p:cNvSpPr>
              <a:spLocks/>
            </p:cNvSpPr>
            <p:nvPr/>
          </p:nvSpPr>
          <p:spPr bwMode="auto">
            <a:xfrm>
              <a:off x="1948" y="1839"/>
              <a:ext cx="48" cy="56"/>
            </a:xfrm>
            <a:custGeom>
              <a:avLst/>
              <a:gdLst>
                <a:gd name="T0" fmla="*/ 41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1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1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6" y="42"/>
                    <a:pt x="3" y="29"/>
                  </a:cubicBezTo>
                  <a:cubicBezTo>
                    <a:pt x="0" y="16"/>
                    <a:pt x="6" y="4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41"/>
            <p:cNvSpPr>
              <a:spLocks/>
            </p:cNvSpPr>
            <p:nvPr/>
          </p:nvSpPr>
          <p:spPr bwMode="auto">
            <a:xfrm>
              <a:off x="2100" y="1527"/>
              <a:ext cx="48" cy="56"/>
            </a:xfrm>
            <a:custGeom>
              <a:avLst/>
              <a:gdLst>
                <a:gd name="T0" fmla="*/ 40 w 43"/>
                <a:gd name="T1" fmla="*/ 21 h 50"/>
                <a:gd name="T2" fmla="*/ 26 w 43"/>
                <a:gd name="T3" fmla="*/ 48 h 50"/>
                <a:gd name="T4" fmla="*/ 2 w 43"/>
                <a:gd name="T5" fmla="*/ 29 h 50"/>
                <a:gd name="T6" fmla="*/ 16 w 43"/>
                <a:gd name="T7" fmla="*/ 2 h 50"/>
                <a:gd name="T8" fmla="*/ 40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0" y="21"/>
                  </a:moveTo>
                  <a:cubicBezTo>
                    <a:pt x="43" y="34"/>
                    <a:pt x="37" y="46"/>
                    <a:pt x="26" y="48"/>
                  </a:cubicBezTo>
                  <a:cubicBezTo>
                    <a:pt x="16" y="50"/>
                    <a:pt x="5" y="42"/>
                    <a:pt x="2" y="29"/>
                  </a:cubicBezTo>
                  <a:cubicBezTo>
                    <a:pt x="0" y="17"/>
                    <a:pt x="6" y="5"/>
                    <a:pt x="16" y="2"/>
                  </a:cubicBezTo>
                  <a:cubicBezTo>
                    <a:pt x="27" y="0"/>
                    <a:pt x="38" y="8"/>
                    <a:pt x="40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42"/>
            <p:cNvSpPr>
              <a:spLocks/>
            </p:cNvSpPr>
            <p:nvPr/>
          </p:nvSpPr>
          <p:spPr bwMode="auto">
            <a:xfrm>
              <a:off x="2146" y="1850"/>
              <a:ext cx="36" cy="42"/>
            </a:xfrm>
            <a:custGeom>
              <a:avLst/>
              <a:gdLst>
                <a:gd name="T0" fmla="*/ 30 w 32"/>
                <a:gd name="T1" fmla="*/ 15 h 37"/>
                <a:gd name="T2" fmla="*/ 19 w 32"/>
                <a:gd name="T3" fmla="*/ 35 h 37"/>
                <a:gd name="T4" fmla="*/ 2 w 32"/>
                <a:gd name="T5" fmla="*/ 21 h 37"/>
                <a:gd name="T6" fmla="*/ 12 w 32"/>
                <a:gd name="T7" fmla="*/ 1 h 37"/>
                <a:gd name="T8" fmla="*/ 30 w 32"/>
                <a:gd name="T9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30" y="15"/>
                  </a:moveTo>
                  <a:cubicBezTo>
                    <a:pt x="32" y="24"/>
                    <a:pt x="27" y="33"/>
                    <a:pt x="19" y="35"/>
                  </a:cubicBezTo>
                  <a:cubicBezTo>
                    <a:pt x="12" y="37"/>
                    <a:pt x="4" y="31"/>
                    <a:pt x="2" y="21"/>
                  </a:cubicBezTo>
                  <a:cubicBezTo>
                    <a:pt x="0" y="12"/>
                    <a:pt x="4" y="3"/>
                    <a:pt x="12" y="1"/>
                  </a:cubicBezTo>
                  <a:cubicBezTo>
                    <a:pt x="20" y="0"/>
                    <a:pt x="28" y="6"/>
                    <a:pt x="30" y="1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43"/>
            <p:cNvSpPr>
              <a:spLocks/>
            </p:cNvSpPr>
            <p:nvPr/>
          </p:nvSpPr>
          <p:spPr bwMode="auto">
            <a:xfrm>
              <a:off x="2339" y="1834"/>
              <a:ext cx="49" cy="55"/>
            </a:xfrm>
            <a:custGeom>
              <a:avLst/>
              <a:gdLst>
                <a:gd name="T0" fmla="*/ 41 w 44"/>
                <a:gd name="T1" fmla="*/ 21 h 50"/>
                <a:gd name="T2" fmla="*/ 27 w 44"/>
                <a:gd name="T3" fmla="*/ 47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1"/>
                  </a:moveTo>
                  <a:cubicBezTo>
                    <a:pt x="44" y="33"/>
                    <a:pt x="37" y="45"/>
                    <a:pt x="27" y="47"/>
                  </a:cubicBezTo>
                  <a:cubicBezTo>
                    <a:pt x="16" y="50"/>
                    <a:pt x="6" y="41"/>
                    <a:pt x="3" y="29"/>
                  </a:cubicBezTo>
                  <a:cubicBezTo>
                    <a:pt x="0" y="16"/>
                    <a:pt x="6" y="4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44"/>
            <p:cNvSpPr>
              <a:spLocks/>
            </p:cNvSpPr>
            <p:nvPr/>
          </p:nvSpPr>
          <p:spPr bwMode="auto">
            <a:xfrm>
              <a:off x="2218" y="1728"/>
              <a:ext cx="23" cy="27"/>
            </a:xfrm>
            <a:custGeom>
              <a:avLst/>
              <a:gdLst>
                <a:gd name="T0" fmla="*/ 19 w 20"/>
                <a:gd name="T1" fmla="*/ 10 h 24"/>
                <a:gd name="T2" fmla="*/ 12 w 20"/>
                <a:gd name="T3" fmla="*/ 23 h 24"/>
                <a:gd name="T4" fmla="*/ 1 w 20"/>
                <a:gd name="T5" fmla="*/ 14 h 24"/>
                <a:gd name="T6" fmla="*/ 8 w 20"/>
                <a:gd name="T7" fmla="*/ 1 h 24"/>
                <a:gd name="T8" fmla="*/ 19 w 20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9" y="10"/>
                  </a:moveTo>
                  <a:cubicBezTo>
                    <a:pt x="20" y="16"/>
                    <a:pt x="17" y="22"/>
                    <a:pt x="12" y="23"/>
                  </a:cubicBezTo>
                  <a:cubicBezTo>
                    <a:pt x="7" y="24"/>
                    <a:pt x="2" y="20"/>
                    <a:pt x="1" y="14"/>
                  </a:cubicBezTo>
                  <a:cubicBezTo>
                    <a:pt x="0" y="8"/>
                    <a:pt x="3" y="2"/>
                    <a:pt x="8" y="1"/>
                  </a:cubicBezTo>
                  <a:cubicBezTo>
                    <a:pt x="13" y="0"/>
                    <a:pt x="18" y="4"/>
                    <a:pt x="19" y="1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45"/>
            <p:cNvSpPr>
              <a:spLocks/>
            </p:cNvSpPr>
            <p:nvPr/>
          </p:nvSpPr>
          <p:spPr bwMode="auto">
            <a:xfrm>
              <a:off x="2047" y="1689"/>
              <a:ext cx="41" cy="48"/>
            </a:xfrm>
            <a:custGeom>
              <a:avLst/>
              <a:gdLst>
                <a:gd name="T0" fmla="*/ 35 w 37"/>
                <a:gd name="T1" fmla="*/ 18 h 43"/>
                <a:gd name="T2" fmla="*/ 23 w 37"/>
                <a:gd name="T3" fmla="*/ 41 h 43"/>
                <a:gd name="T4" fmla="*/ 2 w 37"/>
                <a:gd name="T5" fmla="*/ 25 h 43"/>
                <a:gd name="T6" fmla="*/ 14 w 37"/>
                <a:gd name="T7" fmla="*/ 2 h 43"/>
                <a:gd name="T8" fmla="*/ 35 w 37"/>
                <a:gd name="T9" fmla="*/ 1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43">
                  <a:moveTo>
                    <a:pt x="35" y="18"/>
                  </a:moveTo>
                  <a:cubicBezTo>
                    <a:pt x="37" y="28"/>
                    <a:pt x="32" y="39"/>
                    <a:pt x="23" y="41"/>
                  </a:cubicBezTo>
                  <a:cubicBezTo>
                    <a:pt x="14" y="43"/>
                    <a:pt x="5" y="35"/>
                    <a:pt x="2" y="25"/>
                  </a:cubicBezTo>
                  <a:cubicBezTo>
                    <a:pt x="0" y="14"/>
                    <a:pt x="5" y="4"/>
                    <a:pt x="14" y="2"/>
                  </a:cubicBezTo>
                  <a:cubicBezTo>
                    <a:pt x="23" y="0"/>
                    <a:pt x="32" y="7"/>
                    <a:pt x="35" y="1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46"/>
            <p:cNvSpPr>
              <a:spLocks/>
            </p:cNvSpPr>
            <p:nvPr/>
          </p:nvSpPr>
          <p:spPr bwMode="auto">
            <a:xfrm>
              <a:off x="1420" y="1877"/>
              <a:ext cx="22" cy="26"/>
            </a:xfrm>
            <a:custGeom>
              <a:avLst/>
              <a:gdLst>
                <a:gd name="T0" fmla="*/ 18 w 20"/>
                <a:gd name="T1" fmla="*/ 10 h 23"/>
                <a:gd name="T2" fmla="*/ 12 w 20"/>
                <a:gd name="T3" fmla="*/ 22 h 23"/>
                <a:gd name="T4" fmla="*/ 1 w 20"/>
                <a:gd name="T5" fmla="*/ 13 h 23"/>
                <a:gd name="T6" fmla="*/ 7 w 20"/>
                <a:gd name="T7" fmla="*/ 1 h 23"/>
                <a:gd name="T8" fmla="*/ 18 w 20"/>
                <a:gd name="T9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18" y="10"/>
                  </a:moveTo>
                  <a:cubicBezTo>
                    <a:pt x="20" y="15"/>
                    <a:pt x="17" y="21"/>
                    <a:pt x="12" y="22"/>
                  </a:cubicBezTo>
                  <a:cubicBezTo>
                    <a:pt x="7" y="23"/>
                    <a:pt x="2" y="19"/>
                    <a:pt x="1" y="13"/>
                  </a:cubicBezTo>
                  <a:cubicBezTo>
                    <a:pt x="0" y="8"/>
                    <a:pt x="3" y="2"/>
                    <a:pt x="7" y="1"/>
                  </a:cubicBezTo>
                  <a:cubicBezTo>
                    <a:pt x="12" y="0"/>
                    <a:pt x="17" y="4"/>
                    <a:pt x="18" y="1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47"/>
            <p:cNvSpPr>
              <a:spLocks noEditPoints="1"/>
            </p:cNvSpPr>
            <p:nvPr/>
          </p:nvSpPr>
          <p:spPr bwMode="auto">
            <a:xfrm>
              <a:off x="270" y="12"/>
              <a:ext cx="2956" cy="2675"/>
            </a:xfrm>
            <a:custGeom>
              <a:avLst/>
              <a:gdLst>
                <a:gd name="T0" fmla="*/ 1918 w 2654"/>
                <a:gd name="T1" fmla="*/ 2185 h 2401"/>
                <a:gd name="T2" fmla="*/ 2438 w 2654"/>
                <a:gd name="T3" fmla="*/ 1896 h 2401"/>
                <a:gd name="T4" fmla="*/ 2407 w 2654"/>
                <a:gd name="T5" fmla="*/ 991 h 2401"/>
                <a:gd name="T6" fmla="*/ 2101 w 2654"/>
                <a:gd name="T7" fmla="*/ 203 h 2401"/>
                <a:gd name="T8" fmla="*/ 1434 w 2654"/>
                <a:gd name="T9" fmla="*/ 309 h 2401"/>
                <a:gd name="T10" fmla="*/ 820 w 2654"/>
                <a:gd name="T11" fmla="*/ 403 h 2401"/>
                <a:gd name="T12" fmla="*/ 81 w 2654"/>
                <a:gd name="T13" fmla="*/ 643 h 2401"/>
                <a:gd name="T14" fmla="*/ 165 w 2654"/>
                <a:gd name="T15" fmla="*/ 793 h 2401"/>
                <a:gd name="T16" fmla="*/ 397 w 2654"/>
                <a:gd name="T17" fmla="*/ 1060 h 2401"/>
                <a:gd name="T18" fmla="*/ 174 w 2654"/>
                <a:gd name="T19" fmla="*/ 1370 h 2401"/>
                <a:gd name="T20" fmla="*/ 1396 w 2654"/>
                <a:gd name="T21" fmla="*/ 2320 h 2401"/>
                <a:gd name="T22" fmla="*/ 447 w 2654"/>
                <a:gd name="T23" fmla="*/ 936 h 2401"/>
                <a:gd name="T24" fmla="*/ 412 w 2654"/>
                <a:gd name="T25" fmla="*/ 892 h 2401"/>
                <a:gd name="T26" fmla="*/ 333 w 2654"/>
                <a:gd name="T27" fmla="*/ 372 h 2401"/>
                <a:gd name="T28" fmla="*/ 602 w 2654"/>
                <a:gd name="T29" fmla="*/ 502 h 2401"/>
                <a:gd name="T30" fmla="*/ 789 w 2654"/>
                <a:gd name="T31" fmla="*/ 446 h 2401"/>
                <a:gd name="T32" fmla="*/ 1311 w 2654"/>
                <a:gd name="T33" fmla="*/ 331 h 2401"/>
                <a:gd name="T34" fmla="*/ 1558 w 2654"/>
                <a:gd name="T35" fmla="*/ 384 h 2401"/>
                <a:gd name="T36" fmla="*/ 1757 w 2654"/>
                <a:gd name="T37" fmla="*/ 58 h 2401"/>
                <a:gd name="T38" fmla="*/ 1833 w 2654"/>
                <a:gd name="T39" fmla="*/ 590 h 2401"/>
                <a:gd name="T40" fmla="*/ 1931 w 2654"/>
                <a:gd name="T41" fmla="*/ 707 h 2401"/>
                <a:gd name="T42" fmla="*/ 1739 w 2654"/>
                <a:gd name="T43" fmla="*/ 836 h 2401"/>
                <a:gd name="T44" fmla="*/ 1508 w 2654"/>
                <a:gd name="T45" fmla="*/ 738 h 2401"/>
                <a:gd name="T46" fmla="*/ 1440 w 2654"/>
                <a:gd name="T47" fmla="*/ 615 h 2401"/>
                <a:gd name="T48" fmla="*/ 1434 w 2654"/>
                <a:gd name="T49" fmla="*/ 565 h 2401"/>
                <a:gd name="T50" fmla="*/ 1373 w 2654"/>
                <a:gd name="T51" fmla="*/ 589 h 2401"/>
                <a:gd name="T52" fmla="*/ 1138 w 2654"/>
                <a:gd name="T53" fmla="*/ 938 h 2401"/>
                <a:gd name="T54" fmla="*/ 1081 w 2654"/>
                <a:gd name="T55" fmla="*/ 679 h 2401"/>
                <a:gd name="T56" fmla="*/ 1041 w 2654"/>
                <a:gd name="T57" fmla="*/ 636 h 2401"/>
                <a:gd name="T58" fmla="*/ 970 w 2654"/>
                <a:gd name="T59" fmla="*/ 662 h 2401"/>
                <a:gd name="T60" fmla="*/ 830 w 2654"/>
                <a:gd name="T61" fmla="*/ 934 h 2401"/>
                <a:gd name="T62" fmla="*/ 627 w 2654"/>
                <a:gd name="T63" fmla="*/ 1035 h 2401"/>
                <a:gd name="T64" fmla="*/ 428 w 2654"/>
                <a:gd name="T65" fmla="*/ 1012 h 2401"/>
                <a:gd name="T66" fmla="*/ 1348 w 2654"/>
                <a:gd name="T67" fmla="*/ 732 h 2401"/>
                <a:gd name="T68" fmla="*/ 1253 w 2654"/>
                <a:gd name="T69" fmla="*/ 718 h 2401"/>
                <a:gd name="T70" fmla="*/ 1414 w 2654"/>
                <a:gd name="T71" fmla="*/ 728 h 2401"/>
                <a:gd name="T72" fmla="*/ 1309 w 2654"/>
                <a:gd name="T73" fmla="*/ 905 h 2401"/>
                <a:gd name="T74" fmla="*/ 1270 w 2654"/>
                <a:gd name="T75" fmla="*/ 750 h 2401"/>
                <a:gd name="T76" fmla="*/ 1324 w 2654"/>
                <a:gd name="T77" fmla="*/ 738 h 2401"/>
                <a:gd name="T78" fmla="*/ 1270 w 2654"/>
                <a:gd name="T79" fmla="*/ 750 h 2401"/>
                <a:gd name="T80" fmla="*/ 1382 w 2654"/>
                <a:gd name="T81" fmla="*/ 633 h 2401"/>
                <a:gd name="T82" fmla="*/ 1435 w 2654"/>
                <a:gd name="T83" fmla="*/ 826 h 2401"/>
                <a:gd name="T84" fmla="*/ 910 w 2654"/>
                <a:gd name="T85" fmla="*/ 880 h 2401"/>
                <a:gd name="T86" fmla="*/ 837 w 2654"/>
                <a:gd name="T87" fmla="*/ 804 h 2401"/>
                <a:gd name="T88" fmla="*/ 1010 w 2654"/>
                <a:gd name="T89" fmla="*/ 822 h 2401"/>
                <a:gd name="T90" fmla="*/ 942 w 2654"/>
                <a:gd name="T91" fmla="*/ 981 h 2401"/>
                <a:gd name="T92" fmla="*/ 839 w 2654"/>
                <a:gd name="T93" fmla="*/ 834 h 2401"/>
                <a:gd name="T94" fmla="*/ 862 w 2654"/>
                <a:gd name="T95" fmla="*/ 824 h 2401"/>
                <a:gd name="T96" fmla="*/ 914 w 2654"/>
                <a:gd name="T97" fmla="*/ 828 h 2401"/>
                <a:gd name="T98" fmla="*/ 866 w 2654"/>
                <a:gd name="T99" fmla="*/ 844 h 2401"/>
                <a:gd name="T100" fmla="*/ 962 w 2654"/>
                <a:gd name="T101" fmla="*/ 700 h 2401"/>
                <a:gd name="T102" fmla="*/ 1108 w 2654"/>
                <a:gd name="T103" fmla="*/ 944 h 2401"/>
                <a:gd name="T104" fmla="*/ 2586 w 2654"/>
                <a:gd name="T105" fmla="*/ 1382 h 2401"/>
                <a:gd name="T106" fmla="*/ 1469 w 2654"/>
                <a:gd name="T107" fmla="*/ 2279 h 2401"/>
                <a:gd name="T108" fmla="*/ 86 w 2654"/>
                <a:gd name="T109" fmla="*/ 1548 h 2401"/>
                <a:gd name="T110" fmla="*/ 642 w 2654"/>
                <a:gd name="T111" fmla="*/ 1078 h 2401"/>
                <a:gd name="T112" fmla="*/ 776 w 2654"/>
                <a:gd name="T113" fmla="*/ 966 h 2401"/>
                <a:gd name="T114" fmla="*/ 1548 w 2654"/>
                <a:gd name="T115" fmla="*/ 781 h 2401"/>
                <a:gd name="T116" fmla="*/ 1775 w 2654"/>
                <a:gd name="T117" fmla="*/ 859 h 2401"/>
                <a:gd name="T118" fmla="*/ 2579 w 2654"/>
                <a:gd name="T119" fmla="*/ 1353 h 2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54" h="2401">
                  <a:moveTo>
                    <a:pt x="1702" y="2248"/>
                  </a:moveTo>
                  <a:cubicBezTo>
                    <a:pt x="1895" y="2195"/>
                    <a:pt x="1895" y="2195"/>
                    <a:pt x="1895" y="2195"/>
                  </a:cubicBezTo>
                  <a:cubicBezTo>
                    <a:pt x="1929" y="2177"/>
                    <a:pt x="1895" y="2195"/>
                    <a:pt x="1918" y="2185"/>
                  </a:cubicBezTo>
                  <a:cubicBezTo>
                    <a:pt x="1955" y="2166"/>
                    <a:pt x="2031" y="2139"/>
                    <a:pt x="2074" y="2125"/>
                  </a:cubicBezTo>
                  <a:cubicBezTo>
                    <a:pt x="2122" y="2109"/>
                    <a:pt x="2172" y="2083"/>
                    <a:pt x="2214" y="2063"/>
                  </a:cubicBezTo>
                  <a:cubicBezTo>
                    <a:pt x="2306" y="2017"/>
                    <a:pt x="2375" y="1961"/>
                    <a:pt x="2438" y="1896"/>
                  </a:cubicBezTo>
                  <a:cubicBezTo>
                    <a:pt x="2538" y="1792"/>
                    <a:pt x="2654" y="1577"/>
                    <a:pt x="2612" y="1387"/>
                  </a:cubicBezTo>
                  <a:cubicBezTo>
                    <a:pt x="2611" y="1382"/>
                    <a:pt x="2611" y="1382"/>
                    <a:pt x="2611" y="1382"/>
                  </a:cubicBezTo>
                  <a:cubicBezTo>
                    <a:pt x="2571" y="1201"/>
                    <a:pt x="2503" y="1078"/>
                    <a:pt x="2407" y="991"/>
                  </a:cubicBezTo>
                  <a:cubicBezTo>
                    <a:pt x="2361" y="945"/>
                    <a:pt x="2110" y="847"/>
                    <a:pt x="2040" y="857"/>
                  </a:cubicBezTo>
                  <a:cubicBezTo>
                    <a:pt x="1896" y="596"/>
                    <a:pt x="1896" y="596"/>
                    <a:pt x="1896" y="596"/>
                  </a:cubicBezTo>
                  <a:cubicBezTo>
                    <a:pt x="2036" y="560"/>
                    <a:pt x="2131" y="340"/>
                    <a:pt x="2101" y="203"/>
                  </a:cubicBezTo>
                  <a:cubicBezTo>
                    <a:pt x="2070" y="61"/>
                    <a:pt x="1882" y="0"/>
                    <a:pt x="1731" y="33"/>
                  </a:cubicBezTo>
                  <a:cubicBezTo>
                    <a:pt x="1604" y="61"/>
                    <a:pt x="1545" y="208"/>
                    <a:pt x="1544" y="321"/>
                  </a:cubicBezTo>
                  <a:cubicBezTo>
                    <a:pt x="1508" y="318"/>
                    <a:pt x="1475" y="310"/>
                    <a:pt x="1434" y="309"/>
                  </a:cubicBezTo>
                  <a:cubicBezTo>
                    <a:pt x="1398" y="307"/>
                    <a:pt x="1356" y="305"/>
                    <a:pt x="1316" y="309"/>
                  </a:cubicBezTo>
                  <a:cubicBezTo>
                    <a:pt x="1250" y="308"/>
                    <a:pt x="1144" y="316"/>
                    <a:pt x="1066" y="334"/>
                  </a:cubicBezTo>
                  <a:cubicBezTo>
                    <a:pt x="959" y="357"/>
                    <a:pt x="915" y="367"/>
                    <a:pt x="820" y="403"/>
                  </a:cubicBezTo>
                  <a:cubicBezTo>
                    <a:pt x="754" y="428"/>
                    <a:pt x="664" y="504"/>
                    <a:pt x="636" y="515"/>
                  </a:cubicBezTo>
                  <a:cubicBezTo>
                    <a:pt x="603" y="415"/>
                    <a:pt x="453" y="315"/>
                    <a:pt x="341" y="339"/>
                  </a:cubicBezTo>
                  <a:cubicBezTo>
                    <a:pt x="200" y="371"/>
                    <a:pt x="53" y="516"/>
                    <a:pt x="81" y="643"/>
                  </a:cubicBezTo>
                  <a:cubicBezTo>
                    <a:pt x="83" y="652"/>
                    <a:pt x="83" y="652"/>
                    <a:pt x="83" y="652"/>
                  </a:cubicBezTo>
                  <a:cubicBezTo>
                    <a:pt x="89" y="682"/>
                    <a:pt x="103" y="699"/>
                    <a:pt x="113" y="722"/>
                  </a:cubicBezTo>
                  <a:cubicBezTo>
                    <a:pt x="105" y="721"/>
                    <a:pt x="149" y="766"/>
                    <a:pt x="165" y="793"/>
                  </a:cubicBezTo>
                  <a:cubicBezTo>
                    <a:pt x="200" y="837"/>
                    <a:pt x="231" y="861"/>
                    <a:pt x="277" y="886"/>
                  </a:cubicBezTo>
                  <a:cubicBezTo>
                    <a:pt x="330" y="916"/>
                    <a:pt x="369" y="907"/>
                    <a:pt x="423" y="921"/>
                  </a:cubicBezTo>
                  <a:cubicBezTo>
                    <a:pt x="425" y="951"/>
                    <a:pt x="403" y="1017"/>
                    <a:pt x="397" y="1060"/>
                  </a:cubicBezTo>
                  <a:cubicBezTo>
                    <a:pt x="393" y="1086"/>
                    <a:pt x="400" y="1187"/>
                    <a:pt x="382" y="1201"/>
                  </a:cubicBezTo>
                  <a:cubicBezTo>
                    <a:pt x="344" y="1235"/>
                    <a:pt x="316" y="1247"/>
                    <a:pt x="272" y="1282"/>
                  </a:cubicBezTo>
                  <a:cubicBezTo>
                    <a:pt x="239" y="1315"/>
                    <a:pt x="208" y="1337"/>
                    <a:pt x="174" y="1370"/>
                  </a:cubicBezTo>
                  <a:cubicBezTo>
                    <a:pt x="51" y="1484"/>
                    <a:pt x="0" y="1670"/>
                    <a:pt x="50" y="1899"/>
                  </a:cubicBezTo>
                  <a:cubicBezTo>
                    <a:pt x="114" y="2187"/>
                    <a:pt x="330" y="2334"/>
                    <a:pt x="558" y="2371"/>
                  </a:cubicBezTo>
                  <a:cubicBezTo>
                    <a:pt x="728" y="2401"/>
                    <a:pt x="1171" y="2370"/>
                    <a:pt x="1396" y="2320"/>
                  </a:cubicBezTo>
                  <a:cubicBezTo>
                    <a:pt x="1669" y="2260"/>
                    <a:pt x="1669" y="2260"/>
                    <a:pt x="1669" y="2260"/>
                  </a:cubicBezTo>
                  <a:moveTo>
                    <a:pt x="428" y="1012"/>
                  </a:moveTo>
                  <a:cubicBezTo>
                    <a:pt x="428" y="991"/>
                    <a:pt x="440" y="953"/>
                    <a:pt x="447" y="936"/>
                  </a:cubicBezTo>
                  <a:cubicBezTo>
                    <a:pt x="462" y="887"/>
                    <a:pt x="496" y="905"/>
                    <a:pt x="491" y="880"/>
                  </a:cubicBezTo>
                  <a:cubicBezTo>
                    <a:pt x="486" y="861"/>
                    <a:pt x="441" y="886"/>
                    <a:pt x="421" y="890"/>
                  </a:cubicBezTo>
                  <a:cubicBezTo>
                    <a:pt x="412" y="892"/>
                    <a:pt x="412" y="892"/>
                    <a:pt x="412" y="892"/>
                  </a:cubicBezTo>
                  <a:cubicBezTo>
                    <a:pt x="358" y="904"/>
                    <a:pt x="259" y="849"/>
                    <a:pt x="226" y="816"/>
                  </a:cubicBezTo>
                  <a:cubicBezTo>
                    <a:pt x="188" y="783"/>
                    <a:pt x="119" y="701"/>
                    <a:pt x="105" y="637"/>
                  </a:cubicBezTo>
                  <a:cubicBezTo>
                    <a:pt x="81" y="530"/>
                    <a:pt x="211" y="399"/>
                    <a:pt x="333" y="372"/>
                  </a:cubicBezTo>
                  <a:cubicBezTo>
                    <a:pt x="362" y="366"/>
                    <a:pt x="362" y="366"/>
                    <a:pt x="362" y="366"/>
                  </a:cubicBezTo>
                  <a:cubicBezTo>
                    <a:pt x="426" y="352"/>
                    <a:pt x="507" y="395"/>
                    <a:pt x="540" y="429"/>
                  </a:cubicBezTo>
                  <a:cubicBezTo>
                    <a:pt x="570" y="448"/>
                    <a:pt x="585" y="470"/>
                    <a:pt x="602" y="502"/>
                  </a:cubicBezTo>
                  <a:cubicBezTo>
                    <a:pt x="611" y="521"/>
                    <a:pt x="636" y="587"/>
                    <a:pt x="655" y="583"/>
                  </a:cubicBezTo>
                  <a:cubicBezTo>
                    <a:pt x="670" y="579"/>
                    <a:pt x="655" y="557"/>
                    <a:pt x="653" y="547"/>
                  </a:cubicBezTo>
                  <a:cubicBezTo>
                    <a:pt x="649" y="528"/>
                    <a:pt x="767" y="461"/>
                    <a:pt x="789" y="446"/>
                  </a:cubicBezTo>
                  <a:cubicBezTo>
                    <a:pt x="844" y="418"/>
                    <a:pt x="906" y="394"/>
                    <a:pt x="979" y="378"/>
                  </a:cubicBezTo>
                  <a:cubicBezTo>
                    <a:pt x="1047" y="363"/>
                    <a:pt x="1047" y="363"/>
                    <a:pt x="1047" y="363"/>
                  </a:cubicBezTo>
                  <a:cubicBezTo>
                    <a:pt x="1135" y="344"/>
                    <a:pt x="1231" y="338"/>
                    <a:pt x="1311" y="331"/>
                  </a:cubicBezTo>
                  <a:cubicBezTo>
                    <a:pt x="1402" y="326"/>
                    <a:pt x="1468" y="348"/>
                    <a:pt x="1539" y="347"/>
                  </a:cubicBezTo>
                  <a:cubicBezTo>
                    <a:pt x="1541" y="378"/>
                    <a:pt x="1541" y="378"/>
                    <a:pt x="1541" y="378"/>
                  </a:cubicBezTo>
                  <a:cubicBezTo>
                    <a:pt x="1558" y="384"/>
                    <a:pt x="1558" y="384"/>
                    <a:pt x="1558" y="384"/>
                  </a:cubicBezTo>
                  <a:cubicBezTo>
                    <a:pt x="1570" y="371"/>
                    <a:pt x="1572" y="238"/>
                    <a:pt x="1593" y="197"/>
                  </a:cubicBezTo>
                  <a:cubicBezTo>
                    <a:pt x="1605" y="158"/>
                    <a:pt x="1669" y="78"/>
                    <a:pt x="1718" y="67"/>
                  </a:cubicBezTo>
                  <a:cubicBezTo>
                    <a:pt x="1757" y="58"/>
                    <a:pt x="1757" y="58"/>
                    <a:pt x="1757" y="58"/>
                  </a:cubicBezTo>
                  <a:cubicBezTo>
                    <a:pt x="1884" y="31"/>
                    <a:pt x="2052" y="96"/>
                    <a:pt x="2078" y="213"/>
                  </a:cubicBezTo>
                  <a:cubicBezTo>
                    <a:pt x="2102" y="326"/>
                    <a:pt x="2012" y="540"/>
                    <a:pt x="1899" y="565"/>
                  </a:cubicBezTo>
                  <a:cubicBezTo>
                    <a:pt x="1870" y="571"/>
                    <a:pt x="1828" y="565"/>
                    <a:pt x="1833" y="590"/>
                  </a:cubicBezTo>
                  <a:cubicBezTo>
                    <a:pt x="1838" y="609"/>
                    <a:pt x="1852" y="581"/>
                    <a:pt x="1868" y="608"/>
                  </a:cubicBezTo>
                  <a:cubicBezTo>
                    <a:pt x="1875" y="617"/>
                    <a:pt x="1883" y="630"/>
                    <a:pt x="1890" y="639"/>
                  </a:cubicBezTo>
                  <a:cubicBezTo>
                    <a:pt x="1905" y="661"/>
                    <a:pt x="1915" y="684"/>
                    <a:pt x="1931" y="707"/>
                  </a:cubicBezTo>
                  <a:cubicBezTo>
                    <a:pt x="1953" y="738"/>
                    <a:pt x="1989" y="812"/>
                    <a:pt x="2008" y="849"/>
                  </a:cubicBezTo>
                  <a:cubicBezTo>
                    <a:pt x="1993" y="852"/>
                    <a:pt x="1903" y="836"/>
                    <a:pt x="1876" y="831"/>
                  </a:cubicBezTo>
                  <a:cubicBezTo>
                    <a:pt x="1835" y="830"/>
                    <a:pt x="1788" y="825"/>
                    <a:pt x="1739" y="836"/>
                  </a:cubicBezTo>
                  <a:cubicBezTo>
                    <a:pt x="1720" y="794"/>
                    <a:pt x="1635" y="736"/>
                    <a:pt x="1582" y="748"/>
                  </a:cubicBezTo>
                  <a:cubicBezTo>
                    <a:pt x="1513" y="763"/>
                    <a:pt x="1513" y="763"/>
                    <a:pt x="1513" y="763"/>
                  </a:cubicBezTo>
                  <a:cubicBezTo>
                    <a:pt x="1508" y="738"/>
                    <a:pt x="1508" y="738"/>
                    <a:pt x="1508" y="738"/>
                  </a:cubicBezTo>
                  <a:cubicBezTo>
                    <a:pt x="1495" y="680"/>
                    <a:pt x="1473" y="674"/>
                    <a:pt x="1455" y="637"/>
                  </a:cubicBezTo>
                  <a:cubicBezTo>
                    <a:pt x="1478" y="627"/>
                    <a:pt x="1486" y="615"/>
                    <a:pt x="1481" y="591"/>
                  </a:cubicBezTo>
                  <a:cubicBezTo>
                    <a:pt x="1439" y="589"/>
                    <a:pt x="1464" y="610"/>
                    <a:pt x="1440" y="615"/>
                  </a:cubicBezTo>
                  <a:cubicBezTo>
                    <a:pt x="1425" y="618"/>
                    <a:pt x="1425" y="618"/>
                    <a:pt x="1425" y="618"/>
                  </a:cubicBezTo>
                  <a:cubicBezTo>
                    <a:pt x="1456" y="570"/>
                    <a:pt x="1456" y="570"/>
                    <a:pt x="1456" y="570"/>
                  </a:cubicBezTo>
                  <a:cubicBezTo>
                    <a:pt x="1434" y="565"/>
                    <a:pt x="1454" y="561"/>
                    <a:pt x="1434" y="565"/>
                  </a:cubicBezTo>
                  <a:cubicBezTo>
                    <a:pt x="1414" y="569"/>
                    <a:pt x="1406" y="602"/>
                    <a:pt x="1382" y="607"/>
                  </a:cubicBezTo>
                  <a:cubicBezTo>
                    <a:pt x="1377" y="608"/>
                    <a:pt x="1370" y="600"/>
                    <a:pt x="1364" y="596"/>
                  </a:cubicBezTo>
                  <a:cubicBezTo>
                    <a:pt x="1373" y="589"/>
                    <a:pt x="1373" y="589"/>
                    <a:pt x="1373" y="589"/>
                  </a:cubicBezTo>
                  <a:cubicBezTo>
                    <a:pt x="1347" y="589"/>
                    <a:pt x="1331" y="583"/>
                    <a:pt x="1301" y="589"/>
                  </a:cubicBezTo>
                  <a:cubicBezTo>
                    <a:pt x="1189" y="614"/>
                    <a:pt x="1229" y="795"/>
                    <a:pt x="1255" y="912"/>
                  </a:cubicBezTo>
                  <a:cubicBezTo>
                    <a:pt x="1138" y="938"/>
                    <a:pt x="1138" y="938"/>
                    <a:pt x="1138" y="938"/>
                  </a:cubicBezTo>
                  <a:cubicBezTo>
                    <a:pt x="1123" y="869"/>
                    <a:pt x="1123" y="869"/>
                    <a:pt x="1123" y="869"/>
                  </a:cubicBezTo>
                  <a:cubicBezTo>
                    <a:pt x="1101" y="771"/>
                    <a:pt x="1080" y="771"/>
                    <a:pt x="1053" y="716"/>
                  </a:cubicBezTo>
                  <a:cubicBezTo>
                    <a:pt x="1062" y="708"/>
                    <a:pt x="1084" y="693"/>
                    <a:pt x="1081" y="679"/>
                  </a:cubicBezTo>
                  <a:cubicBezTo>
                    <a:pt x="1073" y="644"/>
                    <a:pt x="1052" y="690"/>
                    <a:pt x="1038" y="693"/>
                  </a:cubicBezTo>
                  <a:cubicBezTo>
                    <a:pt x="1018" y="697"/>
                    <a:pt x="1012" y="694"/>
                    <a:pt x="1005" y="685"/>
                  </a:cubicBezTo>
                  <a:cubicBezTo>
                    <a:pt x="1019" y="677"/>
                    <a:pt x="1044" y="651"/>
                    <a:pt x="1041" y="636"/>
                  </a:cubicBezTo>
                  <a:cubicBezTo>
                    <a:pt x="1039" y="631"/>
                    <a:pt x="1034" y="628"/>
                    <a:pt x="1029" y="629"/>
                  </a:cubicBezTo>
                  <a:cubicBezTo>
                    <a:pt x="999" y="635"/>
                    <a:pt x="1012" y="668"/>
                    <a:pt x="968" y="678"/>
                  </a:cubicBezTo>
                  <a:cubicBezTo>
                    <a:pt x="970" y="662"/>
                    <a:pt x="970" y="662"/>
                    <a:pt x="970" y="662"/>
                  </a:cubicBezTo>
                  <a:cubicBezTo>
                    <a:pt x="935" y="670"/>
                    <a:pt x="928" y="661"/>
                    <a:pt x="894" y="668"/>
                  </a:cubicBezTo>
                  <a:cubicBezTo>
                    <a:pt x="806" y="688"/>
                    <a:pt x="801" y="802"/>
                    <a:pt x="821" y="895"/>
                  </a:cubicBezTo>
                  <a:cubicBezTo>
                    <a:pt x="830" y="934"/>
                    <a:pt x="830" y="934"/>
                    <a:pt x="830" y="934"/>
                  </a:cubicBezTo>
                  <a:cubicBezTo>
                    <a:pt x="750" y="941"/>
                    <a:pt x="750" y="941"/>
                    <a:pt x="750" y="941"/>
                  </a:cubicBezTo>
                  <a:cubicBezTo>
                    <a:pt x="714" y="944"/>
                    <a:pt x="670" y="974"/>
                    <a:pt x="654" y="993"/>
                  </a:cubicBezTo>
                  <a:cubicBezTo>
                    <a:pt x="641" y="1006"/>
                    <a:pt x="634" y="1018"/>
                    <a:pt x="627" y="1035"/>
                  </a:cubicBezTo>
                  <a:cubicBezTo>
                    <a:pt x="616" y="1052"/>
                    <a:pt x="624" y="1066"/>
                    <a:pt x="611" y="1079"/>
                  </a:cubicBezTo>
                  <a:cubicBezTo>
                    <a:pt x="590" y="1099"/>
                    <a:pt x="453" y="1150"/>
                    <a:pt x="419" y="1183"/>
                  </a:cubicBezTo>
                  <a:cubicBezTo>
                    <a:pt x="416" y="1143"/>
                    <a:pt x="421" y="1049"/>
                    <a:pt x="428" y="1012"/>
                  </a:cubicBezTo>
                  <a:moveTo>
                    <a:pt x="1295" y="795"/>
                  </a:moveTo>
                  <a:cubicBezTo>
                    <a:pt x="1310" y="792"/>
                    <a:pt x="1310" y="792"/>
                    <a:pt x="1310" y="792"/>
                  </a:cubicBezTo>
                  <a:cubicBezTo>
                    <a:pt x="1334" y="787"/>
                    <a:pt x="1354" y="757"/>
                    <a:pt x="1348" y="732"/>
                  </a:cubicBezTo>
                  <a:cubicBezTo>
                    <a:pt x="1343" y="708"/>
                    <a:pt x="1313" y="689"/>
                    <a:pt x="1289" y="694"/>
                  </a:cubicBezTo>
                  <a:cubicBezTo>
                    <a:pt x="1284" y="695"/>
                    <a:pt x="1284" y="695"/>
                    <a:pt x="1284" y="695"/>
                  </a:cubicBezTo>
                  <a:cubicBezTo>
                    <a:pt x="1264" y="700"/>
                    <a:pt x="1260" y="706"/>
                    <a:pt x="1253" y="718"/>
                  </a:cubicBezTo>
                  <a:cubicBezTo>
                    <a:pt x="1250" y="682"/>
                    <a:pt x="1271" y="637"/>
                    <a:pt x="1305" y="629"/>
                  </a:cubicBezTo>
                  <a:cubicBezTo>
                    <a:pt x="1315" y="627"/>
                    <a:pt x="1315" y="627"/>
                    <a:pt x="1315" y="627"/>
                  </a:cubicBezTo>
                  <a:cubicBezTo>
                    <a:pt x="1349" y="620"/>
                    <a:pt x="1405" y="689"/>
                    <a:pt x="1414" y="728"/>
                  </a:cubicBezTo>
                  <a:cubicBezTo>
                    <a:pt x="1416" y="738"/>
                    <a:pt x="1416" y="738"/>
                    <a:pt x="1416" y="738"/>
                  </a:cubicBezTo>
                  <a:cubicBezTo>
                    <a:pt x="1424" y="777"/>
                    <a:pt x="1407" y="883"/>
                    <a:pt x="1378" y="890"/>
                  </a:cubicBezTo>
                  <a:cubicBezTo>
                    <a:pt x="1309" y="905"/>
                    <a:pt x="1309" y="905"/>
                    <a:pt x="1309" y="905"/>
                  </a:cubicBezTo>
                  <a:cubicBezTo>
                    <a:pt x="1270" y="914"/>
                    <a:pt x="1265" y="817"/>
                    <a:pt x="1256" y="778"/>
                  </a:cubicBezTo>
                  <a:cubicBezTo>
                    <a:pt x="1267" y="781"/>
                    <a:pt x="1281" y="799"/>
                    <a:pt x="1295" y="795"/>
                  </a:cubicBezTo>
                  <a:moveTo>
                    <a:pt x="1270" y="750"/>
                  </a:moveTo>
                  <a:cubicBezTo>
                    <a:pt x="1268" y="740"/>
                    <a:pt x="1279" y="722"/>
                    <a:pt x="1289" y="720"/>
                  </a:cubicBezTo>
                  <a:cubicBezTo>
                    <a:pt x="1294" y="719"/>
                    <a:pt x="1294" y="719"/>
                    <a:pt x="1294" y="719"/>
                  </a:cubicBezTo>
                  <a:cubicBezTo>
                    <a:pt x="1304" y="717"/>
                    <a:pt x="1322" y="728"/>
                    <a:pt x="1324" y="738"/>
                  </a:cubicBezTo>
                  <a:cubicBezTo>
                    <a:pt x="1326" y="748"/>
                    <a:pt x="1314" y="765"/>
                    <a:pt x="1305" y="768"/>
                  </a:cubicBezTo>
                  <a:cubicBezTo>
                    <a:pt x="1300" y="769"/>
                    <a:pt x="1300" y="769"/>
                    <a:pt x="1300" y="769"/>
                  </a:cubicBezTo>
                  <a:cubicBezTo>
                    <a:pt x="1290" y="771"/>
                    <a:pt x="1272" y="759"/>
                    <a:pt x="1270" y="750"/>
                  </a:cubicBezTo>
                  <a:moveTo>
                    <a:pt x="1441" y="738"/>
                  </a:moveTo>
                  <a:cubicBezTo>
                    <a:pt x="1438" y="723"/>
                    <a:pt x="1438" y="723"/>
                    <a:pt x="1438" y="723"/>
                  </a:cubicBezTo>
                  <a:cubicBezTo>
                    <a:pt x="1433" y="698"/>
                    <a:pt x="1396" y="650"/>
                    <a:pt x="1382" y="633"/>
                  </a:cubicBezTo>
                  <a:cubicBezTo>
                    <a:pt x="1423" y="629"/>
                    <a:pt x="1472" y="690"/>
                    <a:pt x="1481" y="734"/>
                  </a:cubicBezTo>
                  <a:cubicBezTo>
                    <a:pt x="1489" y="768"/>
                    <a:pt x="1489" y="768"/>
                    <a:pt x="1489" y="768"/>
                  </a:cubicBezTo>
                  <a:cubicBezTo>
                    <a:pt x="1491" y="778"/>
                    <a:pt x="1444" y="819"/>
                    <a:pt x="1435" y="826"/>
                  </a:cubicBezTo>
                  <a:cubicBezTo>
                    <a:pt x="1441" y="804"/>
                    <a:pt x="1448" y="767"/>
                    <a:pt x="1441" y="738"/>
                  </a:cubicBezTo>
                  <a:moveTo>
                    <a:pt x="896" y="883"/>
                  </a:moveTo>
                  <a:cubicBezTo>
                    <a:pt x="910" y="880"/>
                    <a:pt x="910" y="880"/>
                    <a:pt x="910" y="880"/>
                  </a:cubicBezTo>
                  <a:cubicBezTo>
                    <a:pt x="930" y="876"/>
                    <a:pt x="942" y="837"/>
                    <a:pt x="936" y="813"/>
                  </a:cubicBezTo>
                  <a:cubicBezTo>
                    <a:pt x="932" y="793"/>
                    <a:pt x="896" y="770"/>
                    <a:pt x="877" y="775"/>
                  </a:cubicBezTo>
                  <a:cubicBezTo>
                    <a:pt x="852" y="780"/>
                    <a:pt x="850" y="791"/>
                    <a:pt x="837" y="804"/>
                  </a:cubicBezTo>
                  <a:cubicBezTo>
                    <a:pt x="829" y="765"/>
                    <a:pt x="854" y="718"/>
                    <a:pt x="888" y="711"/>
                  </a:cubicBezTo>
                  <a:cubicBezTo>
                    <a:pt x="898" y="709"/>
                    <a:pt x="898" y="709"/>
                    <a:pt x="898" y="709"/>
                  </a:cubicBezTo>
                  <a:cubicBezTo>
                    <a:pt x="947" y="698"/>
                    <a:pt x="999" y="773"/>
                    <a:pt x="1010" y="822"/>
                  </a:cubicBezTo>
                  <a:cubicBezTo>
                    <a:pt x="1011" y="827"/>
                    <a:pt x="1011" y="827"/>
                    <a:pt x="1011" y="827"/>
                  </a:cubicBezTo>
                  <a:cubicBezTo>
                    <a:pt x="1017" y="856"/>
                    <a:pt x="1001" y="968"/>
                    <a:pt x="977" y="973"/>
                  </a:cubicBezTo>
                  <a:cubicBezTo>
                    <a:pt x="942" y="981"/>
                    <a:pt x="942" y="981"/>
                    <a:pt x="942" y="981"/>
                  </a:cubicBezTo>
                  <a:cubicBezTo>
                    <a:pt x="933" y="983"/>
                    <a:pt x="884" y="947"/>
                    <a:pt x="856" y="938"/>
                  </a:cubicBezTo>
                  <a:cubicBezTo>
                    <a:pt x="834" y="835"/>
                    <a:pt x="834" y="835"/>
                    <a:pt x="834" y="835"/>
                  </a:cubicBezTo>
                  <a:cubicBezTo>
                    <a:pt x="839" y="834"/>
                    <a:pt x="839" y="834"/>
                    <a:pt x="839" y="834"/>
                  </a:cubicBezTo>
                  <a:cubicBezTo>
                    <a:pt x="846" y="869"/>
                    <a:pt x="861" y="891"/>
                    <a:pt x="896" y="883"/>
                  </a:cubicBezTo>
                  <a:moveTo>
                    <a:pt x="866" y="844"/>
                  </a:moveTo>
                  <a:cubicBezTo>
                    <a:pt x="862" y="824"/>
                    <a:pt x="862" y="824"/>
                    <a:pt x="862" y="824"/>
                  </a:cubicBezTo>
                  <a:cubicBezTo>
                    <a:pt x="860" y="814"/>
                    <a:pt x="864" y="808"/>
                    <a:pt x="873" y="806"/>
                  </a:cubicBezTo>
                  <a:cubicBezTo>
                    <a:pt x="888" y="803"/>
                    <a:pt x="888" y="803"/>
                    <a:pt x="888" y="803"/>
                  </a:cubicBezTo>
                  <a:cubicBezTo>
                    <a:pt x="903" y="800"/>
                    <a:pt x="911" y="813"/>
                    <a:pt x="914" y="828"/>
                  </a:cubicBezTo>
                  <a:cubicBezTo>
                    <a:pt x="916" y="838"/>
                    <a:pt x="905" y="856"/>
                    <a:pt x="895" y="858"/>
                  </a:cubicBezTo>
                  <a:cubicBezTo>
                    <a:pt x="890" y="859"/>
                    <a:pt x="890" y="859"/>
                    <a:pt x="890" y="859"/>
                  </a:cubicBezTo>
                  <a:cubicBezTo>
                    <a:pt x="880" y="861"/>
                    <a:pt x="868" y="853"/>
                    <a:pt x="866" y="844"/>
                  </a:cubicBezTo>
                  <a:moveTo>
                    <a:pt x="1036" y="827"/>
                  </a:moveTo>
                  <a:cubicBezTo>
                    <a:pt x="1032" y="807"/>
                    <a:pt x="1032" y="807"/>
                    <a:pt x="1032" y="807"/>
                  </a:cubicBezTo>
                  <a:cubicBezTo>
                    <a:pt x="1022" y="763"/>
                    <a:pt x="979" y="727"/>
                    <a:pt x="962" y="700"/>
                  </a:cubicBezTo>
                  <a:cubicBezTo>
                    <a:pt x="1030" y="705"/>
                    <a:pt x="1079" y="787"/>
                    <a:pt x="1098" y="875"/>
                  </a:cubicBezTo>
                  <a:cubicBezTo>
                    <a:pt x="1101" y="889"/>
                    <a:pt x="1101" y="889"/>
                    <a:pt x="1101" y="889"/>
                  </a:cubicBezTo>
                  <a:cubicBezTo>
                    <a:pt x="1108" y="944"/>
                    <a:pt x="1108" y="944"/>
                    <a:pt x="1108" y="944"/>
                  </a:cubicBezTo>
                  <a:cubicBezTo>
                    <a:pt x="1016" y="964"/>
                    <a:pt x="1016" y="964"/>
                    <a:pt x="1016" y="964"/>
                  </a:cubicBezTo>
                  <a:cubicBezTo>
                    <a:pt x="1025" y="937"/>
                    <a:pt x="1044" y="861"/>
                    <a:pt x="1036" y="827"/>
                  </a:cubicBezTo>
                  <a:moveTo>
                    <a:pt x="2586" y="1382"/>
                  </a:moveTo>
                  <a:cubicBezTo>
                    <a:pt x="2639" y="1626"/>
                    <a:pt x="2467" y="1864"/>
                    <a:pt x="2307" y="1976"/>
                  </a:cubicBezTo>
                  <a:cubicBezTo>
                    <a:pt x="2139" y="2095"/>
                    <a:pt x="1815" y="2202"/>
                    <a:pt x="1547" y="2261"/>
                  </a:cubicBezTo>
                  <a:cubicBezTo>
                    <a:pt x="1469" y="2279"/>
                    <a:pt x="1469" y="2279"/>
                    <a:pt x="1469" y="2279"/>
                  </a:cubicBezTo>
                  <a:cubicBezTo>
                    <a:pt x="1220" y="2333"/>
                    <a:pt x="785" y="2378"/>
                    <a:pt x="595" y="2353"/>
                  </a:cubicBezTo>
                  <a:cubicBezTo>
                    <a:pt x="342" y="2317"/>
                    <a:pt x="139" y="2187"/>
                    <a:pt x="69" y="1869"/>
                  </a:cubicBezTo>
                  <a:cubicBezTo>
                    <a:pt x="47" y="1767"/>
                    <a:pt x="62" y="1625"/>
                    <a:pt x="86" y="1548"/>
                  </a:cubicBezTo>
                  <a:cubicBezTo>
                    <a:pt x="123" y="1438"/>
                    <a:pt x="177" y="1405"/>
                    <a:pt x="258" y="1331"/>
                  </a:cubicBezTo>
                  <a:cubicBezTo>
                    <a:pt x="311" y="1273"/>
                    <a:pt x="424" y="1202"/>
                    <a:pt x="506" y="1159"/>
                  </a:cubicBezTo>
                  <a:cubicBezTo>
                    <a:pt x="539" y="1146"/>
                    <a:pt x="632" y="1105"/>
                    <a:pt x="642" y="1078"/>
                  </a:cubicBezTo>
                  <a:cubicBezTo>
                    <a:pt x="650" y="1045"/>
                    <a:pt x="640" y="1047"/>
                    <a:pt x="669" y="1015"/>
                  </a:cubicBezTo>
                  <a:cubicBezTo>
                    <a:pt x="685" y="996"/>
                    <a:pt x="702" y="982"/>
                    <a:pt x="737" y="975"/>
                  </a:cubicBezTo>
                  <a:cubicBezTo>
                    <a:pt x="776" y="966"/>
                    <a:pt x="776" y="966"/>
                    <a:pt x="776" y="966"/>
                  </a:cubicBezTo>
                  <a:cubicBezTo>
                    <a:pt x="907" y="937"/>
                    <a:pt x="866" y="1028"/>
                    <a:pt x="1007" y="997"/>
                  </a:cubicBezTo>
                  <a:cubicBezTo>
                    <a:pt x="1407" y="909"/>
                    <a:pt x="1407" y="909"/>
                    <a:pt x="1407" y="909"/>
                  </a:cubicBezTo>
                  <a:cubicBezTo>
                    <a:pt x="1451" y="899"/>
                    <a:pt x="1446" y="803"/>
                    <a:pt x="1548" y="781"/>
                  </a:cubicBezTo>
                  <a:cubicBezTo>
                    <a:pt x="1572" y="775"/>
                    <a:pt x="1572" y="775"/>
                    <a:pt x="1572" y="775"/>
                  </a:cubicBezTo>
                  <a:cubicBezTo>
                    <a:pt x="1636" y="761"/>
                    <a:pt x="1670" y="800"/>
                    <a:pt x="1708" y="833"/>
                  </a:cubicBezTo>
                  <a:cubicBezTo>
                    <a:pt x="1733" y="853"/>
                    <a:pt x="1725" y="865"/>
                    <a:pt x="1775" y="859"/>
                  </a:cubicBezTo>
                  <a:cubicBezTo>
                    <a:pt x="1809" y="851"/>
                    <a:pt x="1830" y="852"/>
                    <a:pt x="1866" y="854"/>
                  </a:cubicBezTo>
                  <a:cubicBezTo>
                    <a:pt x="1976" y="866"/>
                    <a:pt x="2071" y="881"/>
                    <a:pt x="2175" y="909"/>
                  </a:cubicBezTo>
                  <a:cubicBezTo>
                    <a:pt x="2377" y="967"/>
                    <a:pt x="2519" y="1079"/>
                    <a:pt x="2579" y="1353"/>
                  </a:cubicBezTo>
                  <a:lnTo>
                    <a:pt x="2586" y="13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2" name="矩形 101"/>
          <p:cNvSpPr/>
          <p:nvPr/>
        </p:nvSpPr>
        <p:spPr>
          <a:xfrm>
            <a:off x="6294403" y="3036448"/>
            <a:ext cx="58968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Kiến</a:t>
            </a:r>
            <a:r>
              <a:rPr lang="en-US" altLang="zh-CN" sz="44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thức</a:t>
            </a:r>
            <a:r>
              <a:rPr lang="en-US" altLang="zh-CN" sz="44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cơ</a:t>
            </a:r>
            <a:r>
              <a:rPr lang="en-US" altLang="zh-CN" sz="44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bản</a:t>
            </a:r>
            <a:r>
              <a:rPr lang="en-US" altLang="zh-CN" sz="44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endParaRPr lang="zh-CN" altLang="en-US" sz="4400" b="1" dirty="0">
              <a:solidFill>
                <a:schemeClr val="bg1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97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977719" y="-887104"/>
            <a:ext cx="9321411" cy="8748214"/>
          </a:xfrm>
          <a:prstGeom prst="ellipse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矩形 92"/>
          <p:cNvSpPr/>
          <p:nvPr/>
        </p:nvSpPr>
        <p:spPr>
          <a:xfrm>
            <a:off x="7249369" y="941700"/>
            <a:ext cx="47812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Có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những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cách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nào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để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mở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rộng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thành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phần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chính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của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câu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(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chủ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ngữ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,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vị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ngữ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)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bằng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cụm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chủ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vị</a:t>
            </a: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?</a:t>
            </a:r>
            <a:endParaRPr lang="zh-CN" altLang="en-US" sz="4800" b="1" dirty="0">
              <a:solidFill>
                <a:srgbClr val="FF0000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  <p:pic>
        <p:nvPicPr>
          <p:cNvPr id="4" name="图片 55"/>
          <p:cNvPicPr>
            <a:picLocks noChangeAspect="1"/>
          </p:cNvPicPr>
          <p:nvPr/>
        </p:nvPicPr>
        <p:blipFill>
          <a:blip r:embed="rId2"/>
          <a:srcRect b="32569"/>
          <a:stretch>
            <a:fillRect/>
          </a:stretch>
        </p:blipFill>
        <p:spPr>
          <a:xfrm>
            <a:off x="-95537" y="0"/>
            <a:ext cx="7980129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91" y="3302759"/>
            <a:ext cx="2393556" cy="334370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012656">
            <a:off x="3391635" y="1948172"/>
            <a:ext cx="1312262" cy="2939417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106393">
            <a:off x="3462753" y="3500100"/>
            <a:ext cx="1286023" cy="2907337"/>
          </a:xfrm>
          <a:prstGeom prst="rect">
            <a:avLst/>
          </a:prstGeom>
        </p:spPr>
      </p:pic>
      <p:sp>
        <p:nvSpPr>
          <p:cNvPr id="22" name="Cloud 21"/>
          <p:cNvSpPr/>
          <p:nvPr/>
        </p:nvSpPr>
        <p:spPr>
          <a:xfrm>
            <a:off x="0" y="-1187358"/>
            <a:ext cx="12192000" cy="2715907"/>
          </a:xfrm>
          <a:prstGeom prst="cloud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-361640" y="-32240"/>
            <a:ext cx="129152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42833" y="2542745"/>
            <a:ext cx="5825317" cy="13815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b="1" i="1" dirty="0">
                <a:solidFill>
                  <a:srgbClr val="FF0000"/>
                </a:solidFill>
                <a:latin typeface="+mj-lt"/>
              </a:rPr>
              <a:t>Dùng cụm chủ vị bổ sung cho từ làm chủ ngữ hoặc vị ngữ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42833" y="4562045"/>
            <a:ext cx="5825317" cy="1381555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b="1" i="1" dirty="0">
                <a:solidFill>
                  <a:srgbClr val="FF0000"/>
                </a:solidFill>
                <a:latin typeface="+mj-lt"/>
              </a:rPr>
              <a:t>Dùng cụm chủ vị trực tiếp cấu tạo chủ ngữ hoặc vị ngữ.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98508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组合 97"/>
          <p:cNvGrpSpPr/>
          <p:nvPr/>
        </p:nvGrpSpPr>
        <p:grpSpPr>
          <a:xfrm>
            <a:off x="5227442" y="3164519"/>
            <a:ext cx="797035" cy="925872"/>
            <a:chOff x="5806140" y="1247863"/>
            <a:chExt cx="797035" cy="925872"/>
          </a:xfrm>
        </p:grpSpPr>
        <p:grpSp>
          <p:nvGrpSpPr>
            <p:cNvPr id="2" name="组合 1"/>
            <p:cNvGrpSpPr/>
            <p:nvPr/>
          </p:nvGrpSpPr>
          <p:grpSpPr>
            <a:xfrm rot="1289808">
              <a:off x="5806140" y="1301451"/>
              <a:ext cx="795213" cy="872284"/>
              <a:chOff x="16298863" y="8447088"/>
              <a:chExt cx="2833688" cy="3108325"/>
            </a:xfrm>
          </p:grpSpPr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16319500" y="8467725"/>
                <a:ext cx="2254250" cy="2355850"/>
              </a:xfrm>
              <a:custGeom>
                <a:avLst/>
                <a:gdLst>
                  <a:gd name="T0" fmla="*/ 648 w 660"/>
                  <a:gd name="T1" fmla="*/ 304 h 690"/>
                  <a:gd name="T2" fmla="*/ 427 w 660"/>
                  <a:gd name="T3" fmla="*/ 653 h 690"/>
                  <a:gd name="T4" fmla="*/ 198 w 660"/>
                  <a:gd name="T5" fmla="*/ 615 h 690"/>
                  <a:gd name="T6" fmla="*/ 161 w 660"/>
                  <a:gd name="T7" fmla="*/ 592 h 690"/>
                  <a:gd name="T8" fmla="*/ 120 w 660"/>
                  <a:gd name="T9" fmla="*/ 574 h 690"/>
                  <a:gd name="T10" fmla="*/ 67 w 660"/>
                  <a:gd name="T11" fmla="*/ 530 h 690"/>
                  <a:gd name="T12" fmla="*/ 51 w 660"/>
                  <a:gd name="T13" fmla="*/ 506 h 690"/>
                  <a:gd name="T14" fmla="*/ 25 w 660"/>
                  <a:gd name="T15" fmla="*/ 455 h 690"/>
                  <a:gd name="T16" fmla="*/ 14 w 660"/>
                  <a:gd name="T17" fmla="*/ 420 h 690"/>
                  <a:gd name="T18" fmla="*/ 8 w 660"/>
                  <a:gd name="T19" fmla="*/ 387 h 690"/>
                  <a:gd name="T20" fmla="*/ 28 w 660"/>
                  <a:gd name="T21" fmla="*/ 253 h 690"/>
                  <a:gd name="T22" fmla="*/ 150 w 660"/>
                  <a:gd name="T23" fmla="*/ 73 h 690"/>
                  <a:gd name="T24" fmla="*/ 231 w 660"/>
                  <a:gd name="T25" fmla="*/ 18 h 690"/>
                  <a:gd name="T26" fmla="*/ 282 w 660"/>
                  <a:gd name="T27" fmla="*/ 10 h 690"/>
                  <a:gd name="T28" fmla="*/ 384 w 660"/>
                  <a:gd name="T29" fmla="*/ 21 h 690"/>
                  <a:gd name="T30" fmla="*/ 582 w 660"/>
                  <a:gd name="T31" fmla="*/ 146 h 690"/>
                  <a:gd name="T32" fmla="*/ 602 w 660"/>
                  <a:gd name="T33" fmla="*/ 165 h 690"/>
                  <a:gd name="T34" fmla="*/ 617 w 660"/>
                  <a:gd name="T35" fmla="*/ 193 h 690"/>
                  <a:gd name="T36" fmla="*/ 636 w 660"/>
                  <a:gd name="T37" fmla="*/ 238 h 690"/>
                  <a:gd name="T38" fmla="*/ 645 w 660"/>
                  <a:gd name="T39" fmla="*/ 283 h 690"/>
                  <a:gd name="T40" fmla="*/ 648 w 660"/>
                  <a:gd name="T41" fmla="*/ 30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60" h="690">
                    <a:moveTo>
                      <a:pt x="648" y="304"/>
                    </a:moveTo>
                    <a:cubicBezTo>
                      <a:pt x="660" y="457"/>
                      <a:pt x="561" y="589"/>
                      <a:pt x="427" y="653"/>
                    </a:cubicBezTo>
                    <a:cubicBezTo>
                      <a:pt x="347" y="690"/>
                      <a:pt x="261" y="677"/>
                      <a:pt x="198" y="615"/>
                    </a:cubicBezTo>
                    <a:cubicBezTo>
                      <a:pt x="186" y="607"/>
                      <a:pt x="174" y="599"/>
                      <a:pt x="161" y="592"/>
                    </a:cubicBezTo>
                    <a:cubicBezTo>
                      <a:pt x="148" y="585"/>
                      <a:pt x="134" y="579"/>
                      <a:pt x="120" y="574"/>
                    </a:cubicBezTo>
                    <a:cubicBezTo>
                      <a:pt x="98" y="565"/>
                      <a:pt x="83" y="545"/>
                      <a:pt x="67" y="530"/>
                    </a:cubicBezTo>
                    <a:cubicBezTo>
                      <a:pt x="62" y="522"/>
                      <a:pt x="56" y="514"/>
                      <a:pt x="51" y="506"/>
                    </a:cubicBezTo>
                    <a:cubicBezTo>
                      <a:pt x="41" y="490"/>
                      <a:pt x="32" y="473"/>
                      <a:pt x="25" y="455"/>
                    </a:cubicBezTo>
                    <a:cubicBezTo>
                      <a:pt x="21" y="444"/>
                      <a:pt x="17" y="432"/>
                      <a:pt x="14" y="420"/>
                    </a:cubicBezTo>
                    <a:cubicBezTo>
                      <a:pt x="12" y="409"/>
                      <a:pt x="10" y="398"/>
                      <a:pt x="8" y="387"/>
                    </a:cubicBezTo>
                    <a:cubicBezTo>
                      <a:pt x="0" y="341"/>
                      <a:pt x="4" y="293"/>
                      <a:pt x="28" y="253"/>
                    </a:cubicBezTo>
                    <a:cubicBezTo>
                      <a:pt x="68" y="191"/>
                      <a:pt x="117" y="143"/>
                      <a:pt x="150" y="73"/>
                    </a:cubicBezTo>
                    <a:cubicBezTo>
                      <a:pt x="167" y="41"/>
                      <a:pt x="198" y="26"/>
                      <a:pt x="231" y="18"/>
                    </a:cubicBezTo>
                    <a:cubicBezTo>
                      <a:pt x="248" y="14"/>
                      <a:pt x="265" y="11"/>
                      <a:pt x="282" y="10"/>
                    </a:cubicBezTo>
                    <a:cubicBezTo>
                      <a:pt x="318" y="2"/>
                      <a:pt x="355" y="0"/>
                      <a:pt x="384" y="21"/>
                    </a:cubicBezTo>
                    <a:cubicBezTo>
                      <a:pt x="454" y="64"/>
                      <a:pt x="507" y="110"/>
                      <a:pt x="582" y="146"/>
                    </a:cubicBezTo>
                    <a:cubicBezTo>
                      <a:pt x="590" y="150"/>
                      <a:pt x="597" y="157"/>
                      <a:pt x="602" y="165"/>
                    </a:cubicBezTo>
                    <a:cubicBezTo>
                      <a:pt x="608" y="174"/>
                      <a:pt x="613" y="184"/>
                      <a:pt x="617" y="193"/>
                    </a:cubicBezTo>
                    <a:cubicBezTo>
                      <a:pt x="625" y="208"/>
                      <a:pt x="631" y="224"/>
                      <a:pt x="636" y="238"/>
                    </a:cubicBezTo>
                    <a:cubicBezTo>
                      <a:pt x="640" y="253"/>
                      <a:pt x="643" y="268"/>
                      <a:pt x="645" y="283"/>
                    </a:cubicBezTo>
                    <a:cubicBezTo>
                      <a:pt x="646" y="290"/>
                      <a:pt x="647" y="297"/>
                      <a:pt x="648" y="304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" name="Freeform 6"/>
              <p:cNvSpPr>
                <a:spLocks noEditPoints="1"/>
              </p:cNvSpPr>
              <p:nvPr/>
            </p:nvSpPr>
            <p:spPr bwMode="auto">
              <a:xfrm>
                <a:off x="16298863" y="8447088"/>
                <a:ext cx="2274888" cy="2393950"/>
              </a:xfrm>
              <a:custGeom>
                <a:avLst/>
                <a:gdLst>
                  <a:gd name="T0" fmla="*/ 553 w 666"/>
                  <a:gd name="T1" fmla="*/ 580 h 701"/>
                  <a:gd name="T2" fmla="*/ 435 w 666"/>
                  <a:gd name="T3" fmla="*/ 663 h 701"/>
                  <a:gd name="T4" fmla="*/ 201 w 666"/>
                  <a:gd name="T5" fmla="*/ 624 h 701"/>
                  <a:gd name="T6" fmla="*/ 165 w 666"/>
                  <a:gd name="T7" fmla="*/ 602 h 701"/>
                  <a:gd name="T8" fmla="*/ 124 w 666"/>
                  <a:gd name="T9" fmla="*/ 585 h 701"/>
                  <a:gd name="T10" fmla="*/ 82 w 666"/>
                  <a:gd name="T11" fmla="*/ 551 h 701"/>
                  <a:gd name="T12" fmla="*/ 70 w 666"/>
                  <a:gd name="T13" fmla="*/ 539 h 701"/>
                  <a:gd name="T14" fmla="*/ 53 w 666"/>
                  <a:gd name="T15" fmla="*/ 515 h 701"/>
                  <a:gd name="T16" fmla="*/ 27 w 666"/>
                  <a:gd name="T17" fmla="*/ 463 h 701"/>
                  <a:gd name="T18" fmla="*/ 16 w 666"/>
                  <a:gd name="T19" fmla="*/ 427 h 701"/>
                  <a:gd name="T20" fmla="*/ 10 w 666"/>
                  <a:gd name="T21" fmla="*/ 393 h 701"/>
                  <a:gd name="T22" fmla="*/ 30 w 666"/>
                  <a:gd name="T23" fmla="*/ 256 h 701"/>
                  <a:gd name="T24" fmla="*/ 77 w 666"/>
                  <a:gd name="T25" fmla="*/ 191 h 701"/>
                  <a:gd name="T26" fmla="*/ 152 w 666"/>
                  <a:gd name="T27" fmla="*/ 77 h 701"/>
                  <a:gd name="T28" fmla="*/ 236 w 666"/>
                  <a:gd name="T29" fmla="*/ 19 h 701"/>
                  <a:gd name="T30" fmla="*/ 287 w 666"/>
                  <a:gd name="T31" fmla="*/ 11 h 701"/>
                  <a:gd name="T32" fmla="*/ 393 w 666"/>
                  <a:gd name="T33" fmla="*/ 23 h 701"/>
                  <a:gd name="T34" fmla="*/ 465 w 666"/>
                  <a:gd name="T35" fmla="*/ 71 h 701"/>
                  <a:gd name="T36" fmla="*/ 590 w 666"/>
                  <a:gd name="T37" fmla="*/ 148 h 701"/>
                  <a:gd name="T38" fmla="*/ 612 w 666"/>
                  <a:gd name="T39" fmla="*/ 169 h 701"/>
                  <a:gd name="T40" fmla="*/ 628 w 666"/>
                  <a:gd name="T41" fmla="*/ 198 h 701"/>
                  <a:gd name="T42" fmla="*/ 646 w 666"/>
                  <a:gd name="T43" fmla="*/ 243 h 701"/>
                  <a:gd name="T44" fmla="*/ 656 w 666"/>
                  <a:gd name="T45" fmla="*/ 288 h 701"/>
                  <a:gd name="T46" fmla="*/ 658 w 666"/>
                  <a:gd name="T47" fmla="*/ 309 h 701"/>
                  <a:gd name="T48" fmla="*/ 553 w 666"/>
                  <a:gd name="T49" fmla="*/ 580 h 701"/>
                  <a:gd name="T50" fmla="*/ 176 w 666"/>
                  <a:gd name="T51" fmla="*/ 60 h 701"/>
                  <a:gd name="T52" fmla="*/ 160 w 666"/>
                  <a:gd name="T53" fmla="*/ 81 h 701"/>
                  <a:gd name="T54" fmla="*/ 84 w 666"/>
                  <a:gd name="T55" fmla="*/ 197 h 701"/>
                  <a:gd name="T56" fmla="*/ 38 w 666"/>
                  <a:gd name="T57" fmla="*/ 261 h 701"/>
                  <a:gd name="T58" fmla="*/ 18 w 666"/>
                  <a:gd name="T59" fmla="*/ 392 h 701"/>
                  <a:gd name="T60" fmla="*/ 25 w 666"/>
                  <a:gd name="T61" fmla="*/ 425 h 701"/>
                  <a:gd name="T62" fmla="*/ 35 w 666"/>
                  <a:gd name="T63" fmla="*/ 459 h 701"/>
                  <a:gd name="T64" fmla="*/ 61 w 666"/>
                  <a:gd name="T65" fmla="*/ 510 h 701"/>
                  <a:gd name="T66" fmla="*/ 77 w 666"/>
                  <a:gd name="T67" fmla="*/ 533 h 701"/>
                  <a:gd name="T68" fmla="*/ 89 w 666"/>
                  <a:gd name="T69" fmla="*/ 545 h 701"/>
                  <a:gd name="T70" fmla="*/ 127 w 666"/>
                  <a:gd name="T71" fmla="*/ 576 h 701"/>
                  <a:gd name="T72" fmla="*/ 169 w 666"/>
                  <a:gd name="T73" fmla="*/ 594 h 701"/>
                  <a:gd name="T74" fmla="*/ 207 w 666"/>
                  <a:gd name="T75" fmla="*/ 617 h 701"/>
                  <a:gd name="T76" fmla="*/ 431 w 666"/>
                  <a:gd name="T77" fmla="*/ 655 h 701"/>
                  <a:gd name="T78" fmla="*/ 547 w 666"/>
                  <a:gd name="T79" fmla="*/ 573 h 701"/>
                  <a:gd name="T80" fmla="*/ 649 w 666"/>
                  <a:gd name="T81" fmla="*/ 310 h 701"/>
                  <a:gd name="T82" fmla="*/ 647 w 666"/>
                  <a:gd name="T83" fmla="*/ 290 h 701"/>
                  <a:gd name="T84" fmla="*/ 637 w 666"/>
                  <a:gd name="T85" fmla="*/ 246 h 701"/>
                  <a:gd name="T86" fmla="*/ 619 w 666"/>
                  <a:gd name="T87" fmla="*/ 202 h 701"/>
                  <a:gd name="T88" fmla="*/ 605 w 666"/>
                  <a:gd name="T89" fmla="*/ 174 h 701"/>
                  <a:gd name="T90" fmla="*/ 586 w 666"/>
                  <a:gd name="T91" fmla="*/ 156 h 701"/>
                  <a:gd name="T92" fmla="*/ 460 w 666"/>
                  <a:gd name="T93" fmla="*/ 79 h 701"/>
                  <a:gd name="T94" fmla="*/ 388 w 666"/>
                  <a:gd name="T95" fmla="*/ 31 h 701"/>
                  <a:gd name="T96" fmla="*/ 289 w 666"/>
                  <a:gd name="T97" fmla="*/ 20 h 701"/>
                  <a:gd name="T98" fmla="*/ 238 w 666"/>
                  <a:gd name="T99" fmla="*/ 28 h 701"/>
                  <a:gd name="T100" fmla="*/ 176 w 666"/>
                  <a:gd name="T101" fmla="*/ 6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6" h="701">
                    <a:moveTo>
                      <a:pt x="553" y="580"/>
                    </a:moveTo>
                    <a:cubicBezTo>
                      <a:pt x="519" y="614"/>
                      <a:pt x="479" y="642"/>
                      <a:pt x="435" y="663"/>
                    </a:cubicBezTo>
                    <a:cubicBezTo>
                      <a:pt x="354" y="701"/>
                      <a:pt x="264" y="686"/>
                      <a:pt x="201" y="624"/>
                    </a:cubicBezTo>
                    <a:cubicBezTo>
                      <a:pt x="188" y="616"/>
                      <a:pt x="176" y="608"/>
                      <a:pt x="165" y="602"/>
                    </a:cubicBezTo>
                    <a:cubicBezTo>
                      <a:pt x="151" y="595"/>
                      <a:pt x="138" y="589"/>
                      <a:pt x="124" y="585"/>
                    </a:cubicBezTo>
                    <a:cubicBezTo>
                      <a:pt x="107" y="577"/>
                      <a:pt x="94" y="564"/>
                      <a:pt x="82" y="551"/>
                    </a:cubicBezTo>
                    <a:cubicBezTo>
                      <a:pt x="78" y="547"/>
                      <a:pt x="74" y="543"/>
                      <a:pt x="70" y="539"/>
                    </a:cubicBezTo>
                    <a:cubicBezTo>
                      <a:pt x="64" y="531"/>
                      <a:pt x="59" y="523"/>
                      <a:pt x="53" y="515"/>
                    </a:cubicBezTo>
                    <a:cubicBezTo>
                      <a:pt x="43" y="498"/>
                      <a:pt x="34" y="480"/>
                      <a:pt x="27" y="463"/>
                    </a:cubicBezTo>
                    <a:cubicBezTo>
                      <a:pt x="22" y="451"/>
                      <a:pt x="19" y="439"/>
                      <a:pt x="16" y="427"/>
                    </a:cubicBezTo>
                    <a:cubicBezTo>
                      <a:pt x="13" y="416"/>
                      <a:pt x="11" y="405"/>
                      <a:pt x="10" y="393"/>
                    </a:cubicBezTo>
                    <a:cubicBezTo>
                      <a:pt x="0" y="343"/>
                      <a:pt x="7" y="296"/>
                      <a:pt x="30" y="256"/>
                    </a:cubicBezTo>
                    <a:cubicBezTo>
                      <a:pt x="45" y="233"/>
                      <a:pt x="61" y="212"/>
                      <a:pt x="77" y="191"/>
                    </a:cubicBezTo>
                    <a:cubicBezTo>
                      <a:pt x="105" y="155"/>
                      <a:pt x="131" y="121"/>
                      <a:pt x="152" y="77"/>
                    </a:cubicBezTo>
                    <a:cubicBezTo>
                      <a:pt x="168" y="48"/>
                      <a:pt x="195" y="29"/>
                      <a:pt x="236" y="19"/>
                    </a:cubicBezTo>
                    <a:cubicBezTo>
                      <a:pt x="251" y="16"/>
                      <a:pt x="267" y="13"/>
                      <a:pt x="287" y="11"/>
                    </a:cubicBezTo>
                    <a:cubicBezTo>
                      <a:pt x="319" y="5"/>
                      <a:pt x="360" y="0"/>
                      <a:pt x="393" y="23"/>
                    </a:cubicBezTo>
                    <a:cubicBezTo>
                      <a:pt x="418" y="39"/>
                      <a:pt x="442" y="56"/>
                      <a:pt x="465" y="71"/>
                    </a:cubicBezTo>
                    <a:cubicBezTo>
                      <a:pt x="505" y="99"/>
                      <a:pt x="543" y="125"/>
                      <a:pt x="590" y="148"/>
                    </a:cubicBezTo>
                    <a:cubicBezTo>
                      <a:pt x="598" y="152"/>
                      <a:pt x="605" y="159"/>
                      <a:pt x="612" y="169"/>
                    </a:cubicBezTo>
                    <a:cubicBezTo>
                      <a:pt x="618" y="176"/>
                      <a:pt x="623" y="186"/>
                      <a:pt x="628" y="198"/>
                    </a:cubicBezTo>
                    <a:cubicBezTo>
                      <a:pt x="635" y="212"/>
                      <a:pt x="641" y="227"/>
                      <a:pt x="646" y="243"/>
                    </a:cubicBezTo>
                    <a:cubicBezTo>
                      <a:pt x="651" y="260"/>
                      <a:pt x="654" y="276"/>
                      <a:pt x="656" y="288"/>
                    </a:cubicBezTo>
                    <a:cubicBezTo>
                      <a:pt x="657" y="295"/>
                      <a:pt x="658" y="302"/>
                      <a:pt x="658" y="309"/>
                    </a:cubicBezTo>
                    <a:cubicBezTo>
                      <a:pt x="666" y="408"/>
                      <a:pt x="629" y="504"/>
                      <a:pt x="553" y="580"/>
                    </a:cubicBezTo>
                    <a:moveTo>
                      <a:pt x="176" y="60"/>
                    </a:moveTo>
                    <a:cubicBezTo>
                      <a:pt x="170" y="66"/>
                      <a:pt x="165" y="73"/>
                      <a:pt x="160" y="81"/>
                    </a:cubicBezTo>
                    <a:cubicBezTo>
                      <a:pt x="139" y="126"/>
                      <a:pt x="111" y="162"/>
                      <a:pt x="84" y="197"/>
                    </a:cubicBezTo>
                    <a:cubicBezTo>
                      <a:pt x="69" y="217"/>
                      <a:pt x="52" y="238"/>
                      <a:pt x="38" y="261"/>
                    </a:cubicBezTo>
                    <a:cubicBezTo>
                      <a:pt x="16" y="299"/>
                      <a:pt x="10" y="344"/>
                      <a:pt x="18" y="392"/>
                    </a:cubicBezTo>
                    <a:cubicBezTo>
                      <a:pt x="20" y="403"/>
                      <a:pt x="22" y="414"/>
                      <a:pt x="25" y="425"/>
                    </a:cubicBezTo>
                    <a:cubicBezTo>
                      <a:pt x="28" y="437"/>
                      <a:pt x="31" y="448"/>
                      <a:pt x="35" y="459"/>
                    </a:cubicBezTo>
                    <a:cubicBezTo>
                      <a:pt x="42" y="476"/>
                      <a:pt x="51" y="493"/>
                      <a:pt x="61" y="510"/>
                    </a:cubicBezTo>
                    <a:cubicBezTo>
                      <a:pt x="66" y="518"/>
                      <a:pt x="71" y="525"/>
                      <a:pt x="77" y="533"/>
                    </a:cubicBezTo>
                    <a:cubicBezTo>
                      <a:pt x="81" y="536"/>
                      <a:pt x="85" y="540"/>
                      <a:pt x="89" y="545"/>
                    </a:cubicBezTo>
                    <a:cubicBezTo>
                      <a:pt x="100" y="557"/>
                      <a:pt x="112" y="569"/>
                      <a:pt x="127" y="576"/>
                    </a:cubicBezTo>
                    <a:cubicBezTo>
                      <a:pt x="141" y="581"/>
                      <a:pt x="155" y="587"/>
                      <a:pt x="169" y="594"/>
                    </a:cubicBezTo>
                    <a:cubicBezTo>
                      <a:pt x="181" y="600"/>
                      <a:pt x="193" y="608"/>
                      <a:pt x="207" y="617"/>
                    </a:cubicBezTo>
                    <a:cubicBezTo>
                      <a:pt x="269" y="678"/>
                      <a:pt x="352" y="692"/>
                      <a:pt x="431" y="655"/>
                    </a:cubicBezTo>
                    <a:cubicBezTo>
                      <a:pt x="474" y="634"/>
                      <a:pt x="513" y="607"/>
                      <a:pt x="547" y="573"/>
                    </a:cubicBezTo>
                    <a:cubicBezTo>
                      <a:pt x="620" y="500"/>
                      <a:pt x="657" y="406"/>
                      <a:pt x="649" y="310"/>
                    </a:cubicBezTo>
                    <a:cubicBezTo>
                      <a:pt x="649" y="303"/>
                      <a:pt x="648" y="296"/>
                      <a:pt x="647" y="290"/>
                    </a:cubicBezTo>
                    <a:cubicBezTo>
                      <a:pt x="645" y="278"/>
                      <a:pt x="642" y="262"/>
                      <a:pt x="637" y="246"/>
                    </a:cubicBezTo>
                    <a:cubicBezTo>
                      <a:pt x="633" y="230"/>
                      <a:pt x="627" y="215"/>
                      <a:pt x="619" y="202"/>
                    </a:cubicBezTo>
                    <a:cubicBezTo>
                      <a:pt x="615" y="190"/>
                      <a:pt x="610" y="181"/>
                      <a:pt x="605" y="174"/>
                    </a:cubicBezTo>
                    <a:cubicBezTo>
                      <a:pt x="599" y="165"/>
                      <a:pt x="592" y="159"/>
                      <a:pt x="586" y="156"/>
                    </a:cubicBezTo>
                    <a:cubicBezTo>
                      <a:pt x="538" y="133"/>
                      <a:pt x="500" y="107"/>
                      <a:pt x="460" y="79"/>
                    </a:cubicBezTo>
                    <a:cubicBezTo>
                      <a:pt x="437" y="63"/>
                      <a:pt x="413" y="47"/>
                      <a:pt x="388" y="31"/>
                    </a:cubicBezTo>
                    <a:cubicBezTo>
                      <a:pt x="358" y="9"/>
                      <a:pt x="319" y="14"/>
                      <a:pt x="289" y="20"/>
                    </a:cubicBezTo>
                    <a:cubicBezTo>
                      <a:pt x="268" y="22"/>
                      <a:pt x="252" y="25"/>
                      <a:pt x="238" y="28"/>
                    </a:cubicBezTo>
                    <a:cubicBezTo>
                      <a:pt x="211" y="35"/>
                      <a:pt x="191" y="45"/>
                      <a:pt x="176" y="6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6333788" y="10547350"/>
                <a:ext cx="857250" cy="833438"/>
              </a:xfrm>
              <a:custGeom>
                <a:avLst/>
                <a:gdLst>
                  <a:gd name="T0" fmla="*/ 226 w 251"/>
                  <a:gd name="T1" fmla="*/ 102 h 244"/>
                  <a:gd name="T2" fmla="*/ 138 w 251"/>
                  <a:gd name="T3" fmla="*/ 244 h 244"/>
                  <a:gd name="T4" fmla="*/ 61 w 251"/>
                  <a:gd name="T5" fmla="*/ 212 h 244"/>
                  <a:gd name="T6" fmla="*/ 38 w 251"/>
                  <a:gd name="T7" fmla="*/ 57 h 244"/>
                  <a:gd name="T8" fmla="*/ 214 w 251"/>
                  <a:gd name="T9" fmla="*/ 76 h 244"/>
                  <a:gd name="T10" fmla="*/ 226 w 251"/>
                  <a:gd name="T11" fmla="*/ 102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244">
                    <a:moveTo>
                      <a:pt x="226" y="102"/>
                    </a:moveTo>
                    <a:cubicBezTo>
                      <a:pt x="251" y="159"/>
                      <a:pt x="200" y="240"/>
                      <a:pt x="138" y="244"/>
                    </a:cubicBezTo>
                    <a:cubicBezTo>
                      <a:pt x="110" y="242"/>
                      <a:pt x="81" y="235"/>
                      <a:pt x="61" y="212"/>
                    </a:cubicBezTo>
                    <a:cubicBezTo>
                      <a:pt x="28" y="166"/>
                      <a:pt x="0" y="104"/>
                      <a:pt x="38" y="57"/>
                    </a:cubicBezTo>
                    <a:cubicBezTo>
                      <a:pt x="86" y="0"/>
                      <a:pt x="170" y="27"/>
                      <a:pt x="214" y="76"/>
                    </a:cubicBezTo>
                    <a:cubicBezTo>
                      <a:pt x="219" y="84"/>
                      <a:pt x="223" y="92"/>
                      <a:pt x="226" y="102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Freeform 8"/>
              <p:cNvSpPr>
                <a:spLocks noEditPoints="1"/>
              </p:cNvSpPr>
              <p:nvPr/>
            </p:nvSpPr>
            <p:spPr bwMode="auto">
              <a:xfrm>
                <a:off x="16313150" y="10615613"/>
                <a:ext cx="860425" cy="782638"/>
              </a:xfrm>
              <a:custGeom>
                <a:avLst/>
                <a:gdLst>
                  <a:gd name="T0" fmla="*/ 206 w 252"/>
                  <a:gd name="T1" fmla="*/ 198 h 229"/>
                  <a:gd name="T2" fmla="*/ 144 w 252"/>
                  <a:gd name="T3" fmla="*/ 229 h 229"/>
                  <a:gd name="T4" fmla="*/ 63 w 252"/>
                  <a:gd name="T5" fmla="*/ 194 h 229"/>
                  <a:gd name="T6" fmla="*/ 41 w 252"/>
                  <a:gd name="T7" fmla="*/ 34 h 229"/>
                  <a:gd name="T8" fmla="*/ 47 w 252"/>
                  <a:gd name="T9" fmla="*/ 27 h 229"/>
                  <a:gd name="T10" fmla="*/ 117 w 252"/>
                  <a:gd name="T11" fmla="*/ 0 h 229"/>
                  <a:gd name="T12" fmla="*/ 223 w 252"/>
                  <a:gd name="T13" fmla="*/ 53 h 229"/>
                  <a:gd name="T14" fmla="*/ 236 w 252"/>
                  <a:gd name="T15" fmla="*/ 80 h 229"/>
                  <a:gd name="T16" fmla="*/ 206 w 252"/>
                  <a:gd name="T17" fmla="*/ 198 h 229"/>
                  <a:gd name="T18" fmla="*/ 53 w 252"/>
                  <a:gd name="T19" fmla="*/ 34 h 229"/>
                  <a:gd name="T20" fmla="*/ 48 w 252"/>
                  <a:gd name="T21" fmla="*/ 40 h 229"/>
                  <a:gd name="T22" fmla="*/ 70 w 252"/>
                  <a:gd name="T23" fmla="*/ 189 h 229"/>
                  <a:gd name="T24" fmla="*/ 144 w 252"/>
                  <a:gd name="T25" fmla="*/ 220 h 229"/>
                  <a:gd name="T26" fmla="*/ 200 w 252"/>
                  <a:gd name="T27" fmla="*/ 192 h 229"/>
                  <a:gd name="T28" fmla="*/ 228 w 252"/>
                  <a:gd name="T29" fmla="*/ 83 h 229"/>
                  <a:gd name="T30" fmla="*/ 216 w 252"/>
                  <a:gd name="T31" fmla="*/ 58 h 229"/>
                  <a:gd name="T32" fmla="*/ 117 w 252"/>
                  <a:gd name="T33" fmla="*/ 9 h 229"/>
                  <a:gd name="T34" fmla="*/ 53 w 252"/>
                  <a:gd name="T35" fmla="*/ 3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52" h="229">
                    <a:moveTo>
                      <a:pt x="206" y="198"/>
                    </a:moveTo>
                    <a:cubicBezTo>
                      <a:pt x="188" y="216"/>
                      <a:pt x="166" y="227"/>
                      <a:pt x="144" y="229"/>
                    </a:cubicBezTo>
                    <a:cubicBezTo>
                      <a:pt x="116" y="226"/>
                      <a:pt x="85" y="220"/>
                      <a:pt x="63" y="194"/>
                    </a:cubicBezTo>
                    <a:cubicBezTo>
                      <a:pt x="30" y="149"/>
                      <a:pt x="0" y="84"/>
                      <a:pt x="41" y="34"/>
                    </a:cubicBezTo>
                    <a:cubicBezTo>
                      <a:pt x="43" y="32"/>
                      <a:pt x="45" y="30"/>
                      <a:pt x="47" y="27"/>
                    </a:cubicBezTo>
                    <a:cubicBezTo>
                      <a:pt x="65" y="9"/>
                      <a:pt x="89" y="0"/>
                      <a:pt x="117" y="0"/>
                    </a:cubicBezTo>
                    <a:cubicBezTo>
                      <a:pt x="155" y="1"/>
                      <a:pt x="195" y="22"/>
                      <a:pt x="223" y="53"/>
                    </a:cubicBezTo>
                    <a:cubicBezTo>
                      <a:pt x="229" y="61"/>
                      <a:pt x="234" y="71"/>
                      <a:pt x="236" y="80"/>
                    </a:cubicBezTo>
                    <a:cubicBezTo>
                      <a:pt x="252" y="116"/>
                      <a:pt x="240" y="165"/>
                      <a:pt x="206" y="198"/>
                    </a:cubicBezTo>
                    <a:moveTo>
                      <a:pt x="53" y="34"/>
                    </a:moveTo>
                    <a:cubicBezTo>
                      <a:pt x="51" y="36"/>
                      <a:pt x="50" y="38"/>
                      <a:pt x="48" y="40"/>
                    </a:cubicBezTo>
                    <a:cubicBezTo>
                      <a:pt x="11" y="86"/>
                      <a:pt x="40" y="146"/>
                      <a:pt x="70" y="189"/>
                    </a:cubicBezTo>
                    <a:cubicBezTo>
                      <a:pt x="90" y="212"/>
                      <a:pt x="119" y="217"/>
                      <a:pt x="144" y="220"/>
                    </a:cubicBezTo>
                    <a:cubicBezTo>
                      <a:pt x="163" y="218"/>
                      <a:pt x="183" y="208"/>
                      <a:pt x="200" y="192"/>
                    </a:cubicBezTo>
                    <a:cubicBezTo>
                      <a:pt x="231" y="161"/>
                      <a:pt x="242" y="116"/>
                      <a:pt x="228" y="83"/>
                    </a:cubicBezTo>
                    <a:cubicBezTo>
                      <a:pt x="225" y="74"/>
                      <a:pt x="221" y="66"/>
                      <a:pt x="216" y="58"/>
                    </a:cubicBezTo>
                    <a:cubicBezTo>
                      <a:pt x="191" y="30"/>
                      <a:pt x="151" y="10"/>
                      <a:pt x="117" y="9"/>
                    </a:cubicBezTo>
                    <a:cubicBezTo>
                      <a:pt x="92" y="9"/>
                      <a:pt x="70" y="17"/>
                      <a:pt x="53" y="34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Freeform 9"/>
              <p:cNvSpPr>
                <a:spLocks/>
              </p:cNvSpPr>
              <p:nvPr/>
            </p:nvSpPr>
            <p:spPr bwMode="auto">
              <a:xfrm>
                <a:off x="17589500" y="10891838"/>
                <a:ext cx="711200" cy="663575"/>
              </a:xfrm>
              <a:custGeom>
                <a:avLst/>
                <a:gdLst>
                  <a:gd name="T0" fmla="*/ 189 w 208"/>
                  <a:gd name="T1" fmla="*/ 59 h 194"/>
                  <a:gd name="T2" fmla="*/ 103 w 208"/>
                  <a:gd name="T3" fmla="*/ 181 h 194"/>
                  <a:gd name="T4" fmla="*/ 3 w 208"/>
                  <a:gd name="T5" fmla="*/ 98 h 194"/>
                  <a:gd name="T6" fmla="*/ 1 w 208"/>
                  <a:gd name="T7" fmla="*/ 74 h 194"/>
                  <a:gd name="T8" fmla="*/ 18 w 208"/>
                  <a:gd name="T9" fmla="*/ 29 h 194"/>
                  <a:gd name="T10" fmla="*/ 72 w 208"/>
                  <a:gd name="T11" fmla="*/ 1 h 194"/>
                  <a:gd name="T12" fmla="*/ 102 w 208"/>
                  <a:gd name="T13" fmla="*/ 2 h 194"/>
                  <a:gd name="T14" fmla="*/ 179 w 208"/>
                  <a:gd name="T15" fmla="*/ 40 h 194"/>
                  <a:gd name="T16" fmla="*/ 189 w 208"/>
                  <a:gd name="T17" fmla="*/ 5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8" h="194">
                    <a:moveTo>
                      <a:pt x="189" y="59"/>
                    </a:moveTo>
                    <a:cubicBezTo>
                      <a:pt x="208" y="115"/>
                      <a:pt x="156" y="170"/>
                      <a:pt x="103" y="181"/>
                    </a:cubicBezTo>
                    <a:cubicBezTo>
                      <a:pt x="51" y="194"/>
                      <a:pt x="12" y="146"/>
                      <a:pt x="3" y="98"/>
                    </a:cubicBezTo>
                    <a:cubicBezTo>
                      <a:pt x="1" y="90"/>
                      <a:pt x="0" y="82"/>
                      <a:pt x="1" y="74"/>
                    </a:cubicBezTo>
                    <a:cubicBezTo>
                      <a:pt x="1" y="59"/>
                      <a:pt x="6" y="43"/>
                      <a:pt x="18" y="29"/>
                    </a:cubicBezTo>
                    <a:cubicBezTo>
                      <a:pt x="33" y="13"/>
                      <a:pt x="52" y="4"/>
                      <a:pt x="72" y="1"/>
                    </a:cubicBezTo>
                    <a:cubicBezTo>
                      <a:pt x="82" y="0"/>
                      <a:pt x="92" y="0"/>
                      <a:pt x="102" y="2"/>
                    </a:cubicBezTo>
                    <a:cubicBezTo>
                      <a:pt x="132" y="5"/>
                      <a:pt x="157" y="21"/>
                      <a:pt x="179" y="40"/>
                    </a:cubicBezTo>
                    <a:cubicBezTo>
                      <a:pt x="184" y="46"/>
                      <a:pt x="187" y="52"/>
                      <a:pt x="189" y="59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Freeform 10"/>
              <p:cNvSpPr>
                <a:spLocks noEditPoints="1"/>
              </p:cNvSpPr>
              <p:nvPr/>
            </p:nvSpPr>
            <p:spPr bwMode="auto">
              <a:xfrm>
                <a:off x="17576800" y="10879138"/>
                <a:ext cx="709613" cy="661988"/>
              </a:xfrm>
              <a:custGeom>
                <a:avLst/>
                <a:gdLst>
                  <a:gd name="T0" fmla="*/ 171 w 208"/>
                  <a:gd name="T1" fmla="*/ 155 h 194"/>
                  <a:gd name="T2" fmla="*/ 108 w 208"/>
                  <a:gd name="T3" fmla="*/ 189 h 194"/>
                  <a:gd name="T4" fmla="*/ 51 w 208"/>
                  <a:gd name="T5" fmla="*/ 180 h 194"/>
                  <a:gd name="T6" fmla="*/ 3 w 208"/>
                  <a:gd name="T7" fmla="*/ 103 h 194"/>
                  <a:gd name="T8" fmla="*/ 0 w 208"/>
                  <a:gd name="T9" fmla="*/ 78 h 194"/>
                  <a:gd name="T10" fmla="*/ 19 w 208"/>
                  <a:gd name="T11" fmla="*/ 30 h 194"/>
                  <a:gd name="T12" fmla="*/ 23 w 208"/>
                  <a:gd name="T13" fmla="*/ 27 h 194"/>
                  <a:gd name="T14" fmla="*/ 75 w 208"/>
                  <a:gd name="T15" fmla="*/ 1 h 194"/>
                  <a:gd name="T16" fmla="*/ 107 w 208"/>
                  <a:gd name="T17" fmla="*/ 2 h 194"/>
                  <a:gd name="T18" fmla="*/ 186 w 208"/>
                  <a:gd name="T19" fmla="*/ 40 h 194"/>
                  <a:gd name="T20" fmla="*/ 186 w 208"/>
                  <a:gd name="T21" fmla="*/ 41 h 194"/>
                  <a:gd name="T22" fmla="*/ 187 w 208"/>
                  <a:gd name="T23" fmla="*/ 41 h 194"/>
                  <a:gd name="T24" fmla="*/ 197 w 208"/>
                  <a:gd name="T25" fmla="*/ 62 h 194"/>
                  <a:gd name="T26" fmla="*/ 171 w 208"/>
                  <a:gd name="T27" fmla="*/ 155 h 194"/>
                  <a:gd name="T28" fmla="*/ 29 w 208"/>
                  <a:gd name="T29" fmla="*/ 33 h 194"/>
                  <a:gd name="T30" fmla="*/ 26 w 208"/>
                  <a:gd name="T31" fmla="*/ 36 h 194"/>
                  <a:gd name="T32" fmla="*/ 9 w 208"/>
                  <a:gd name="T33" fmla="*/ 78 h 194"/>
                  <a:gd name="T34" fmla="*/ 12 w 208"/>
                  <a:gd name="T35" fmla="*/ 101 h 194"/>
                  <a:gd name="T36" fmla="*/ 56 w 208"/>
                  <a:gd name="T37" fmla="*/ 172 h 194"/>
                  <a:gd name="T38" fmla="*/ 106 w 208"/>
                  <a:gd name="T39" fmla="*/ 180 h 194"/>
                  <a:gd name="T40" fmla="*/ 165 w 208"/>
                  <a:gd name="T41" fmla="*/ 148 h 194"/>
                  <a:gd name="T42" fmla="*/ 189 w 208"/>
                  <a:gd name="T43" fmla="*/ 65 h 194"/>
                  <a:gd name="T44" fmla="*/ 180 w 208"/>
                  <a:gd name="T45" fmla="*/ 47 h 194"/>
                  <a:gd name="T46" fmla="*/ 106 w 208"/>
                  <a:gd name="T47" fmla="*/ 11 h 194"/>
                  <a:gd name="T48" fmla="*/ 77 w 208"/>
                  <a:gd name="T49" fmla="*/ 10 h 194"/>
                  <a:gd name="T50" fmla="*/ 29 w 208"/>
                  <a:gd name="T51" fmla="*/ 33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08" h="194">
                    <a:moveTo>
                      <a:pt x="171" y="155"/>
                    </a:moveTo>
                    <a:cubicBezTo>
                      <a:pt x="154" y="172"/>
                      <a:pt x="131" y="185"/>
                      <a:pt x="108" y="189"/>
                    </a:cubicBezTo>
                    <a:cubicBezTo>
                      <a:pt x="88" y="194"/>
                      <a:pt x="68" y="191"/>
                      <a:pt x="51" y="180"/>
                    </a:cubicBezTo>
                    <a:cubicBezTo>
                      <a:pt x="27" y="165"/>
                      <a:pt x="9" y="135"/>
                      <a:pt x="3" y="103"/>
                    </a:cubicBezTo>
                    <a:cubicBezTo>
                      <a:pt x="1" y="94"/>
                      <a:pt x="0" y="86"/>
                      <a:pt x="0" y="78"/>
                    </a:cubicBezTo>
                    <a:cubicBezTo>
                      <a:pt x="1" y="60"/>
                      <a:pt x="7" y="44"/>
                      <a:pt x="19" y="30"/>
                    </a:cubicBezTo>
                    <a:cubicBezTo>
                      <a:pt x="20" y="29"/>
                      <a:pt x="21" y="28"/>
                      <a:pt x="23" y="27"/>
                    </a:cubicBezTo>
                    <a:cubicBezTo>
                      <a:pt x="37" y="12"/>
                      <a:pt x="55" y="4"/>
                      <a:pt x="75" y="1"/>
                    </a:cubicBezTo>
                    <a:cubicBezTo>
                      <a:pt x="85" y="0"/>
                      <a:pt x="96" y="0"/>
                      <a:pt x="107" y="2"/>
                    </a:cubicBezTo>
                    <a:cubicBezTo>
                      <a:pt x="141" y="5"/>
                      <a:pt x="168" y="25"/>
                      <a:pt x="186" y="40"/>
                    </a:cubicBezTo>
                    <a:cubicBezTo>
                      <a:pt x="186" y="41"/>
                      <a:pt x="186" y="41"/>
                      <a:pt x="186" y="41"/>
                    </a:cubicBezTo>
                    <a:cubicBezTo>
                      <a:pt x="187" y="41"/>
                      <a:pt x="187" y="41"/>
                      <a:pt x="187" y="41"/>
                    </a:cubicBezTo>
                    <a:cubicBezTo>
                      <a:pt x="191" y="47"/>
                      <a:pt x="195" y="54"/>
                      <a:pt x="197" y="62"/>
                    </a:cubicBezTo>
                    <a:cubicBezTo>
                      <a:pt x="208" y="93"/>
                      <a:pt x="198" y="128"/>
                      <a:pt x="171" y="155"/>
                    </a:cubicBezTo>
                    <a:moveTo>
                      <a:pt x="29" y="33"/>
                    </a:moveTo>
                    <a:cubicBezTo>
                      <a:pt x="28" y="34"/>
                      <a:pt x="27" y="35"/>
                      <a:pt x="26" y="36"/>
                    </a:cubicBezTo>
                    <a:cubicBezTo>
                      <a:pt x="15" y="49"/>
                      <a:pt x="10" y="63"/>
                      <a:pt x="9" y="78"/>
                    </a:cubicBezTo>
                    <a:cubicBezTo>
                      <a:pt x="9" y="86"/>
                      <a:pt x="10" y="93"/>
                      <a:pt x="12" y="101"/>
                    </a:cubicBezTo>
                    <a:cubicBezTo>
                      <a:pt x="17" y="131"/>
                      <a:pt x="34" y="159"/>
                      <a:pt x="56" y="172"/>
                    </a:cubicBezTo>
                    <a:cubicBezTo>
                      <a:pt x="71" y="182"/>
                      <a:pt x="88" y="185"/>
                      <a:pt x="106" y="180"/>
                    </a:cubicBezTo>
                    <a:cubicBezTo>
                      <a:pt x="127" y="176"/>
                      <a:pt x="149" y="165"/>
                      <a:pt x="165" y="148"/>
                    </a:cubicBezTo>
                    <a:cubicBezTo>
                      <a:pt x="190" y="123"/>
                      <a:pt x="198" y="93"/>
                      <a:pt x="189" y="65"/>
                    </a:cubicBezTo>
                    <a:cubicBezTo>
                      <a:pt x="187" y="58"/>
                      <a:pt x="184" y="52"/>
                      <a:pt x="180" y="47"/>
                    </a:cubicBezTo>
                    <a:cubicBezTo>
                      <a:pt x="163" y="33"/>
                      <a:pt x="137" y="14"/>
                      <a:pt x="106" y="11"/>
                    </a:cubicBezTo>
                    <a:cubicBezTo>
                      <a:pt x="95" y="9"/>
                      <a:pt x="86" y="9"/>
                      <a:pt x="77" y="10"/>
                    </a:cubicBezTo>
                    <a:cubicBezTo>
                      <a:pt x="58" y="12"/>
                      <a:pt x="42" y="20"/>
                      <a:pt x="29" y="33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Freeform 11"/>
              <p:cNvSpPr>
                <a:spLocks/>
              </p:cNvSpPr>
              <p:nvPr/>
            </p:nvSpPr>
            <p:spPr bwMode="auto">
              <a:xfrm>
                <a:off x="18330863" y="10093325"/>
                <a:ext cx="801688" cy="830263"/>
              </a:xfrm>
              <a:custGeom>
                <a:avLst/>
                <a:gdLst>
                  <a:gd name="T0" fmla="*/ 211 w 235"/>
                  <a:gd name="T1" fmla="*/ 103 h 243"/>
                  <a:gd name="T2" fmla="*/ 130 w 235"/>
                  <a:gd name="T3" fmla="*/ 243 h 243"/>
                  <a:gd name="T4" fmla="*/ 58 w 235"/>
                  <a:gd name="T5" fmla="*/ 210 h 243"/>
                  <a:gd name="T6" fmla="*/ 35 w 235"/>
                  <a:gd name="T7" fmla="*/ 56 h 243"/>
                  <a:gd name="T8" fmla="*/ 199 w 235"/>
                  <a:gd name="T9" fmla="*/ 77 h 243"/>
                  <a:gd name="T10" fmla="*/ 211 w 235"/>
                  <a:gd name="T11" fmla="*/ 10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5" h="243">
                    <a:moveTo>
                      <a:pt x="211" y="103"/>
                    </a:moveTo>
                    <a:cubicBezTo>
                      <a:pt x="235" y="159"/>
                      <a:pt x="188" y="240"/>
                      <a:pt x="130" y="243"/>
                    </a:cubicBezTo>
                    <a:cubicBezTo>
                      <a:pt x="104" y="240"/>
                      <a:pt x="77" y="234"/>
                      <a:pt x="58" y="210"/>
                    </a:cubicBezTo>
                    <a:cubicBezTo>
                      <a:pt x="27" y="164"/>
                      <a:pt x="0" y="103"/>
                      <a:pt x="35" y="56"/>
                    </a:cubicBezTo>
                    <a:cubicBezTo>
                      <a:pt x="79" y="0"/>
                      <a:pt x="158" y="28"/>
                      <a:pt x="199" y="77"/>
                    </a:cubicBezTo>
                    <a:cubicBezTo>
                      <a:pt x="204" y="85"/>
                      <a:pt x="208" y="93"/>
                      <a:pt x="211" y="103"/>
                    </a:cubicBezTo>
                  </a:path>
                </a:pathLst>
              </a:custGeom>
              <a:solidFill>
                <a:srgbClr val="998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Freeform 12"/>
              <p:cNvSpPr>
                <a:spLocks noEditPoints="1"/>
              </p:cNvSpPr>
              <p:nvPr/>
            </p:nvSpPr>
            <p:spPr bwMode="auto">
              <a:xfrm>
                <a:off x="18310225" y="10161588"/>
                <a:ext cx="815975" cy="774700"/>
              </a:xfrm>
              <a:custGeom>
                <a:avLst/>
                <a:gdLst>
                  <a:gd name="T0" fmla="*/ 192 w 239"/>
                  <a:gd name="T1" fmla="*/ 200 h 227"/>
                  <a:gd name="T2" fmla="*/ 136 w 239"/>
                  <a:gd name="T3" fmla="*/ 227 h 227"/>
                  <a:gd name="T4" fmla="*/ 60 w 239"/>
                  <a:gd name="T5" fmla="*/ 193 h 227"/>
                  <a:gd name="T6" fmla="*/ 38 w 239"/>
                  <a:gd name="T7" fmla="*/ 34 h 227"/>
                  <a:gd name="T8" fmla="*/ 108 w 239"/>
                  <a:gd name="T9" fmla="*/ 1 h 227"/>
                  <a:gd name="T10" fmla="*/ 208 w 239"/>
                  <a:gd name="T11" fmla="*/ 54 h 227"/>
                  <a:gd name="T12" fmla="*/ 221 w 239"/>
                  <a:gd name="T13" fmla="*/ 82 h 227"/>
                  <a:gd name="T14" fmla="*/ 192 w 239"/>
                  <a:gd name="T15" fmla="*/ 200 h 227"/>
                  <a:gd name="T16" fmla="*/ 51 w 239"/>
                  <a:gd name="T17" fmla="*/ 32 h 227"/>
                  <a:gd name="T18" fmla="*/ 45 w 239"/>
                  <a:gd name="T19" fmla="*/ 39 h 227"/>
                  <a:gd name="T20" fmla="*/ 67 w 239"/>
                  <a:gd name="T21" fmla="*/ 187 h 227"/>
                  <a:gd name="T22" fmla="*/ 137 w 239"/>
                  <a:gd name="T23" fmla="*/ 218 h 227"/>
                  <a:gd name="T24" fmla="*/ 185 w 239"/>
                  <a:gd name="T25" fmla="*/ 194 h 227"/>
                  <a:gd name="T26" fmla="*/ 213 w 239"/>
                  <a:gd name="T27" fmla="*/ 85 h 227"/>
                  <a:gd name="T28" fmla="*/ 201 w 239"/>
                  <a:gd name="T29" fmla="*/ 60 h 227"/>
                  <a:gd name="T30" fmla="*/ 108 w 239"/>
                  <a:gd name="T31" fmla="*/ 10 h 227"/>
                  <a:gd name="T32" fmla="*/ 51 w 239"/>
                  <a:gd name="T33" fmla="*/ 32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9" h="227">
                    <a:moveTo>
                      <a:pt x="192" y="200"/>
                    </a:moveTo>
                    <a:cubicBezTo>
                      <a:pt x="175" y="217"/>
                      <a:pt x="156" y="226"/>
                      <a:pt x="136" y="227"/>
                    </a:cubicBezTo>
                    <a:cubicBezTo>
                      <a:pt x="110" y="225"/>
                      <a:pt x="81" y="218"/>
                      <a:pt x="60" y="193"/>
                    </a:cubicBezTo>
                    <a:cubicBezTo>
                      <a:pt x="29" y="147"/>
                      <a:pt x="0" y="83"/>
                      <a:pt x="38" y="34"/>
                    </a:cubicBezTo>
                    <a:cubicBezTo>
                      <a:pt x="56" y="11"/>
                      <a:pt x="80" y="0"/>
                      <a:pt x="108" y="1"/>
                    </a:cubicBezTo>
                    <a:cubicBezTo>
                      <a:pt x="144" y="2"/>
                      <a:pt x="182" y="23"/>
                      <a:pt x="208" y="54"/>
                    </a:cubicBezTo>
                    <a:cubicBezTo>
                      <a:pt x="214" y="63"/>
                      <a:pt x="218" y="72"/>
                      <a:pt x="221" y="82"/>
                    </a:cubicBezTo>
                    <a:cubicBezTo>
                      <a:pt x="239" y="123"/>
                      <a:pt x="220" y="173"/>
                      <a:pt x="192" y="200"/>
                    </a:cubicBezTo>
                    <a:moveTo>
                      <a:pt x="51" y="32"/>
                    </a:moveTo>
                    <a:cubicBezTo>
                      <a:pt x="49" y="34"/>
                      <a:pt x="47" y="36"/>
                      <a:pt x="45" y="39"/>
                    </a:cubicBezTo>
                    <a:cubicBezTo>
                      <a:pt x="11" y="84"/>
                      <a:pt x="38" y="144"/>
                      <a:pt x="67" y="187"/>
                    </a:cubicBezTo>
                    <a:cubicBezTo>
                      <a:pt x="86" y="210"/>
                      <a:pt x="113" y="216"/>
                      <a:pt x="137" y="218"/>
                    </a:cubicBezTo>
                    <a:cubicBezTo>
                      <a:pt x="153" y="217"/>
                      <a:pt x="170" y="209"/>
                      <a:pt x="185" y="194"/>
                    </a:cubicBezTo>
                    <a:cubicBezTo>
                      <a:pt x="211" y="168"/>
                      <a:pt x="229" y="122"/>
                      <a:pt x="213" y="85"/>
                    </a:cubicBezTo>
                    <a:cubicBezTo>
                      <a:pt x="210" y="75"/>
                      <a:pt x="206" y="67"/>
                      <a:pt x="201" y="60"/>
                    </a:cubicBezTo>
                    <a:cubicBezTo>
                      <a:pt x="177" y="31"/>
                      <a:pt x="140" y="11"/>
                      <a:pt x="108" y="10"/>
                    </a:cubicBezTo>
                    <a:cubicBezTo>
                      <a:pt x="86" y="9"/>
                      <a:pt x="66" y="17"/>
                      <a:pt x="51" y="32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矩形 10"/>
            <p:cNvSpPr/>
            <p:nvPr/>
          </p:nvSpPr>
          <p:spPr>
            <a:xfrm>
              <a:off x="5944020" y="1247863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latin typeface="Times New Roman" pitchFamily="18" charset="0"/>
                  <a:ea typeface="方正喵呜体" panose="02010600010101010101" pitchFamily="2" charset="-122"/>
                  <a:cs typeface="Times New Roman" pitchFamily="18" charset="0"/>
                </a:rPr>
                <a:t>II.</a:t>
              </a:r>
              <a:endParaRPr lang="zh-CN" alt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Group 4"/>
          <p:cNvGrpSpPr>
            <a:grpSpLocks noChangeAspect="1"/>
          </p:cNvGrpSpPr>
          <p:nvPr/>
        </p:nvGrpSpPr>
        <p:grpSpPr bwMode="auto">
          <a:xfrm rot="742651">
            <a:off x="619519" y="1849302"/>
            <a:ext cx="3547917" cy="4109631"/>
            <a:chOff x="270" y="12"/>
            <a:chExt cx="2956" cy="3424"/>
          </a:xfrm>
        </p:grpSpPr>
        <p:sp>
          <p:nvSpPr>
            <p:cNvPr id="47" name="Freeform 6"/>
            <p:cNvSpPr>
              <a:spLocks/>
            </p:cNvSpPr>
            <p:nvPr/>
          </p:nvSpPr>
          <p:spPr bwMode="auto">
            <a:xfrm>
              <a:off x="717" y="2229"/>
              <a:ext cx="2137" cy="1207"/>
            </a:xfrm>
            <a:custGeom>
              <a:avLst/>
              <a:gdLst>
                <a:gd name="T0" fmla="*/ 0 w 2137"/>
                <a:gd name="T1" fmla="*/ 374 h 1207"/>
                <a:gd name="T2" fmla="*/ 1001 w 2137"/>
                <a:gd name="T3" fmla="*/ 0 h 1207"/>
                <a:gd name="T4" fmla="*/ 2137 w 2137"/>
                <a:gd name="T5" fmla="*/ 15 h 1207"/>
                <a:gd name="T6" fmla="*/ 2005 w 2137"/>
                <a:gd name="T7" fmla="*/ 1121 h 1207"/>
                <a:gd name="T8" fmla="*/ 321 w 2137"/>
                <a:gd name="T9" fmla="*/ 1207 h 1207"/>
                <a:gd name="T10" fmla="*/ 0 w 2137"/>
                <a:gd name="T11" fmla="*/ 347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7" h="1207">
                  <a:moveTo>
                    <a:pt x="0" y="374"/>
                  </a:moveTo>
                  <a:lnTo>
                    <a:pt x="1001" y="0"/>
                  </a:lnTo>
                  <a:lnTo>
                    <a:pt x="2137" y="15"/>
                  </a:lnTo>
                  <a:lnTo>
                    <a:pt x="2005" y="1121"/>
                  </a:lnTo>
                  <a:lnTo>
                    <a:pt x="321" y="1207"/>
                  </a:lnTo>
                  <a:lnTo>
                    <a:pt x="0" y="3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4"/>
            <p:cNvSpPr>
              <a:spLocks noEditPoints="1"/>
            </p:cNvSpPr>
            <p:nvPr/>
          </p:nvSpPr>
          <p:spPr bwMode="auto">
            <a:xfrm>
              <a:off x="323" y="860"/>
              <a:ext cx="2887" cy="1801"/>
            </a:xfrm>
            <a:custGeom>
              <a:avLst/>
              <a:gdLst>
                <a:gd name="T0" fmla="*/ 751 w 2592"/>
                <a:gd name="T1" fmla="*/ 1214 h 1617"/>
                <a:gd name="T2" fmla="*/ 625 w 2592"/>
                <a:gd name="T3" fmla="*/ 1037 h 1617"/>
                <a:gd name="T4" fmla="*/ 583 w 2592"/>
                <a:gd name="T5" fmla="*/ 1006 h 1617"/>
                <a:gd name="T6" fmla="*/ 530 w 2592"/>
                <a:gd name="T7" fmla="*/ 997 h 1617"/>
                <a:gd name="T8" fmla="*/ 439 w 2592"/>
                <a:gd name="T9" fmla="*/ 955 h 1617"/>
                <a:gd name="T10" fmla="*/ 450 w 2592"/>
                <a:gd name="T11" fmla="*/ 937 h 1617"/>
                <a:gd name="T12" fmla="*/ 587 w 2592"/>
                <a:gd name="T13" fmla="*/ 979 h 1617"/>
                <a:gd name="T14" fmla="*/ 597 w 2592"/>
                <a:gd name="T15" fmla="*/ 977 h 1617"/>
                <a:gd name="T16" fmla="*/ 693 w 2592"/>
                <a:gd name="T17" fmla="*/ 833 h 1617"/>
                <a:gd name="T18" fmla="*/ 710 w 2592"/>
                <a:gd name="T19" fmla="*/ 839 h 1617"/>
                <a:gd name="T20" fmla="*/ 629 w 2592"/>
                <a:gd name="T21" fmla="*/ 985 h 1617"/>
                <a:gd name="T22" fmla="*/ 745 w 2592"/>
                <a:gd name="T23" fmla="*/ 1164 h 1617"/>
                <a:gd name="T24" fmla="*/ 915 w 2592"/>
                <a:gd name="T25" fmla="*/ 1260 h 1617"/>
                <a:gd name="T26" fmla="*/ 1359 w 2592"/>
                <a:gd name="T27" fmla="*/ 1280 h 1617"/>
                <a:gd name="T28" fmla="*/ 1388 w 2592"/>
                <a:gd name="T29" fmla="*/ 1274 h 1617"/>
                <a:gd name="T30" fmla="*/ 1796 w 2592"/>
                <a:gd name="T31" fmla="*/ 1082 h 1617"/>
                <a:gd name="T32" fmla="*/ 1930 w 2592"/>
                <a:gd name="T33" fmla="*/ 714 h 1617"/>
                <a:gd name="T34" fmla="*/ 1927 w 2592"/>
                <a:gd name="T35" fmla="*/ 699 h 1617"/>
                <a:gd name="T36" fmla="*/ 1789 w 2592"/>
                <a:gd name="T37" fmla="*/ 586 h 1617"/>
                <a:gd name="T38" fmla="*/ 1931 w 2592"/>
                <a:gd name="T39" fmla="*/ 673 h 1617"/>
                <a:gd name="T40" fmla="*/ 1951 w 2592"/>
                <a:gd name="T41" fmla="*/ 669 h 1617"/>
                <a:gd name="T42" fmla="*/ 2054 w 2592"/>
                <a:gd name="T43" fmla="*/ 579 h 1617"/>
                <a:gd name="T44" fmla="*/ 2068 w 2592"/>
                <a:gd name="T45" fmla="*/ 576 h 1617"/>
                <a:gd name="T46" fmla="*/ 1952 w 2592"/>
                <a:gd name="T47" fmla="*/ 699 h 1617"/>
                <a:gd name="T48" fmla="*/ 1904 w 2592"/>
                <a:gd name="T49" fmla="*/ 991 h 1617"/>
                <a:gd name="T50" fmla="*/ 1974 w 2592"/>
                <a:gd name="T51" fmla="*/ 1309 h 1617"/>
                <a:gd name="T52" fmla="*/ 1647 w 2592"/>
                <a:gd name="T53" fmla="*/ 1381 h 1617"/>
                <a:gd name="T54" fmla="*/ 1614 w 2592"/>
                <a:gd name="T55" fmla="*/ 1229 h 1617"/>
                <a:gd name="T56" fmla="*/ 1439 w 2592"/>
                <a:gd name="T57" fmla="*/ 1294 h 1617"/>
                <a:gd name="T58" fmla="*/ 1360 w 2592"/>
                <a:gd name="T59" fmla="*/ 1306 h 1617"/>
                <a:gd name="T60" fmla="*/ 1125 w 2592"/>
                <a:gd name="T61" fmla="*/ 1332 h 1617"/>
                <a:gd name="T62" fmla="*/ 1159 w 2592"/>
                <a:gd name="T63" fmla="*/ 1488 h 1617"/>
                <a:gd name="T64" fmla="*/ 828 w 2592"/>
                <a:gd name="T65" fmla="*/ 1561 h 1617"/>
                <a:gd name="T66" fmla="*/ 751 w 2592"/>
                <a:gd name="T67" fmla="*/ 1214 h 1617"/>
                <a:gd name="T68" fmla="*/ 960 w 2592"/>
                <a:gd name="T69" fmla="*/ 236 h 1617"/>
                <a:gd name="T70" fmla="*/ 729 w 2592"/>
                <a:gd name="T71" fmla="*/ 205 h 1617"/>
                <a:gd name="T72" fmla="*/ 690 w 2592"/>
                <a:gd name="T73" fmla="*/ 214 h 1617"/>
                <a:gd name="T74" fmla="*/ 622 w 2592"/>
                <a:gd name="T75" fmla="*/ 254 h 1617"/>
                <a:gd name="T76" fmla="*/ 595 w 2592"/>
                <a:gd name="T77" fmla="*/ 317 h 1617"/>
                <a:gd name="T78" fmla="*/ 459 w 2592"/>
                <a:gd name="T79" fmla="*/ 398 h 1617"/>
                <a:gd name="T80" fmla="*/ 211 w 2592"/>
                <a:gd name="T81" fmla="*/ 570 h 1617"/>
                <a:gd name="T82" fmla="*/ 39 w 2592"/>
                <a:gd name="T83" fmla="*/ 787 h 1617"/>
                <a:gd name="T84" fmla="*/ 22 w 2592"/>
                <a:gd name="T85" fmla="*/ 1108 h 1617"/>
                <a:gd name="T86" fmla="*/ 548 w 2592"/>
                <a:gd name="T87" fmla="*/ 1592 h 1617"/>
                <a:gd name="T88" fmla="*/ 1422 w 2592"/>
                <a:gd name="T89" fmla="*/ 1518 h 1617"/>
                <a:gd name="T90" fmla="*/ 1500 w 2592"/>
                <a:gd name="T91" fmla="*/ 1500 h 1617"/>
                <a:gd name="T92" fmla="*/ 2260 w 2592"/>
                <a:gd name="T93" fmla="*/ 1215 h 1617"/>
                <a:gd name="T94" fmla="*/ 2539 w 2592"/>
                <a:gd name="T95" fmla="*/ 621 h 1617"/>
                <a:gd name="T96" fmla="*/ 2532 w 2592"/>
                <a:gd name="T97" fmla="*/ 592 h 1617"/>
                <a:gd name="T98" fmla="*/ 2128 w 2592"/>
                <a:gd name="T99" fmla="*/ 148 h 1617"/>
                <a:gd name="T100" fmla="*/ 1819 w 2592"/>
                <a:gd name="T101" fmla="*/ 93 h 1617"/>
                <a:gd name="T102" fmla="*/ 1728 w 2592"/>
                <a:gd name="T103" fmla="*/ 98 h 1617"/>
                <a:gd name="T104" fmla="*/ 1661 w 2592"/>
                <a:gd name="T105" fmla="*/ 72 h 1617"/>
                <a:gd name="T106" fmla="*/ 1525 w 2592"/>
                <a:gd name="T107" fmla="*/ 14 h 1617"/>
                <a:gd name="T108" fmla="*/ 1501 w 2592"/>
                <a:gd name="T109" fmla="*/ 20 h 1617"/>
                <a:gd name="T110" fmla="*/ 1360 w 2592"/>
                <a:gd name="T111" fmla="*/ 148 h 1617"/>
                <a:gd name="T112" fmla="*/ 960 w 2592"/>
                <a:gd name="T113" fmla="*/ 236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92" h="1617">
                  <a:moveTo>
                    <a:pt x="751" y="1214"/>
                  </a:moveTo>
                  <a:cubicBezTo>
                    <a:pt x="750" y="1209"/>
                    <a:pt x="646" y="1084"/>
                    <a:pt x="625" y="1037"/>
                  </a:cubicBezTo>
                  <a:cubicBezTo>
                    <a:pt x="606" y="995"/>
                    <a:pt x="627" y="996"/>
                    <a:pt x="583" y="1006"/>
                  </a:cubicBezTo>
                  <a:cubicBezTo>
                    <a:pt x="567" y="1004"/>
                    <a:pt x="545" y="998"/>
                    <a:pt x="530" y="997"/>
                  </a:cubicBezTo>
                  <a:cubicBezTo>
                    <a:pt x="513" y="990"/>
                    <a:pt x="441" y="965"/>
                    <a:pt x="439" y="955"/>
                  </a:cubicBezTo>
                  <a:cubicBezTo>
                    <a:pt x="435" y="941"/>
                    <a:pt x="440" y="940"/>
                    <a:pt x="450" y="937"/>
                  </a:cubicBezTo>
                  <a:cubicBezTo>
                    <a:pt x="455" y="936"/>
                    <a:pt x="553" y="986"/>
                    <a:pt x="587" y="979"/>
                  </a:cubicBezTo>
                  <a:cubicBezTo>
                    <a:pt x="597" y="977"/>
                    <a:pt x="597" y="977"/>
                    <a:pt x="597" y="977"/>
                  </a:cubicBezTo>
                  <a:cubicBezTo>
                    <a:pt x="670" y="961"/>
                    <a:pt x="676" y="847"/>
                    <a:pt x="693" y="833"/>
                  </a:cubicBezTo>
                  <a:cubicBezTo>
                    <a:pt x="710" y="839"/>
                    <a:pt x="710" y="839"/>
                    <a:pt x="710" y="839"/>
                  </a:cubicBezTo>
                  <a:cubicBezTo>
                    <a:pt x="710" y="885"/>
                    <a:pt x="677" y="969"/>
                    <a:pt x="629" y="985"/>
                  </a:cubicBezTo>
                  <a:cubicBezTo>
                    <a:pt x="643" y="1049"/>
                    <a:pt x="705" y="1122"/>
                    <a:pt x="745" y="1164"/>
                  </a:cubicBezTo>
                  <a:cubicBezTo>
                    <a:pt x="794" y="1220"/>
                    <a:pt x="843" y="1235"/>
                    <a:pt x="915" y="1260"/>
                  </a:cubicBezTo>
                  <a:cubicBezTo>
                    <a:pt x="1037" y="1305"/>
                    <a:pt x="1183" y="1319"/>
                    <a:pt x="1359" y="1280"/>
                  </a:cubicBezTo>
                  <a:cubicBezTo>
                    <a:pt x="1388" y="1274"/>
                    <a:pt x="1388" y="1274"/>
                    <a:pt x="1388" y="1274"/>
                  </a:cubicBezTo>
                  <a:cubicBezTo>
                    <a:pt x="1583" y="1231"/>
                    <a:pt x="1689" y="1177"/>
                    <a:pt x="1796" y="1082"/>
                  </a:cubicBezTo>
                  <a:cubicBezTo>
                    <a:pt x="1877" y="1008"/>
                    <a:pt x="1960" y="851"/>
                    <a:pt x="1930" y="714"/>
                  </a:cubicBezTo>
                  <a:cubicBezTo>
                    <a:pt x="1927" y="699"/>
                    <a:pt x="1927" y="699"/>
                    <a:pt x="1927" y="699"/>
                  </a:cubicBezTo>
                  <a:cubicBezTo>
                    <a:pt x="1844" y="697"/>
                    <a:pt x="1745" y="596"/>
                    <a:pt x="1789" y="586"/>
                  </a:cubicBezTo>
                  <a:cubicBezTo>
                    <a:pt x="1799" y="584"/>
                    <a:pt x="1868" y="687"/>
                    <a:pt x="1931" y="673"/>
                  </a:cubicBezTo>
                  <a:cubicBezTo>
                    <a:pt x="1951" y="669"/>
                    <a:pt x="1951" y="669"/>
                    <a:pt x="1951" y="669"/>
                  </a:cubicBezTo>
                  <a:cubicBezTo>
                    <a:pt x="1985" y="661"/>
                    <a:pt x="2044" y="581"/>
                    <a:pt x="2054" y="579"/>
                  </a:cubicBezTo>
                  <a:cubicBezTo>
                    <a:pt x="2068" y="576"/>
                    <a:pt x="2068" y="576"/>
                    <a:pt x="2068" y="576"/>
                  </a:cubicBezTo>
                  <a:cubicBezTo>
                    <a:pt x="2076" y="610"/>
                    <a:pt x="1990" y="686"/>
                    <a:pt x="1952" y="699"/>
                  </a:cubicBezTo>
                  <a:cubicBezTo>
                    <a:pt x="1987" y="855"/>
                    <a:pt x="1900" y="972"/>
                    <a:pt x="1904" y="991"/>
                  </a:cubicBezTo>
                  <a:cubicBezTo>
                    <a:pt x="1974" y="1309"/>
                    <a:pt x="1974" y="1309"/>
                    <a:pt x="1974" y="1309"/>
                  </a:cubicBezTo>
                  <a:cubicBezTo>
                    <a:pt x="1647" y="1381"/>
                    <a:pt x="1647" y="1381"/>
                    <a:pt x="1647" y="1381"/>
                  </a:cubicBezTo>
                  <a:cubicBezTo>
                    <a:pt x="1614" y="1229"/>
                    <a:pt x="1614" y="1229"/>
                    <a:pt x="1614" y="1229"/>
                  </a:cubicBezTo>
                  <a:cubicBezTo>
                    <a:pt x="1439" y="1294"/>
                    <a:pt x="1439" y="1294"/>
                    <a:pt x="1439" y="1294"/>
                  </a:cubicBezTo>
                  <a:cubicBezTo>
                    <a:pt x="1360" y="1306"/>
                    <a:pt x="1360" y="1306"/>
                    <a:pt x="1360" y="1306"/>
                  </a:cubicBezTo>
                  <a:cubicBezTo>
                    <a:pt x="1125" y="1332"/>
                    <a:pt x="1125" y="1332"/>
                    <a:pt x="1125" y="1332"/>
                  </a:cubicBezTo>
                  <a:cubicBezTo>
                    <a:pt x="1159" y="1488"/>
                    <a:pt x="1159" y="1488"/>
                    <a:pt x="1159" y="1488"/>
                  </a:cubicBezTo>
                  <a:cubicBezTo>
                    <a:pt x="828" y="1561"/>
                    <a:pt x="828" y="1561"/>
                    <a:pt x="828" y="1561"/>
                  </a:cubicBezTo>
                  <a:lnTo>
                    <a:pt x="751" y="1214"/>
                  </a:lnTo>
                  <a:close/>
                  <a:moveTo>
                    <a:pt x="960" y="236"/>
                  </a:moveTo>
                  <a:cubicBezTo>
                    <a:pt x="819" y="267"/>
                    <a:pt x="860" y="176"/>
                    <a:pt x="729" y="205"/>
                  </a:cubicBezTo>
                  <a:cubicBezTo>
                    <a:pt x="690" y="214"/>
                    <a:pt x="690" y="214"/>
                    <a:pt x="690" y="214"/>
                  </a:cubicBezTo>
                  <a:cubicBezTo>
                    <a:pt x="655" y="221"/>
                    <a:pt x="638" y="235"/>
                    <a:pt x="622" y="254"/>
                  </a:cubicBezTo>
                  <a:cubicBezTo>
                    <a:pt x="593" y="286"/>
                    <a:pt x="603" y="284"/>
                    <a:pt x="595" y="317"/>
                  </a:cubicBezTo>
                  <a:cubicBezTo>
                    <a:pt x="585" y="344"/>
                    <a:pt x="492" y="385"/>
                    <a:pt x="459" y="398"/>
                  </a:cubicBezTo>
                  <a:cubicBezTo>
                    <a:pt x="377" y="441"/>
                    <a:pt x="264" y="512"/>
                    <a:pt x="211" y="570"/>
                  </a:cubicBezTo>
                  <a:cubicBezTo>
                    <a:pt x="130" y="644"/>
                    <a:pt x="76" y="677"/>
                    <a:pt x="39" y="787"/>
                  </a:cubicBezTo>
                  <a:cubicBezTo>
                    <a:pt x="15" y="864"/>
                    <a:pt x="0" y="1006"/>
                    <a:pt x="22" y="1108"/>
                  </a:cubicBezTo>
                  <a:cubicBezTo>
                    <a:pt x="92" y="1426"/>
                    <a:pt x="295" y="1556"/>
                    <a:pt x="548" y="1592"/>
                  </a:cubicBezTo>
                  <a:cubicBezTo>
                    <a:pt x="738" y="1617"/>
                    <a:pt x="1173" y="1572"/>
                    <a:pt x="1422" y="1518"/>
                  </a:cubicBezTo>
                  <a:cubicBezTo>
                    <a:pt x="1500" y="1500"/>
                    <a:pt x="1500" y="1500"/>
                    <a:pt x="1500" y="1500"/>
                  </a:cubicBezTo>
                  <a:cubicBezTo>
                    <a:pt x="1768" y="1441"/>
                    <a:pt x="2092" y="1334"/>
                    <a:pt x="2260" y="1215"/>
                  </a:cubicBezTo>
                  <a:cubicBezTo>
                    <a:pt x="2420" y="1103"/>
                    <a:pt x="2592" y="865"/>
                    <a:pt x="2539" y="621"/>
                  </a:cubicBezTo>
                  <a:cubicBezTo>
                    <a:pt x="2532" y="592"/>
                    <a:pt x="2532" y="592"/>
                    <a:pt x="2532" y="592"/>
                  </a:cubicBezTo>
                  <a:cubicBezTo>
                    <a:pt x="2472" y="318"/>
                    <a:pt x="2330" y="206"/>
                    <a:pt x="2128" y="148"/>
                  </a:cubicBezTo>
                  <a:cubicBezTo>
                    <a:pt x="2024" y="120"/>
                    <a:pt x="1929" y="105"/>
                    <a:pt x="1819" y="93"/>
                  </a:cubicBezTo>
                  <a:cubicBezTo>
                    <a:pt x="1783" y="91"/>
                    <a:pt x="1762" y="90"/>
                    <a:pt x="1728" y="98"/>
                  </a:cubicBezTo>
                  <a:cubicBezTo>
                    <a:pt x="1678" y="104"/>
                    <a:pt x="1686" y="92"/>
                    <a:pt x="1661" y="72"/>
                  </a:cubicBezTo>
                  <a:cubicBezTo>
                    <a:pt x="1623" y="39"/>
                    <a:pt x="1589" y="0"/>
                    <a:pt x="1525" y="14"/>
                  </a:cubicBezTo>
                  <a:cubicBezTo>
                    <a:pt x="1501" y="20"/>
                    <a:pt x="1501" y="20"/>
                    <a:pt x="1501" y="20"/>
                  </a:cubicBezTo>
                  <a:cubicBezTo>
                    <a:pt x="1399" y="42"/>
                    <a:pt x="1404" y="138"/>
                    <a:pt x="1360" y="148"/>
                  </a:cubicBezTo>
                  <a:lnTo>
                    <a:pt x="960" y="236"/>
                  </a:lnTo>
                  <a:close/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5"/>
            <p:cNvSpPr>
              <a:spLocks noEditPoints="1"/>
            </p:cNvSpPr>
            <p:nvPr/>
          </p:nvSpPr>
          <p:spPr bwMode="auto">
            <a:xfrm>
              <a:off x="361" y="47"/>
              <a:ext cx="2251" cy="1283"/>
            </a:xfrm>
            <a:custGeom>
              <a:avLst/>
              <a:gdLst>
                <a:gd name="T0" fmla="*/ 1621 w 2021"/>
                <a:gd name="T1" fmla="*/ 383 h 1152"/>
                <a:gd name="T2" fmla="*/ 1714 w 2021"/>
                <a:gd name="T3" fmla="*/ 132 h 1152"/>
                <a:gd name="T4" fmla="*/ 1886 w 2021"/>
                <a:gd name="T5" fmla="*/ 237 h 1152"/>
                <a:gd name="T6" fmla="*/ 371 w 2021"/>
                <a:gd name="T7" fmla="*/ 766 h 1152"/>
                <a:gd name="T8" fmla="*/ 256 w 2021"/>
                <a:gd name="T9" fmla="*/ 453 h 1152"/>
                <a:gd name="T10" fmla="*/ 384 w 2021"/>
                <a:gd name="T11" fmla="*/ 501 h 1152"/>
                <a:gd name="T12" fmla="*/ 371 w 2021"/>
                <a:gd name="T13" fmla="*/ 766 h 1152"/>
                <a:gd name="T14" fmla="*/ 340 w 2021"/>
                <a:gd name="T15" fmla="*/ 859 h 1152"/>
                <a:gd name="T16" fmla="*/ 366 w 2021"/>
                <a:gd name="T17" fmla="*/ 905 h 1152"/>
                <a:gd name="T18" fmla="*/ 338 w 2021"/>
                <a:gd name="T19" fmla="*/ 1152 h 1152"/>
                <a:gd name="T20" fmla="*/ 546 w 2021"/>
                <a:gd name="T21" fmla="*/ 1004 h 1152"/>
                <a:gd name="T22" fmla="*/ 669 w 2021"/>
                <a:gd name="T23" fmla="*/ 910 h 1152"/>
                <a:gd name="T24" fmla="*/ 740 w 2021"/>
                <a:gd name="T25" fmla="*/ 864 h 1152"/>
                <a:gd name="T26" fmla="*/ 889 w 2021"/>
                <a:gd name="T27" fmla="*/ 631 h 1152"/>
                <a:gd name="T28" fmla="*/ 948 w 2021"/>
                <a:gd name="T29" fmla="*/ 598 h 1152"/>
                <a:gd name="T30" fmla="*/ 924 w 2021"/>
                <a:gd name="T31" fmla="*/ 654 h 1152"/>
                <a:gd name="T32" fmla="*/ 1000 w 2021"/>
                <a:gd name="T33" fmla="*/ 648 h 1152"/>
                <a:gd name="T34" fmla="*/ 1042 w 2021"/>
                <a:gd name="T35" fmla="*/ 838 h 1152"/>
                <a:gd name="T36" fmla="*/ 1174 w 2021"/>
                <a:gd name="T37" fmla="*/ 881 h 1152"/>
                <a:gd name="T38" fmla="*/ 1292 w 2021"/>
                <a:gd name="T39" fmla="*/ 558 h 1152"/>
                <a:gd name="T40" fmla="*/ 1301 w 2021"/>
                <a:gd name="T41" fmla="*/ 576 h 1152"/>
                <a:gd name="T42" fmla="*/ 1375 w 2021"/>
                <a:gd name="T43" fmla="*/ 539 h 1152"/>
                <a:gd name="T44" fmla="*/ 1359 w 2021"/>
                <a:gd name="T45" fmla="*/ 584 h 1152"/>
                <a:gd name="T46" fmla="*/ 1374 w 2021"/>
                <a:gd name="T47" fmla="*/ 606 h 1152"/>
                <a:gd name="T48" fmla="*/ 1432 w 2021"/>
                <a:gd name="T49" fmla="*/ 732 h 1152"/>
                <a:gd name="T50" fmla="*/ 1658 w 2021"/>
                <a:gd name="T51" fmla="*/ 805 h 1152"/>
                <a:gd name="T52" fmla="*/ 1927 w 2021"/>
                <a:gd name="T53" fmla="*/ 818 h 1152"/>
                <a:gd name="T54" fmla="*/ 1809 w 2021"/>
                <a:gd name="T55" fmla="*/ 608 h 1152"/>
                <a:gd name="T56" fmla="*/ 1752 w 2021"/>
                <a:gd name="T57" fmla="*/ 559 h 1152"/>
                <a:gd name="T58" fmla="*/ 1997 w 2021"/>
                <a:gd name="T59" fmla="*/ 182 h 1152"/>
                <a:gd name="T60" fmla="*/ 1637 w 2021"/>
                <a:gd name="T61" fmla="*/ 36 h 1152"/>
                <a:gd name="T62" fmla="*/ 1477 w 2021"/>
                <a:gd name="T63" fmla="*/ 353 h 1152"/>
                <a:gd name="T64" fmla="*/ 1458 w 2021"/>
                <a:gd name="T65" fmla="*/ 316 h 1152"/>
                <a:gd name="T66" fmla="*/ 966 w 2021"/>
                <a:gd name="T67" fmla="*/ 332 h 1152"/>
                <a:gd name="T68" fmla="*/ 708 w 2021"/>
                <a:gd name="T69" fmla="*/ 415 h 1152"/>
                <a:gd name="T70" fmla="*/ 574 w 2021"/>
                <a:gd name="T71" fmla="*/ 552 h 1152"/>
                <a:gd name="T72" fmla="*/ 459 w 2021"/>
                <a:gd name="T73" fmla="*/ 398 h 1152"/>
                <a:gd name="T74" fmla="*/ 252 w 2021"/>
                <a:gd name="T75" fmla="*/ 341 h 1152"/>
                <a:gd name="T76" fmla="*/ 145 w 2021"/>
                <a:gd name="T77" fmla="*/ 785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1" h="1152">
                  <a:moveTo>
                    <a:pt x="1746" y="463"/>
                  </a:moveTo>
                  <a:cubicBezTo>
                    <a:pt x="1730" y="456"/>
                    <a:pt x="1624" y="392"/>
                    <a:pt x="1621" y="383"/>
                  </a:cubicBezTo>
                  <a:cubicBezTo>
                    <a:pt x="1617" y="363"/>
                    <a:pt x="1623" y="249"/>
                    <a:pt x="1623" y="229"/>
                  </a:cubicBezTo>
                  <a:cubicBezTo>
                    <a:pt x="1630" y="191"/>
                    <a:pt x="1666" y="142"/>
                    <a:pt x="1714" y="132"/>
                  </a:cubicBezTo>
                  <a:cubicBezTo>
                    <a:pt x="1719" y="131"/>
                    <a:pt x="1719" y="131"/>
                    <a:pt x="1719" y="131"/>
                  </a:cubicBezTo>
                  <a:cubicBezTo>
                    <a:pt x="1788" y="116"/>
                    <a:pt x="1869" y="159"/>
                    <a:pt x="1886" y="237"/>
                  </a:cubicBezTo>
                  <a:cubicBezTo>
                    <a:pt x="1908" y="335"/>
                    <a:pt x="1820" y="426"/>
                    <a:pt x="1746" y="463"/>
                  </a:cubicBezTo>
                  <a:moveTo>
                    <a:pt x="371" y="766"/>
                  </a:moveTo>
                  <a:cubicBezTo>
                    <a:pt x="289" y="763"/>
                    <a:pt x="171" y="717"/>
                    <a:pt x="150" y="620"/>
                  </a:cubicBezTo>
                  <a:cubicBezTo>
                    <a:pt x="132" y="541"/>
                    <a:pt x="188" y="468"/>
                    <a:pt x="256" y="453"/>
                  </a:cubicBezTo>
                  <a:cubicBezTo>
                    <a:pt x="261" y="452"/>
                    <a:pt x="261" y="452"/>
                    <a:pt x="261" y="452"/>
                  </a:cubicBezTo>
                  <a:cubicBezTo>
                    <a:pt x="310" y="441"/>
                    <a:pt x="362" y="470"/>
                    <a:pt x="384" y="501"/>
                  </a:cubicBezTo>
                  <a:cubicBezTo>
                    <a:pt x="395" y="525"/>
                    <a:pt x="445" y="616"/>
                    <a:pt x="451" y="640"/>
                  </a:cubicBezTo>
                  <a:cubicBezTo>
                    <a:pt x="454" y="655"/>
                    <a:pt x="383" y="753"/>
                    <a:pt x="371" y="766"/>
                  </a:cubicBezTo>
                  <a:moveTo>
                    <a:pt x="331" y="861"/>
                  </a:moveTo>
                  <a:cubicBezTo>
                    <a:pt x="340" y="859"/>
                    <a:pt x="340" y="859"/>
                    <a:pt x="340" y="859"/>
                  </a:cubicBezTo>
                  <a:cubicBezTo>
                    <a:pt x="360" y="855"/>
                    <a:pt x="405" y="830"/>
                    <a:pt x="410" y="849"/>
                  </a:cubicBezTo>
                  <a:cubicBezTo>
                    <a:pt x="415" y="874"/>
                    <a:pt x="381" y="856"/>
                    <a:pt x="366" y="905"/>
                  </a:cubicBezTo>
                  <a:cubicBezTo>
                    <a:pt x="359" y="922"/>
                    <a:pt x="347" y="960"/>
                    <a:pt x="347" y="981"/>
                  </a:cubicBezTo>
                  <a:cubicBezTo>
                    <a:pt x="340" y="1018"/>
                    <a:pt x="335" y="1112"/>
                    <a:pt x="338" y="1152"/>
                  </a:cubicBezTo>
                  <a:cubicBezTo>
                    <a:pt x="372" y="1119"/>
                    <a:pt x="509" y="1068"/>
                    <a:pt x="530" y="1048"/>
                  </a:cubicBezTo>
                  <a:cubicBezTo>
                    <a:pt x="543" y="1035"/>
                    <a:pt x="535" y="1021"/>
                    <a:pt x="546" y="1004"/>
                  </a:cubicBezTo>
                  <a:cubicBezTo>
                    <a:pt x="553" y="987"/>
                    <a:pt x="560" y="975"/>
                    <a:pt x="573" y="962"/>
                  </a:cubicBezTo>
                  <a:cubicBezTo>
                    <a:pt x="589" y="943"/>
                    <a:pt x="633" y="913"/>
                    <a:pt x="669" y="910"/>
                  </a:cubicBezTo>
                  <a:cubicBezTo>
                    <a:pt x="749" y="903"/>
                    <a:pt x="749" y="903"/>
                    <a:pt x="749" y="903"/>
                  </a:cubicBezTo>
                  <a:cubicBezTo>
                    <a:pt x="740" y="864"/>
                    <a:pt x="740" y="864"/>
                    <a:pt x="740" y="864"/>
                  </a:cubicBezTo>
                  <a:cubicBezTo>
                    <a:pt x="720" y="771"/>
                    <a:pt x="725" y="657"/>
                    <a:pt x="813" y="637"/>
                  </a:cubicBezTo>
                  <a:cubicBezTo>
                    <a:pt x="847" y="630"/>
                    <a:pt x="854" y="639"/>
                    <a:pt x="889" y="631"/>
                  </a:cubicBezTo>
                  <a:cubicBezTo>
                    <a:pt x="887" y="647"/>
                    <a:pt x="887" y="647"/>
                    <a:pt x="887" y="647"/>
                  </a:cubicBezTo>
                  <a:cubicBezTo>
                    <a:pt x="931" y="637"/>
                    <a:pt x="918" y="604"/>
                    <a:pt x="948" y="598"/>
                  </a:cubicBezTo>
                  <a:cubicBezTo>
                    <a:pt x="953" y="597"/>
                    <a:pt x="958" y="600"/>
                    <a:pt x="960" y="605"/>
                  </a:cubicBezTo>
                  <a:cubicBezTo>
                    <a:pt x="963" y="620"/>
                    <a:pt x="938" y="646"/>
                    <a:pt x="924" y="654"/>
                  </a:cubicBezTo>
                  <a:cubicBezTo>
                    <a:pt x="931" y="663"/>
                    <a:pt x="937" y="666"/>
                    <a:pt x="957" y="662"/>
                  </a:cubicBezTo>
                  <a:cubicBezTo>
                    <a:pt x="971" y="659"/>
                    <a:pt x="992" y="613"/>
                    <a:pt x="1000" y="648"/>
                  </a:cubicBezTo>
                  <a:cubicBezTo>
                    <a:pt x="1003" y="662"/>
                    <a:pt x="981" y="677"/>
                    <a:pt x="972" y="685"/>
                  </a:cubicBezTo>
                  <a:cubicBezTo>
                    <a:pt x="999" y="740"/>
                    <a:pt x="1020" y="740"/>
                    <a:pt x="1042" y="838"/>
                  </a:cubicBezTo>
                  <a:cubicBezTo>
                    <a:pt x="1057" y="907"/>
                    <a:pt x="1057" y="907"/>
                    <a:pt x="1057" y="907"/>
                  </a:cubicBezTo>
                  <a:cubicBezTo>
                    <a:pt x="1174" y="881"/>
                    <a:pt x="1174" y="881"/>
                    <a:pt x="1174" y="881"/>
                  </a:cubicBezTo>
                  <a:cubicBezTo>
                    <a:pt x="1148" y="764"/>
                    <a:pt x="1108" y="583"/>
                    <a:pt x="1220" y="558"/>
                  </a:cubicBezTo>
                  <a:cubicBezTo>
                    <a:pt x="1250" y="552"/>
                    <a:pt x="1266" y="558"/>
                    <a:pt x="1292" y="558"/>
                  </a:cubicBezTo>
                  <a:cubicBezTo>
                    <a:pt x="1283" y="565"/>
                    <a:pt x="1283" y="565"/>
                    <a:pt x="1283" y="565"/>
                  </a:cubicBezTo>
                  <a:cubicBezTo>
                    <a:pt x="1289" y="569"/>
                    <a:pt x="1296" y="577"/>
                    <a:pt x="1301" y="576"/>
                  </a:cubicBezTo>
                  <a:cubicBezTo>
                    <a:pt x="1325" y="571"/>
                    <a:pt x="1333" y="538"/>
                    <a:pt x="1353" y="534"/>
                  </a:cubicBezTo>
                  <a:cubicBezTo>
                    <a:pt x="1373" y="530"/>
                    <a:pt x="1353" y="534"/>
                    <a:pt x="1375" y="539"/>
                  </a:cubicBezTo>
                  <a:cubicBezTo>
                    <a:pt x="1344" y="587"/>
                    <a:pt x="1344" y="587"/>
                    <a:pt x="1344" y="587"/>
                  </a:cubicBezTo>
                  <a:cubicBezTo>
                    <a:pt x="1359" y="584"/>
                    <a:pt x="1359" y="584"/>
                    <a:pt x="1359" y="584"/>
                  </a:cubicBezTo>
                  <a:cubicBezTo>
                    <a:pt x="1383" y="579"/>
                    <a:pt x="1358" y="558"/>
                    <a:pt x="1400" y="560"/>
                  </a:cubicBezTo>
                  <a:cubicBezTo>
                    <a:pt x="1405" y="584"/>
                    <a:pt x="1397" y="596"/>
                    <a:pt x="1374" y="606"/>
                  </a:cubicBezTo>
                  <a:cubicBezTo>
                    <a:pt x="1392" y="643"/>
                    <a:pt x="1414" y="649"/>
                    <a:pt x="1427" y="707"/>
                  </a:cubicBezTo>
                  <a:cubicBezTo>
                    <a:pt x="1432" y="732"/>
                    <a:pt x="1432" y="732"/>
                    <a:pt x="1432" y="732"/>
                  </a:cubicBezTo>
                  <a:cubicBezTo>
                    <a:pt x="1501" y="717"/>
                    <a:pt x="1501" y="717"/>
                    <a:pt x="1501" y="717"/>
                  </a:cubicBezTo>
                  <a:cubicBezTo>
                    <a:pt x="1554" y="705"/>
                    <a:pt x="1639" y="763"/>
                    <a:pt x="1658" y="805"/>
                  </a:cubicBezTo>
                  <a:cubicBezTo>
                    <a:pt x="1707" y="794"/>
                    <a:pt x="1754" y="799"/>
                    <a:pt x="1795" y="800"/>
                  </a:cubicBezTo>
                  <a:cubicBezTo>
                    <a:pt x="1822" y="805"/>
                    <a:pt x="1912" y="821"/>
                    <a:pt x="1927" y="818"/>
                  </a:cubicBezTo>
                  <a:cubicBezTo>
                    <a:pt x="1908" y="781"/>
                    <a:pt x="1872" y="707"/>
                    <a:pt x="1850" y="676"/>
                  </a:cubicBezTo>
                  <a:cubicBezTo>
                    <a:pt x="1834" y="653"/>
                    <a:pt x="1824" y="630"/>
                    <a:pt x="1809" y="608"/>
                  </a:cubicBezTo>
                  <a:cubicBezTo>
                    <a:pt x="1802" y="599"/>
                    <a:pt x="1794" y="586"/>
                    <a:pt x="1787" y="577"/>
                  </a:cubicBezTo>
                  <a:cubicBezTo>
                    <a:pt x="1771" y="550"/>
                    <a:pt x="1757" y="578"/>
                    <a:pt x="1752" y="559"/>
                  </a:cubicBezTo>
                  <a:cubicBezTo>
                    <a:pt x="1747" y="534"/>
                    <a:pt x="1789" y="540"/>
                    <a:pt x="1818" y="534"/>
                  </a:cubicBezTo>
                  <a:cubicBezTo>
                    <a:pt x="1931" y="509"/>
                    <a:pt x="2021" y="295"/>
                    <a:pt x="1997" y="182"/>
                  </a:cubicBezTo>
                  <a:cubicBezTo>
                    <a:pt x="1971" y="65"/>
                    <a:pt x="1803" y="0"/>
                    <a:pt x="1676" y="27"/>
                  </a:cubicBezTo>
                  <a:cubicBezTo>
                    <a:pt x="1637" y="36"/>
                    <a:pt x="1637" y="36"/>
                    <a:pt x="1637" y="36"/>
                  </a:cubicBezTo>
                  <a:cubicBezTo>
                    <a:pt x="1588" y="47"/>
                    <a:pt x="1524" y="127"/>
                    <a:pt x="1512" y="166"/>
                  </a:cubicBezTo>
                  <a:cubicBezTo>
                    <a:pt x="1491" y="207"/>
                    <a:pt x="1489" y="340"/>
                    <a:pt x="1477" y="353"/>
                  </a:cubicBezTo>
                  <a:cubicBezTo>
                    <a:pt x="1460" y="347"/>
                    <a:pt x="1460" y="347"/>
                    <a:pt x="1460" y="347"/>
                  </a:cubicBezTo>
                  <a:cubicBezTo>
                    <a:pt x="1458" y="316"/>
                    <a:pt x="1458" y="316"/>
                    <a:pt x="1458" y="316"/>
                  </a:cubicBezTo>
                  <a:cubicBezTo>
                    <a:pt x="1387" y="317"/>
                    <a:pt x="1321" y="295"/>
                    <a:pt x="1230" y="300"/>
                  </a:cubicBezTo>
                  <a:cubicBezTo>
                    <a:pt x="1150" y="307"/>
                    <a:pt x="1054" y="313"/>
                    <a:pt x="966" y="332"/>
                  </a:cubicBezTo>
                  <a:cubicBezTo>
                    <a:pt x="898" y="347"/>
                    <a:pt x="898" y="347"/>
                    <a:pt x="898" y="347"/>
                  </a:cubicBezTo>
                  <a:cubicBezTo>
                    <a:pt x="825" y="363"/>
                    <a:pt x="763" y="387"/>
                    <a:pt x="708" y="415"/>
                  </a:cubicBezTo>
                  <a:cubicBezTo>
                    <a:pt x="686" y="430"/>
                    <a:pt x="568" y="497"/>
                    <a:pt x="572" y="516"/>
                  </a:cubicBezTo>
                  <a:cubicBezTo>
                    <a:pt x="574" y="526"/>
                    <a:pt x="589" y="548"/>
                    <a:pt x="574" y="552"/>
                  </a:cubicBezTo>
                  <a:cubicBezTo>
                    <a:pt x="555" y="556"/>
                    <a:pt x="530" y="490"/>
                    <a:pt x="521" y="471"/>
                  </a:cubicBezTo>
                  <a:cubicBezTo>
                    <a:pt x="504" y="439"/>
                    <a:pt x="489" y="417"/>
                    <a:pt x="459" y="398"/>
                  </a:cubicBezTo>
                  <a:cubicBezTo>
                    <a:pt x="426" y="364"/>
                    <a:pt x="345" y="321"/>
                    <a:pt x="281" y="335"/>
                  </a:cubicBezTo>
                  <a:cubicBezTo>
                    <a:pt x="252" y="341"/>
                    <a:pt x="252" y="341"/>
                    <a:pt x="252" y="341"/>
                  </a:cubicBezTo>
                  <a:cubicBezTo>
                    <a:pt x="130" y="368"/>
                    <a:pt x="0" y="499"/>
                    <a:pt x="24" y="606"/>
                  </a:cubicBezTo>
                  <a:cubicBezTo>
                    <a:pt x="38" y="670"/>
                    <a:pt x="107" y="752"/>
                    <a:pt x="145" y="785"/>
                  </a:cubicBezTo>
                  <a:cubicBezTo>
                    <a:pt x="178" y="818"/>
                    <a:pt x="277" y="873"/>
                    <a:pt x="331" y="861"/>
                  </a:cubicBezTo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6"/>
            <p:cNvSpPr>
              <a:spLocks noEditPoints="1"/>
            </p:cNvSpPr>
            <p:nvPr/>
          </p:nvSpPr>
          <p:spPr bwMode="auto">
            <a:xfrm>
              <a:off x="807" y="1502"/>
              <a:ext cx="1828" cy="1097"/>
            </a:xfrm>
            <a:custGeom>
              <a:avLst/>
              <a:gdLst>
                <a:gd name="T0" fmla="*/ 1231 w 1641"/>
                <a:gd name="T1" fmla="*/ 775 h 985"/>
                <a:gd name="T2" fmla="*/ 1202 w 1641"/>
                <a:gd name="T3" fmla="*/ 643 h 985"/>
                <a:gd name="T4" fmla="*/ 1450 w 1641"/>
                <a:gd name="T5" fmla="*/ 445 h 985"/>
                <a:gd name="T6" fmla="*/ 1509 w 1641"/>
                <a:gd name="T7" fmla="*/ 714 h 985"/>
                <a:gd name="T8" fmla="*/ 1231 w 1641"/>
                <a:gd name="T9" fmla="*/ 775 h 985"/>
                <a:gd name="T10" fmla="*/ 358 w 1641"/>
                <a:gd name="T11" fmla="*/ 665 h 985"/>
                <a:gd name="T12" fmla="*/ 364 w 1641"/>
                <a:gd name="T13" fmla="*/ 669 h 985"/>
                <a:gd name="T14" fmla="*/ 657 w 1641"/>
                <a:gd name="T15" fmla="*/ 748 h 985"/>
                <a:gd name="T16" fmla="*/ 695 w 1641"/>
                <a:gd name="T17" fmla="*/ 893 h 985"/>
                <a:gd name="T18" fmla="*/ 412 w 1641"/>
                <a:gd name="T19" fmla="*/ 955 h 985"/>
                <a:gd name="T20" fmla="*/ 345 w 1641"/>
                <a:gd name="T21" fmla="*/ 653 h 985"/>
                <a:gd name="T22" fmla="*/ 358 w 1641"/>
                <a:gd name="T23" fmla="*/ 665 h 985"/>
                <a:gd name="T24" fmla="*/ 316 w 1641"/>
                <a:gd name="T25" fmla="*/ 638 h 985"/>
                <a:gd name="T26" fmla="*/ 393 w 1641"/>
                <a:gd name="T27" fmla="*/ 985 h 985"/>
                <a:gd name="T28" fmla="*/ 724 w 1641"/>
                <a:gd name="T29" fmla="*/ 912 h 985"/>
                <a:gd name="T30" fmla="*/ 690 w 1641"/>
                <a:gd name="T31" fmla="*/ 756 h 985"/>
                <a:gd name="T32" fmla="*/ 925 w 1641"/>
                <a:gd name="T33" fmla="*/ 730 h 985"/>
                <a:gd name="T34" fmla="*/ 1004 w 1641"/>
                <a:gd name="T35" fmla="*/ 718 h 985"/>
                <a:gd name="T36" fmla="*/ 1179 w 1641"/>
                <a:gd name="T37" fmla="*/ 653 h 985"/>
                <a:gd name="T38" fmla="*/ 1212 w 1641"/>
                <a:gd name="T39" fmla="*/ 805 h 985"/>
                <a:gd name="T40" fmla="*/ 1539 w 1641"/>
                <a:gd name="T41" fmla="*/ 733 h 985"/>
                <a:gd name="T42" fmla="*/ 1469 w 1641"/>
                <a:gd name="T43" fmla="*/ 415 h 985"/>
                <a:gd name="T44" fmla="*/ 1517 w 1641"/>
                <a:gd name="T45" fmla="*/ 123 h 985"/>
                <a:gd name="T46" fmla="*/ 1633 w 1641"/>
                <a:gd name="T47" fmla="*/ 0 h 985"/>
                <a:gd name="T48" fmla="*/ 1619 w 1641"/>
                <a:gd name="T49" fmla="*/ 3 h 985"/>
                <a:gd name="T50" fmla="*/ 1516 w 1641"/>
                <a:gd name="T51" fmla="*/ 93 h 985"/>
                <a:gd name="T52" fmla="*/ 1496 w 1641"/>
                <a:gd name="T53" fmla="*/ 97 h 985"/>
                <a:gd name="T54" fmla="*/ 1354 w 1641"/>
                <a:gd name="T55" fmla="*/ 10 h 985"/>
                <a:gd name="T56" fmla="*/ 1492 w 1641"/>
                <a:gd name="T57" fmla="*/ 123 h 985"/>
                <a:gd name="T58" fmla="*/ 1495 w 1641"/>
                <a:gd name="T59" fmla="*/ 138 h 985"/>
                <a:gd name="T60" fmla="*/ 1361 w 1641"/>
                <a:gd name="T61" fmla="*/ 506 h 985"/>
                <a:gd name="T62" fmla="*/ 953 w 1641"/>
                <a:gd name="T63" fmla="*/ 698 h 985"/>
                <a:gd name="T64" fmla="*/ 924 w 1641"/>
                <a:gd name="T65" fmla="*/ 704 h 985"/>
                <a:gd name="T66" fmla="*/ 480 w 1641"/>
                <a:gd name="T67" fmla="*/ 684 h 985"/>
                <a:gd name="T68" fmla="*/ 310 w 1641"/>
                <a:gd name="T69" fmla="*/ 588 h 985"/>
                <a:gd name="T70" fmla="*/ 194 w 1641"/>
                <a:gd name="T71" fmla="*/ 409 h 985"/>
                <a:gd name="T72" fmla="*/ 275 w 1641"/>
                <a:gd name="T73" fmla="*/ 263 h 985"/>
                <a:gd name="T74" fmla="*/ 258 w 1641"/>
                <a:gd name="T75" fmla="*/ 257 h 985"/>
                <a:gd name="T76" fmla="*/ 162 w 1641"/>
                <a:gd name="T77" fmla="*/ 401 h 985"/>
                <a:gd name="T78" fmla="*/ 152 w 1641"/>
                <a:gd name="T79" fmla="*/ 403 h 985"/>
                <a:gd name="T80" fmla="*/ 15 w 1641"/>
                <a:gd name="T81" fmla="*/ 361 h 985"/>
                <a:gd name="T82" fmla="*/ 4 w 1641"/>
                <a:gd name="T83" fmla="*/ 379 h 985"/>
                <a:gd name="T84" fmla="*/ 95 w 1641"/>
                <a:gd name="T85" fmla="*/ 421 h 985"/>
                <a:gd name="T86" fmla="*/ 148 w 1641"/>
                <a:gd name="T87" fmla="*/ 430 h 985"/>
                <a:gd name="T88" fmla="*/ 190 w 1641"/>
                <a:gd name="T89" fmla="*/ 461 h 985"/>
                <a:gd name="T90" fmla="*/ 316 w 1641"/>
                <a:gd name="T91" fmla="*/ 638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41" h="985">
                  <a:moveTo>
                    <a:pt x="1231" y="775"/>
                  </a:moveTo>
                  <a:cubicBezTo>
                    <a:pt x="1202" y="643"/>
                    <a:pt x="1202" y="643"/>
                    <a:pt x="1202" y="643"/>
                  </a:cubicBezTo>
                  <a:cubicBezTo>
                    <a:pt x="1313" y="614"/>
                    <a:pt x="1387" y="505"/>
                    <a:pt x="1450" y="445"/>
                  </a:cubicBezTo>
                  <a:cubicBezTo>
                    <a:pt x="1509" y="714"/>
                    <a:pt x="1509" y="714"/>
                    <a:pt x="1509" y="714"/>
                  </a:cubicBezTo>
                  <a:lnTo>
                    <a:pt x="1231" y="775"/>
                  </a:lnTo>
                  <a:close/>
                  <a:moveTo>
                    <a:pt x="358" y="665"/>
                  </a:moveTo>
                  <a:cubicBezTo>
                    <a:pt x="364" y="669"/>
                    <a:pt x="364" y="669"/>
                    <a:pt x="364" y="669"/>
                  </a:cubicBezTo>
                  <a:cubicBezTo>
                    <a:pt x="448" y="702"/>
                    <a:pt x="551" y="751"/>
                    <a:pt x="657" y="748"/>
                  </a:cubicBezTo>
                  <a:cubicBezTo>
                    <a:pt x="695" y="893"/>
                    <a:pt x="695" y="893"/>
                    <a:pt x="695" y="893"/>
                  </a:cubicBezTo>
                  <a:cubicBezTo>
                    <a:pt x="412" y="955"/>
                    <a:pt x="412" y="955"/>
                    <a:pt x="412" y="955"/>
                  </a:cubicBezTo>
                  <a:cubicBezTo>
                    <a:pt x="345" y="653"/>
                    <a:pt x="345" y="653"/>
                    <a:pt x="345" y="653"/>
                  </a:cubicBezTo>
                  <a:lnTo>
                    <a:pt x="358" y="665"/>
                  </a:lnTo>
                  <a:close/>
                  <a:moveTo>
                    <a:pt x="316" y="638"/>
                  </a:moveTo>
                  <a:cubicBezTo>
                    <a:pt x="393" y="985"/>
                    <a:pt x="393" y="985"/>
                    <a:pt x="393" y="985"/>
                  </a:cubicBezTo>
                  <a:cubicBezTo>
                    <a:pt x="724" y="912"/>
                    <a:pt x="724" y="912"/>
                    <a:pt x="724" y="912"/>
                  </a:cubicBezTo>
                  <a:cubicBezTo>
                    <a:pt x="690" y="756"/>
                    <a:pt x="690" y="756"/>
                    <a:pt x="690" y="756"/>
                  </a:cubicBezTo>
                  <a:cubicBezTo>
                    <a:pt x="925" y="730"/>
                    <a:pt x="925" y="730"/>
                    <a:pt x="925" y="730"/>
                  </a:cubicBezTo>
                  <a:cubicBezTo>
                    <a:pt x="1004" y="718"/>
                    <a:pt x="1004" y="718"/>
                    <a:pt x="1004" y="718"/>
                  </a:cubicBezTo>
                  <a:cubicBezTo>
                    <a:pt x="1179" y="653"/>
                    <a:pt x="1179" y="653"/>
                    <a:pt x="1179" y="653"/>
                  </a:cubicBezTo>
                  <a:cubicBezTo>
                    <a:pt x="1212" y="805"/>
                    <a:pt x="1212" y="805"/>
                    <a:pt x="1212" y="805"/>
                  </a:cubicBezTo>
                  <a:cubicBezTo>
                    <a:pt x="1539" y="733"/>
                    <a:pt x="1539" y="733"/>
                    <a:pt x="1539" y="733"/>
                  </a:cubicBezTo>
                  <a:cubicBezTo>
                    <a:pt x="1469" y="415"/>
                    <a:pt x="1469" y="415"/>
                    <a:pt x="1469" y="415"/>
                  </a:cubicBezTo>
                  <a:cubicBezTo>
                    <a:pt x="1465" y="396"/>
                    <a:pt x="1552" y="279"/>
                    <a:pt x="1517" y="123"/>
                  </a:cubicBezTo>
                  <a:cubicBezTo>
                    <a:pt x="1555" y="110"/>
                    <a:pt x="1641" y="34"/>
                    <a:pt x="1633" y="0"/>
                  </a:cubicBezTo>
                  <a:cubicBezTo>
                    <a:pt x="1619" y="3"/>
                    <a:pt x="1619" y="3"/>
                    <a:pt x="1619" y="3"/>
                  </a:cubicBezTo>
                  <a:cubicBezTo>
                    <a:pt x="1609" y="5"/>
                    <a:pt x="1550" y="85"/>
                    <a:pt x="1516" y="93"/>
                  </a:cubicBezTo>
                  <a:cubicBezTo>
                    <a:pt x="1496" y="97"/>
                    <a:pt x="1496" y="97"/>
                    <a:pt x="1496" y="97"/>
                  </a:cubicBezTo>
                  <a:cubicBezTo>
                    <a:pt x="1433" y="111"/>
                    <a:pt x="1364" y="8"/>
                    <a:pt x="1354" y="10"/>
                  </a:cubicBezTo>
                  <a:cubicBezTo>
                    <a:pt x="1310" y="20"/>
                    <a:pt x="1409" y="121"/>
                    <a:pt x="1492" y="123"/>
                  </a:cubicBezTo>
                  <a:cubicBezTo>
                    <a:pt x="1495" y="138"/>
                    <a:pt x="1495" y="138"/>
                    <a:pt x="1495" y="138"/>
                  </a:cubicBezTo>
                  <a:cubicBezTo>
                    <a:pt x="1525" y="275"/>
                    <a:pt x="1442" y="432"/>
                    <a:pt x="1361" y="506"/>
                  </a:cubicBezTo>
                  <a:cubicBezTo>
                    <a:pt x="1254" y="601"/>
                    <a:pt x="1148" y="655"/>
                    <a:pt x="953" y="698"/>
                  </a:cubicBezTo>
                  <a:cubicBezTo>
                    <a:pt x="924" y="704"/>
                    <a:pt x="924" y="704"/>
                    <a:pt x="924" y="704"/>
                  </a:cubicBezTo>
                  <a:cubicBezTo>
                    <a:pt x="748" y="743"/>
                    <a:pt x="602" y="729"/>
                    <a:pt x="480" y="684"/>
                  </a:cubicBezTo>
                  <a:cubicBezTo>
                    <a:pt x="408" y="659"/>
                    <a:pt x="359" y="644"/>
                    <a:pt x="310" y="588"/>
                  </a:cubicBezTo>
                  <a:cubicBezTo>
                    <a:pt x="270" y="546"/>
                    <a:pt x="208" y="473"/>
                    <a:pt x="194" y="409"/>
                  </a:cubicBezTo>
                  <a:cubicBezTo>
                    <a:pt x="242" y="393"/>
                    <a:pt x="275" y="309"/>
                    <a:pt x="275" y="263"/>
                  </a:cubicBezTo>
                  <a:cubicBezTo>
                    <a:pt x="258" y="257"/>
                    <a:pt x="258" y="257"/>
                    <a:pt x="258" y="257"/>
                  </a:cubicBezTo>
                  <a:cubicBezTo>
                    <a:pt x="241" y="271"/>
                    <a:pt x="235" y="385"/>
                    <a:pt x="162" y="401"/>
                  </a:cubicBezTo>
                  <a:cubicBezTo>
                    <a:pt x="152" y="403"/>
                    <a:pt x="152" y="403"/>
                    <a:pt x="152" y="403"/>
                  </a:cubicBezTo>
                  <a:cubicBezTo>
                    <a:pt x="118" y="410"/>
                    <a:pt x="20" y="360"/>
                    <a:pt x="15" y="361"/>
                  </a:cubicBezTo>
                  <a:cubicBezTo>
                    <a:pt x="5" y="364"/>
                    <a:pt x="0" y="365"/>
                    <a:pt x="4" y="379"/>
                  </a:cubicBezTo>
                  <a:cubicBezTo>
                    <a:pt x="6" y="389"/>
                    <a:pt x="78" y="414"/>
                    <a:pt x="95" y="421"/>
                  </a:cubicBezTo>
                  <a:cubicBezTo>
                    <a:pt x="110" y="422"/>
                    <a:pt x="132" y="428"/>
                    <a:pt x="148" y="430"/>
                  </a:cubicBezTo>
                  <a:cubicBezTo>
                    <a:pt x="192" y="420"/>
                    <a:pt x="171" y="419"/>
                    <a:pt x="190" y="461"/>
                  </a:cubicBezTo>
                  <a:cubicBezTo>
                    <a:pt x="211" y="508"/>
                    <a:pt x="315" y="633"/>
                    <a:pt x="316" y="63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>
              <a:off x="1206" y="2242"/>
              <a:ext cx="369" cy="317"/>
            </a:xfrm>
            <a:custGeom>
              <a:avLst/>
              <a:gdLst>
                <a:gd name="T0" fmla="*/ 299 w 331"/>
                <a:gd name="T1" fmla="*/ 83 h 284"/>
                <a:gd name="T2" fmla="*/ 6 w 331"/>
                <a:gd name="T3" fmla="*/ 4 h 284"/>
                <a:gd name="T4" fmla="*/ 0 w 331"/>
                <a:gd name="T5" fmla="*/ 0 h 284"/>
                <a:gd name="T6" fmla="*/ 57 w 331"/>
                <a:gd name="T7" fmla="*/ 284 h 284"/>
                <a:gd name="T8" fmla="*/ 331 w 331"/>
                <a:gd name="T9" fmla="*/ 224 h 284"/>
                <a:gd name="T10" fmla="*/ 299 w 331"/>
                <a:gd name="T11" fmla="*/ 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1" h="284">
                  <a:moveTo>
                    <a:pt x="299" y="83"/>
                  </a:moveTo>
                  <a:cubicBezTo>
                    <a:pt x="193" y="86"/>
                    <a:pt x="90" y="37"/>
                    <a:pt x="6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284"/>
                    <a:pt x="57" y="284"/>
                    <a:pt x="57" y="284"/>
                  </a:cubicBezTo>
                  <a:cubicBezTo>
                    <a:pt x="331" y="224"/>
                    <a:pt x="331" y="224"/>
                    <a:pt x="331" y="224"/>
                  </a:cubicBezTo>
                  <a:lnTo>
                    <a:pt x="299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8"/>
            <p:cNvSpPr>
              <a:spLocks/>
            </p:cNvSpPr>
            <p:nvPr/>
          </p:nvSpPr>
          <p:spPr bwMode="auto">
            <a:xfrm>
              <a:off x="2146" y="1997"/>
              <a:ext cx="342" cy="368"/>
            </a:xfrm>
            <a:custGeom>
              <a:avLst/>
              <a:gdLst>
                <a:gd name="T0" fmla="*/ 307 w 307"/>
                <a:gd name="T1" fmla="*/ 269 h 330"/>
                <a:gd name="T2" fmla="*/ 248 w 307"/>
                <a:gd name="T3" fmla="*/ 0 h 330"/>
                <a:gd name="T4" fmla="*/ 0 w 307"/>
                <a:gd name="T5" fmla="*/ 198 h 330"/>
                <a:gd name="T6" fmla="*/ 29 w 307"/>
                <a:gd name="T7" fmla="*/ 330 h 330"/>
                <a:gd name="T8" fmla="*/ 307 w 307"/>
                <a:gd name="T9" fmla="*/ 26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30">
                  <a:moveTo>
                    <a:pt x="307" y="269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185" y="60"/>
                    <a:pt x="111" y="169"/>
                    <a:pt x="0" y="198"/>
                  </a:cubicBezTo>
                  <a:cubicBezTo>
                    <a:pt x="29" y="330"/>
                    <a:pt x="29" y="330"/>
                    <a:pt x="29" y="330"/>
                  </a:cubicBezTo>
                  <a:lnTo>
                    <a:pt x="307" y="2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539" y="568"/>
              <a:ext cx="295" cy="310"/>
            </a:xfrm>
            <a:custGeom>
              <a:avLst/>
              <a:gdLst>
                <a:gd name="T0" fmla="*/ 195 w 265"/>
                <a:gd name="T1" fmla="*/ 270 h 278"/>
                <a:gd name="T2" fmla="*/ 265 w 265"/>
                <a:gd name="T3" fmla="*/ 173 h 278"/>
                <a:gd name="T4" fmla="*/ 208 w 265"/>
                <a:gd name="T5" fmla="*/ 52 h 278"/>
                <a:gd name="T6" fmla="*/ 101 w 265"/>
                <a:gd name="T7" fmla="*/ 9 h 278"/>
                <a:gd name="T8" fmla="*/ 13 w 265"/>
                <a:gd name="T9" fmla="*/ 141 h 278"/>
                <a:gd name="T10" fmla="*/ 17 w 265"/>
                <a:gd name="T11" fmla="*/ 161 h 278"/>
                <a:gd name="T12" fmla="*/ 195 w 265"/>
                <a:gd name="T13" fmla="*/ 27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278">
                  <a:moveTo>
                    <a:pt x="195" y="270"/>
                  </a:moveTo>
                  <a:cubicBezTo>
                    <a:pt x="204" y="268"/>
                    <a:pt x="263" y="184"/>
                    <a:pt x="265" y="173"/>
                  </a:cubicBezTo>
                  <a:cubicBezTo>
                    <a:pt x="262" y="158"/>
                    <a:pt x="217" y="71"/>
                    <a:pt x="208" y="52"/>
                  </a:cubicBezTo>
                  <a:cubicBezTo>
                    <a:pt x="187" y="26"/>
                    <a:pt x="145" y="0"/>
                    <a:pt x="101" y="9"/>
                  </a:cubicBezTo>
                  <a:cubicBezTo>
                    <a:pt x="48" y="21"/>
                    <a:pt x="0" y="83"/>
                    <a:pt x="13" y="141"/>
                  </a:cubicBezTo>
                  <a:cubicBezTo>
                    <a:pt x="17" y="161"/>
                    <a:pt x="17" y="161"/>
                    <a:pt x="17" y="161"/>
                  </a:cubicBezTo>
                  <a:cubicBezTo>
                    <a:pt x="30" y="220"/>
                    <a:pt x="161" y="278"/>
                    <a:pt x="195" y="270"/>
                  </a:cubicBezTo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2192" y="205"/>
              <a:ext cx="255" cy="323"/>
            </a:xfrm>
            <a:custGeom>
              <a:avLst/>
              <a:gdLst>
                <a:gd name="T0" fmla="*/ 101 w 229"/>
                <a:gd name="T1" fmla="*/ 290 h 290"/>
                <a:gd name="T2" fmla="*/ 187 w 229"/>
                <a:gd name="T3" fmla="*/ 215 h 290"/>
                <a:gd name="T4" fmla="*/ 219 w 229"/>
                <a:gd name="T5" fmla="*/ 106 h 290"/>
                <a:gd name="T6" fmla="*/ 86 w 229"/>
                <a:gd name="T7" fmla="*/ 12 h 290"/>
                <a:gd name="T8" fmla="*/ 7 w 229"/>
                <a:gd name="T9" fmla="*/ 96 h 290"/>
                <a:gd name="T10" fmla="*/ 0 w 229"/>
                <a:gd name="T11" fmla="*/ 226 h 290"/>
                <a:gd name="T12" fmla="*/ 101 w 229"/>
                <a:gd name="T13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9" h="290">
                  <a:moveTo>
                    <a:pt x="101" y="290"/>
                  </a:moveTo>
                  <a:cubicBezTo>
                    <a:pt x="120" y="286"/>
                    <a:pt x="175" y="233"/>
                    <a:pt x="187" y="215"/>
                  </a:cubicBezTo>
                  <a:cubicBezTo>
                    <a:pt x="212" y="189"/>
                    <a:pt x="229" y="154"/>
                    <a:pt x="219" y="106"/>
                  </a:cubicBezTo>
                  <a:cubicBezTo>
                    <a:pt x="205" y="42"/>
                    <a:pt x="139" y="0"/>
                    <a:pt x="86" y="12"/>
                  </a:cubicBezTo>
                  <a:cubicBezTo>
                    <a:pt x="42" y="22"/>
                    <a:pt x="14" y="59"/>
                    <a:pt x="7" y="96"/>
                  </a:cubicBezTo>
                  <a:cubicBezTo>
                    <a:pt x="3" y="102"/>
                    <a:pt x="0" y="226"/>
                    <a:pt x="0" y="226"/>
                  </a:cubicBezTo>
                  <a:cubicBezTo>
                    <a:pt x="2" y="235"/>
                    <a:pt x="101" y="290"/>
                    <a:pt x="101" y="290"/>
                  </a:cubicBezTo>
                </a:path>
              </a:pathLst>
            </a:custGeom>
            <a:solidFill>
              <a:srgbClr val="E8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21"/>
            <p:cNvSpPr>
              <a:spLocks/>
            </p:cNvSpPr>
            <p:nvPr/>
          </p:nvSpPr>
          <p:spPr bwMode="auto">
            <a:xfrm>
              <a:off x="1194" y="790"/>
              <a:ext cx="209" cy="317"/>
            </a:xfrm>
            <a:custGeom>
              <a:avLst/>
              <a:gdLst>
                <a:gd name="T0" fmla="*/ 113 w 188"/>
                <a:gd name="T1" fmla="*/ 283 h 285"/>
                <a:gd name="T2" fmla="*/ 148 w 188"/>
                <a:gd name="T3" fmla="*/ 275 h 285"/>
                <a:gd name="T4" fmla="*/ 182 w 188"/>
                <a:gd name="T5" fmla="*/ 129 h 285"/>
                <a:gd name="T6" fmla="*/ 181 w 188"/>
                <a:gd name="T7" fmla="*/ 124 h 285"/>
                <a:gd name="T8" fmla="*/ 69 w 188"/>
                <a:gd name="T9" fmla="*/ 11 h 285"/>
                <a:gd name="T10" fmla="*/ 59 w 188"/>
                <a:gd name="T11" fmla="*/ 13 h 285"/>
                <a:gd name="T12" fmla="*/ 8 w 188"/>
                <a:gd name="T13" fmla="*/ 106 h 285"/>
                <a:gd name="T14" fmla="*/ 48 w 188"/>
                <a:gd name="T15" fmla="*/ 77 h 285"/>
                <a:gd name="T16" fmla="*/ 107 w 188"/>
                <a:gd name="T17" fmla="*/ 115 h 285"/>
                <a:gd name="T18" fmla="*/ 81 w 188"/>
                <a:gd name="T19" fmla="*/ 182 h 285"/>
                <a:gd name="T20" fmla="*/ 67 w 188"/>
                <a:gd name="T21" fmla="*/ 185 h 285"/>
                <a:gd name="T22" fmla="*/ 10 w 188"/>
                <a:gd name="T23" fmla="*/ 136 h 285"/>
                <a:gd name="T24" fmla="*/ 5 w 188"/>
                <a:gd name="T25" fmla="*/ 137 h 285"/>
                <a:gd name="T26" fmla="*/ 27 w 188"/>
                <a:gd name="T27" fmla="*/ 240 h 285"/>
                <a:gd name="T28" fmla="*/ 113 w 188"/>
                <a:gd name="T29" fmla="*/ 28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285">
                  <a:moveTo>
                    <a:pt x="113" y="283"/>
                  </a:moveTo>
                  <a:cubicBezTo>
                    <a:pt x="148" y="275"/>
                    <a:pt x="148" y="275"/>
                    <a:pt x="148" y="275"/>
                  </a:cubicBezTo>
                  <a:cubicBezTo>
                    <a:pt x="172" y="270"/>
                    <a:pt x="188" y="158"/>
                    <a:pt x="182" y="129"/>
                  </a:cubicBezTo>
                  <a:cubicBezTo>
                    <a:pt x="181" y="124"/>
                    <a:pt x="181" y="124"/>
                    <a:pt x="181" y="124"/>
                  </a:cubicBezTo>
                  <a:cubicBezTo>
                    <a:pt x="170" y="75"/>
                    <a:pt x="118" y="0"/>
                    <a:pt x="69" y="11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25" y="20"/>
                    <a:pt x="0" y="67"/>
                    <a:pt x="8" y="106"/>
                  </a:cubicBezTo>
                  <a:cubicBezTo>
                    <a:pt x="21" y="93"/>
                    <a:pt x="23" y="82"/>
                    <a:pt x="48" y="77"/>
                  </a:cubicBezTo>
                  <a:cubicBezTo>
                    <a:pt x="67" y="72"/>
                    <a:pt x="103" y="95"/>
                    <a:pt x="107" y="115"/>
                  </a:cubicBezTo>
                  <a:cubicBezTo>
                    <a:pt x="113" y="139"/>
                    <a:pt x="101" y="178"/>
                    <a:pt x="81" y="182"/>
                  </a:cubicBezTo>
                  <a:cubicBezTo>
                    <a:pt x="67" y="185"/>
                    <a:pt x="67" y="185"/>
                    <a:pt x="67" y="185"/>
                  </a:cubicBezTo>
                  <a:cubicBezTo>
                    <a:pt x="32" y="193"/>
                    <a:pt x="17" y="171"/>
                    <a:pt x="10" y="136"/>
                  </a:cubicBezTo>
                  <a:cubicBezTo>
                    <a:pt x="5" y="137"/>
                    <a:pt x="5" y="137"/>
                    <a:pt x="5" y="137"/>
                  </a:cubicBezTo>
                  <a:cubicBezTo>
                    <a:pt x="27" y="240"/>
                    <a:pt x="27" y="240"/>
                    <a:pt x="27" y="240"/>
                  </a:cubicBezTo>
                  <a:cubicBezTo>
                    <a:pt x="55" y="249"/>
                    <a:pt x="104" y="285"/>
                    <a:pt x="113" y="28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22"/>
            <p:cNvSpPr>
              <a:spLocks/>
            </p:cNvSpPr>
            <p:nvPr/>
          </p:nvSpPr>
          <p:spPr bwMode="auto">
            <a:xfrm>
              <a:off x="1663" y="703"/>
              <a:ext cx="193" cy="327"/>
            </a:xfrm>
            <a:custGeom>
              <a:avLst/>
              <a:gdLst>
                <a:gd name="T0" fmla="*/ 59 w 174"/>
                <a:gd name="T1" fmla="*/ 285 h 294"/>
                <a:gd name="T2" fmla="*/ 128 w 174"/>
                <a:gd name="T3" fmla="*/ 270 h 294"/>
                <a:gd name="T4" fmla="*/ 166 w 174"/>
                <a:gd name="T5" fmla="*/ 118 h 294"/>
                <a:gd name="T6" fmla="*/ 164 w 174"/>
                <a:gd name="T7" fmla="*/ 108 h 294"/>
                <a:gd name="T8" fmla="*/ 65 w 174"/>
                <a:gd name="T9" fmla="*/ 7 h 294"/>
                <a:gd name="T10" fmla="*/ 55 w 174"/>
                <a:gd name="T11" fmla="*/ 9 h 294"/>
                <a:gd name="T12" fmla="*/ 3 w 174"/>
                <a:gd name="T13" fmla="*/ 98 h 294"/>
                <a:gd name="T14" fmla="*/ 34 w 174"/>
                <a:gd name="T15" fmla="*/ 75 h 294"/>
                <a:gd name="T16" fmla="*/ 39 w 174"/>
                <a:gd name="T17" fmla="*/ 74 h 294"/>
                <a:gd name="T18" fmla="*/ 98 w 174"/>
                <a:gd name="T19" fmla="*/ 112 h 294"/>
                <a:gd name="T20" fmla="*/ 60 w 174"/>
                <a:gd name="T21" fmla="*/ 172 h 294"/>
                <a:gd name="T22" fmla="*/ 45 w 174"/>
                <a:gd name="T23" fmla="*/ 175 h 294"/>
                <a:gd name="T24" fmla="*/ 6 w 174"/>
                <a:gd name="T25" fmla="*/ 158 h 294"/>
                <a:gd name="T26" fmla="*/ 59 w 174"/>
                <a:gd name="T27" fmla="*/ 28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" h="294">
                  <a:moveTo>
                    <a:pt x="59" y="285"/>
                  </a:moveTo>
                  <a:cubicBezTo>
                    <a:pt x="128" y="270"/>
                    <a:pt x="128" y="270"/>
                    <a:pt x="128" y="270"/>
                  </a:cubicBezTo>
                  <a:cubicBezTo>
                    <a:pt x="157" y="263"/>
                    <a:pt x="174" y="157"/>
                    <a:pt x="166" y="118"/>
                  </a:cubicBezTo>
                  <a:cubicBezTo>
                    <a:pt x="164" y="108"/>
                    <a:pt x="164" y="108"/>
                    <a:pt x="164" y="108"/>
                  </a:cubicBezTo>
                  <a:cubicBezTo>
                    <a:pt x="155" y="69"/>
                    <a:pt x="99" y="0"/>
                    <a:pt x="65" y="7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21" y="17"/>
                    <a:pt x="0" y="62"/>
                    <a:pt x="3" y="98"/>
                  </a:cubicBezTo>
                  <a:cubicBezTo>
                    <a:pt x="10" y="86"/>
                    <a:pt x="14" y="80"/>
                    <a:pt x="34" y="75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63" y="69"/>
                    <a:pt x="93" y="88"/>
                    <a:pt x="98" y="112"/>
                  </a:cubicBezTo>
                  <a:cubicBezTo>
                    <a:pt x="104" y="137"/>
                    <a:pt x="84" y="167"/>
                    <a:pt x="60" y="172"/>
                  </a:cubicBezTo>
                  <a:cubicBezTo>
                    <a:pt x="45" y="175"/>
                    <a:pt x="45" y="175"/>
                    <a:pt x="45" y="175"/>
                  </a:cubicBezTo>
                  <a:cubicBezTo>
                    <a:pt x="31" y="179"/>
                    <a:pt x="17" y="161"/>
                    <a:pt x="6" y="158"/>
                  </a:cubicBezTo>
                  <a:cubicBezTo>
                    <a:pt x="15" y="197"/>
                    <a:pt x="20" y="294"/>
                    <a:pt x="59" y="2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23"/>
            <p:cNvSpPr>
              <a:spLocks noEditPoints="1"/>
            </p:cNvSpPr>
            <p:nvPr/>
          </p:nvSpPr>
          <p:spPr bwMode="auto">
            <a:xfrm>
              <a:off x="2162" y="176"/>
              <a:ext cx="324" cy="386"/>
            </a:xfrm>
            <a:custGeom>
              <a:avLst/>
              <a:gdLst>
                <a:gd name="T0" fmla="*/ 128 w 291"/>
                <a:gd name="T1" fmla="*/ 316 h 347"/>
                <a:gd name="T2" fmla="*/ 27 w 291"/>
                <a:gd name="T3" fmla="*/ 252 h 347"/>
                <a:gd name="T4" fmla="*/ 34 w 291"/>
                <a:gd name="T5" fmla="*/ 122 h 347"/>
                <a:gd name="T6" fmla="*/ 113 w 291"/>
                <a:gd name="T7" fmla="*/ 38 h 347"/>
                <a:gd name="T8" fmla="*/ 246 w 291"/>
                <a:gd name="T9" fmla="*/ 132 h 347"/>
                <a:gd name="T10" fmla="*/ 214 w 291"/>
                <a:gd name="T11" fmla="*/ 241 h 347"/>
                <a:gd name="T12" fmla="*/ 128 w 291"/>
                <a:gd name="T13" fmla="*/ 316 h 347"/>
                <a:gd name="T14" fmla="*/ 129 w 291"/>
                <a:gd name="T15" fmla="*/ 347 h 347"/>
                <a:gd name="T16" fmla="*/ 269 w 291"/>
                <a:gd name="T17" fmla="*/ 121 h 347"/>
                <a:gd name="T18" fmla="*/ 102 w 291"/>
                <a:gd name="T19" fmla="*/ 15 h 347"/>
                <a:gd name="T20" fmla="*/ 97 w 291"/>
                <a:gd name="T21" fmla="*/ 16 h 347"/>
                <a:gd name="T22" fmla="*/ 6 w 291"/>
                <a:gd name="T23" fmla="*/ 113 h 347"/>
                <a:gd name="T24" fmla="*/ 4 w 291"/>
                <a:gd name="T25" fmla="*/ 267 h 347"/>
                <a:gd name="T26" fmla="*/ 129 w 291"/>
                <a:gd name="T27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1" h="347">
                  <a:moveTo>
                    <a:pt x="128" y="316"/>
                  </a:moveTo>
                  <a:cubicBezTo>
                    <a:pt x="128" y="316"/>
                    <a:pt x="29" y="261"/>
                    <a:pt x="27" y="252"/>
                  </a:cubicBezTo>
                  <a:cubicBezTo>
                    <a:pt x="27" y="252"/>
                    <a:pt x="30" y="128"/>
                    <a:pt x="34" y="122"/>
                  </a:cubicBezTo>
                  <a:cubicBezTo>
                    <a:pt x="41" y="85"/>
                    <a:pt x="69" y="48"/>
                    <a:pt x="113" y="38"/>
                  </a:cubicBezTo>
                  <a:cubicBezTo>
                    <a:pt x="166" y="26"/>
                    <a:pt x="232" y="68"/>
                    <a:pt x="246" y="132"/>
                  </a:cubicBezTo>
                  <a:cubicBezTo>
                    <a:pt x="256" y="180"/>
                    <a:pt x="239" y="215"/>
                    <a:pt x="214" y="241"/>
                  </a:cubicBezTo>
                  <a:cubicBezTo>
                    <a:pt x="202" y="259"/>
                    <a:pt x="147" y="312"/>
                    <a:pt x="128" y="316"/>
                  </a:cubicBezTo>
                  <a:moveTo>
                    <a:pt x="129" y="347"/>
                  </a:moveTo>
                  <a:cubicBezTo>
                    <a:pt x="203" y="310"/>
                    <a:pt x="291" y="219"/>
                    <a:pt x="269" y="121"/>
                  </a:cubicBezTo>
                  <a:cubicBezTo>
                    <a:pt x="252" y="43"/>
                    <a:pt x="171" y="0"/>
                    <a:pt x="102" y="15"/>
                  </a:cubicBezTo>
                  <a:cubicBezTo>
                    <a:pt x="97" y="16"/>
                    <a:pt x="97" y="16"/>
                    <a:pt x="97" y="16"/>
                  </a:cubicBezTo>
                  <a:cubicBezTo>
                    <a:pt x="49" y="26"/>
                    <a:pt x="13" y="75"/>
                    <a:pt x="6" y="113"/>
                  </a:cubicBezTo>
                  <a:cubicBezTo>
                    <a:pt x="6" y="133"/>
                    <a:pt x="0" y="247"/>
                    <a:pt x="4" y="267"/>
                  </a:cubicBezTo>
                  <a:cubicBezTo>
                    <a:pt x="7" y="276"/>
                    <a:pt x="113" y="340"/>
                    <a:pt x="129" y="34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24"/>
            <p:cNvSpPr>
              <a:spLocks noEditPoints="1"/>
            </p:cNvSpPr>
            <p:nvPr/>
          </p:nvSpPr>
          <p:spPr bwMode="auto">
            <a:xfrm>
              <a:off x="508" y="538"/>
              <a:ext cx="358" cy="362"/>
            </a:xfrm>
            <a:custGeom>
              <a:avLst/>
              <a:gdLst>
                <a:gd name="T0" fmla="*/ 223 w 322"/>
                <a:gd name="T1" fmla="*/ 297 h 325"/>
                <a:gd name="T2" fmla="*/ 45 w 322"/>
                <a:gd name="T3" fmla="*/ 188 h 325"/>
                <a:gd name="T4" fmla="*/ 41 w 322"/>
                <a:gd name="T5" fmla="*/ 168 h 325"/>
                <a:gd name="T6" fmla="*/ 129 w 322"/>
                <a:gd name="T7" fmla="*/ 36 h 325"/>
                <a:gd name="T8" fmla="*/ 236 w 322"/>
                <a:gd name="T9" fmla="*/ 79 h 325"/>
                <a:gd name="T10" fmla="*/ 293 w 322"/>
                <a:gd name="T11" fmla="*/ 200 h 325"/>
                <a:gd name="T12" fmla="*/ 223 w 322"/>
                <a:gd name="T13" fmla="*/ 297 h 325"/>
                <a:gd name="T14" fmla="*/ 239 w 322"/>
                <a:gd name="T15" fmla="*/ 325 h 325"/>
                <a:gd name="T16" fmla="*/ 319 w 322"/>
                <a:gd name="T17" fmla="*/ 199 h 325"/>
                <a:gd name="T18" fmla="*/ 252 w 322"/>
                <a:gd name="T19" fmla="*/ 60 h 325"/>
                <a:gd name="T20" fmla="*/ 129 w 322"/>
                <a:gd name="T21" fmla="*/ 11 h 325"/>
                <a:gd name="T22" fmla="*/ 124 w 322"/>
                <a:gd name="T23" fmla="*/ 12 h 325"/>
                <a:gd name="T24" fmla="*/ 18 w 322"/>
                <a:gd name="T25" fmla="*/ 179 h 325"/>
                <a:gd name="T26" fmla="*/ 239 w 322"/>
                <a:gd name="T27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2" h="325">
                  <a:moveTo>
                    <a:pt x="223" y="297"/>
                  </a:moveTo>
                  <a:cubicBezTo>
                    <a:pt x="189" y="305"/>
                    <a:pt x="58" y="247"/>
                    <a:pt x="45" y="188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28" y="110"/>
                    <a:pt x="76" y="48"/>
                    <a:pt x="129" y="36"/>
                  </a:cubicBezTo>
                  <a:cubicBezTo>
                    <a:pt x="173" y="27"/>
                    <a:pt x="215" y="53"/>
                    <a:pt x="236" y="79"/>
                  </a:cubicBezTo>
                  <a:cubicBezTo>
                    <a:pt x="245" y="98"/>
                    <a:pt x="290" y="185"/>
                    <a:pt x="293" y="200"/>
                  </a:cubicBezTo>
                  <a:cubicBezTo>
                    <a:pt x="291" y="211"/>
                    <a:pt x="232" y="295"/>
                    <a:pt x="223" y="297"/>
                  </a:cubicBezTo>
                  <a:moveTo>
                    <a:pt x="239" y="325"/>
                  </a:moveTo>
                  <a:cubicBezTo>
                    <a:pt x="251" y="312"/>
                    <a:pt x="322" y="214"/>
                    <a:pt x="319" y="199"/>
                  </a:cubicBezTo>
                  <a:cubicBezTo>
                    <a:pt x="313" y="175"/>
                    <a:pt x="263" y="84"/>
                    <a:pt x="252" y="60"/>
                  </a:cubicBezTo>
                  <a:cubicBezTo>
                    <a:pt x="230" y="29"/>
                    <a:pt x="178" y="0"/>
                    <a:pt x="129" y="11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56" y="27"/>
                    <a:pt x="0" y="100"/>
                    <a:pt x="18" y="179"/>
                  </a:cubicBezTo>
                  <a:cubicBezTo>
                    <a:pt x="39" y="276"/>
                    <a:pt x="157" y="322"/>
                    <a:pt x="239" y="32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25"/>
            <p:cNvSpPr>
              <a:spLocks/>
            </p:cNvSpPr>
            <p:nvPr/>
          </p:nvSpPr>
          <p:spPr bwMode="auto">
            <a:xfrm>
              <a:off x="1951" y="989"/>
              <a:ext cx="197" cy="193"/>
            </a:xfrm>
            <a:custGeom>
              <a:avLst/>
              <a:gdLst>
                <a:gd name="T0" fmla="*/ 101 w 177"/>
                <a:gd name="T1" fmla="*/ 166 h 173"/>
                <a:gd name="T2" fmla="*/ 167 w 177"/>
                <a:gd name="T3" fmla="*/ 69 h 173"/>
                <a:gd name="T4" fmla="*/ 67 w 177"/>
                <a:gd name="T5" fmla="*/ 10 h 173"/>
                <a:gd name="T6" fmla="*/ 62 w 177"/>
                <a:gd name="T7" fmla="*/ 11 h 173"/>
                <a:gd name="T8" fmla="*/ 8 w 177"/>
                <a:gd name="T9" fmla="*/ 89 h 173"/>
                <a:gd name="T10" fmla="*/ 14 w 177"/>
                <a:gd name="T11" fmla="*/ 118 h 173"/>
                <a:gd name="T12" fmla="*/ 101 w 177"/>
                <a:gd name="T13" fmla="*/ 16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173">
                  <a:moveTo>
                    <a:pt x="101" y="166"/>
                  </a:moveTo>
                  <a:cubicBezTo>
                    <a:pt x="145" y="156"/>
                    <a:pt x="177" y="113"/>
                    <a:pt x="167" y="69"/>
                  </a:cubicBezTo>
                  <a:cubicBezTo>
                    <a:pt x="157" y="25"/>
                    <a:pt x="111" y="0"/>
                    <a:pt x="67" y="10"/>
                  </a:cubicBezTo>
                  <a:cubicBezTo>
                    <a:pt x="62" y="11"/>
                    <a:pt x="62" y="11"/>
                    <a:pt x="62" y="11"/>
                  </a:cubicBezTo>
                  <a:cubicBezTo>
                    <a:pt x="33" y="17"/>
                    <a:pt x="0" y="55"/>
                    <a:pt x="8" y="89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22" y="153"/>
                    <a:pt x="67" y="173"/>
                    <a:pt x="101" y="16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26"/>
            <p:cNvSpPr>
              <a:spLocks/>
            </p:cNvSpPr>
            <p:nvPr/>
          </p:nvSpPr>
          <p:spPr bwMode="auto">
            <a:xfrm>
              <a:off x="1068" y="1212"/>
              <a:ext cx="197" cy="194"/>
            </a:xfrm>
            <a:custGeom>
              <a:avLst/>
              <a:gdLst>
                <a:gd name="T0" fmla="*/ 107 w 177"/>
                <a:gd name="T1" fmla="*/ 165 h 174"/>
                <a:gd name="T2" fmla="*/ 167 w 177"/>
                <a:gd name="T3" fmla="*/ 64 h 174"/>
                <a:gd name="T4" fmla="*/ 83 w 177"/>
                <a:gd name="T5" fmla="*/ 6 h 174"/>
                <a:gd name="T6" fmla="*/ 12 w 177"/>
                <a:gd name="T7" fmla="*/ 104 h 174"/>
                <a:gd name="T8" fmla="*/ 107 w 17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174">
                  <a:moveTo>
                    <a:pt x="107" y="165"/>
                  </a:moveTo>
                  <a:cubicBezTo>
                    <a:pt x="156" y="154"/>
                    <a:pt x="177" y="108"/>
                    <a:pt x="167" y="64"/>
                  </a:cubicBezTo>
                  <a:cubicBezTo>
                    <a:pt x="160" y="30"/>
                    <a:pt x="112" y="0"/>
                    <a:pt x="83" y="6"/>
                  </a:cubicBezTo>
                  <a:cubicBezTo>
                    <a:pt x="29" y="18"/>
                    <a:pt x="0" y="50"/>
                    <a:pt x="12" y="104"/>
                  </a:cubicBezTo>
                  <a:cubicBezTo>
                    <a:pt x="22" y="148"/>
                    <a:pt x="64" y="174"/>
                    <a:pt x="107" y="16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27"/>
            <p:cNvSpPr>
              <a:spLocks/>
            </p:cNvSpPr>
            <p:nvPr/>
          </p:nvSpPr>
          <p:spPr bwMode="auto">
            <a:xfrm>
              <a:off x="1342" y="792"/>
              <a:ext cx="162" cy="294"/>
            </a:xfrm>
            <a:custGeom>
              <a:avLst/>
              <a:gdLst>
                <a:gd name="T0" fmla="*/ 146 w 146"/>
                <a:gd name="T1" fmla="*/ 244 h 264"/>
                <a:gd name="T2" fmla="*/ 139 w 146"/>
                <a:gd name="T3" fmla="*/ 189 h 264"/>
                <a:gd name="T4" fmla="*/ 136 w 146"/>
                <a:gd name="T5" fmla="*/ 175 h 264"/>
                <a:gd name="T6" fmla="*/ 0 w 146"/>
                <a:gd name="T7" fmla="*/ 0 h 264"/>
                <a:gd name="T8" fmla="*/ 70 w 146"/>
                <a:gd name="T9" fmla="*/ 107 h 264"/>
                <a:gd name="T10" fmla="*/ 74 w 146"/>
                <a:gd name="T11" fmla="*/ 127 h 264"/>
                <a:gd name="T12" fmla="*/ 54 w 146"/>
                <a:gd name="T13" fmla="*/ 264 h 264"/>
                <a:gd name="T14" fmla="*/ 146 w 146"/>
                <a:gd name="T15" fmla="*/ 24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6" h="264">
                  <a:moveTo>
                    <a:pt x="146" y="244"/>
                  </a:moveTo>
                  <a:cubicBezTo>
                    <a:pt x="139" y="189"/>
                    <a:pt x="139" y="189"/>
                    <a:pt x="139" y="189"/>
                  </a:cubicBezTo>
                  <a:cubicBezTo>
                    <a:pt x="136" y="175"/>
                    <a:pt x="136" y="175"/>
                    <a:pt x="136" y="175"/>
                  </a:cubicBezTo>
                  <a:cubicBezTo>
                    <a:pt x="117" y="87"/>
                    <a:pt x="68" y="5"/>
                    <a:pt x="0" y="0"/>
                  </a:cubicBezTo>
                  <a:cubicBezTo>
                    <a:pt x="17" y="27"/>
                    <a:pt x="60" y="63"/>
                    <a:pt x="70" y="10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82" y="161"/>
                    <a:pt x="63" y="237"/>
                    <a:pt x="54" y="264"/>
                  </a:cubicBezTo>
                  <a:lnTo>
                    <a:pt x="146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28"/>
            <p:cNvSpPr>
              <a:spLocks/>
            </p:cNvSpPr>
            <p:nvPr/>
          </p:nvSpPr>
          <p:spPr bwMode="auto">
            <a:xfrm>
              <a:off x="1810" y="713"/>
              <a:ext cx="121" cy="219"/>
            </a:xfrm>
            <a:custGeom>
              <a:avLst/>
              <a:gdLst>
                <a:gd name="T0" fmla="*/ 56 w 109"/>
                <a:gd name="T1" fmla="*/ 94 h 197"/>
                <a:gd name="T2" fmla="*/ 59 w 109"/>
                <a:gd name="T3" fmla="*/ 109 h 197"/>
                <a:gd name="T4" fmla="*/ 53 w 109"/>
                <a:gd name="T5" fmla="*/ 197 h 197"/>
                <a:gd name="T6" fmla="*/ 107 w 109"/>
                <a:gd name="T7" fmla="*/ 139 h 197"/>
                <a:gd name="T8" fmla="*/ 99 w 109"/>
                <a:gd name="T9" fmla="*/ 105 h 197"/>
                <a:gd name="T10" fmla="*/ 0 w 109"/>
                <a:gd name="T11" fmla="*/ 4 h 197"/>
                <a:gd name="T12" fmla="*/ 56 w 109"/>
                <a:gd name="T13" fmla="*/ 9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97">
                  <a:moveTo>
                    <a:pt x="56" y="94"/>
                  </a:moveTo>
                  <a:cubicBezTo>
                    <a:pt x="59" y="109"/>
                    <a:pt x="59" y="109"/>
                    <a:pt x="59" y="109"/>
                  </a:cubicBezTo>
                  <a:cubicBezTo>
                    <a:pt x="66" y="138"/>
                    <a:pt x="59" y="175"/>
                    <a:pt x="53" y="197"/>
                  </a:cubicBezTo>
                  <a:cubicBezTo>
                    <a:pt x="62" y="190"/>
                    <a:pt x="109" y="149"/>
                    <a:pt x="107" y="139"/>
                  </a:cubicBezTo>
                  <a:cubicBezTo>
                    <a:pt x="99" y="105"/>
                    <a:pt x="99" y="105"/>
                    <a:pt x="99" y="105"/>
                  </a:cubicBezTo>
                  <a:cubicBezTo>
                    <a:pt x="90" y="61"/>
                    <a:pt x="41" y="0"/>
                    <a:pt x="0" y="4"/>
                  </a:cubicBezTo>
                  <a:cubicBezTo>
                    <a:pt x="14" y="21"/>
                    <a:pt x="51" y="69"/>
                    <a:pt x="56" y="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29"/>
            <p:cNvSpPr>
              <a:spLocks/>
            </p:cNvSpPr>
            <p:nvPr/>
          </p:nvSpPr>
          <p:spPr bwMode="auto">
            <a:xfrm>
              <a:off x="1192" y="2228"/>
              <a:ext cx="389" cy="338"/>
            </a:xfrm>
            <a:custGeom>
              <a:avLst/>
              <a:gdLst>
                <a:gd name="T0" fmla="*/ 347 w 389"/>
                <a:gd name="T1" fmla="*/ 107 h 338"/>
                <a:gd name="T2" fmla="*/ 383 w 389"/>
                <a:gd name="T3" fmla="*/ 264 h 338"/>
                <a:gd name="T4" fmla="*/ 77 w 389"/>
                <a:gd name="T5" fmla="*/ 331 h 338"/>
                <a:gd name="T6" fmla="*/ 14 w 389"/>
                <a:gd name="T7" fmla="*/ 14 h 338"/>
                <a:gd name="T8" fmla="*/ 21 w 389"/>
                <a:gd name="T9" fmla="*/ 19 h 338"/>
                <a:gd name="T10" fmla="*/ 14 w 389"/>
                <a:gd name="T11" fmla="*/ 14 h 338"/>
                <a:gd name="T12" fmla="*/ 0 w 389"/>
                <a:gd name="T13" fmla="*/ 0 h 338"/>
                <a:gd name="T14" fmla="*/ 74 w 389"/>
                <a:gd name="T15" fmla="*/ 338 h 338"/>
                <a:gd name="T16" fmla="*/ 389 w 389"/>
                <a:gd name="T17" fmla="*/ 269 h 338"/>
                <a:gd name="T18" fmla="*/ 347 w 389"/>
                <a:gd name="T19" fmla="*/ 107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9" h="338">
                  <a:moveTo>
                    <a:pt x="347" y="107"/>
                  </a:moveTo>
                  <a:lnTo>
                    <a:pt x="383" y="264"/>
                  </a:lnTo>
                  <a:lnTo>
                    <a:pt x="77" y="331"/>
                  </a:lnTo>
                  <a:lnTo>
                    <a:pt x="14" y="14"/>
                  </a:lnTo>
                  <a:lnTo>
                    <a:pt x="21" y="19"/>
                  </a:lnTo>
                  <a:lnTo>
                    <a:pt x="14" y="14"/>
                  </a:lnTo>
                  <a:lnTo>
                    <a:pt x="0" y="0"/>
                  </a:lnTo>
                  <a:lnTo>
                    <a:pt x="74" y="338"/>
                  </a:lnTo>
                  <a:lnTo>
                    <a:pt x="389" y="269"/>
                  </a:lnTo>
                  <a:lnTo>
                    <a:pt x="347" y="107"/>
                  </a:lnTo>
                  <a:close/>
                </a:path>
              </a:pathLst>
            </a:custGeom>
            <a:solidFill>
              <a:srgbClr val="BCB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30"/>
            <p:cNvSpPr>
              <a:spLocks/>
            </p:cNvSpPr>
            <p:nvPr/>
          </p:nvSpPr>
          <p:spPr bwMode="auto">
            <a:xfrm>
              <a:off x="1228" y="903"/>
              <a:ext cx="63" cy="68"/>
            </a:xfrm>
            <a:custGeom>
              <a:avLst/>
              <a:gdLst>
                <a:gd name="T0" fmla="*/ 30 w 56"/>
                <a:gd name="T1" fmla="*/ 59 h 61"/>
                <a:gd name="T2" fmla="*/ 35 w 56"/>
                <a:gd name="T3" fmla="*/ 58 h 61"/>
                <a:gd name="T4" fmla="*/ 54 w 56"/>
                <a:gd name="T5" fmla="*/ 28 h 61"/>
                <a:gd name="T6" fmla="*/ 28 w 56"/>
                <a:gd name="T7" fmla="*/ 3 h 61"/>
                <a:gd name="T8" fmla="*/ 13 w 56"/>
                <a:gd name="T9" fmla="*/ 6 h 61"/>
                <a:gd name="T10" fmla="*/ 2 w 56"/>
                <a:gd name="T11" fmla="*/ 24 h 61"/>
                <a:gd name="T12" fmla="*/ 6 w 56"/>
                <a:gd name="T13" fmla="*/ 44 h 61"/>
                <a:gd name="T14" fmla="*/ 30 w 56"/>
                <a:gd name="T15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61">
                  <a:moveTo>
                    <a:pt x="30" y="59"/>
                  </a:moveTo>
                  <a:cubicBezTo>
                    <a:pt x="35" y="58"/>
                    <a:pt x="35" y="58"/>
                    <a:pt x="35" y="58"/>
                  </a:cubicBezTo>
                  <a:cubicBezTo>
                    <a:pt x="45" y="56"/>
                    <a:pt x="56" y="38"/>
                    <a:pt x="54" y="28"/>
                  </a:cubicBezTo>
                  <a:cubicBezTo>
                    <a:pt x="51" y="13"/>
                    <a:pt x="43" y="0"/>
                    <a:pt x="28" y="3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4" y="8"/>
                    <a:pt x="0" y="14"/>
                    <a:pt x="2" y="2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8" y="53"/>
                    <a:pt x="20" y="61"/>
                    <a:pt x="30" y="5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31"/>
            <p:cNvSpPr>
              <a:spLocks/>
            </p:cNvSpPr>
            <p:nvPr/>
          </p:nvSpPr>
          <p:spPr bwMode="auto">
            <a:xfrm>
              <a:off x="1683" y="811"/>
              <a:ext cx="64" cy="60"/>
            </a:xfrm>
            <a:custGeom>
              <a:avLst/>
              <a:gdLst>
                <a:gd name="T0" fmla="*/ 32 w 58"/>
                <a:gd name="T1" fmla="*/ 52 h 54"/>
                <a:gd name="T2" fmla="*/ 37 w 58"/>
                <a:gd name="T3" fmla="*/ 51 h 54"/>
                <a:gd name="T4" fmla="*/ 56 w 58"/>
                <a:gd name="T5" fmla="*/ 21 h 54"/>
                <a:gd name="T6" fmla="*/ 26 w 58"/>
                <a:gd name="T7" fmla="*/ 2 h 54"/>
                <a:gd name="T8" fmla="*/ 21 w 58"/>
                <a:gd name="T9" fmla="*/ 3 h 54"/>
                <a:gd name="T10" fmla="*/ 2 w 58"/>
                <a:gd name="T11" fmla="*/ 33 h 54"/>
                <a:gd name="T12" fmla="*/ 32 w 58"/>
                <a:gd name="T13" fmla="*/ 5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54">
                  <a:moveTo>
                    <a:pt x="32" y="52"/>
                  </a:moveTo>
                  <a:cubicBezTo>
                    <a:pt x="37" y="51"/>
                    <a:pt x="37" y="51"/>
                    <a:pt x="37" y="51"/>
                  </a:cubicBezTo>
                  <a:cubicBezTo>
                    <a:pt x="46" y="48"/>
                    <a:pt x="58" y="31"/>
                    <a:pt x="56" y="21"/>
                  </a:cubicBezTo>
                  <a:cubicBezTo>
                    <a:pt x="54" y="11"/>
                    <a:pt x="36" y="0"/>
                    <a:pt x="26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1" y="5"/>
                    <a:pt x="0" y="23"/>
                    <a:pt x="2" y="33"/>
                  </a:cubicBezTo>
                  <a:cubicBezTo>
                    <a:pt x="4" y="42"/>
                    <a:pt x="22" y="54"/>
                    <a:pt x="32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32"/>
            <p:cNvSpPr>
              <a:spLocks/>
            </p:cNvSpPr>
            <p:nvPr/>
          </p:nvSpPr>
          <p:spPr bwMode="auto">
            <a:xfrm>
              <a:off x="1233" y="1821"/>
              <a:ext cx="48" cy="56"/>
            </a:xfrm>
            <a:custGeom>
              <a:avLst/>
              <a:gdLst>
                <a:gd name="T0" fmla="*/ 40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0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0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5" y="42"/>
                    <a:pt x="3" y="29"/>
                  </a:cubicBezTo>
                  <a:cubicBezTo>
                    <a:pt x="0" y="17"/>
                    <a:pt x="6" y="5"/>
                    <a:pt x="17" y="2"/>
                  </a:cubicBezTo>
                  <a:cubicBezTo>
                    <a:pt x="27" y="0"/>
                    <a:pt x="38" y="8"/>
                    <a:pt x="40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33"/>
            <p:cNvSpPr>
              <a:spLocks/>
            </p:cNvSpPr>
            <p:nvPr/>
          </p:nvSpPr>
          <p:spPr bwMode="auto">
            <a:xfrm>
              <a:off x="1388" y="1670"/>
              <a:ext cx="30" cy="36"/>
            </a:xfrm>
            <a:custGeom>
              <a:avLst/>
              <a:gdLst>
                <a:gd name="T0" fmla="*/ 26 w 27"/>
                <a:gd name="T1" fmla="*/ 13 h 32"/>
                <a:gd name="T2" fmla="*/ 17 w 27"/>
                <a:gd name="T3" fmla="*/ 30 h 32"/>
                <a:gd name="T4" fmla="*/ 2 w 27"/>
                <a:gd name="T5" fmla="*/ 18 h 32"/>
                <a:gd name="T6" fmla="*/ 10 w 27"/>
                <a:gd name="T7" fmla="*/ 1 h 32"/>
                <a:gd name="T8" fmla="*/ 26 w 27"/>
                <a:gd name="T9" fmla="*/ 1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2">
                  <a:moveTo>
                    <a:pt x="26" y="13"/>
                  </a:moveTo>
                  <a:cubicBezTo>
                    <a:pt x="27" y="21"/>
                    <a:pt x="23" y="29"/>
                    <a:pt x="17" y="30"/>
                  </a:cubicBezTo>
                  <a:cubicBezTo>
                    <a:pt x="10" y="32"/>
                    <a:pt x="3" y="26"/>
                    <a:pt x="2" y="18"/>
                  </a:cubicBezTo>
                  <a:cubicBezTo>
                    <a:pt x="0" y="10"/>
                    <a:pt x="4" y="3"/>
                    <a:pt x="10" y="1"/>
                  </a:cubicBezTo>
                  <a:cubicBezTo>
                    <a:pt x="17" y="0"/>
                    <a:pt x="24" y="5"/>
                    <a:pt x="26" y="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34"/>
            <p:cNvSpPr>
              <a:spLocks/>
            </p:cNvSpPr>
            <p:nvPr/>
          </p:nvSpPr>
          <p:spPr bwMode="auto">
            <a:xfrm>
              <a:off x="1315" y="1978"/>
              <a:ext cx="50" cy="57"/>
            </a:xfrm>
            <a:custGeom>
              <a:avLst/>
              <a:gdLst>
                <a:gd name="T0" fmla="*/ 42 w 45"/>
                <a:gd name="T1" fmla="*/ 21 h 51"/>
                <a:gd name="T2" fmla="*/ 28 w 45"/>
                <a:gd name="T3" fmla="*/ 49 h 51"/>
                <a:gd name="T4" fmla="*/ 3 w 45"/>
                <a:gd name="T5" fmla="*/ 30 h 51"/>
                <a:gd name="T6" fmla="*/ 17 w 45"/>
                <a:gd name="T7" fmla="*/ 2 h 51"/>
                <a:gd name="T8" fmla="*/ 42 w 45"/>
                <a:gd name="T9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1">
                  <a:moveTo>
                    <a:pt x="42" y="21"/>
                  </a:moveTo>
                  <a:cubicBezTo>
                    <a:pt x="45" y="34"/>
                    <a:pt x="39" y="47"/>
                    <a:pt x="28" y="49"/>
                  </a:cubicBezTo>
                  <a:cubicBezTo>
                    <a:pt x="17" y="51"/>
                    <a:pt x="6" y="43"/>
                    <a:pt x="3" y="30"/>
                  </a:cubicBezTo>
                  <a:cubicBezTo>
                    <a:pt x="0" y="17"/>
                    <a:pt x="7" y="5"/>
                    <a:pt x="17" y="2"/>
                  </a:cubicBezTo>
                  <a:cubicBezTo>
                    <a:pt x="28" y="0"/>
                    <a:pt x="39" y="8"/>
                    <a:pt x="4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5"/>
            <p:cNvSpPr>
              <a:spLocks/>
            </p:cNvSpPr>
            <p:nvPr/>
          </p:nvSpPr>
          <p:spPr bwMode="auto">
            <a:xfrm>
              <a:off x="1616" y="1886"/>
              <a:ext cx="49" cy="56"/>
            </a:xfrm>
            <a:custGeom>
              <a:avLst/>
              <a:gdLst>
                <a:gd name="T0" fmla="*/ 41 w 44"/>
                <a:gd name="T1" fmla="*/ 20 h 50"/>
                <a:gd name="T2" fmla="*/ 27 w 44"/>
                <a:gd name="T3" fmla="*/ 47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0"/>
                  </a:moveTo>
                  <a:cubicBezTo>
                    <a:pt x="44" y="33"/>
                    <a:pt x="38" y="45"/>
                    <a:pt x="27" y="47"/>
                  </a:cubicBezTo>
                  <a:cubicBezTo>
                    <a:pt x="17" y="50"/>
                    <a:pt x="6" y="41"/>
                    <a:pt x="3" y="29"/>
                  </a:cubicBezTo>
                  <a:cubicBezTo>
                    <a:pt x="0" y="16"/>
                    <a:pt x="7" y="4"/>
                    <a:pt x="17" y="2"/>
                  </a:cubicBezTo>
                  <a:cubicBezTo>
                    <a:pt x="28" y="0"/>
                    <a:pt x="38" y="8"/>
                    <a:pt x="41" y="2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36"/>
            <p:cNvSpPr>
              <a:spLocks/>
            </p:cNvSpPr>
            <p:nvPr/>
          </p:nvSpPr>
          <p:spPr bwMode="auto">
            <a:xfrm>
              <a:off x="1702" y="1718"/>
              <a:ext cx="49" cy="55"/>
            </a:xfrm>
            <a:custGeom>
              <a:avLst/>
              <a:gdLst>
                <a:gd name="T0" fmla="*/ 41 w 44"/>
                <a:gd name="T1" fmla="*/ 21 h 50"/>
                <a:gd name="T2" fmla="*/ 27 w 44"/>
                <a:gd name="T3" fmla="*/ 48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1"/>
                  </a:moveTo>
                  <a:cubicBezTo>
                    <a:pt x="44" y="34"/>
                    <a:pt x="37" y="46"/>
                    <a:pt x="27" y="48"/>
                  </a:cubicBezTo>
                  <a:cubicBezTo>
                    <a:pt x="17" y="50"/>
                    <a:pt x="6" y="42"/>
                    <a:pt x="3" y="29"/>
                  </a:cubicBezTo>
                  <a:cubicBezTo>
                    <a:pt x="0" y="17"/>
                    <a:pt x="7" y="5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37"/>
            <p:cNvSpPr>
              <a:spLocks/>
            </p:cNvSpPr>
            <p:nvPr/>
          </p:nvSpPr>
          <p:spPr bwMode="auto">
            <a:xfrm>
              <a:off x="1558" y="2115"/>
              <a:ext cx="37" cy="43"/>
            </a:xfrm>
            <a:custGeom>
              <a:avLst/>
              <a:gdLst>
                <a:gd name="T0" fmla="*/ 31 w 33"/>
                <a:gd name="T1" fmla="*/ 16 h 38"/>
                <a:gd name="T2" fmla="*/ 20 w 33"/>
                <a:gd name="T3" fmla="*/ 36 h 38"/>
                <a:gd name="T4" fmla="*/ 2 w 33"/>
                <a:gd name="T5" fmla="*/ 22 h 38"/>
                <a:gd name="T6" fmla="*/ 13 w 33"/>
                <a:gd name="T7" fmla="*/ 2 h 38"/>
                <a:gd name="T8" fmla="*/ 31 w 33"/>
                <a:gd name="T9" fmla="*/ 1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8">
                  <a:moveTo>
                    <a:pt x="31" y="16"/>
                  </a:moveTo>
                  <a:cubicBezTo>
                    <a:pt x="33" y="25"/>
                    <a:pt x="28" y="34"/>
                    <a:pt x="20" y="36"/>
                  </a:cubicBezTo>
                  <a:cubicBezTo>
                    <a:pt x="12" y="38"/>
                    <a:pt x="4" y="32"/>
                    <a:pt x="2" y="22"/>
                  </a:cubicBezTo>
                  <a:cubicBezTo>
                    <a:pt x="0" y="13"/>
                    <a:pt x="5" y="3"/>
                    <a:pt x="13" y="2"/>
                  </a:cubicBezTo>
                  <a:cubicBezTo>
                    <a:pt x="21" y="0"/>
                    <a:pt x="29" y="6"/>
                    <a:pt x="31" y="1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8"/>
            <p:cNvSpPr>
              <a:spLocks/>
            </p:cNvSpPr>
            <p:nvPr/>
          </p:nvSpPr>
          <p:spPr bwMode="auto">
            <a:xfrm>
              <a:off x="1765" y="1960"/>
              <a:ext cx="64" cy="72"/>
            </a:xfrm>
            <a:custGeom>
              <a:avLst/>
              <a:gdLst>
                <a:gd name="T0" fmla="*/ 53 w 57"/>
                <a:gd name="T1" fmla="*/ 27 h 65"/>
                <a:gd name="T2" fmla="*/ 35 w 57"/>
                <a:gd name="T3" fmla="*/ 62 h 65"/>
                <a:gd name="T4" fmla="*/ 3 w 57"/>
                <a:gd name="T5" fmla="*/ 38 h 65"/>
                <a:gd name="T6" fmla="*/ 22 w 57"/>
                <a:gd name="T7" fmla="*/ 3 h 65"/>
                <a:gd name="T8" fmla="*/ 53 w 57"/>
                <a:gd name="T9" fmla="*/ 2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53" y="27"/>
                  </a:moveTo>
                  <a:cubicBezTo>
                    <a:pt x="57" y="43"/>
                    <a:pt x="48" y="59"/>
                    <a:pt x="35" y="62"/>
                  </a:cubicBezTo>
                  <a:cubicBezTo>
                    <a:pt x="21" y="65"/>
                    <a:pt x="7" y="54"/>
                    <a:pt x="3" y="38"/>
                  </a:cubicBezTo>
                  <a:cubicBezTo>
                    <a:pt x="0" y="21"/>
                    <a:pt x="8" y="6"/>
                    <a:pt x="22" y="3"/>
                  </a:cubicBezTo>
                  <a:cubicBezTo>
                    <a:pt x="35" y="0"/>
                    <a:pt x="49" y="11"/>
                    <a:pt x="53" y="2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39"/>
            <p:cNvSpPr>
              <a:spLocks/>
            </p:cNvSpPr>
            <p:nvPr/>
          </p:nvSpPr>
          <p:spPr bwMode="auto">
            <a:xfrm>
              <a:off x="1991" y="2036"/>
              <a:ext cx="48" cy="56"/>
            </a:xfrm>
            <a:custGeom>
              <a:avLst/>
              <a:gdLst>
                <a:gd name="T0" fmla="*/ 41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1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1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6" y="42"/>
                    <a:pt x="3" y="29"/>
                  </a:cubicBezTo>
                  <a:cubicBezTo>
                    <a:pt x="0" y="17"/>
                    <a:pt x="6" y="5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40"/>
            <p:cNvSpPr>
              <a:spLocks/>
            </p:cNvSpPr>
            <p:nvPr/>
          </p:nvSpPr>
          <p:spPr bwMode="auto">
            <a:xfrm>
              <a:off x="1948" y="1839"/>
              <a:ext cx="48" cy="56"/>
            </a:xfrm>
            <a:custGeom>
              <a:avLst/>
              <a:gdLst>
                <a:gd name="T0" fmla="*/ 41 w 43"/>
                <a:gd name="T1" fmla="*/ 21 h 50"/>
                <a:gd name="T2" fmla="*/ 27 w 43"/>
                <a:gd name="T3" fmla="*/ 48 h 50"/>
                <a:gd name="T4" fmla="*/ 3 w 43"/>
                <a:gd name="T5" fmla="*/ 29 h 50"/>
                <a:gd name="T6" fmla="*/ 17 w 43"/>
                <a:gd name="T7" fmla="*/ 2 h 50"/>
                <a:gd name="T8" fmla="*/ 41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1" y="21"/>
                  </a:moveTo>
                  <a:cubicBezTo>
                    <a:pt x="43" y="33"/>
                    <a:pt x="37" y="45"/>
                    <a:pt x="27" y="48"/>
                  </a:cubicBezTo>
                  <a:cubicBezTo>
                    <a:pt x="16" y="50"/>
                    <a:pt x="6" y="42"/>
                    <a:pt x="3" y="29"/>
                  </a:cubicBezTo>
                  <a:cubicBezTo>
                    <a:pt x="0" y="16"/>
                    <a:pt x="6" y="4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41"/>
            <p:cNvSpPr>
              <a:spLocks/>
            </p:cNvSpPr>
            <p:nvPr/>
          </p:nvSpPr>
          <p:spPr bwMode="auto">
            <a:xfrm>
              <a:off x="2100" y="1527"/>
              <a:ext cx="48" cy="56"/>
            </a:xfrm>
            <a:custGeom>
              <a:avLst/>
              <a:gdLst>
                <a:gd name="T0" fmla="*/ 40 w 43"/>
                <a:gd name="T1" fmla="*/ 21 h 50"/>
                <a:gd name="T2" fmla="*/ 26 w 43"/>
                <a:gd name="T3" fmla="*/ 48 h 50"/>
                <a:gd name="T4" fmla="*/ 2 w 43"/>
                <a:gd name="T5" fmla="*/ 29 h 50"/>
                <a:gd name="T6" fmla="*/ 16 w 43"/>
                <a:gd name="T7" fmla="*/ 2 h 50"/>
                <a:gd name="T8" fmla="*/ 40 w 43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0">
                  <a:moveTo>
                    <a:pt x="40" y="21"/>
                  </a:moveTo>
                  <a:cubicBezTo>
                    <a:pt x="43" y="34"/>
                    <a:pt x="37" y="46"/>
                    <a:pt x="26" y="48"/>
                  </a:cubicBezTo>
                  <a:cubicBezTo>
                    <a:pt x="16" y="50"/>
                    <a:pt x="5" y="42"/>
                    <a:pt x="2" y="29"/>
                  </a:cubicBezTo>
                  <a:cubicBezTo>
                    <a:pt x="0" y="17"/>
                    <a:pt x="6" y="5"/>
                    <a:pt x="16" y="2"/>
                  </a:cubicBezTo>
                  <a:cubicBezTo>
                    <a:pt x="27" y="0"/>
                    <a:pt x="38" y="8"/>
                    <a:pt x="40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42"/>
            <p:cNvSpPr>
              <a:spLocks/>
            </p:cNvSpPr>
            <p:nvPr/>
          </p:nvSpPr>
          <p:spPr bwMode="auto">
            <a:xfrm>
              <a:off x="2146" y="1850"/>
              <a:ext cx="36" cy="42"/>
            </a:xfrm>
            <a:custGeom>
              <a:avLst/>
              <a:gdLst>
                <a:gd name="T0" fmla="*/ 30 w 32"/>
                <a:gd name="T1" fmla="*/ 15 h 37"/>
                <a:gd name="T2" fmla="*/ 19 w 32"/>
                <a:gd name="T3" fmla="*/ 35 h 37"/>
                <a:gd name="T4" fmla="*/ 2 w 32"/>
                <a:gd name="T5" fmla="*/ 21 h 37"/>
                <a:gd name="T6" fmla="*/ 12 w 32"/>
                <a:gd name="T7" fmla="*/ 1 h 37"/>
                <a:gd name="T8" fmla="*/ 30 w 32"/>
                <a:gd name="T9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30" y="15"/>
                  </a:moveTo>
                  <a:cubicBezTo>
                    <a:pt x="32" y="24"/>
                    <a:pt x="27" y="33"/>
                    <a:pt x="19" y="35"/>
                  </a:cubicBezTo>
                  <a:cubicBezTo>
                    <a:pt x="12" y="37"/>
                    <a:pt x="4" y="31"/>
                    <a:pt x="2" y="21"/>
                  </a:cubicBezTo>
                  <a:cubicBezTo>
                    <a:pt x="0" y="12"/>
                    <a:pt x="4" y="3"/>
                    <a:pt x="12" y="1"/>
                  </a:cubicBezTo>
                  <a:cubicBezTo>
                    <a:pt x="20" y="0"/>
                    <a:pt x="28" y="6"/>
                    <a:pt x="30" y="1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43"/>
            <p:cNvSpPr>
              <a:spLocks/>
            </p:cNvSpPr>
            <p:nvPr/>
          </p:nvSpPr>
          <p:spPr bwMode="auto">
            <a:xfrm>
              <a:off x="2339" y="1834"/>
              <a:ext cx="49" cy="55"/>
            </a:xfrm>
            <a:custGeom>
              <a:avLst/>
              <a:gdLst>
                <a:gd name="T0" fmla="*/ 41 w 44"/>
                <a:gd name="T1" fmla="*/ 21 h 50"/>
                <a:gd name="T2" fmla="*/ 27 w 44"/>
                <a:gd name="T3" fmla="*/ 47 h 50"/>
                <a:gd name="T4" fmla="*/ 3 w 44"/>
                <a:gd name="T5" fmla="*/ 29 h 50"/>
                <a:gd name="T6" fmla="*/ 17 w 44"/>
                <a:gd name="T7" fmla="*/ 2 h 50"/>
                <a:gd name="T8" fmla="*/ 41 w 44"/>
                <a:gd name="T9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41" y="21"/>
                  </a:moveTo>
                  <a:cubicBezTo>
                    <a:pt x="44" y="33"/>
                    <a:pt x="37" y="45"/>
                    <a:pt x="27" y="47"/>
                  </a:cubicBezTo>
                  <a:cubicBezTo>
                    <a:pt x="16" y="50"/>
                    <a:pt x="6" y="41"/>
                    <a:pt x="3" y="29"/>
                  </a:cubicBezTo>
                  <a:cubicBezTo>
                    <a:pt x="0" y="16"/>
                    <a:pt x="6" y="4"/>
                    <a:pt x="17" y="2"/>
                  </a:cubicBezTo>
                  <a:cubicBezTo>
                    <a:pt x="27" y="0"/>
                    <a:pt x="38" y="8"/>
                    <a:pt x="41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44"/>
            <p:cNvSpPr>
              <a:spLocks/>
            </p:cNvSpPr>
            <p:nvPr/>
          </p:nvSpPr>
          <p:spPr bwMode="auto">
            <a:xfrm>
              <a:off x="2218" y="1728"/>
              <a:ext cx="23" cy="27"/>
            </a:xfrm>
            <a:custGeom>
              <a:avLst/>
              <a:gdLst>
                <a:gd name="T0" fmla="*/ 19 w 20"/>
                <a:gd name="T1" fmla="*/ 10 h 24"/>
                <a:gd name="T2" fmla="*/ 12 w 20"/>
                <a:gd name="T3" fmla="*/ 23 h 24"/>
                <a:gd name="T4" fmla="*/ 1 w 20"/>
                <a:gd name="T5" fmla="*/ 14 h 24"/>
                <a:gd name="T6" fmla="*/ 8 w 20"/>
                <a:gd name="T7" fmla="*/ 1 h 24"/>
                <a:gd name="T8" fmla="*/ 19 w 20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9" y="10"/>
                  </a:moveTo>
                  <a:cubicBezTo>
                    <a:pt x="20" y="16"/>
                    <a:pt x="17" y="22"/>
                    <a:pt x="12" y="23"/>
                  </a:cubicBezTo>
                  <a:cubicBezTo>
                    <a:pt x="7" y="24"/>
                    <a:pt x="2" y="20"/>
                    <a:pt x="1" y="14"/>
                  </a:cubicBezTo>
                  <a:cubicBezTo>
                    <a:pt x="0" y="8"/>
                    <a:pt x="3" y="2"/>
                    <a:pt x="8" y="1"/>
                  </a:cubicBezTo>
                  <a:cubicBezTo>
                    <a:pt x="13" y="0"/>
                    <a:pt x="18" y="4"/>
                    <a:pt x="19" y="1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45"/>
            <p:cNvSpPr>
              <a:spLocks/>
            </p:cNvSpPr>
            <p:nvPr/>
          </p:nvSpPr>
          <p:spPr bwMode="auto">
            <a:xfrm>
              <a:off x="2047" y="1689"/>
              <a:ext cx="41" cy="48"/>
            </a:xfrm>
            <a:custGeom>
              <a:avLst/>
              <a:gdLst>
                <a:gd name="T0" fmla="*/ 35 w 37"/>
                <a:gd name="T1" fmla="*/ 18 h 43"/>
                <a:gd name="T2" fmla="*/ 23 w 37"/>
                <a:gd name="T3" fmla="*/ 41 h 43"/>
                <a:gd name="T4" fmla="*/ 2 w 37"/>
                <a:gd name="T5" fmla="*/ 25 h 43"/>
                <a:gd name="T6" fmla="*/ 14 w 37"/>
                <a:gd name="T7" fmla="*/ 2 h 43"/>
                <a:gd name="T8" fmla="*/ 35 w 37"/>
                <a:gd name="T9" fmla="*/ 1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43">
                  <a:moveTo>
                    <a:pt x="35" y="18"/>
                  </a:moveTo>
                  <a:cubicBezTo>
                    <a:pt x="37" y="28"/>
                    <a:pt x="32" y="39"/>
                    <a:pt x="23" y="41"/>
                  </a:cubicBezTo>
                  <a:cubicBezTo>
                    <a:pt x="14" y="43"/>
                    <a:pt x="5" y="35"/>
                    <a:pt x="2" y="25"/>
                  </a:cubicBezTo>
                  <a:cubicBezTo>
                    <a:pt x="0" y="14"/>
                    <a:pt x="5" y="4"/>
                    <a:pt x="14" y="2"/>
                  </a:cubicBezTo>
                  <a:cubicBezTo>
                    <a:pt x="23" y="0"/>
                    <a:pt x="32" y="7"/>
                    <a:pt x="35" y="1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46"/>
            <p:cNvSpPr>
              <a:spLocks/>
            </p:cNvSpPr>
            <p:nvPr/>
          </p:nvSpPr>
          <p:spPr bwMode="auto">
            <a:xfrm>
              <a:off x="1420" y="1877"/>
              <a:ext cx="22" cy="26"/>
            </a:xfrm>
            <a:custGeom>
              <a:avLst/>
              <a:gdLst>
                <a:gd name="T0" fmla="*/ 18 w 20"/>
                <a:gd name="T1" fmla="*/ 10 h 23"/>
                <a:gd name="T2" fmla="*/ 12 w 20"/>
                <a:gd name="T3" fmla="*/ 22 h 23"/>
                <a:gd name="T4" fmla="*/ 1 w 20"/>
                <a:gd name="T5" fmla="*/ 13 h 23"/>
                <a:gd name="T6" fmla="*/ 7 w 20"/>
                <a:gd name="T7" fmla="*/ 1 h 23"/>
                <a:gd name="T8" fmla="*/ 18 w 20"/>
                <a:gd name="T9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18" y="10"/>
                  </a:moveTo>
                  <a:cubicBezTo>
                    <a:pt x="20" y="15"/>
                    <a:pt x="17" y="21"/>
                    <a:pt x="12" y="22"/>
                  </a:cubicBezTo>
                  <a:cubicBezTo>
                    <a:pt x="7" y="23"/>
                    <a:pt x="2" y="19"/>
                    <a:pt x="1" y="13"/>
                  </a:cubicBezTo>
                  <a:cubicBezTo>
                    <a:pt x="0" y="8"/>
                    <a:pt x="3" y="2"/>
                    <a:pt x="7" y="1"/>
                  </a:cubicBezTo>
                  <a:cubicBezTo>
                    <a:pt x="12" y="0"/>
                    <a:pt x="17" y="4"/>
                    <a:pt x="18" y="1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47"/>
            <p:cNvSpPr>
              <a:spLocks noEditPoints="1"/>
            </p:cNvSpPr>
            <p:nvPr/>
          </p:nvSpPr>
          <p:spPr bwMode="auto">
            <a:xfrm>
              <a:off x="270" y="12"/>
              <a:ext cx="2956" cy="2675"/>
            </a:xfrm>
            <a:custGeom>
              <a:avLst/>
              <a:gdLst>
                <a:gd name="T0" fmla="*/ 1918 w 2654"/>
                <a:gd name="T1" fmla="*/ 2185 h 2401"/>
                <a:gd name="T2" fmla="*/ 2438 w 2654"/>
                <a:gd name="T3" fmla="*/ 1896 h 2401"/>
                <a:gd name="T4" fmla="*/ 2407 w 2654"/>
                <a:gd name="T5" fmla="*/ 991 h 2401"/>
                <a:gd name="T6" fmla="*/ 2101 w 2654"/>
                <a:gd name="T7" fmla="*/ 203 h 2401"/>
                <a:gd name="T8" fmla="*/ 1434 w 2654"/>
                <a:gd name="T9" fmla="*/ 309 h 2401"/>
                <a:gd name="T10" fmla="*/ 820 w 2654"/>
                <a:gd name="T11" fmla="*/ 403 h 2401"/>
                <a:gd name="T12" fmla="*/ 81 w 2654"/>
                <a:gd name="T13" fmla="*/ 643 h 2401"/>
                <a:gd name="T14" fmla="*/ 165 w 2654"/>
                <a:gd name="T15" fmla="*/ 793 h 2401"/>
                <a:gd name="T16" fmla="*/ 397 w 2654"/>
                <a:gd name="T17" fmla="*/ 1060 h 2401"/>
                <a:gd name="T18" fmla="*/ 174 w 2654"/>
                <a:gd name="T19" fmla="*/ 1370 h 2401"/>
                <a:gd name="T20" fmla="*/ 1396 w 2654"/>
                <a:gd name="T21" fmla="*/ 2320 h 2401"/>
                <a:gd name="T22" fmla="*/ 447 w 2654"/>
                <a:gd name="T23" fmla="*/ 936 h 2401"/>
                <a:gd name="T24" fmla="*/ 412 w 2654"/>
                <a:gd name="T25" fmla="*/ 892 h 2401"/>
                <a:gd name="T26" fmla="*/ 333 w 2654"/>
                <a:gd name="T27" fmla="*/ 372 h 2401"/>
                <a:gd name="T28" fmla="*/ 602 w 2654"/>
                <a:gd name="T29" fmla="*/ 502 h 2401"/>
                <a:gd name="T30" fmla="*/ 789 w 2654"/>
                <a:gd name="T31" fmla="*/ 446 h 2401"/>
                <a:gd name="T32" fmla="*/ 1311 w 2654"/>
                <a:gd name="T33" fmla="*/ 331 h 2401"/>
                <a:gd name="T34" fmla="*/ 1558 w 2654"/>
                <a:gd name="T35" fmla="*/ 384 h 2401"/>
                <a:gd name="T36" fmla="*/ 1757 w 2654"/>
                <a:gd name="T37" fmla="*/ 58 h 2401"/>
                <a:gd name="T38" fmla="*/ 1833 w 2654"/>
                <a:gd name="T39" fmla="*/ 590 h 2401"/>
                <a:gd name="T40" fmla="*/ 1931 w 2654"/>
                <a:gd name="T41" fmla="*/ 707 h 2401"/>
                <a:gd name="T42" fmla="*/ 1739 w 2654"/>
                <a:gd name="T43" fmla="*/ 836 h 2401"/>
                <a:gd name="T44" fmla="*/ 1508 w 2654"/>
                <a:gd name="T45" fmla="*/ 738 h 2401"/>
                <a:gd name="T46" fmla="*/ 1440 w 2654"/>
                <a:gd name="T47" fmla="*/ 615 h 2401"/>
                <a:gd name="T48" fmla="*/ 1434 w 2654"/>
                <a:gd name="T49" fmla="*/ 565 h 2401"/>
                <a:gd name="T50" fmla="*/ 1373 w 2654"/>
                <a:gd name="T51" fmla="*/ 589 h 2401"/>
                <a:gd name="T52" fmla="*/ 1138 w 2654"/>
                <a:gd name="T53" fmla="*/ 938 h 2401"/>
                <a:gd name="T54" fmla="*/ 1081 w 2654"/>
                <a:gd name="T55" fmla="*/ 679 h 2401"/>
                <a:gd name="T56" fmla="*/ 1041 w 2654"/>
                <a:gd name="T57" fmla="*/ 636 h 2401"/>
                <a:gd name="T58" fmla="*/ 970 w 2654"/>
                <a:gd name="T59" fmla="*/ 662 h 2401"/>
                <a:gd name="T60" fmla="*/ 830 w 2654"/>
                <a:gd name="T61" fmla="*/ 934 h 2401"/>
                <a:gd name="T62" fmla="*/ 627 w 2654"/>
                <a:gd name="T63" fmla="*/ 1035 h 2401"/>
                <a:gd name="T64" fmla="*/ 428 w 2654"/>
                <a:gd name="T65" fmla="*/ 1012 h 2401"/>
                <a:gd name="T66" fmla="*/ 1348 w 2654"/>
                <a:gd name="T67" fmla="*/ 732 h 2401"/>
                <a:gd name="T68" fmla="*/ 1253 w 2654"/>
                <a:gd name="T69" fmla="*/ 718 h 2401"/>
                <a:gd name="T70" fmla="*/ 1414 w 2654"/>
                <a:gd name="T71" fmla="*/ 728 h 2401"/>
                <a:gd name="T72" fmla="*/ 1309 w 2654"/>
                <a:gd name="T73" fmla="*/ 905 h 2401"/>
                <a:gd name="T74" fmla="*/ 1270 w 2654"/>
                <a:gd name="T75" fmla="*/ 750 h 2401"/>
                <a:gd name="T76" fmla="*/ 1324 w 2654"/>
                <a:gd name="T77" fmla="*/ 738 h 2401"/>
                <a:gd name="T78" fmla="*/ 1270 w 2654"/>
                <a:gd name="T79" fmla="*/ 750 h 2401"/>
                <a:gd name="T80" fmla="*/ 1382 w 2654"/>
                <a:gd name="T81" fmla="*/ 633 h 2401"/>
                <a:gd name="T82" fmla="*/ 1435 w 2654"/>
                <a:gd name="T83" fmla="*/ 826 h 2401"/>
                <a:gd name="T84" fmla="*/ 910 w 2654"/>
                <a:gd name="T85" fmla="*/ 880 h 2401"/>
                <a:gd name="T86" fmla="*/ 837 w 2654"/>
                <a:gd name="T87" fmla="*/ 804 h 2401"/>
                <a:gd name="T88" fmla="*/ 1010 w 2654"/>
                <a:gd name="T89" fmla="*/ 822 h 2401"/>
                <a:gd name="T90" fmla="*/ 942 w 2654"/>
                <a:gd name="T91" fmla="*/ 981 h 2401"/>
                <a:gd name="T92" fmla="*/ 839 w 2654"/>
                <a:gd name="T93" fmla="*/ 834 h 2401"/>
                <a:gd name="T94" fmla="*/ 862 w 2654"/>
                <a:gd name="T95" fmla="*/ 824 h 2401"/>
                <a:gd name="T96" fmla="*/ 914 w 2654"/>
                <a:gd name="T97" fmla="*/ 828 h 2401"/>
                <a:gd name="T98" fmla="*/ 866 w 2654"/>
                <a:gd name="T99" fmla="*/ 844 h 2401"/>
                <a:gd name="T100" fmla="*/ 962 w 2654"/>
                <a:gd name="T101" fmla="*/ 700 h 2401"/>
                <a:gd name="T102" fmla="*/ 1108 w 2654"/>
                <a:gd name="T103" fmla="*/ 944 h 2401"/>
                <a:gd name="T104" fmla="*/ 2586 w 2654"/>
                <a:gd name="T105" fmla="*/ 1382 h 2401"/>
                <a:gd name="T106" fmla="*/ 1469 w 2654"/>
                <a:gd name="T107" fmla="*/ 2279 h 2401"/>
                <a:gd name="T108" fmla="*/ 86 w 2654"/>
                <a:gd name="T109" fmla="*/ 1548 h 2401"/>
                <a:gd name="T110" fmla="*/ 642 w 2654"/>
                <a:gd name="T111" fmla="*/ 1078 h 2401"/>
                <a:gd name="T112" fmla="*/ 776 w 2654"/>
                <a:gd name="T113" fmla="*/ 966 h 2401"/>
                <a:gd name="T114" fmla="*/ 1548 w 2654"/>
                <a:gd name="T115" fmla="*/ 781 h 2401"/>
                <a:gd name="T116" fmla="*/ 1775 w 2654"/>
                <a:gd name="T117" fmla="*/ 859 h 2401"/>
                <a:gd name="T118" fmla="*/ 2579 w 2654"/>
                <a:gd name="T119" fmla="*/ 1353 h 2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54" h="2401">
                  <a:moveTo>
                    <a:pt x="1702" y="2248"/>
                  </a:moveTo>
                  <a:cubicBezTo>
                    <a:pt x="1895" y="2195"/>
                    <a:pt x="1895" y="2195"/>
                    <a:pt x="1895" y="2195"/>
                  </a:cubicBezTo>
                  <a:cubicBezTo>
                    <a:pt x="1929" y="2177"/>
                    <a:pt x="1895" y="2195"/>
                    <a:pt x="1918" y="2185"/>
                  </a:cubicBezTo>
                  <a:cubicBezTo>
                    <a:pt x="1955" y="2166"/>
                    <a:pt x="2031" y="2139"/>
                    <a:pt x="2074" y="2125"/>
                  </a:cubicBezTo>
                  <a:cubicBezTo>
                    <a:pt x="2122" y="2109"/>
                    <a:pt x="2172" y="2083"/>
                    <a:pt x="2214" y="2063"/>
                  </a:cubicBezTo>
                  <a:cubicBezTo>
                    <a:pt x="2306" y="2017"/>
                    <a:pt x="2375" y="1961"/>
                    <a:pt x="2438" y="1896"/>
                  </a:cubicBezTo>
                  <a:cubicBezTo>
                    <a:pt x="2538" y="1792"/>
                    <a:pt x="2654" y="1577"/>
                    <a:pt x="2612" y="1387"/>
                  </a:cubicBezTo>
                  <a:cubicBezTo>
                    <a:pt x="2611" y="1382"/>
                    <a:pt x="2611" y="1382"/>
                    <a:pt x="2611" y="1382"/>
                  </a:cubicBezTo>
                  <a:cubicBezTo>
                    <a:pt x="2571" y="1201"/>
                    <a:pt x="2503" y="1078"/>
                    <a:pt x="2407" y="991"/>
                  </a:cubicBezTo>
                  <a:cubicBezTo>
                    <a:pt x="2361" y="945"/>
                    <a:pt x="2110" y="847"/>
                    <a:pt x="2040" y="857"/>
                  </a:cubicBezTo>
                  <a:cubicBezTo>
                    <a:pt x="1896" y="596"/>
                    <a:pt x="1896" y="596"/>
                    <a:pt x="1896" y="596"/>
                  </a:cubicBezTo>
                  <a:cubicBezTo>
                    <a:pt x="2036" y="560"/>
                    <a:pt x="2131" y="340"/>
                    <a:pt x="2101" y="203"/>
                  </a:cubicBezTo>
                  <a:cubicBezTo>
                    <a:pt x="2070" y="61"/>
                    <a:pt x="1882" y="0"/>
                    <a:pt x="1731" y="33"/>
                  </a:cubicBezTo>
                  <a:cubicBezTo>
                    <a:pt x="1604" y="61"/>
                    <a:pt x="1545" y="208"/>
                    <a:pt x="1544" y="321"/>
                  </a:cubicBezTo>
                  <a:cubicBezTo>
                    <a:pt x="1508" y="318"/>
                    <a:pt x="1475" y="310"/>
                    <a:pt x="1434" y="309"/>
                  </a:cubicBezTo>
                  <a:cubicBezTo>
                    <a:pt x="1398" y="307"/>
                    <a:pt x="1356" y="305"/>
                    <a:pt x="1316" y="309"/>
                  </a:cubicBezTo>
                  <a:cubicBezTo>
                    <a:pt x="1250" y="308"/>
                    <a:pt x="1144" y="316"/>
                    <a:pt x="1066" y="334"/>
                  </a:cubicBezTo>
                  <a:cubicBezTo>
                    <a:pt x="959" y="357"/>
                    <a:pt x="915" y="367"/>
                    <a:pt x="820" y="403"/>
                  </a:cubicBezTo>
                  <a:cubicBezTo>
                    <a:pt x="754" y="428"/>
                    <a:pt x="664" y="504"/>
                    <a:pt x="636" y="515"/>
                  </a:cubicBezTo>
                  <a:cubicBezTo>
                    <a:pt x="603" y="415"/>
                    <a:pt x="453" y="315"/>
                    <a:pt x="341" y="339"/>
                  </a:cubicBezTo>
                  <a:cubicBezTo>
                    <a:pt x="200" y="371"/>
                    <a:pt x="53" y="516"/>
                    <a:pt x="81" y="643"/>
                  </a:cubicBezTo>
                  <a:cubicBezTo>
                    <a:pt x="83" y="652"/>
                    <a:pt x="83" y="652"/>
                    <a:pt x="83" y="652"/>
                  </a:cubicBezTo>
                  <a:cubicBezTo>
                    <a:pt x="89" y="682"/>
                    <a:pt x="103" y="699"/>
                    <a:pt x="113" y="722"/>
                  </a:cubicBezTo>
                  <a:cubicBezTo>
                    <a:pt x="105" y="721"/>
                    <a:pt x="149" y="766"/>
                    <a:pt x="165" y="793"/>
                  </a:cubicBezTo>
                  <a:cubicBezTo>
                    <a:pt x="200" y="837"/>
                    <a:pt x="231" y="861"/>
                    <a:pt x="277" y="886"/>
                  </a:cubicBezTo>
                  <a:cubicBezTo>
                    <a:pt x="330" y="916"/>
                    <a:pt x="369" y="907"/>
                    <a:pt x="423" y="921"/>
                  </a:cubicBezTo>
                  <a:cubicBezTo>
                    <a:pt x="425" y="951"/>
                    <a:pt x="403" y="1017"/>
                    <a:pt x="397" y="1060"/>
                  </a:cubicBezTo>
                  <a:cubicBezTo>
                    <a:pt x="393" y="1086"/>
                    <a:pt x="400" y="1187"/>
                    <a:pt x="382" y="1201"/>
                  </a:cubicBezTo>
                  <a:cubicBezTo>
                    <a:pt x="344" y="1235"/>
                    <a:pt x="316" y="1247"/>
                    <a:pt x="272" y="1282"/>
                  </a:cubicBezTo>
                  <a:cubicBezTo>
                    <a:pt x="239" y="1315"/>
                    <a:pt x="208" y="1337"/>
                    <a:pt x="174" y="1370"/>
                  </a:cubicBezTo>
                  <a:cubicBezTo>
                    <a:pt x="51" y="1484"/>
                    <a:pt x="0" y="1670"/>
                    <a:pt x="50" y="1899"/>
                  </a:cubicBezTo>
                  <a:cubicBezTo>
                    <a:pt x="114" y="2187"/>
                    <a:pt x="330" y="2334"/>
                    <a:pt x="558" y="2371"/>
                  </a:cubicBezTo>
                  <a:cubicBezTo>
                    <a:pt x="728" y="2401"/>
                    <a:pt x="1171" y="2370"/>
                    <a:pt x="1396" y="2320"/>
                  </a:cubicBezTo>
                  <a:cubicBezTo>
                    <a:pt x="1669" y="2260"/>
                    <a:pt x="1669" y="2260"/>
                    <a:pt x="1669" y="2260"/>
                  </a:cubicBezTo>
                  <a:moveTo>
                    <a:pt x="428" y="1012"/>
                  </a:moveTo>
                  <a:cubicBezTo>
                    <a:pt x="428" y="991"/>
                    <a:pt x="440" y="953"/>
                    <a:pt x="447" y="936"/>
                  </a:cubicBezTo>
                  <a:cubicBezTo>
                    <a:pt x="462" y="887"/>
                    <a:pt x="496" y="905"/>
                    <a:pt x="491" y="880"/>
                  </a:cubicBezTo>
                  <a:cubicBezTo>
                    <a:pt x="486" y="861"/>
                    <a:pt x="441" y="886"/>
                    <a:pt x="421" y="890"/>
                  </a:cubicBezTo>
                  <a:cubicBezTo>
                    <a:pt x="412" y="892"/>
                    <a:pt x="412" y="892"/>
                    <a:pt x="412" y="892"/>
                  </a:cubicBezTo>
                  <a:cubicBezTo>
                    <a:pt x="358" y="904"/>
                    <a:pt x="259" y="849"/>
                    <a:pt x="226" y="816"/>
                  </a:cubicBezTo>
                  <a:cubicBezTo>
                    <a:pt x="188" y="783"/>
                    <a:pt x="119" y="701"/>
                    <a:pt x="105" y="637"/>
                  </a:cubicBezTo>
                  <a:cubicBezTo>
                    <a:pt x="81" y="530"/>
                    <a:pt x="211" y="399"/>
                    <a:pt x="333" y="372"/>
                  </a:cubicBezTo>
                  <a:cubicBezTo>
                    <a:pt x="362" y="366"/>
                    <a:pt x="362" y="366"/>
                    <a:pt x="362" y="366"/>
                  </a:cubicBezTo>
                  <a:cubicBezTo>
                    <a:pt x="426" y="352"/>
                    <a:pt x="507" y="395"/>
                    <a:pt x="540" y="429"/>
                  </a:cubicBezTo>
                  <a:cubicBezTo>
                    <a:pt x="570" y="448"/>
                    <a:pt x="585" y="470"/>
                    <a:pt x="602" y="502"/>
                  </a:cubicBezTo>
                  <a:cubicBezTo>
                    <a:pt x="611" y="521"/>
                    <a:pt x="636" y="587"/>
                    <a:pt x="655" y="583"/>
                  </a:cubicBezTo>
                  <a:cubicBezTo>
                    <a:pt x="670" y="579"/>
                    <a:pt x="655" y="557"/>
                    <a:pt x="653" y="547"/>
                  </a:cubicBezTo>
                  <a:cubicBezTo>
                    <a:pt x="649" y="528"/>
                    <a:pt x="767" y="461"/>
                    <a:pt x="789" y="446"/>
                  </a:cubicBezTo>
                  <a:cubicBezTo>
                    <a:pt x="844" y="418"/>
                    <a:pt x="906" y="394"/>
                    <a:pt x="979" y="378"/>
                  </a:cubicBezTo>
                  <a:cubicBezTo>
                    <a:pt x="1047" y="363"/>
                    <a:pt x="1047" y="363"/>
                    <a:pt x="1047" y="363"/>
                  </a:cubicBezTo>
                  <a:cubicBezTo>
                    <a:pt x="1135" y="344"/>
                    <a:pt x="1231" y="338"/>
                    <a:pt x="1311" y="331"/>
                  </a:cubicBezTo>
                  <a:cubicBezTo>
                    <a:pt x="1402" y="326"/>
                    <a:pt x="1468" y="348"/>
                    <a:pt x="1539" y="347"/>
                  </a:cubicBezTo>
                  <a:cubicBezTo>
                    <a:pt x="1541" y="378"/>
                    <a:pt x="1541" y="378"/>
                    <a:pt x="1541" y="378"/>
                  </a:cubicBezTo>
                  <a:cubicBezTo>
                    <a:pt x="1558" y="384"/>
                    <a:pt x="1558" y="384"/>
                    <a:pt x="1558" y="384"/>
                  </a:cubicBezTo>
                  <a:cubicBezTo>
                    <a:pt x="1570" y="371"/>
                    <a:pt x="1572" y="238"/>
                    <a:pt x="1593" y="197"/>
                  </a:cubicBezTo>
                  <a:cubicBezTo>
                    <a:pt x="1605" y="158"/>
                    <a:pt x="1669" y="78"/>
                    <a:pt x="1718" y="67"/>
                  </a:cubicBezTo>
                  <a:cubicBezTo>
                    <a:pt x="1757" y="58"/>
                    <a:pt x="1757" y="58"/>
                    <a:pt x="1757" y="58"/>
                  </a:cubicBezTo>
                  <a:cubicBezTo>
                    <a:pt x="1884" y="31"/>
                    <a:pt x="2052" y="96"/>
                    <a:pt x="2078" y="213"/>
                  </a:cubicBezTo>
                  <a:cubicBezTo>
                    <a:pt x="2102" y="326"/>
                    <a:pt x="2012" y="540"/>
                    <a:pt x="1899" y="565"/>
                  </a:cubicBezTo>
                  <a:cubicBezTo>
                    <a:pt x="1870" y="571"/>
                    <a:pt x="1828" y="565"/>
                    <a:pt x="1833" y="590"/>
                  </a:cubicBezTo>
                  <a:cubicBezTo>
                    <a:pt x="1838" y="609"/>
                    <a:pt x="1852" y="581"/>
                    <a:pt x="1868" y="608"/>
                  </a:cubicBezTo>
                  <a:cubicBezTo>
                    <a:pt x="1875" y="617"/>
                    <a:pt x="1883" y="630"/>
                    <a:pt x="1890" y="639"/>
                  </a:cubicBezTo>
                  <a:cubicBezTo>
                    <a:pt x="1905" y="661"/>
                    <a:pt x="1915" y="684"/>
                    <a:pt x="1931" y="707"/>
                  </a:cubicBezTo>
                  <a:cubicBezTo>
                    <a:pt x="1953" y="738"/>
                    <a:pt x="1989" y="812"/>
                    <a:pt x="2008" y="849"/>
                  </a:cubicBezTo>
                  <a:cubicBezTo>
                    <a:pt x="1993" y="852"/>
                    <a:pt x="1903" y="836"/>
                    <a:pt x="1876" y="831"/>
                  </a:cubicBezTo>
                  <a:cubicBezTo>
                    <a:pt x="1835" y="830"/>
                    <a:pt x="1788" y="825"/>
                    <a:pt x="1739" y="836"/>
                  </a:cubicBezTo>
                  <a:cubicBezTo>
                    <a:pt x="1720" y="794"/>
                    <a:pt x="1635" y="736"/>
                    <a:pt x="1582" y="748"/>
                  </a:cubicBezTo>
                  <a:cubicBezTo>
                    <a:pt x="1513" y="763"/>
                    <a:pt x="1513" y="763"/>
                    <a:pt x="1513" y="763"/>
                  </a:cubicBezTo>
                  <a:cubicBezTo>
                    <a:pt x="1508" y="738"/>
                    <a:pt x="1508" y="738"/>
                    <a:pt x="1508" y="738"/>
                  </a:cubicBezTo>
                  <a:cubicBezTo>
                    <a:pt x="1495" y="680"/>
                    <a:pt x="1473" y="674"/>
                    <a:pt x="1455" y="637"/>
                  </a:cubicBezTo>
                  <a:cubicBezTo>
                    <a:pt x="1478" y="627"/>
                    <a:pt x="1486" y="615"/>
                    <a:pt x="1481" y="591"/>
                  </a:cubicBezTo>
                  <a:cubicBezTo>
                    <a:pt x="1439" y="589"/>
                    <a:pt x="1464" y="610"/>
                    <a:pt x="1440" y="615"/>
                  </a:cubicBezTo>
                  <a:cubicBezTo>
                    <a:pt x="1425" y="618"/>
                    <a:pt x="1425" y="618"/>
                    <a:pt x="1425" y="618"/>
                  </a:cubicBezTo>
                  <a:cubicBezTo>
                    <a:pt x="1456" y="570"/>
                    <a:pt x="1456" y="570"/>
                    <a:pt x="1456" y="570"/>
                  </a:cubicBezTo>
                  <a:cubicBezTo>
                    <a:pt x="1434" y="565"/>
                    <a:pt x="1454" y="561"/>
                    <a:pt x="1434" y="565"/>
                  </a:cubicBezTo>
                  <a:cubicBezTo>
                    <a:pt x="1414" y="569"/>
                    <a:pt x="1406" y="602"/>
                    <a:pt x="1382" y="607"/>
                  </a:cubicBezTo>
                  <a:cubicBezTo>
                    <a:pt x="1377" y="608"/>
                    <a:pt x="1370" y="600"/>
                    <a:pt x="1364" y="596"/>
                  </a:cubicBezTo>
                  <a:cubicBezTo>
                    <a:pt x="1373" y="589"/>
                    <a:pt x="1373" y="589"/>
                    <a:pt x="1373" y="589"/>
                  </a:cubicBezTo>
                  <a:cubicBezTo>
                    <a:pt x="1347" y="589"/>
                    <a:pt x="1331" y="583"/>
                    <a:pt x="1301" y="589"/>
                  </a:cubicBezTo>
                  <a:cubicBezTo>
                    <a:pt x="1189" y="614"/>
                    <a:pt x="1229" y="795"/>
                    <a:pt x="1255" y="912"/>
                  </a:cubicBezTo>
                  <a:cubicBezTo>
                    <a:pt x="1138" y="938"/>
                    <a:pt x="1138" y="938"/>
                    <a:pt x="1138" y="938"/>
                  </a:cubicBezTo>
                  <a:cubicBezTo>
                    <a:pt x="1123" y="869"/>
                    <a:pt x="1123" y="869"/>
                    <a:pt x="1123" y="869"/>
                  </a:cubicBezTo>
                  <a:cubicBezTo>
                    <a:pt x="1101" y="771"/>
                    <a:pt x="1080" y="771"/>
                    <a:pt x="1053" y="716"/>
                  </a:cubicBezTo>
                  <a:cubicBezTo>
                    <a:pt x="1062" y="708"/>
                    <a:pt x="1084" y="693"/>
                    <a:pt x="1081" y="679"/>
                  </a:cubicBezTo>
                  <a:cubicBezTo>
                    <a:pt x="1073" y="644"/>
                    <a:pt x="1052" y="690"/>
                    <a:pt x="1038" y="693"/>
                  </a:cubicBezTo>
                  <a:cubicBezTo>
                    <a:pt x="1018" y="697"/>
                    <a:pt x="1012" y="694"/>
                    <a:pt x="1005" y="685"/>
                  </a:cubicBezTo>
                  <a:cubicBezTo>
                    <a:pt x="1019" y="677"/>
                    <a:pt x="1044" y="651"/>
                    <a:pt x="1041" y="636"/>
                  </a:cubicBezTo>
                  <a:cubicBezTo>
                    <a:pt x="1039" y="631"/>
                    <a:pt x="1034" y="628"/>
                    <a:pt x="1029" y="629"/>
                  </a:cubicBezTo>
                  <a:cubicBezTo>
                    <a:pt x="999" y="635"/>
                    <a:pt x="1012" y="668"/>
                    <a:pt x="968" y="678"/>
                  </a:cubicBezTo>
                  <a:cubicBezTo>
                    <a:pt x="970" y="662"/>
                    <a:pt x="970" y="662"/>
                    <a:pt x="970" y="662"/>
                  </a:cubicBezTo>
                  <a:cubicBezTo>
                    <a:pt x="935" y="670"/>
                    <a:pt x="928" y="661"/>
                    <a:pt x="894" y="668"/>
                  </a:cubicBezTo>
                  <a:cubicBezTo>
                    <a:pt x="806" y="688"/>
                    <a:pt x="801" y="802"/>
                    <a:pt x="821" y="895"/>
                  </a:cubicBezTo>
                  <a:cubicBezTo>
                    <a:pt x="830" y="934"/>
                    <a:pt x="830" y="934"/>
                    <a:pt x="830" y="934"/>
                  </a:cubicBezTo>
                  <a:cubicBezTo>
                    <a:pt x="750" y="941"/>
                    <a:pt x="750" y="941"/>
                    <a:pt x="750" y="941"/>
                  </a:cubicBezTo>
                  <a:cubicBezTo>
                    <a:pt x="714" y="944"/>
                    <a:pt x="670" y="974"/>
                    <a:pt x="654" y="993"/>
                  </a:cubicBezTo>
                  <a:cubicBezTo>
                    <a:pt x="641" y="1006"/>
                    <a:pt x="634" y="1018"/>
                    <a:pt x="627" y="1035"/>
                  </a:cubicBezTo>
                  <a:cubicBezTo>
                    <a:pt x="616" y="1052"/>
                    <a:pt x="624" y="1066"/>
                    <a:pt x="611" y="1079"/>
                  </a:cubicBezTo>
                  <a:cubicBezTo>
                    <a:pt x="590" y="1099"/>
                    <a:pt x="453" y="1150"/>
                    <a:pt x="419" y="1183"/>
                  </a:cubicBezTo>
                  <a:cubicBezTo>
                    <a:pt x="416" y="1143"/>
                    <a:pt x="421" y="1049"/>
                    <a:pt x="428" y="1012"/>
                  </a:cubicBezTo>
                  <a:moveTo>
                    <a:pt x="1295" y="795"/>
                  </a:moveTo>
                  <a:cubicBezTo>
                    <a:pt x="1310" y="792"/>
                    <a:pt x="1310" y="792"/>
                    <a:pt x="1310" y="792"/>
                  </a:cubicBezTo>
                  <a:cubicBezTo>
                    <a:pt x="1334" y="787"/>
                    <a:pt x="1354" y="757"/>
                    <a:pt x="1348" y="732"/>
                  </a:cubicBezTo>
                  <a:cubicBezTo>
                    <a:pt x="1343" y="708"/>
                    <a:pt x="1313" y="689"/>
                    <a:pt x="1289" y="694"/>
                  </a:cubicBezTo>
                  <a:cubicBezTo>
                    <a:pt x="1284" y="695"/>
                    <a:pt x="1284" y="695"/>
                    <a:pt x="1284" y="695"/>
                  </a:cubicBezTo>
                  <a:cubicBezTo>
                    <a:pt x="1264" y="700"/>
                    <a:pt x="1260" y="706"/>
                    <a:pt x="1253" y="718"/>
                  </a:cubicBezTo>
                  <a:cubicBezTo>
                    <a:pt x="1250" y="682"/>
                    <a:pt x="1271" y="637"/>
                    <a:pt x="1305" y="629"/>
                  </a:cubicBezTo>
                  <a:cubicBezTo>
                    <a:pt x="1315" y="627"/>
                    <a:pt x="1315" y="627"/>
                    <a:pt x="1315" y="627"/>
                  </a:cubicBezTo>
                  <a:cubicBezTo>
                    <a:pt x="1349" y="620"/>
                    <a:pt x="1405" y="689"/>
                    <a:pt x="1414" y="728"/>
                  </a:cubicBezTo>
                  <a:cubicBezTo>
                    <a:pt x="1416" y="738"/>
                    <a:pt x="1416" y="738"/>
                    <a:pt x="1416" y="738"/>
                  </a:cubicBezTo>
                  <a:cubicBezTo>
                    <a:pt x="1424" y="777"/>
                    <a:pt x="1407" y="883"/>
                    <a:pt x="1378" y="890"/>
                  </a:cubicBezTo>
                  <a:cubicBezTo>
                    <a:pt x="1309" y="905"/>
                    <a:pt x="1309" y="905"/>
                    <a:pt x="1309" y="905"/>
                  </a:cubicBezTo>
                  <a:cubicBezTo>
                    <a:pt x="1270" y="914"/>
                    <a:pt x="1265" y="817"/>
                    <a:pt x="1256" y="778"/>
                  </a:cubicBezTo>
                  <a:cubicBezTo>
                    <a:pt x="1267" y="781"/>
                    <a:pt x="1281" y="799"/>
                    <a:pt x="1295" y="795"/>
                  </a:cubicBezTo>
                  <a:moveTo>
                    <a:pt x="1270" y="750"/>
                  </a:moveTo>
                  <a:cubicBezTo>
                    <a:pt x="1268" y="740"/>
                    <a:pt x="1279" y="722"/>
                    <a:pt x="1289" y="720"/>
                  </a:cubicBezTo>
                  <a:cubicBezTo>
                    <a:pt x="1294" y="719"/>
                    <a:pt x="1294" y="719"/>
                    <a:pt x="1294" y="719"/>
                  </a:cubicBezTo>
                  <a:cubicBezTo>
                    <a:pt x="1304" y="717"/>
                    <a:pt x="1322" y="728"/>
                    <a:pt x="1324" y="738"/>
                  </a:cubicBezTo>
                  <a:cubicBezTo>
                    <a:pt x="1326" y="748"/>
                    <a:pt x="1314" y="765"/>
                    <a:pt x="1305" y="768"/>
                  </a:cubicBezTo>
                  <a:cubicBezTo>
                    <a:pt x="1300" y="769"/>
                    <a:pt x="1300" y="769"/>
                    <a:pt x="1300" y="769"/>
                  </a:cubicBezTo>
                  <a:cubicBezTo>
                    <a:pt x="1290" y="771"/>
                    <a:pt x="1272" y="759"/>
                    <a:pt x="1270" y="750"/>
                  </a:cubicBezTo>
                  <a:moveTo>
                    <a:pt x="1441" y="738"/>
                  </a:moveTo>
                  <a:cubicBezTo>
                    <a:pt x="1438" y="723"/>
                    <a:pt x="1438" y="723"/>
                    <a:pt x="1438" y="723"/>
                  </a:cubicBezTo>
                  <a:cubicBezTo>
                    <a:pt x="1433" y="698"/>
                    <a:pt x="1396" y="650"/>
                    <a:pt x="1382" y="633"/>
                  </a:cubicBezTo>
                  <a:cubicBezTo>
                    <a:pt x="1423" y="629"/>
                    <a:pt x="1472" y="690"/>
                    <a:pt x="1481" y="734"/>
                  </a:cubicBezTo>
                  <a:cubicBezTo>
                    <a:pt x="1489" y="768"/>
                    <a:pt x="1489" y="768"/>
                    <a:pt x="1489" y="768"/>
                  </a:cubicBezTo>
                  <a:cubicBezTo>
                    <a:pt x="1491" y="778"/>
                    <a:pt x="1444" y="819"/>
                    <a:pt x="1435" y="826"/>
                  </a:cubicBezTo>
                  <a:cubicBezTo>
                    <a:pt x="1441" y="804"/>
                    <a:pt x="1448" y="767"/>
                    <a:pt x="1441" y="738"/>
                  </a:cubicBezTo>
                  <a:moveTo>
                    <a:pt x="896" y="883"/>
                  </a:moveTo>
                  <a:cubicBezTo>
                    <a:pt x="910" y="880"/>
                    <a:pt x="910" y="880"/>
                    <a:pt x="910" y="880"/>
                  </a:cubicBezTo>
                  <a:cubicBezTo>
                    <a:pt x="930" y="876"/>
                    <a:pt x="942" y="837"/>
                    <a:pt x="936" y="813"/>
                  </a:cubicBezTo>
                  <a:cubicBezTo>
                    <a:pt x="932" y="793"/>
                    <a:pt x="896" y="770"/>
                    <a:pt x="877" y="775"/>
                  </a:cubicBezTo>
                  <a:cubicBezTo>
                    <a:pt x="852" y="780"/>
                    <a:pt x="850" y="791"/>
                    <a:pt x="837" y="804"/>
                  </a:cubicBezTo>
                  <a:cubicBezTo>
                    <a:pt x="829" y="765"/>
                    <a:pt x="854" y="718"/>
                    <a:pt x="888" y="711"/>
                  </a:cubicBezTo>
                  <a:cubicBezTo>
                    <a:pt x="898" y="709"/>
                    <a:pt x="898" y="709"/>
                    <a:pt x="898" y="709"/>
                  </a:cubicBezTo>
                  <a:cubicBezTo>
                    <a:pt x="947" y="698"/>
                    <a:pt x="999" y="773"/>
                    <a:pt x="1010" y="822"/>
                  </a:cubicBezTo>
                  <a:cubicBezTo>
                    <a:pt x="1011" y="827"/>
                    <a:pt x="1011" y="827"/>
                    <a:pt x="1011" y="827"/>
                  </a:cubicBezTo>
                  <a:cubicBezTo>
                    <a:pt x="1017" y="856"/>
                    <a:pt x="1001" y="968"/>
                    <a:pt x="977" y="973"/>
                  </a:cubicBezTo>
                  <a:cubicBezTo>
                    <a:pt x="942" y="981"/>
                    <a:pt x="942" y="981"/>
                    <a:pt x="942" y="981"/>
                  </a:cubicBezTo>
                  <a:cubicBezTo>
                    <a:pt x="933" y="983"/>
                    <a:pt x="884" y="947"/>
                    <a:pt x="856" y="938"/>
                  </a:cubicBezTo>
                  <a:cubicBezTo>
                    <a:pt x="834" y="835"/>
                    <a:pt x="834" y="835"/>
                    <a:pt x="834" y="835"/>
                  </a:cubicBezTo>
                  <a:cubicBezTo>
                    <a:pt x="839" y="834"/>
                    <a:pt x="839" y="834"/>
                    <a:pt x="839" y="834"/>
                  </a:cubicBezTo>
                  <a:cubicBezTo>
                    <a:pt x="846" y="869"/>
                    <a:pt x="861" y="891"/>
                    <a:pt x="896" y="883"/>
                  </a:cubicBezTo>
                  <a:moveTo>
                    <a:pt x="866" y="844"/>
                  </a:moveTo>
                  <a:cubicBezTo>
                    <a:pt x="862" y="824"/>
                    <a:pt x="862" y="824"/>
                    <a:pt x="862" y="824"/>
                  </a:cubicBezTo>
                  <a:cubicBezTo>
                    <a:pt x="860" y="814"/>
                    <a:pt x="864" y="808"/>
                    <a:pt x="873" y="806"/>
                  </a:cubicBezTo>
                  <a:cubicBezTo>
                    <a:pt x="888" y="803"/>
                    <a:pt x="888" y="803"/>
                    <a:pt x="888" y="803"/>
                  </a:cubicBezTo>
                  <a:cubicBezTo>
                    <a:pt x="903" y="800"/>
                    <a:pt x="911" y="813"/>
                    <a:pt x="914" y="828"/>
                  </a:cubicBezTo>
                  <a:cubicBezTo>
                    <a:pt x="916" y="838"/>
                    <a:pt x="905" y="856"/>
                    <a:pt x="895" y="858"/>
                  </a:cubicBezTo>
                  <a:cubicBezTo>
                    <a:pt x="890" y="859"/>
                    <a:pt x="890" y="859"/>
                    <a:pt x="890" y="859"/>
                  </a:cubicBezTo>
                  <a:cubicBezTo>
                    <a:pt x="880" y="861"/>
                    <a:pt x="868" y="853"/>
                    <a:pt x="866" y="844"/>
                  </a:cubicBezTo>
                  <a:moveTo>
                    <a:pt x="1036" y="827"/>
                  </a:moveTo>
                  <a:cubicBezTo>
                    <a:pt x="1032" y="807"/>
                    <a:pt x="1032" y="807"/>
                    <a:pt x="1032" y="807"/>
                  </a:cubicBezTo>
                  <a:cubicBezTo>
                    <a:pt x="1022" y="763"/>
                    <a:pt x="979" y="727"/>
                    <a:pt x="962" y="700"/>
                  </a:cubicBezTo>
                  <a:cubicBezTo>
                    <a:pt x="1030" y="705"/>
                    <a:pt x="1079" y="787"/>
                    <a:pt x="1098" y="875"/>
                  </a:cubicBezTo>
                  <a:cubicBezTo>
                    <a:pt x="1101" y="889"/>
                    <a:pt x="1101" y="889"/>
                    <a:pt x="1101" y="889"/>
                  </a:cubicBezTo>
                  <a:cubicBezTo>
                    <a:pt x="1108" y="944"/>
                    <a:pt x="1108" y="944"/>
                    <a:pt x="1108" y="944"/>
                  </a:cubicBezTo>
                  <a:cubicBezTo>
                    <a:pt x="1016" y="964"/>
                    <a:pt x="1016" y="964"/>
                    <a:pt x="1016" y="964"/>
                  </a:cubicBezTo>
                  <a:cubicBezTo>
                    <a:pt x="1025" y="937"/>
                    <a:pt x="1044" y="861"/>
                    <a:pt x="1036" y="827"/>
                  </a:cubicBezTo>
                  <a:moveTo>
                    <a:pt x="2586" y="1382"/>
                  </a:moveTo>
                  <a:cubicBezTo>
                    <a:pt x="2639" y="1626"/>
                    <a:pt x="2467" y="1864"/>
                    <a:pt x="2307" y="1976"/>
                  </a:cubicBezTo>
                  <a:cubicBezTo>
                    <a:pt x="2139" y="2095"/>
                    <a:pt x="1815" y="2202"/>
                    <a:pt x="1547" y="2261"/>
                  </a:cubicBezTo>
                  <a:cubicBezTo>
                    <a:pt x="1469" y="2279"/>
                    <a:pt x="1469" y="2279"/>
                    <a:pt x="1469" y="2279"/>
                  </a:cubicBezTo>
                  <a:cubicBezTo>
                    <a:pt x="1220" y="2333"/>
                    <a:pt x="785" y="2378"/>
                    <a:pt x="595" y="2353"/>
                  </a:cubicBezTo>
                  <a:cubicBezTo>
                    <a:pt x="342" y="2317"/>
                    <a:pt x="139" y="2187"/>
                    <a:pt x="69" y="1869"/>
                  </a:cubicBezTo>
                  <a:cubicBezTo>
                    <a:pt x="47" y="1767"/>
                    <a:pt x="62" y="1625"/>
                    <a:pt x="86" y="1548"/>
                  </a:cubicBezTo>
                  <a:cubicBezTo>
                    <a:pt x="123" y="1438"/>
                    <a:pt x="177" y="1405"/>
                    <a:pt x="258" y="1331"/>
                  </a:cubicBezTo>
                  <a:cubicBezTo>
                    <a:pt x="311" y="1273"/>
                    <a:pt x="424" y="1202"/>
                    <a:pt x="506" y="1159"/>
                  </a:cubicBezTo>
                  <a:cubicBezTo>
                    <a:pt x="539" y="1146"/>
                    <a:pt x="632" y="1105"/>
                    <a:pt x="642" y="1078"/>
                  </a:cubicBezTo>
                  <a:cubicBezTo>
                    <a:pt x="650" y="1045"/>
                    <a:pt x="640" y="1047"/>
                    <a:pt x="669" y="1015"/>
                  </a:cubicBezTo>
                  <a:cubicBezTo>
                    <a:pt x="685" y="996"/>
                    <a:pt x="702" y="982"/>
                    <a:pt x="737" y="975"/>
                  </a:cubicBezTo>
                  <a:cubicBezTo>
                    <a:pt x="776" y="966"/>
                    <a:pt x="776" y="966"/>
                    <a:pt x="776" y="966"/>
                  </a:cubicBezTo>
                  <a:cubicBezTo>
                    <a:pt x="907" y="937"/>
                    <a:pt x="866" y="1028"/>
                    <a:pt x="1007" y="997"/>
                  </a:cubicBezTo>
                  <a:cubicBezTo>
                    <a:pt x="1407" y="909"/>
                    <a:pt x="1407" y="909"/>
                    <a:pt x="1407" y="909"/>
                  </a:cubicBezTo>
                  <a:cubicBezTo>
                    <a:pt x="1451" y="899"/>
                    <a:pt x="1446" y="803"/>
                    <a:pt x="1548" y="781"/>
                  </a:cubicBezTo>
                  <a:cubicBezTo>
                    <a:pt x="1572" y="775"/>
                    <a:pt x="1572" y="775"/>
                    <a:pt x="1572" y="775"/>
                  </a:cubicBezTo>
                  <a:cubicBezTo>
                    <a:pt x="1636" y="761"/>
                    <a:pt x="1670" y="800"/>
                    <a:pt x="1708" y="833"/>
                  </a:cubicBezTo>
                  <a:cubicBezTo>
                    <a:pt x="1733" y="853"/>
                    <a:pt x="1725" y="865"/>
                    <a:pt x="1775" y="859"/>
                  </a:cubicBezTo>
                  <a:cubicBezTo>
                    <a:pt x="1809" y="851"/>
                    <a:pt x="1830" y="852"/>
                    <a:pt x="1866" y="854"/>
                  </a:cubicBezTo>
                  <a:cubicBezTo>
                    <a:pt x="1976" y="866"/>
                    <a:pt x="2071" y="881"/>
                    <a:pt x="2175" y="909"/>
                  </a:cubicBezTo>
                  <a:cubicBezTo>
                    <a:pt x="2377" y="967"/>
                    <a:pt x="2519" y="1079"/>
                    <a:pt x="2579" y="1353"/>
                  </a:cubicBezTo>
                  <a:lnTo>
                    <a:pt x="2586" y="13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2" name="矩形 101"/>
          <p:cNvSpPr/>
          <p:nvPr/>
        </p:nvSpPr>
        <p:spPr>
          <a:xfrm>
            <a:off x="6294403" y="3036448"/>
            <a:ext cx="58968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Thực</a:t>
            </a:r>
            <a:r>
              <a:rPr lang="en-US" altLang="zh-CN" sz="4400" b="1" dirty="0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 </a:t>
            </a:r>
            <a:r>
              <a:rPr lang="en-US" altLang="zh-CN" sz="4400" b="1" dirty="0" err="1">
                <a:solidFill>
                  <a:schemeClr val="bg1"/>
                </a:solidFill>
                <a:latin typeface="Times New Roman" pitchFamily="18" charset="0"/>
                <a:ea typeface="方正喵呜体" panose="02010600010101010101" pitchFamily="2" charset="-122"/>
                <a:cs typeface="Times New Roman" pitchFamily="18" charset="0"/>
              </a:rPr>
              <a:t>hành</a:t>
            </a:r>
            <a:endParaRPr lang="zh-CN" altLang="en-US" sz="4400" b="1" dirty="0">
              <a:solidFill>
                <a:schemeClr val="bg1"/>
              </a:solidFill>
              <a:latin typeface="Times New Roman" pitchFamily="18" charset="0"/>
              <a:ea typeface="方正喵呜体" panose="02010600010101010101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09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-3357362" y="0"/>
            <a:ext cx="6810235" cy="7021773"/>
          </a:xfrm>
          <a:prstGeom prst="ellipse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494949"/>
            <a:ext cx="30463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+mj-lt"/>
              </a:rPr>
              <a:t>Tìm vị ngữ là cụm động từ trong những câu d</a:t>
            </a:r>
            <a:r>
              <a:rPr lang="en-US" sz="3200" dirty="0" err="1">
                <a:latin typeface="+mj-lt"/>
              </a:rPr>
              <a:t>ướ</a:t>
            </a:r>
            <a:r>
              <a:rPr lang="vi-VN" sz="3200" dirty="0">
                <a:latin typeface="+mj-lt"/>
              </a:rPr>
              <a:t>i đây. Xác định động từ trung tâm và thành tố phụ là cụm 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vi-VN" sz="3200" dirty="0">
                <a:latin typeface="+mj-lt"/>
              </a:rPr>
              <a:t> vị trong mỗi vị ngữ đó.</a:t>
            </a:r>
            <a:endParaRPr lang="en-US" sz="320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D53054-5142-F857-D6F7-60968E17E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148058"/>
              </p:ext>
            </p:extLst>
          </p:nvPr>
        </p:nvGraphicFramePr>
        <p:xfrm>
          <a:off x="3548418" y="1355630"/>
          <a:ext cx="8584884" cy="264661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42608">
                  <a:extLst>
                    <a:ext uri="{9D8B030D-6E8A-4147-A177-3AD203B41FA5}">
                      <a16:colId xmlns:a16="http://schemas.microsoft.com/office/drawing/2014/main" val="1238414010"/>
                    </a:ext>
                  </a:extLst>
                </a:gridCol>
                <a:gridCol w="2169954">
                  <a:extLst>
                    <a:ext uri="{9D8B030D-6E8A-4147-A177-3AD203B41FA5}">
                      <a16:colId xmlns:a16="http://schemas.microsoft.com/office/drawing/2014/main" val="2129549932"/>
                    </a:ext>
                  </a:extLst>
                </a:gridCol>
                <a:gridCol w="2065583">
                  <a:extLst>
                    <a:ext uri="{9D8B030D-6E8A-4147-A177-3AD203B41FA5}">
                      <a16:colId xmlns:a16="http://schemas.microsoft.com/office/drawing/2014/main" val="3655377895"/>
                    </a:ext>
                  </a:extLst>
                </a:gridCol>
                <a:gridCol w="3606739">
                  <a:extLst>
                    <a:ext uri="{9D8B030D-6E8A-4147-A177-3AD203B41FA5}">
                      <a16:colId xmlns:a16="http://schemas.microsoft.com/office/drawing/2014/main" val="1704291758"/>
                    </a:ext>
                  </a:extLst>
                </a:gridCol>
              </a:tblGrid>
              <a:tr h="656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03202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810087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460603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B65E471-A51F-3C25-C0CC-5CD1E4C0CC30}"/>
              </a:ext>
            </a:extLst>
          </p:cNvPr>
          <p:cNvSpPr txBox="1"/>
          <p:nvPr/>
        </p:nvSpPr>
        <p:spPr>
          <a:xfrm>
            <a:off x="3623983" y="4420931"/>
            <a:ext cx="8352864" cy="199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tabLst>
                <a:tab pos="466090" algn="l"/>
              </a:tabLst>
            </a:pPr>
            <a:r>
              <a:rPr lang="en-US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 lúc, Văn Cao t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ưở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mình không còn những ước mơ và khát vọng cùa tuổi thanh niên.</a:t>
            </a:r>
            <a:r>
              <a:rPr lang="vi-VN" sz="24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(Ngọc An)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tabLst>
                <a:tab pos="466090" algn="l"/>
              </a:tabLst>
            </a:pPr>
            <a:r>
              <a:rPr lang="en-US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gà cũng làm k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ức ta quay lại với những k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niệm c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tu</a:t>
            </a:r>
            <a:r>
              <a:rPr lang="en-US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</a:t>
            </a:r>
            <a:r>
              <a:rPr lang="vi-VN" sz="2400" i="1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thơ.</a:t>
            </a:r>
            <a:r>
              <a:rPr lang="vi-VN" sz="24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(Đinh Trọng Lạc)</a:t>
            </a:r>
            <a:endParaRPr lang="en-US" sz="2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836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52CBE843-7655-4F24-8E9E-121A7AB20DFE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寒假生活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956</Words>
  <Application>Microsoft Office PowerPoint</Application>
  <PresentationFormat>Widescreen</PresentationFormat>
  <Paragraphs>91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DengXian</vt:lpstr>
      <vt:lpstr>DengXian Light</vt:lpstr>
      <vt:lpstr>Microsoft YaHei</vt:lpstr>
      <vt:lpstr>Arial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寒假生活3</dc:title>
  <dc:creator>Administrator</dc:creator>
  <cp:lastModifiedBy>Vũ Long Hiệp</cp:lastModifiedBy>
  <cp:revision>598</cp:revision>
  <dcterms:created xsi:type="dcterms:W3CDTF">2018-01-08T09:45:44Z</dcterms:created>
  <dcterms:modified xsi:type="dcterms:W3CDTF">2022-07-19T05:59:04Z</dcterms:modified>
</cp:coreProperties>
</file>