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2"/>
  </p:handoutMasterIdLst>
  <p:sldIdLst>
    <p:sldId id="284" r:id="rId2"/>
    <p:sldId id="256" r:id="rId3"/>
    <p:sldId id="257" r:id="rId4"/>
    <p:sldId id="260" r:id="rId5"/>
    <p:sldId id="259" r:id="rId6"/>
    <p:sldId id="258" r:id="rId7"/>
    <p:sldId id="261" r:id="rId8"/>
    <p:sldId id="262" r:id="rId9"/>
    <p:sldId id="272" r:id="rId10"/>
    <p:sldId id="266" r:id="rId11"/>
    <p:sldId id="263" r:id="rId12"/>
    <p:sldId id="264" r:id="rId13"/>
    <p:sldId id="265" r:id="rId14"/>
    <p:sldId id="270" r:id="rId15"/>
    <p:sldId id="268" r:id="rId16"/>
    <p:sldId id="267" r:id="rId17"/>
    <p:sldId id="269" r:id="rId18"/>
    <p:sldId id="271" r:id="rId19"/>
    <p:sldId id="273" r:id="rId20"/>
    <p:sldId id="275" r:id="rId21"/>
    <p:sldId id="274" r:id="rId22"/>
    <p:sldId id="281" r:id="rId23"/>
    <p:sldId id="276" r:id="rId24"/>
    <p:sldId id="277" r:id="rId25"/>
    <p:sldId id="278" r:id="rId26"/>
    <p:sldId id="279" r:id="rId27"/>
    <p:sldId id="280" r:id="rId28"/>
    <p:sldId id="282" r:id="rId29"/>
    <p:sldId id="283"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38" d="100"/>
          <a:sy n="38" d="100"/>
        </p:scale>
        <p:origin x="78" y="216"/>
      </p:cViewPr>
      <p:guideLst/>
    </p:cSldViewPr>
  </p:slideViewPr>
  <p:notesTextViewPr>
    <p:cViewPr>
      <p:scale>
        <a:sx n="1" d="1"/>
        <a:sy n="1" d="1"/>
      </p:scale>
      <p:origin x="0" y="0"/>
    </p:cViewPr>
  </p:notesTextViewPr>
  <p:notesViewPr>
    <p:cSldViewPr snapToGrid="0">
      <p:cViewPr varScale="1">
        <p:scale>
          <a:sx n="53" d="100"/>
          <a:sy n="53" d="100"/>
        </p:scale>
        <p:origin x="284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40BD2B-807E-4800-9D70-1B205035508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a:extLst>
              <a:ext uri="{FF2B5EF4-FFF2-40B4-BE49-F238E27FC236}">
                <a16:creationId xmlns:a16="http://schemas.microsoft.com/office/drawing/2014/main" id="{097490E1-3E41-4939-A4F5-C9251DD92E7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B773AA8-F961-4665-8D79-557837D16558}" type="datetimeFigureOut">
              <a:rPr lang="en-ID" smtClean="0"/>
              <a:t>26/10/2021</a:t>
            </a:fld>
            <a:endParaRPr lang="en-ID"/>
          </a:p>
        </p:txBody>
      </p:sp>
      <p:sp>
        <p:nvSpPr>
          <p:cNvPr id="4" name="Footer Placeholder 3">
            <a:extLst>
              <a:ext uri="{FF2B5EF4-FFF2-40B4-BE49-F238E27FC236}">
                <a16:creationId xmlns:a16="http://schemas.microsoft.com/office/drawing/2014/main" id="{C585AE59-A64F-4146-ACE9-E3221005828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5" name="Slide Number Placeholder 4">
            <a:extLst>
              <a:ext uri="{FF2B5EF4-FFF2-40B4-BE49-F238E27FC236}">
                <a16:creationId xmlns:a16="http://schemas.microsoft.com/office/drawing/2014/main" id="{37DAC1E9-81F9-42EC-9F1A-C14BD951F0F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79723A5-6937-46D8-A724-B3B9086D54EB}" type="slidenum">
              <a:rPr lang="en-ID" smtClean="0"/>
              <a:t>‹#›</a:t>
            </a:fld>
            <a:endParaRPr lang="en-ID"/>
          </a:p>
        </p:txBody>
      </p:sp>
    </p:spTree>
    <p:extLst>
      <p:ext uri="{BB962C8B-B14F-4D97-AF65-F5344CB8AC3E}">
        <p14:creationId xmlns:p14="http://schemas.microsoft.com/office/powerpoint/2010/main" val="27391297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414EE-7ADF-48B8-B63D-0FC97ED1F2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3ABA344B-B106-4279-8D25-5F78279F5F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A3E27BD8-5DE9-4639-9A43-5503415A6513}"/>
              </a:ext>
            </a:extLst>
          </p:cNvPr>
          <p:cNvSpPr>
            <a:spLocks noGrp="1"/>
          </p:cNvSpPr>
          <p:nvPr>
            <p:ph type="dt" sz="half" idx="10"/>
          </p:nvPr>
        </p:nvSpPr>
        <p:spPr/>
        <p:txBody>
          <a:bodyPr/>
          <a:lstStyle/>
          <a:p>
            <a:fld id="{D83FD389-FFFD-42AF-83A5-A54D0141582E}" type="datetimeFigureOut">
              <a:rPr lang="en-ID" smtClean="0"/>
              <a:t>26/10/2021</a:t>
            </a:fld>
            <a:endParaRPr lang="en-ID"/>
          </a:p>
        </p:txBody>
      </p:sp>
      <p:sp>
        <p:nvSpPr>
          <p:cNvPr id="5" name="Footer Placeholder 4">
            <a:extLst>
              <a:ext uri="{FF2B5EF4-FFF2-40B4-BE49-F238E27FC236}">
                <a16:creationId xmlns:a16="http://schemas.microsoft.com/office/drawing/2014/main" id="{FB0AFBD5-ECAB-44BF-9E13-28BE281863F6}"/>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32158795-40BB-4152-A4CA-8709BD2ABE6C}"/>
              </a:ext>
            </a:extLst>
          </p:cNvPr>
          <p:cNvSpPr>
            <a:spLocks noGrp="1"/>
          </p:cNvSpPr>
          <p:nvPr>
            <p:ph type="sldNum" sz="quarter" idx="12"/>
          </p:nvPr>
        </p:nvSpPr>
        <p:spPr/>
        <p:txBody>
          <a:bodyPr/>
          <a:lstStyle/>
          <a:p>
            <a:fld id="{0212F70F-A253-4A0B-92EE-C8695905A08D}" type="slidenum">
              <a:rPr lang="en-ID" smtClean="0"/>
              <a:t>‹#›</a:t>
            </a:fld>
            <a:endParaRPr lang="en-ID"/>
          </a:p>
        </p:txBody>
      </p:sp>
    </p:spTree>
    <p:extLst>
      <p:ext uri="{BB962C8B-B14F-4D97-AF65-F5344CB8AC3E}">
        <p14:creationId xmlns:p14="http://schemas.microsoft.com/office/powerpoint/2010/main" val="203049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3623A1-D00B-40AF-A941-BB8E24C1D36A}"/>
              </a:ext>
            </a:extLst>
          </p:cNvPr>
          <p:cNvSpPr/>
          <p:nvPr userDrawn="1"/>
        </p:nvSpPr>
        <p:spPr>
          <a:xfrm>
            <a:off x="1" y="0"/>
            <a:ext cx="2525486" cy="47298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Picture Placeholder 5">
            <a:extLst>
              <a:ext uri="{FF2B5EF4-FFF2-40B4-BE49-F238E27FC236}">
                <a16:creationId xmlns:a16="http://schemas.microsoft.com/office/drawing/2014/main" id="{415647FE-416D-486A-A72A-BAC890DB08B5}"/>
              </a:ext>
            </a:extLst>
          </p:cNvPr>
          <p:cNvSpPr>
            <a:spLocks noGrp="1"/>
          </p:cNvSpPr>
          <p:nvPr>
            <p:ph type="pic" sz="quarter" idx="10"/>
          </p:nvPr>
        </p:nvSpPr>
        <p:spPr>
          <a:xfrm>
            <a:off x="2634343" y="0"/>
            <a:ext cx="3932530" cy="6858000"/>
          </a:xfrm>
          <a:custGeom>
            <a:avLst/>
            <a:gdLst>
              <a:gd name="connsiteX0" fmla="*/ 0 w 3932530"/>
              <a:gd name="connsiteY0" fmla="*/ 0 h 6858000"/>
              <a:gd name="connsiteX1" fmla="*/ 3932530 w 3932530"/>
              <a:gd name="connsiteY1" fmla="*/ 0 h 6858000"/>
              <a:gd name="connsiteX2" fmla="*/ 3932530 w 3932530"/>
              <a:gd name="connsiteY2" fmla="*/ 6858000 h 6858000"/>
              <a:gd name="connsiteX3" fmla="*/ 0 w 393253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932530" h="6858000">
                <a:moveTo>
                  <a:pt x="0" y="0"/>
                </a:moveTo>
                <a:lnTo>
                  <a:pt x="3932530" y="0"/>
                </a:lnTo>
                <a:lnTo>
                  <a:pt x="3932530" y="6858000"/>
                </a:lnTo>
                <a:lnTo>
                  <a:pt x="0" y="6858000"/>
                </a:lnTo>
                <a:close/>
              </a:path>
            </a:pathLst>
          </a:custGeom>
        </p:spPr>
        <p:txBody>
          <a:bodyPr wrap="square">
            <a:noAutofit/>
          </a:bodyPr>
          <a:lstStyle/>
          <a:p>
            <a:endParaRPr lang="en-ID"/>
          </a:p>
        </p:txBody>
      </p:sp>
    </p:spTree>
    <p:extLst>
      <p:ext uri="{BB962C8B-B14F-4D97-AF65-F5344CB8AC3E}">
        <p14:creationId xmlns:p14="http://schemas.microsoft.com/office/powerpoint/2010/main" val="765048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53730BA9-9076-46EC-A539-69FD3B33DC7C}"/>
              </a:ext>
            </a:extLst>
          </p:cNvPr>
          <p:cNvSpPr>
            <a:spLocks noGrp="1"/>
          </p:cNvSpPr>
          <p:nvPr>
            <p:ph type="pic" sz="quarter" idx="10"/>
          </p:nvPr>
        </p:nvSpPr>
        <p:spPr>
          <a:xfrm>
            <a:off x="1579417" y="1487144"/>
            <a:ext cx="2188450" cy="3855724"/>
          </a:xfrm>
          <a:custGeom>
            <a:avLst/>
            <a:gdLst>
              <a:gd name="connsiteX0" fmla="*/ 0 w 2188450"/>
              <a:gd name="connsiteY0" fmla="*/ 0 h 3855724"/>
              <a:gd name="connsiteX1" fmla="*/ 2188450 w 2188450"/>
              <a:gd name="connsiteY1" fmla="*/ 0 h 3855724"/>
              <a:gd name="connsiteX2" fmla="*/ 2188450 w 2188450"/>
              <a:gd name="connsiteY2" fmla="*/ 3855724 h 3855724"/>
              <a:gd name="connsiteX3" fmla="*/ 0 w 2188450"/>
              <a:gd name="connsiteY3" fmla="*/ 3855724 h 3855724"/>
            </a:gdLst>
            <a:ahLst/>
            <a:cxnLst>
              <a:cxn ang="0">
                <a:pos x="connsiteX0" y="connsiteY0"/>
              </a:cxn>
              <a:cxn ang="0">
                <a:pos x="connsiteX1" y="connsiteY1"/>
              </a:cxn>
              <a:cxn ang="0">
                <a:pos x="connsiteX2" y="connsiteY2"/>
              </a:cxn>
              <a:cxn ang="0">
                <a:pos x="connsiteX3" y="connsiteY3"/>
              </a:cxn>
            </a:cxnLst>
            <a:rect l="l" t="t" r="r" b="b"/>
            <a:pathLst>
              <a:path w="2188450" h="3855724">
                <a:moveTo>
                  <a:pt x="0" y="0"/>
                </a:moveTo>
                <a:lnTo>
                  <a:pt x="2188450" y="0"/>
                </a:lnTo>
                <a:lnTo>
                  <a:pt x="2188450" y="3855724"/>
                </a:lnTo>
                <a:lnTo>
                  <a:pt x="0" y="3855724"/>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3C6BA545-9ABD-4EF7-B537-250C0857C504}"/>
              </a:ext>
            </a:extLst>
          </p:cNvPr>
          <p:cNvSpPr>
            <a:spLocks noGrp="1"/>
          </p:cNvSpPr>
          <p:nvPr>
            <p:ph type="pic" sz="quarter" idx="11"/>
          </p:nvPr>
        </p:nvSpPr>
        <p:spPr>
          <a:xfrm>
            <a:off x="0" y="0"/>
            <a:ext cx="12192000" cy="4211782"/>
          </a:xfrm>
          <a:custGeom>
            <a:avLst/>
            <a:gdLst>
              <a:gd name="connsiteX0" fmla="*/ 0 w 12192000"/>
              <a:gd name="connsiteY0" fmla="*/ 0 h 4211782"/>
              <a:gd name="connsiteX1" fmla="*/ 12192000 w 12192000"/>
              <a:gd name="connsiteY1" fmla="*/ 0 h 4211782"/>
              <a:gd name="connsiteX2" fmla="*/ 12192000 w 12192000"/>
              <a:gd name="connsiteY2" fmla="*/ 4211782 h 4211782"/>
              <a:gd name="connsiteX3" fmla="*/ 0 w 12192000"/>
              <a:gd name="connsiteY3" fmla="*/ 4211782 h 4211782"/>
            </a:gdLst>
            <a:ahLst/>
            <a:cxnLst>
              <a:cxn ang="0">
                <a:pos x="connsiteX0" y="connsiteY0"/>
              </a:cxn>
              <a:cxn ang="0">
                <a:pos x="connsiteX1" y="connsiteY1"/>
              </a:cxn>
              <a:cxn ang="0">
                <a:pos x="connsiteX2" y="connsiteY2"/>
              </a:cxn>
              <a:cxn ang="0">
                <a:pos x="connsiteX3" y="connsiteY3"/>
              </a:cxn>
            </a:cxnLst>
            <a:rect l="l" t="t" r="r" b="b"/>
            <a:pathLst>
              <a:path w="12192000" h="4211782">
                <a:moveTo>
                  <a:pt x="0" y="0"/>
                </a:moveTo>
                <a:lnTo>
                  <a:pt x="12192000" y="0"/>
                </a:lnTo>
                <a:lnTo>
                  <a:pt x="12192000" y="4211782"/>
                </a:lnTo>
                <a:lnTo>
                  <a:pt x="0" y="4211782"/>
                </a:lnTo>
                <a:close/>
              </a:path>
            </a:pathLst>
          </a:custGeom>
        </p:spPr>
        <p:txBody>
          <a:bodyPr wrap="square">
            <a:noAutofit/>
          </a:bodyPr>
          <a:lstStyle/>
          <a:p>
            <a:endParaRPr lang="en-ID"/>
          </a:p>
        </p:txBody>
      </p:sp>
    </p:spTree>
    <p:extLst>
      <p:ext uri="{BB962C8B-B14F-4D97-AF65-F5344CB8AC3E}">
        <p14:creationId xmlns:p14="http://schemas.microsoft.com/office/powerpoint/2010/main" val="702452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FAFA43-A9F7-4F88-839C-D177E747861F}"/>
              </a:ext>
            </a:extLst>
          </p:cNvPr>
          <p:cNvSpPr/>
          <p:nvPr userDrawn="1"/>
        </p:nvSpPr>
        <p:spPr>
          <a:xfrm>
            <a:off x="6345381" y="3429000"/>
            <a:ext cx="2525486" cy="3429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Picture Placeholder 5">
            <a:extLst>
              <a:ext uri="{FF2B5EF4-FFF2-40B4-BE49-F238E27FC236}">
                <a16:creationId xmlns:a16="http://schemas.microsoft.com/office/drawing/2014/main" id="{126AF69E-5E97-433E-B0D4-CBB3D66CD71E}"/>
              </a:ext>
            </a:extLst>
          </p:cNvPr>
          <p:cNvSpPr>
            <a:spLocks noGrp="1"/>
          </p:cNvSpPr>
          <p:nvPr>
            <p:ph type="pic" sz="quarter" idx="10"/>
          </p:nvPr>
        </p:nvSpPr>
        <p:spPr>
          <a:xfrm>
            <a:off x="7414160" y="574963"/>
            <a:ext cx="3932530" cy="5514109"/>
          </a:xfrm>
          <a:custGeom>
            <a:avLst/>
            <a:gdLst>
              <a:gd name="connsiteX0" fmla="*/ 0 w 3932530"/>
              <a:gd name="connsiteY0" fmla="*/ 0 h 5514109"/>
              <a:gd name="connsiteX1" fmla="*/ 3932530 w 3932530"/>
              <a:gd name="connsiteY1" fmla="*/ 0 h 5514109"/>
              <a:gd name="connsiteX2" fmla="*/ 3932530 w 3932530"/>
              <a:gd name="connsiteY2" fmla="*/ 5514109 h 5514109"/>
              <a:gd name="connsiteX3" fmla="*/ 0 w 3932530"/>
              <a:gd name="connsiteY3" fmla="*/ 5514109 h 5514109"/>
            </a:gdLst>
            <a:ahLst/>
            <a:cxnLst>
              <a:cxn ang="0">
                <a:pos x="connsiteX0" y="connsiteY0"/>
              </a:cxn>
              <a:cxn ang="0">
                <a:pos x="connsiteX1" y="connsiteY1"/>
              </a:cxn>
              <a:cxn ang="0">
                <a:pos x="connsiteX2" y="connsiteY2"/>
              </a:cxn>
              <a:cxn ang="0">
                <a:pos x="connsiteX3" y="connsiteY3"/>
              </a:cxn>
            </a:cxnLst>
            <a:rect l="l" t="t" r="r" b="b"/>
            <a:pathLst>
              <a:path w="3932530" h="5514109">
                <a:moveTo>
                  <a:pt x="0" y="0"/>
                </a:moveTo>
                <a:lnTo>
                  <a:pt x="3932530" y="0"/>
                </a:lnTo>
                <a:lnTo>
                  <a:pt x="3932530" y="5514109"/>
                </a:lnTo>
                <a:lnTo>
                  <a:pt x="0" y="5514109"/>
                </a:lnTo>
                <a:close/>
              </a:path>
            </a:pathLst>
          </a:custGeom>
        </p:spPr>
        <p:txBody>
          <a:bodyPr wrap="square">
            <a:noAutofit/>
          </a:bodyPr>
          <a:lstStyle/>
          <a:p>
            <a:endParaRPr lang="en-ID"/>
          </a:p>
        </p:txBody>
      </p:sp>
    </p:spTree>
    <p:extLst>
      <p:ext uri="{BB962C8B-B14F-4D97-AF65-F5344CB8AC3E}">
        <p14:creationId xmlns:p14="http://schemas.microsoft.com/office/powerpoint/2010/main" val="793074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87888EC-72C7-42C5-8AF0-6E0A91A066A5}"/>
              </a:ext>
            </a:extLst>
          </p:cNvPr>
          <p:cNvSpPr/>
          <p:nvPr userDrawn="1"/>
        </p:nvSpPr>
        <p:spPr>
          <a:xfrm>
            <a:off x="4710545" y="0"/>
            <a:ext cx="7481455" cy="535064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Picture Placeholder 6">
            <a:extLst>
              <a:ext uri="{FF2B5EF4-FFF2-40B4-BE49-F238E27FC236}">
                <a16:creationId xmlns:a16="http://schemas.microsoft.com/office/drawing/2014/main" id="{2E4FA1BC-2AD5-40FC-8FD0-71A081FB97BD}"/>
              </a:ext>
            </a:extLst>
          </p:cNvPr>
          <p:cNvSpPr>
            <a:spLocks noGrp="1"/>
          </p:cNvSpPr>
          <p:nvPr>
            <p:ph type="pic" sz="quarter" idx="10"/>
          </p:nvPr>
        </p:nvSpPr>
        <p:spPr>
          <a:xfrm>
            <a:off x="0" y="1222849"/>
            <a:ext cx="2991204" cy="5635150"/>
          </a:xfrm>
          <a:custGeom>
            <a:avLst/>
            <a:gdLst>
              <a:gd name="connsiteX0" fmla="*/ 0 w 2991204"/>
              <a:gd name="connsiteY0" fmla="*/ 0 h 5635150"/>
              <a:gd name="connsiteX1" fmla="*/ 2991204 w 2991204"/>
              <a:gd name="connsiteY1" fmla="*/ 0 h 5635150"/>
              <a:gd name="connsiteX2" fmla="*/ 2991204 w 2991204"/>
              <a:gd name="connsiteY2" fmla="*/ 5635150 h 5635150"/>
              <a:gd name="connsiteX3" fmla="*/ 0 w 2991204"/>
              <a:gd name="connsiteY3" fmla="*/ 5635150 h 5635150"/>
            </a:gdLst>
            <a:ahLst/>
            <a:cxnLst>
              <a:cxn ang="0">
                <a:pos x="connsiteX0" y="connsiteY0"/>
              </a:cxn>
              <a:cxn ang="0">
                <a:pos x="connsiteX1" y="connsiteY1"/>
              </a:cxn>
              <a:cxn ang="0">
                <a:pos x="connsiteX2" y="connsiteY2"/>
              </a:cxn>
              <a:cxn ang="0">
                <a:pos x="connsiteX3" y="connsiteY3"/>
              </a:cxn>
            </a:cxnLst>
            <a:rect l="l" t="t" r="r" b="b"/>
            <a:pathLst>
              <a:path w="2991204" h="5635150">
                <a:moveTo>
                  <a:pt x="0" y="0"/>
                </a:moveTo>
                <a:lnTo>
                  <a:pt x="2991204" y="0"/>
                </a:lnTo>
                <a:lnTo>
                  <a:pt x="2991204" y="5635150"/>
                </a:lnTo>
                <a:lnTo>
                  <a:pt x="0" y="5635150"/>
                </a:lnTo>
                <a:close/>
              </a:path>
            </a:pathLst>
          </a:custGeom>
        </p:spPr>
        <p:txBody>
          <a:bodyPr wrap="square">
            <a:noAutofit/>
          </a:bodyPr>
          <a:lstStyle/>
          <a:p>
            <a:endParaRPr lang="en-ID"/>
          </a:p>
        </p:txBody>
      </p:sp>
      <p:sp>
        <p:nvSpPr>
          <p:cNvPr id="10" name="Picture Placeholder 9">
            <a:extLst>
              <a:ext uri="{FF2B5EF4-FFF2-40B4-BE49-F238E27FC236}">
                <a16:creationId xmlns:a16="http://schemas.microsoft.com/office/drawing/2014/main" id="{3AD2B821-44C0-4BE5-897A-0DE55ABE6F6C}"/>
              </a:ext>
            </a:extLst>
          </p:cNvPr>
          <p:cNvSpPr>
            <a:spLocks noGrp="1"/>
          </p:cNvSpPr>
          <p:nvPr>
            <p:ph type="pic" sz="quarter" idx="11"/>
          </p:nvPr>
        </p:nvSpPr>
        <p:spPr>
          <a:xfrm>
            <a:off x="3158292" y="1222850"/>
            <a:ext cx="3311782" cy="5635150"/>
          </a:xfrm>
          <a:custGeom>
            <a:avLst/>
            <a:gdLst>
              <a:gd name="connsiteX0" fmla="*/ 0 w 3311782"/>
              <a:gd name="connsiteY0" fmla="*/ 0 h 5635150"/>
              <a:gd name="connsiteX1" fmla="*/ 3311782 w 3311782"/>
              <a:gd name="connsiteY1" fmla="*/ 0 h 5635150"/>
              <a:gd name="connsiteX2" fmla="*/ 3311782 w 3311782"/>
              <a:gd name="connsiteY2" fmla="*/ 5635150 h 5635150"/>
              <a:gd name="connsiteX3" fmla="*/ 0 w 3311782"/>
              <a:gd name="connsiteY3" fmla="*/ 5635150 h 5635150"/>
            </a:gdLst>
            <a:ahLst/>
            <a:cxnLst>
              <a:cxn ang="0">
                <a:pos x="connsiteX0" y="connsiteY0"/>
              </a:cxn>
              <a:cxn ang="0">
                <a:pos x="connsiteX1" y="connsiteY1"/>
              </a:cxn>
              <a:cxn ang="0">
                <a:pos x="connsiteX2" y="connsiteY2"/>
              </a:cxn>
              <a:cxn ang="0">
                <a:pos x="connsiteX3" y="connsiteY3"/>
              </a:cxn>
            </a:cxnLst>
            <a:rect l="l" t="t" r="r" b="b"/>
            <a:pathLst>
              <a:path w="3311782" h="5635150">
                <a:moveTo>
                  <a:pt x="0" y="0"/>
                </a:moveTo>
                <a:lnTo>
                  <a:pt x="3311782" y="0"/>
                </a:lnTo>
                <a:lnTo>
                  <a:pt x="3311782" y="5635150"/>
                </a:lnTo>
                <a:lnTo>
                  <a:pt x="0" y="5635150"/>
                </a:lnTo>
                <a:close/>
              </a:path>
            </a:pathLst>
          </a:custGeom>
        </p:spPr>
        <p:txBody>
          <a:bodyPr wrap="square">
            <a:noAutofit/>
          </a:bodyPr>
          <a:lstStyle/>
          <a:p>
            <a:endParaRPr lang="en-ID"/>
          </a:p>
        </p:txBody>
      </p:sp>
    </p:spTree>
    <p:extLst>
      <p:ext uri="{BB962C8B-B14F-4D97-AF65-F5344CB8AC3E}">
        <p14:creationId xmlns:p14="http://schemas.microsoft.com/office/powerpoint/2010/main" val="2600593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65320C2-3B76-479D-AB4B-56F0DA54E017}"/>
              </a:ext>
            </a:extLst>
          </p:cNvPr>
          <p:cNvSpPr>
            <a:spLocks noGrp="1"/>
          </p:cNvSpPr>
          <p:nvPr>
            <p:ph type="pic" sz="quarter" idx="10"/>
          </p:nvPr>
        </p:nvSpPr>
        <p:spPr>
          <a:xfrm>
            <a:off x="0" y="-1"/>
            <a:ext cx="12192000" cy="4184073"/>
          </a:xfrm>
          <a:custGeom>
            <a:avLst/>
            <a:gdLst>
              <a:gd name="connsiteX0" fmla="*/ 0 w 12192000"/>
              <a:gd name="connsiteY0" fmla="*/ 0 h 4184073"/>
              <a:gd name="connsiteX1" fmla="*/ 12192000 w 12192000"/>
              <a:gd name="connsiteY1" fmla="*/ 0 h 4184073"/>
              <a:gd name="connsiteX2" fmla="*/ 12192000 w 12192000"/>
              <a:gd name="connsiteY2" fmla="*/ 4184073 h 4184073"/>
              <a:gd name="connsiteX3" fmla="*/ 0 w 12192000"/>
              <a:gd name="connsiteY3" fmla="*/ 4184073 h 4184073"/>
            </a:gdLst>
            <a:ahLst/>
            <a:cxnLst>
              <a:cxn ang="0">
                <a:pos x="connsiteX0" y="connsiteY0"/>
              </a:cxn>
              <a:cxn ang="0">
                <a:pos x="connsiteX1" y="connsiteY1"/>
              </a:cxn>
              <a:cxn ang="0">
                <a:pos x="connsiteX2" y="connsiteY2"/>
              </a:cxn>
              <a:cxn ang="0">
                <a:pos x="connsiteX3" y="connsiteY3"/>
              </a:cxn>
            </a:cxnLst>
            <a:rect l="l" t="t" r="r" b="b"/>
            <a:pathLst>
              <a:path w="12192000" h="4184073">
                <a:moveTo>
                  <a:pt x="0" y="0"/>
                </a:moveTo>
                <a:lnTo>
                  <a:pt x="12192000" y="0"/>
                </a:lnTo>
                <a:lnTo>
                  <a:pt x="12192000" y="4184073"/>
                </a:lnTo>
                <a:lnTo>
                  <a:pt x="0" y="4184073"/>
                </a:lnTo>
                <a:close/>
              </a:path>
            </a:pathLst>
          </a:custGeom>
        </p:spPr>
        <p:txBody>
          <a:bodyPr wrap="square">
            <a:noAutofit/>
          </a:bodyPr>
          <a:lstStyle/>
          <a:p>
            <a:endParaRPr lang="en-ID"/>
          </a:p>
        </p:txBody>
      </p:sp>
    </p:spTree>
    <p:extLst>
      <p:ext uri="{BB962C8B-B14F-4D97-AF65-F5344CB8AC3E}">
        <p14:creationId xmlns:p14="http://schemas.microsoft.com/office/powerpoint/2010/main" val="3727430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09C207B-6FFF-4DF8-8EE9-CABF07D4882A}"/>
              </a:ext>
            </a:extLst>
          </p:cNvPr>
          <p:cNvSpPr>
            <a:spLocks noGrp="1"/>
          </p:cNvSpPr>
          <p:nvPr>
            <p:ph type="pic" sz="quarter" idx="10"/>
          </p:nvPr>
        </p:nvSpPr>
        <p:spPr>
          <a:xfrm>
            <a:off x="0" y="3267560"/>
            <a:ext cx="6568348" cy="3590440"/>
          </a:xfrm>
          <a:custGeom>
            <a:avLst/>
            <a:gdLst>
              <a:gd name="connsiteX0" fmla="*/ 0 w 6568348"/>
              <a:gd name="connsiteY0" fmla="*/ 0 h 3590440"/>
              <a:gd name="connsiteX1" fmla="*/ 6568348 w 6568348"/>
              <a:gd name="connsiteY1" fmla="*/ 0 h 3590440"/>
              <a:gd name="connsiteX2" fmla="*/ 6568348 w 6568348"/>
              <a:gd name="connsiteY2" fmla="*/ 3590440 h 3590440"/>
              <a:gd name="connsiteX3" fmla="*/ 0 w 6568348"/>
              <a:gd name="connsiteY3" fmla="*/ 3590440 h 3590440"/>
            </a:gdLst>
            <a:ahLst/>
            <a:cxnLst>
              <a:cxn ang="0">
                <a:pos x="connsiteX0" y="connsiteY0"/>
              </a:cxn>
              <a:cxn ang="0">
                <a:pos x="connsiteX1" y="connsiteY1"/>
              </a:cxn>
              <a:cxn ang="0">
                <a:pos x="connsiteX2" y="connsiteY2"/>
              </a:cxn>
              <a:cxn ang="0">
                <a:pos x="connsiteX3" y="connsiteY3"/>
              </a:cxn>
            </a:cxnLst>
            <a:rect l="l" t="t" r="r" b="b"/>
            <a:pathLst>
              <a:path w="6568348" h="3590440">
                <a:moveTo>
                  <a:pt x="0" y="0"/>
                </a:moveTo>
                <a:lnTo>
                  <a:pt x="6568348" y="0"/>
                </a:lnTo>
                <a:lnTo>
                  <a:pt x="6568348" y="3590440"/>
                </a:lnTo>
                <a:lnTo>
                  <a:pt x="0" y="3590440"/>
                </a:lnTo>
                <a:close/>
              </a:path>
            </a:pathLst>
          </a:custGeom>
        </p:spPr>
        <p:txBody>
          <a:bodyPr wrap="square">
            <a:noAutofit/>
          </a:bodyPr>
          <a:lstStyle/>
          <a:p>
            <a:endParaRPr lang="en-ID"/>
          </a:p>
        </p:txBody>
      </p:sp>
    </p:spTree>
    <p:extLst>
      <p:ext uri="{BB962C8B-B14F-4D97-AF65-F5344CB8AC3E}">
        <p14:creationId xmlns:p14="http://schemas.microsoft.com/office/powerpoint/2010/main" val="4267367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C86D818-3A1B-4132-8D3D-821B4D5945AA}"/>
              </a:ext>
            </a:extLst>
          </p:cNvPr>
          <p:cNvSpPr/>
          <p:nvPr userDrawn="1"/>
        </p:nvSpPr>
        <p:spPr>
          <a:xfrm>
            <a:off x="3943898" y="0"/>
            <a:ext cx="2525486" cy="19673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Picture Placeholder 6">
            <a:extLst>
              <a:ext uri="{FF2B5EF4-FFF2-40B4-BE49-F238E27FC236}">
                <a16:creationId xmlns:a16="http://schemas.microsoft.com/office/drawing/2014/main" id="{A00ACF2A-1F94-4A54-AEB5-CBD43A0D6730}"/>
              </a:ext>
            </a:extLst>
          </p:cNvPr>
          <p:cNvSpPr>
            <a:spLocks noGrp="1"/>
          </p:cNvSpPr>
          <p:nvPr>
            <p:ph type="pic" sz="quarter" idx="10"/>
          </p:nvPr>
        </p:nvSpPr>
        <p:spPr>
          <a:xfrm>
            <a:off x="4973782" y="609599"/>
            <a:ext cx="2991204" cy="5680365"/>
          </a:xfrm>
          <a:custGeom>
            <a:avLst/>
            <a:gdLst>
              <a:gd name="connsiteX0" fmla="*/ 0 w 2991204"/>
              <a:gd name="connsiteY0" fmla="*/ 0 h 5680365"/>
              <a:gd name="connsiteX1" fmla="*/ 2991204 w 2991204"/>
              <a:gd name="connsiteY1" fmla="*/ 0 h 5680365"/>
              <a:gd name="connsiteX2" fmla="*/ 2991204 w 2991204"/>
              <a:gd name="connsiteY2" fmla="*/ 5680365 h 5680365"/>
              <a:gd name="connsiteX3" fmla="*/ 0 w 2991204"/>
              <a:gd name="connsiteY3" fmla="*/ 5680365 h 5680365"/>
            </a:gdLst>
            <a:ahLst/>
            <a:cxnLst>
              <a:cxn ang="0">
                <a:pos x="connsiteX0" y="connsiteY0"/>
              </a:cxn>
              <a:cxn ang="0">
                <a:pos x="connsiteX1" y="connsiteY1"/>
              </a:cxn>
              <a:cxn ang="0">
                <a:pos x="connsiteX2" y="connsiteY2"/>
              </a:cxn>
              <a:cxn ang="0">
                <a:pos x="connsiteX3" y="connsiteY3"/>
              </a:cxn>
            </a:cxnLst>
            <a:rect l="l" t="t" r="r" b="b"/>
            <a:pathLst>
              <a:path w="2991204" h="5680365">
                <a:moveTo>
                  <a:pt x="0" y="0"/>
                </a:moveTo>
                <a:lnTo>
                  <a:pt x="2991204" y="0"/>
                </a:lnTo>
                <a:lnTo>
                  <a:pt x="2991204" y="5680365"/>
                </a:lnTo>
                <a:lnTo>
                  <a:pt x="0" y="5680365"/>
                </a:lnTo>
                <a:close/>
              </a:path>
            </a:pathLst>
          </a:custGeom>
        </p:spPr>
        <p:txBody>
          <a:bodyPr wrap="square">
            <a:noAutofit/>
          </a:bodyPr>
          <a:lstStyle/>
          <a:p>
            <a:endParaRPr lang="en-ID"/>
          </a:p>
        </p:txBody>
      </p:sp>
      <p:sp>
        <p:nvSpPr>
          <p:cNvPr id="10" name="Picture Placeholder 9">
            <a:extLst>
              <a:ext uri="{FF2B5EF4-FFF2-40B4-BE49-F238E27FC236}">
                <a16:creationId xmlns:a16="http://schemas.microsoft.com/office/drawing/2014/main" id="{EC80F5C6-35BF-41D4-8DFE-8CC52D238FF4}"/>
              </a:ext>
            </a:extLst>
          </p:cNvPr>
          <p:cNvSpPr>
            <a:spLocks noGrp="1"/>
          </p:cNvSpPr>
          <p:nvPr>
            <p:ph type="pic" sz="quarter" idx="11"/>
          </p:nvPr>
        </p:nvSpPr>
        <p:spPr>
          <a:xfrm>
            <a:off x="8188037" y="609600"/>
            <a:ext cx="2991204" cy="3616037"/>
          </a:xfrm>
          <a:custGeom>
            <a:avLst/>
            <a:gdLst>
              <a:gd name="connsiteX0" fmla="*/ 0 w 2991204"/>
              <a:gd name="connsiteY0" fmla="*/ 0 h 3616037"/>
              <a:gd name="connsiteX1" fmla="*/ 2991204 w 2991204"/>
              <a:gd name="connsiteY1" fmla="*/ 0 h 3616037"/>
              <a:gd name="connsiteX2" fmla="*/ 2991204 w 2991204"/>
              <a:gd name="connsiteY2" fmla="*/ 3616037 h 3616037"/>
              <a:gd name="connsiteX3" fmla="*/ 0 w 2991204"/>
              <a:gd name="connsiteY3" fmla="*/ 3616037 h 3616037"/>
            </a:gdLst>
            <a:ahLst/>
            <a:cxnLst>
              <a:cxn ang="0">
                <a:pos x="connsiteX0" y="connsiteY0"/>
              </a:cxn>
              <a:cxn ang="0">
                <a:pos x="connsiteX1" y="connsiteY1"/>
              </a:cxn>
              <a:cxn ang="0">
                <a:pos x="connsiteX2" y="connsiteY2"/>
              </a:cxn>
              <a:cxn ang="0">
                <a:pos x="connsiteX3" y="connsiteY3"/>
              </a:cxn>
            </a:cxnLst>
            <a:rect l="l" t="t" r="r" b="b"/>
            <a:pathLst>
              <a:path w="2991204" h="3616037">
                <a:moveTo>
                  <a:pt x="0" y="0"/>
                </a:moveTo>
                <a:lnTo>
                  <a:pt x="2991204" y="0"/>
                </a:lnTo>
                <a:lnTo>
                  <a:pt x="2991204" y="3616037"/>
                </a:lnTo>
                <a:lnTo>
                  <a:pt x="0" y="3616037"/>
                </a:lnTo>
                <a:close/>
              </a:path>
            </a:pathLst>
          </a:custGeom>
        </p:spPr>
        <p:txBody>
          <a:bodyPr wrap="square">
            <a:noAutofit/>
          </a:bodyPr>
          <a:lstStyle/>
          <a:p>
            <a:endParaRPr lang="en-ID"/>
          </a:p>
        </p:txBody>
      </p:sp>
    </p:spTree>
    <p:extLst>
      <p:ext uri="{BB962C8B-B14F-4D97-AF65-F5344CB8AC3E}">
        <p14:creationId xmlns:p14="http://schemas.microsoft.com/office/powerpoint/2010/main" val="932445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7B393B-91CD-4048-B604-7DCA5F17A503}"/>
              </a:ext>
            </a:extLst>
          </p:cNvPr>
          <p:cNvSpPr/>
          <p:nvPr userDrawn="1"/>
        </p:nvSpPr>
        <p:spPr>
          <a:xfrm>
            <a:off x="-2663" y="4404456"/>
            <a:ext cx="2525486" cy="19673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Picture Placeholder 5">
            <a:extLst>
              <a:ext uri="{FF2B5EF4-FFF2-40B4-BE49-F238E27FC236}">
                <a16:creationId xmlns:a16="http://schemas.microsoft.com/office/drawing/2014/main" id="{24892297-BA3C-4CAB-BBAE-F5D2BF351E4E}"/>
              </a:ext>
            </a:extLst>
          </p:cNvPr>
          <p:cNvSpPr>
            <a:spLocks noGrp="1"/>
          </p:cNvSpPr>
          <p:nvPr>
            <p:ph type="pic" sz="quarter" idx="10"/>
          </p:nvPr>
        </p:nvSpPr>
        <p:spPr>
          <a:xfrm>
            <a:off x="1025236" y="1269309"/>
            <a:ext cx="5805055" cy="4341358"/>
          </a:xfrm>
          <a:custGeom>
            <a:avLst/>
            <a:gdLst>
              <a:gd name="connsiteX0" fmla="*/ 0 w 5805055"/>
              <a:gd name="connsiteY0" fmla="*/ 0 h 4341358"/>
              <a:gd name="connsiteX1" fmla="*/ 5805055 w 5805055"/>
              <a:gd name="connsiteY1" fmla="*/ 0 h 4341358"/>
              <a:gd name="connsiteX2" fmla="*/ 5805055 w 5805055"/>
              <a:gd name="connsiteY2" fmla="*/ 4341358 h 4341358"/>
              <a:gd name="connsiteX3" fmla="*/ 0 w 5805055"/>
              <a:gd name="connsiteY3" fmla="*/ 4341358 h 4341358"/>
            </a:gdLst>
            <a:ahLst/>
            <a:cxnLst>
              <a:cxn ang="0">
                <a:pos x="connsiteX0" y="connsiteY0"/>
              </a:cxn>
              <a:cxn ang="0">
                <a:pos x="connsiteX1" y="connsiteY1"/>
              </a:cxn>
              <a:cxn ang="0">
                <a:pos x="connsiteX2" y="connsiteY2"/>
              </a:cxn>
              <a:cxn ang="0">
                <a:pos x="connsiteX3" y="connsiteY3"/>
              </a:cxn>
            </a:cxnLst>
            <a:rect l="l" t="t" r="r" b="b"/>
            <a:pathLst>
              <a:path w="5805055" h="4341358">
                <a:moveTo>
                  <a:pt x="0" y="0"/>
                </a:moveTo>
                <a:lnTo>
                  <a:pt x="5805055" y="0"/>
                </a:lnTo>
                <a:lnTo>
                  <a:pt x="5805055" y="4341358"/>
                </a:lnTo>
                <a:lnTo>
                  <a:pt x="0" y="4341358"/>
                </a:lnTo>
                <a:close/>
              </a:path>
            </a:pathLst>
          </a:custGeom>
        </p:spPr>
        <p:txBody>
          <a:bodyPr wrap="square">
            <a:noAutofit/>
          </a:bodyPr>
          <a:lstStyle/>
          <a:p>
            <a:endParaRPr lang="en-ID"/>
          </a:p>
        </p:txBody>
      </p:sp>
    </p:spTree>
    <p:extLst>
      <p:ext uri="{BB962C8B-B14F-4D97-AF65-F5344CB8AC3E}">
        <p14:creationId xmlns:p14="http://schemas.microsoft.com/office/powerpoint/2010/main" val="34102017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CDD41F4-3703-4114-B3FC-EC110C3CA24B}"/>
              </a:ext>
            </a:extLst>
          </p:cNvPr>
          <p:cNvSpPr>
            <a:spLocks noGrp="1"/>
          </p:cNvSpPr>
          <p:nvPr>
            <p:ph type="pic" sz="quarter" idx="10"/>
          </p:nvPr>
        </p:nvSpPr>
        <p:spPr>
          <a:xfrm>
            <a:off x="1079991" y="2724434"/>
            <a:ext cx="3932530" cy="2876759"/>
          </a:xfrm>
          <a:custGeom>
            <a:avLst/>
            <a:gdLst>
              <a:gd name="connsiteX0" fmla="*/ 0 w 3932530"/>
              <a:gd name="connsiteY0" fmla="*/ 0 h 2876759"/>
              <a:gd name="connsiteX1" fmla="*/ 3932530 w 3932530"/>
              <a:gd name="connsiteY1" fmla="*/ 0 h 2876759"/>
              <a:gd name="connsiteX2" fmla="*/ 3932530 w 3932530"/>
              <a:gd name="connsiteY2" fmla="*/ 2876759 h 2876759"/>
              <a:gd name="connsiteX3" fmla="*/ 0 w 3932530"/>
              <a:gd name="connsiteY3" fmla="*/ 2876759 h 2876759"/>
            </a:gdLst>
            <a:ahLst/>
            <a:cxnLst>
              <a:cxn ang="0">
                <a:pos x="connsiteX0" y="connsiteY0"/>
              </a:cxn>
              <a:cxn ang="0">
                <a:pos x="connsiteX1" y="connsiteY1"/>
              </a:cxn>
              <a:cxn ang="0">
                <a:pos x="connsiteX2" y="connsiteY2"/>
              </a:cxn>
              <a:cxn ang="0">
                <a:pos x="connsiteX3" y="connsiteY3"/>
              </a:cxn>
            </a:cxnLst>
            <a:rect l="l" t="t" r="r" b="b"/>
            <a:pathLst>
              <a:path w="3932530" h="2876759">
                <a:moveTo>
                  <a:pt x="0" y="0"/>
                </a:moveTo>
                <a:lnTo>
                  <a:pt x="3932530" y="0"/>
                </a:lnTo>
                <a:lnTo>
                  <a:pt x="3932530" y="2876759"/>
                </a:lnTo>
                <a:lnTo>
                  <a:pt x="0" y="2876759"/>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C7760937-4ACA-4AF7-A6DF-A29EA542CE15}"/>
              </a:ext>
            </a:extLst>
          </p:cNvPr>
          <p:cNvSpPr>
            <a:spLocks noGrp="1"/>
          </p:cNvSpPr>
          <p:nvPr>
            <p:ph type="pic" sz="quarter" idx="11"/>
          </p:nvPr>
        </p:nvSpPr>
        <p:spPr>
          <a:xfrm>
            <a:off x="5291774" y="2724433"/>
            <a:ext cx="3932530" cy="2876759"/>
          </a:xfrm>
          <a:custGeom>
            <a:avLst/>
            <a:gdLst>
              <a:gd name="connsiteX0" fmla="*/ 0 w 3932530"/>
              <a:gd name="connsiteY0" fmla="*/ 0 h 2876759"/>
              <a:gd name="connsiteX1" fmla="*/ 3932530 w 3932530"/>
              <a:gd name="connsiteY1" fmla="*/ 0 h 2876759"/>
              <a:gd name="connsiteX2" fmla="*/ 3932530 w 3932530"/>
              <a:gd name="connsiteY2" fmla="*/ 2876759 h 2876759"/>
              <a:gd name="connsiteX3" fmla="*/ 0 w 3932530"/>
              <a:gd name="connsiteY3" fmla="*/ 2876759 h 2876759"/>
            </a:gdLst>
            <a:ahLst/>
            <a:cxnLst>
              <a:cxn ang="0">
                <a:pos x="connsiteX0" y="connsiteY0"/>
              </a:cxn>
              <a:cxn ang="0">
                <a:pos x="connsiteX1" y="connsiteY1"/>
              </a:cxn>
              <a:cxn ang="0">
                <a:pos x="connsiteX2" y="connsiteY2"/>
              </a:cxn>
              <a:cxn ang="0">
                <a:pos x="connsiteX3" y="connsiteY3"/>
              </a:cxn>
            </a:cxnLst>
            <a:rect l="l" t="t" r="r" b="b"/>
            <a:pathLst>
              <a:path w="3932530" h="2876759">
                <a:moveTo>
                  <a:pt x="0" y="0"/>
                </a:moveTo>
                <a:lnTo>
                  <a:pt x="3932530" y="0"/>
                </a:lnTo>
                <a:lnTo>
                  <a:pt x="3932530" y="2876759"/>
                </a:lnTo>
                <a:lnTo>
                  <a:pt x="0" y="2876759"/>
                </a:lnTo>
                <a:close/>
              </a:path>
            </a:pathLst>
          </a:custGeom>
        </p:spPr>
        <p:txBody>
          <a:bodyPr wrap="square">
            <a:noAutofit/>
          </a:bodyPr>
          <a:lstStyle/>
          <a:p>
            <a:endParaRPr lang="en-ID"/>
          </a:p>
        </p:txBody>
      </p:sp>
    </p:spTree>
    <p:extLst>
      <p:ext uri="{BB962C8B-B14F-4D97-AF65-F5344CB8AC3E}">
        <p14:creationId xmlns:p14="http://schemas.microsoft.com/office/powerpoint/2010/main" val="34181691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D167E60-B3FE-4C11-80A0-4EB5A95F71DF}"/>
              </a:ext>
            </a:extLst>
          </p:cNvPr>
          <p:cNvSpPr>
            <a:spLocks noGrp="1"/>
          </p:cNvSpPr>
          <p:nvPr>
            <p:ph type="pic" sz="quarter" idx="10"/>
          </p:nvPr>
        </p:nvSpPr>
        <p:spPr>
          <a:xfrm>
            <a:off x="1044447" y="1591631"/>
            <a:ext cx="10103103" cy="4370747"/>
          </a:xfrm>
          <a:custGeom>
            <a:avLst/>
            <a:gdLst>
              <a:gd name="connsiteX0" fmla="*/ 0 w 10103103"/>
              <a:gd name="connsiteY0" fmla="*/ 0 h 4370747"/>
              <a:gd name="connsiteX1" fmla="*/ 10103103 w 10103103"/>
              <a:gd name="connsiteY1" fmla="*/ 0 h 4370747"/>
              <a:gd name="connsiteX2" fmla="*/ 10103103 w 10103103"/>
              <a:gd name="connsiteY2" fmla="*/ 4370747 h 4370747"/>
              <a:gd name="connsiteX3" fmla="*/ 0 w 10103103"/>
              <a:gd name="connsiteY3" fmla="*/ 4370747 h 4370747"/>
            </a:gdLst>
            <a:ahLst/>
            <a:cxnLst>
              <a:cxn ang="0">
                <a:pos x="connsiteX0" y="connsiteY0"/>
              </a:cxn>
              <a:cxn ang="0">
                <a:pos x="connsiteX1" y="connsiteY1"/>
              </a:cxn>
              <a:cxn ang="0">
                <a:pos x="connsiteX2" y="connsiteY2"/>
              </a:cxn>
              <a:cxn ang="0">
                <a:pos x="connsiteX3" y="connsiteY3"/>
              </a:cxn>
            </a:cxnLst>
            <a:rect l="l" t="t" r="r" b="b"/>
            <a:pathLst>
              <a:path w="10103103" h="4370747">
                <a:moveTo>
                  <a:pt x="0" y="0"/>
                </a:moveTo>
                <a:lnTo>
                  <a:pt x="10103103" y="0"/>
                </a:lnTo>
                <a:lnTo>
                  <a:pt x="10103103" y="4370747"/>
                </a:lnTo>
                <a:lnTo>
                  <a:pt x="0" y="4370747"/>
                </a:lnTo>
                <a:close/>
              </a:path>
            </a:pathLst>
          </a:custGeom>
        </p:spPr>
        <p:txBody>
          <a:bodyPr wrap="square">
            <a:noAutofit/>
          </a:bodyPr>
          <a:lstStyle/>
          <a:p>
            <a:endParaRPr lang="en-ID"/>
          </a:p>
        </p:txBody>
      </p:sp>
    </p:spTree>
    <p:extLst>
      <p:ext uri="{BB962C8B-B14F-4D97-AF65-F5344CB8AC3E}">
        <p14:creationId xmlns:p14="http://schemas.microsoft.com/office/powerpoint/2010/main" val="247898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1C90F-7341-48D3-9548-8215881FF593}"/>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77400E51-1F74-4AA6-9547-231E79DA25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F835D432-0A1D-42EA-8E56-744154ED8900}"/>
              </a:ext>
            </a:extLst>
          </p:cNvPr>
          <p:cNvSpPr>
            <a:spLocks noGrp="1"/>
          </p:cNvSpPr>
          <p:nvPr>
            <p:ph type="dt" sz="half" idx="10"/>
          </p:nvPr>
        </p:nvSpPr>
        <p:spPr/>
        <p:txBody>
          <a:bodyPr/>
          <a:lstStyle/>
          <a:p>
            <a:fld id="{D83FD389-FFFD-42AF-83A5-A54D0141582E}" type="datetimeFigureOut">
              <a:rPr lang="en-ID" smtClean="0"/>
              <a:t>26/10/2021</a:t>
            </a:fld>
            <a:endParaRPr lang="en-ID"/>
          </a:p>
        </p:txBody>
      </p:sp>
      <p:sp>
        <p:nvSpPr>
          <p:cNvPr id="5" name="Footer Placeholder 4">
            <a:extLst>
              <a:ext uri="{FF2B5EF4-FFF2-40B4-BE49-F238E27FC236}">
                <a16:creationId xmlns:a16="http://schemas.microsoft.com/office/drawing/2014/main" id="{594DB282-C7C0-4CB5-9616-CDF3A6D432CA}"/>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8ADEF11D-26BE-44EB-A25C-5EE440C98FD7}"/>
              </a:ext>
            </a:extLst>
          </p:cNvPr>
          <p:cNvSpPr>
            <a:spLocks noGrp="1"/>
          </p:cNvSpPr>
          <p:nvPr>
            <p:ph type="sldNum" sz="quarter" idx="12"/>
          </p:nvPr>
        </p:nvSpPr>
        <p:spPr/>
        <p:txBody>
          <a:bodyPr/>
          <a:lstStyle/>
          <a:p>
            <a:fld id="{0212F70F-A253-4A0B-92EE-C8695905A08D}" type="slidenum">
              <a:rPr lang="en-ID" smtClean="0"/>
              <a:t>‹#›</a:t>
            </a:fld>
            <a:endParaRPr lang="en-ID"/>
          </a:p>
        </p:txBody>
      </p:sp>
    </p:spTree>
    <p:extLst>
      <p:ext uri="{BB962C8B-B14F-4D97-AF65-F5344CB8AC3E}">
        <p14:creationId xmlns:p14="http://schemas.microsoft.com/office/powerpoint/2010/main" val="19652121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BF3383CE-705E-43EB-B03B-A49728DA1CC8}"/>
              </a:ext>
            </a:extLst>
          </p:cNvPr>
          <p:cNvSpPr>
            <a:spLocks noGrp="1"/>
          </p:cNvSpPr>
          <p:nvPr>
            <p:ph type="pic" sz="quarter" idx="10"/>
          </p:nvPr>
        </p:nvSpPr>
        <p:spPr>
          <a:xfrm>
            <a:off x="7523018" y="0"/>
            <a:ext cx="4668982" cy="6858000"/>
          </a:xfrm>
          <a:custGeom>
            <a:avLst/>
            <a:gdLst>
              <a:gd name="connsiteX0" fmla="*/ 0 w 4668982"/>
              <a:gd name="connsiteY0" fmla="*/ 0 h 6858000"/>
              <a:gd name="connsiteX1" fmla="*/ 4668982 w 4668982"/>
              <a:gd name="connsiteY1" fmla="*/ 0 h 6858000"/>
              <a:gd name="connsiteX2" fmla="*/ 4668982 w 4668982"/>
              <a:gd name="connsiteY2" fmla="*/ 6858000 h 6858000"/>
              <a:gd name="connsiteX3" fmla="*/ 0 w 466898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668982" h="6858000">
                <a:moveTo>
                  <a:pt x="0" y="0"/>
                </a:moveTo>
                <a:lnTo>
                  <a:pt x="4668982" y="0"/>
                </a:lnTo>
                <a:lnTo>
                  <a:pt x="4668982" y="6858000"/>
                </a:lnTo>
                <a:lnTo>
                  <a:pt x="0" y="6858000"/>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1109318E-2707-4D6F-8190-4965A4057388}"/>
              </a:ext>
            </a:extLst>
          </p:cNvPr>
          <p:cNvSpPr>
            <a:spLocks noGrp="1"/>
          </p:cNvSpPr>
          <p:nvPr>
            <p:ph type="pic" sz="quarter" idx="11"/>
          </p:nvPr>
        </p:nvSpPr>
        <p:spPr>
          <a:xfrm>
            <a:off x="3384816" y="2758062"/>
            <a:ext cx="4828479" cy="2800231"/>
          </a:xfrm>
          <a:custGeom>
            <a:avLst/>
            <a:gdLst>
              <a:gd name="connsiteX0" fmla="*/ 0 w 4828479"/>
              <a:gd name="connsiteY0" fmla="*/ 0 h 2800231"/>
              <a:gd name="connsiteX1" fmla="*/ 4828479 w 4828479"/>
              <a:gd name="connsiteY1" fmla="*/ 0 h 2800231"/>
              <a:gd name="connsiteX2" fmla="*/ 4828479 w 4828479"/>
              <a:gd name="connsiteY2" fmla="*/ 2800231 h 2800231"/>
              <a:gd name="connsiteX3" fmla="*/ 0 w 4828479"/>
              <a:gd name="connsiteY3" fmla="*/ 2800231 h 2800231"/>
            </a:gdLst>
            <a:ahLst/>
            <a:cxnLst>
              <a:cxn ang="0">
                <a:pos x="connsiteX0" y="connsiteY0"/>
              </a:cxn>
              <a:cxn ang="0">
                <a:pos x="connsiteX1" y="connsiteY1"/>
              </a:cxn>
              <a:cxn ang="0">
                <a:pos x="connsiteX2" y="connsiteY2"/>
              </a:cxn>
              <a:cxn ang="0">
                <a:pos x="connsiteX3" y="connsiteY3"/>
              </a:cxn>
            </a:cxnLst>
            <a:rect l="l" t="t" r="r" b="b"/>
            <a:pathLst>
              <a:path w="4828479" h="2800231">
                <a:moveTo>
                  <a:pt x="0" y="0"/>
                </a:moveTo>
                <a:lnTo>
                  <a:pt x="4828479" y="0"/>
                </a:lnTo>
                <a:lnTo>
                  <a:pt x="4828479" y="2800231"/>
                </a:lnTo>
                <a:lnTo>
                  <a:pt x="0" y="2800231"/>
                </a:lnTo>
                <a:close/>
              </a:path>
            </a:pathLst>
          </a:custGeom>
        </p:spPr>
        <p:txBody>
          <a:bodyPr wrap="square">
            <a:noAutofit/>
          </a:bodyPr>
          <a:lstStyle/>
          <a:p>
            <a:endParaRPr lang="en-ID"/>
          </a:p>
        </p:txBody>
      </p:sp>
    </p:spTree>
    <p:extLst>
      <p:ext uri="{BB962C8B-B14F-4D97-AF65-F5344CB8AC3E}">
        <p14:creationId xmlns:p14="http://schemas.microsoft.com/office/powerpoint/2010/main" val="37484174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079C1F9-75E2-4A8A-AFE4-50CE7B01E810}"/>
              </a:ext>
            </a:extLst>
          </p:cNvPr>
          <p:cNvSpPr>
            <a:spLocks noGrp="1"/>
          </p:cNvSpPr>
          <p:nvPr>
            <p:ph type="pic" sz="quarter" idx="10"/>
          </p:nvPr>
        </p:nvSpPr>
        <p:spPr>
          <a:xfrm>
            <a:off x="-1" y="3429000"/>
            <a:ext cx="6096001" cy="3445167"/>
          </a:xfrm>
          <a:custGeom>
            <a:avLst/>
            <a:gdLst>
              <a:gd name="connsiteX0" fmla="*/ 0 w 6160661"/>
              <a:gd name="connsiteY0" fmla="*/ 0 h 2790882"/>
              <a:gd name="connsiteX1" fmla="*/ 5864521 w 6160661"/>
              <a:gd name="connsiteY1" fmla="*/ 0 h 2790882"/>
              <a:gd name="connsiteX2" fmla="*/ 6160661 w 6160661"/>
              <a:gd name="connsiteY2" fmla="*/ 296140 h 2790882"/>
              <a:gd name="connsiteX3" fmla="*/ 6160661 w 6160661"/>
              <a:gd name="connsiteY3" fmla="*/ 2790882 h 2790882"/>
              <a:gd name="connsiteX4" fmla="*/ 0 w 6160661"/>
              <a:gd name="connsiteY4" fmla="*/ 2790882 h 27908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60661" h="2790882">
                <a:moveTo>
                  <a:pt x="0" y="0"/>
                </a:moveTo>
                <a:lnTo>
                  <a:pt x="5864521" y="0"/>
                </a:lnTo>
                <a:cubicBezTo>
                  <a:pt x="6028075" y="0"/>
                  <a:pt x="6160661" y="132586"/>
                  <a:pt x="6160661" y="296140"/>
                </a:cubicBezTo>
                <a:lnTo>
                  <a:pt x="6160661" y="2790882"/>
                </a:lnTo>
                <a:lnTo>
                  <a:pt x="0" y="2790882"/>
                </a:lnTo>
                <a:close/>
              </a:path>
            </a:pathLst>
          </a:custGeom>
        </p:spPr>
        <p:txBody>
          <a:bodyPr wrap="square">
            <a:noAutofit/>
          </a:bodyPr>
          <a:lstStyle/>
          <a:p>
            <a:endParaRPr lang="en-ID"/>
          </a:p>
        </p:txBody>
      </p:sp>
    </p:spTree>
    <p:extLst>
      <p:ext uri="{BB962C8B-B14F-4D97-AF65-F5344CB8AC3E}">
        <p14:creationId xmlns:p14="http://schemas.microsoft.com/office/powerpoint/2010/main" val="3804908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07243BE-B037-4489-B7E3-23F3FDFE43B3}"/>
              </a:ext>
            </a:extLst>
          </p:cNvPr>
          <p:cNvSpPr/>
          <p:nvPr userDrawn="1"/>
        </p:nvSpPr>
        <p:spPr>
          <a:xfrm>
            <a:off x="4364183" y="-1"/>
            <a:ext cx="7827818" cy="41286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Picture Placeholder 5">
            <a:extLst>
              <a:ext uri="{FF2B5EF4-FFF2-40B4-BE49-F238E27FC236}">
                <a16:creationId xmlns:a16="http://schemas.microsoft.com/office/drawing/2014/main" id="{E7CAD297-C3A4-4890-A67F-27A41209944E}"/>
              </a:ext>
            </a:extLst>
          </p:cNvPr>
          <p:cNvSpPr>
            <a:spLocks noGrp="1"/>
          </p:cNvSpPr>
          <p:nvPr>
            <p:ph type="pic" sz="quarter" idx="10"/>
          </p:nvPr>
        </p:nvSpPr>
        <p:spPr>
          <a:xfrm>
            <a:off x="1840446" y="1274618"/>
            <a:ext cx="4636591" cy="5583382"/>
          </a:xfrm>
          <a:custGeom>
            <a:avLst/>
            <a:gdLst>
              <a:gd name="connsiteX0" fmla="*/ 0 w 4636591"/>
              <a:gd name="connsiteY0" fmla="*/ 0 h 5583382"/>
              <a:gd name="connsiteX1" fmla="*/ 4636591 w 4636591"/>
              <a:gd name="connsiteY1" fmla="*/ 0 h 5583382"/>
              <a:gd name="connsiteX2" fmla="*/ 4636591 w 4636591"/>
              <a:gd name="connsiteY2" fmla="*/ 5583382 h 5583382"/>
              <a:gd name="connsiteX3" fmla="*/ 0 w 4636591"/>
              <a:gd name="connsiteY3" fmla="*/ 5583382 h 5583382"/>
            </a:gdLst>
            <a:ahLst/>
            <a:cxnLst>
              <a:cxn ang="0">
                <a:pos x="connsiteX0" y="connsiteY0"/>
              </a:cxn>
              <a:cxn ang="0">
                <a:pos x="connsiteX1" y="connsiteY1"/>
              </a:cxn>
              <a:cxn ang="0">
                <a:pos x="connsiteX2" y="connsiteY2"/>
              </a:cxn>
              <a:cxn ang="0">
                <a:pos x="connsiteX3" y="connsiteY3"/>
              </a:cxn>
            </a:cxnLst>
            <a:rect l="l" t="t" r="r" b="b"/>
            <a:pathLst>
              <a:path w="4636591" h="5583382">
                <a:moveTo>
                  <a:pt x="0" y="0"/>
                </a:moveTo>
                <a:lnTo>
                  <a:pt x="4636591" y="0"/>
                </a:lnTo>
                <a:lnTo>
                  <a:pt x="4636591" y="5583382"/>
                </a:lnTo>
                <a:lnTo>
                  <a:pt x="0" y="5583382"/>
                </a:lnTo>
                <a:close/>
              </a:path>
            </a:pathLst>
          </a:custGeom>
        </p:spPr>
        <p:txBody>
          <a:bodyPr wrap="square">
            <a:noAutofit/>
          </a:bodyPr>
          <a:lstStyle/>
          <a:p>
            <a:endParaRPr lang="en-ID"/>
          </a:p>
        </p:txBody>
      </p:sp>
    </p:spTree>
    <p:extLst>
      <p:ext uri="{BB962C8B-B14F-4D97-AF65-F5344CB8AC3E}">
        <p14:creationId xmlns:p14="http://schemas.microsoft.com/office/powerpoint/2010/main" val="22287406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12027964-7ACB-4282-80B4-9583F78DBB21}"/>
              </a:ext>
            </a:extLst>
          </p:cNvPr>
          <p:cNvSpPr>
            <a:spLocks noGrp="1"/>
          </p:cNvSpPr>
          <p:nvPr>
            <p:ph type="pic" sz="quarter" idx="10"/>
          </p:nvPr>
        </p:nvSpPr>
        <p:spPr>
          <a:xfrm>
            <a:off x="0" y="0"/>
            <a:ext cx="5430982" cy="6858000"/>
          </a:xfrm>
          <a:custGeom>
            <a:avLst/>
            <a:gdLst>
              <a:gd name="connsiteX0" fmla="*/ 0 w 5430982"/>
              <a:gd name="connsiteY0" fmla="*/ 0 h 6858000"/>
              <a:gd name="connsiteX1" fmla="*/ 5430982 w 5430982"/>
              <a:gd name="connsiteY1" fmla="*/ 0 h 6858000"/>
              <a:gd name="connsiteX2" fmla="*/ 5430982 w 5430982"/>
              <a:gd name="connsiteY2" fmla="*/ 6858000 h 6858000"/>
              <a:gd name="connsiteX3" fmla="*/ 0 w 543098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430982" h="6858000">
                <a:moveTo>
                  <a:pt x="0" y="0"/>
                </a:moveTo>
                <a:lnTo>
                  <a:pt x="5430982" y="0"/>
                </a:lnTo>
                <a:lnTo>
                  <a:pt x="5430982" y="6858000"/>
                </a:lnTo>
                <a:lnTo>
                  <a:pt x="0" y="6858000"/>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5BB43296-7131-4EA4-977F-782EF0C3DFAD}"/>
              </a:ext>
            </a:extLst>
          </p:cNvPr>
          <p:cNvSpPr>
            <a:spLocks noGrp="1"/>
          </p:cNvSpPr>
          <p:nvPr>
            <p:ph type="pic" sz="quarter" idx="11"/>
          </p:nvPr>
        </p:nvSpPr>
        <p:spPr>
          <a:xfrm>
            <a:off x="8520545" y="4128654"/>
            <a:ext cx="3671455" cy="2729345"/>
          </a:xfrm>
          <a:custGeom>
            <a:avLst/>
            <a:gdLst>
              <a:gd name="connsiteX0" fmla="*/ 0 w 3671455"/>
              <a:gd name="connsiteY0" fmla="*/ 0 h 2729345"/>
              <a:gd name="connsiteX1" fmla="*/ 3671455 w 3671455"/>
              <a:gd name="connsiteY1" fmla="*/ 0 h 2729345"/>
              <a:gd name="connsiteX2" fmla="*/ 3671455 w 3671455"/>
              <a:gd name="connsiteY2" fmla="*/ 2729345 h 2729345"/>
              <a:gd name="connsiteX3" fmla="*/ 0 w 3671455"/>
              <a:gd name="connsiteY3" fmla="*/ 2729345 h 2729345"/>
            </a:gdLst>
            <a:ahLst/>
            <a:cxnLst>
              <a:cxn ang="0">
                <a:pos x="connsiteX0" y="connsiteY0"/>
              </a:cxn>
              <a:cxn ang="0">
                <a:pos x="connsiteX1" y="connsiteY1"/>
              </a:cxn>
              <a:cxn ang="0">
                <a:pos x="connsiteX2" y="connsiteY2"/>
              </a:cxn>
              <a:cxn ang="0">
                <a:pos x="connsiteX3" y="connsiteY3"/>
              </a:cxn>
            </a:cxnLst>
            <a:rect l="l" t="t" r="r" b="b"/>
            <a:pathLst>
              <a:path w="3671455" h="2729345">
                <a:moveTo>
                  <a:pt x="0" y="0"/>
                </a:moveTo>
                <a:lnTo>
                  <a:pt x="3671455" y="0"/>
                </a:lnTo>
                <a:lnTo>
                  <a:pt x="3671455" y="2729345"/>
                </a:lnTo>
                <a:lnTo>
                  <a:pt x="0" y="2729345"/>
                </a:lnTo>
                <a:close/>
              </a:path>
            </a:pathLst>
          </a:custGeom>
        </p:spPr>
        <p:txBody>
          <a:bodyPr wrap="square">
            <a:noAutofit/>
          </a:bodyPr>
          <a:lstStyle/>
          <a:p>
            <a:endParaRPr lang="en-ID"/>
          </a:p>
        </p:txBody>
      </p:sp>
    </p:spTree>
    <p:extLst>
      <p:ext uri="{BB962C8B-B14F-4D97-AF65-F5344CB8AC3E}">
        <p14:creationId xmlns:p14="http://schemas.microsoft.com/office/powerpoint/2010/main" val="5463904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2" name="Rectangle: Rounded Corners 10">
            <a:extLst>
              <a:ext uri="{FF2B5EF4-FFF2-40B4-BE49-F238E27FC236}">
                <a16:creationId xmlns:a16="http://schemas.microsoft.com/office/drawing/2014/main" id="{D3AAFD40-E9F9-40BF-968E-23FF1E2B2813}"/>
              </a:ext>
            </a:extLst>
          </p:cNvPr>
          <p:cNvSpPr/>
          <p:nvPr userDrawn="1"/>
        </p:nvSpPr>
        <p:spPr>
          <a:xfrm>
            <a:off x="1011382" y="2327564"/>
            <a:ext cx="3129352" cy="3997034"/>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Rounded Corners 10">
            <a:extLst>
              <a:ext uri="{FF2B5EF4-FFF2-40B4-BE49-F238E27FC236}">
                <a16:creationId xmlns:a16="http://schemas.microsoft.com/office/drawing/2014/main" id="{AD7AABEB-3022-478F-AA7A-FE4C9B0DE857}"/>
              </a:ext>
            </a:extLst>
          </p:cNvPr>
          <p:cNvSpPr/>
          <p:nvPr userDrawn="1"/>
        </p:nvSpPr>
        <p:spPr>
          <a:xfrm>
            <a:off x="4553191" y="2327564"/>
            <a:ext cx="3129352" cy="3997034"/>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10">
            <a:extLst>
              <a:ext uri="{FF2B5EF4-FFF2-40B4-BE49-F238E27FC236}">
                <a16:creationId xmlns:a16="http://schemas.microsoft.com/office/drawing/2014/main" id="{7C43F698-B530-4EBA-93D5-28CCD1DED51E}"/>
              </a:ext>
            </a:extLst>
          </p:cNvPr>
          <p:cNvSpPr/>
          <p:nvPr userDrawn="1"/>
        </p:nvSpPr>
        <p:spPr>
          <a:xfrm>
            <a:off x="8065121" y="2327564"/>
            <a:ext cx="3129352" cy="3997034"/>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Picture Placeholder 9">
            <a:extLst>
              <a:ext uri="{FF2B5EF4-FFF2-40B4-BE49-F238E27FC236}">
                <a16:creationId xmlns:a16="http://schemas.microsoft.com/office/drawing/2014/main" id="{D07514D0-E2D6-40F5-A17C-5184B4FA2BB5}"/>
              </a:ext>
            </a:extLst>
          </p:cNvPr>
          <p:cNvSpPr>
            <a:spLocks noGrp="1"/>
          </p:cNvSpPr>
          <p:nvPr>
            <p:ph type="pic" sz="quarter" idx="10"/>
          </p:nvPr>
        </p:nvSpPr>
        <p:spPr>
          <a:xfrm>
            <a:off x="1011382" y="3455762"/>
            <a:ext cx="3129352" cy="2030750"/>
          </a:xfrm>
          <a:custGeom>
            <a:avLst/>
            <a:gdLst>
              <a:gd name="connsiteX0" fmla="*/ 0 w 3129352"/>
              <a:gd name="connsiteY0" fmla="*/ 0 h 2030750"/>
              <a:gd name="connsiteX1" fmla="*/ 3129352 w 3129352"/>
              <a:gd name="connsiteY1" fmla="*/ 0 h 2030750"/>
              <a:gd name="connsiteX2" fmla="*/ 3129352 w 3129352"/>
              <a:gd name="connsiteY2" fmla="*/ 2030750 h 2030750"/>
              <a:gd name="connsiteX3" fmla="*/ 0 w 3129352"/>
              <a:gd name="connsiteY3" fmla="*/ 2030750 h 2030750"/>
            </a:gdLst>
            <a:ahLst/>
            <a:cxnLst>
              <a:cxn ang="0">
                <a:pos x="connsiteX0" y="connsiteY0"/>
              </a:cxn>
              <a:cxn ang="0">
                <a:pos x="connsiteX1" y="connsiteY1"/>
              </a:cxn>
              <a:cxn ang="0">
                <a:pos x="connsiteX2" y="connsiteY2"/>
              </a:cxn>
              <a:cxn ang="0">
                <a:pos x="connsiteX3" y="connsiteY3"/>
              </a:cxn>
            </a:cxnLst>
            <a:rect l="l" t="t" r="r" b="b"/>
            <a:pathLst>
              <a:path w="3129352" h="2030750">
                <a:moveTo>
                  <a:pt x="0" y="0"/>
                </a:moveTo>
                <a:lnTo>
                  <a:pt x="3129352" y="0"/>
                </a:lnTo>
                <a:lnTo>
                  <a:pt x="3129352" y="2030750"/>
                </a:lnTo>
                <a:lnTo>
                  <a:pt x="0" y="2030750"/>
                </a:lnTo>
                <a:close/>
              </a:path>
            </a:pathLst>
          </a:custGeom>
        </p:spPr>
        <p:txBody>
          <a:bodyPr wrap="square">
            <a:noAutofit/>
          </a:bodyPr>
          <a:lstStyle/>
          <a:p>
            <a:endParaRPr lang="en-ID"/>
          </a:p>
        </p:txBody>
      </p:sp>
      <p:sp>
        <p:nvSpPr>
          <p:cNvPr id="13" name="Picture Placeholder 12">
            <a:extLst>
              <a:ext uri="{FF2B5EF4-FFF2-40B4-BE49-F238E27FC236}">
                <a16:creationId xmlns:a16="http://schemas.microsoft.com/office/drawing/2014/main" id="{D450E423-BFD2-49ED-A5E4-1466FC2428FC}"/>
              </a:ext>
            </a:extLst>
          </p:cNvPr>
          <p:cNvSpPr>
            <a:spLocks noGrp="1"/>
          </p:cNvSpPr>
          <p:nvPr>
            <p:ph type="pic" sz="quarter" idx="11"/>
          </p:nvPr>
        </p:nvSpPr>
        <p:spPr>
          <a:xfrm>
            <a:off x="4553191" y="3455762"/>
            <a:ext cx="3129352" cy="2030750"/>
          </a:xfrm>
          <a:custGeom>
            <a:avLst/>
            <a:gdLst>
              <a:gd name="connsiteX0" fmla="*/ 0 w 3129352"/>
              <a:gd name="connsiteY0" fmla="*/ 0 h 2030750"/>
              <a:gd name="connsiteX1" fmla="*/ 3129352 w 3129352"/>
              <a:gd name="connsiteY1" fmla="*/ 0 h 2030750"/>
              <a:gd name="connsiteX2" fmla="*/ 3129352 w 3129352"/>
              <a:gd name="connsiteY2" fmla="*/ 2030750 h 2030750"/>
              <a:gd name="connsiteX3" fmla="*/ 0 w 3129352"/>
              <a:gd name="connsiteY3" fmla="*/ 2030750 h 2030750"/>
            </a:gdLst>
            <a:ahLst/>
            <a:cxnLst>
              <a:cxn ang="0">
                <a:pos x="connsiteX0" y="connsiteY0"/>
              </a:cxn>
              <a:cxn ang="0">
                <a:pos x="connsiteX1" y="connsiteY1"/>
              </a:cxn>
              <a:cxn ang="0">
                <a:pos x="connsiteX2" y="connsiteY2"/>
              </a:cxn>
              <a:cxn ang="0">
                <a:pos x="connsiteX3" y="connsiteY3"/>
              </a:cxn>
            </a:cxnLst>
            <a:rect l="l" t="t" r="r" b="b"/>
            <a:pathLst>
              <a:path w="3129352" h="2030750">
                <a:moveTo>
                  <a:pt x="0" y="0"/>
                </a:moveTo>
                <a:lnTo>
                  <a:pt x="3129352" y="0"/>
                </a:lnTo>
                <a:lnTo>
                  <a:pt x="3129352" y="2030750"/>
                </a:lnTo>
                <a:lnTo>
                  <a:pt x="0" y="2030750"/>
                </a:lnTo>
                <a:close/>
              </a:path>
            </a:pathLst>
          </a:custGeom>
        </p:spPr>
        <p:txBody>
          <a:bodyPr wrap="square">
            <a:noAutofit/>
          </a:bodyPr>
          <a:lstStyle/>
          <a:p>
            <a:endParaRPr lang="en-ID"/>
          </a:p>
        </p:txBody>
      </p:sp>
      <p:sp>
        <p:nvSpPr>
          <p:cNvPr id="16" name="Picture Placeholder 15">
            <a:extLst>
              <a:ext uri="{FF2B5EF4-FFF2-40B4-BE49-F238E27FC236}">
                <a16:creationId xmlns:a16="http://schemas.microsoft.com/office/drawing/2014/main" id="{152B7080-B256-4A63-B0C9-AE2DD9F205AD}"/>
              </a:ext>
            </a:extLst>
          </p:cNvPr>
          <p:cNvSpPr>
            <a:spLocks noGrp="1"/>
          </p:cNvSpPr>
          <p:nvPr>
            <p:ph type="pic" sz="quarter" idx="12"/>
          </p:nvPr>
        </p:nvSpPr>
        <p:spPr>
          <a:xfrm>
            <a:off x="8065121" y="3455762"/>
            <a:ext cx="3129352" cy="2030750"/>
          </a:xfrm>
          <a:custGeom>
            <a:avLst/>
            <a:gdLst>
              <a:gd name="connsiteX0" fmla="*/ 0 w 3129352"/>
              <a:gd name="connsiteY0" fmla="*/ 0 h 2030750"/>
              <a:gd name="connsiteX1" fmla="*/ 3129352 w 3129352"/>
              <a:gd name="connsiteY1" fmla="*/ 0 h 2030750"/>
              <a:gd name="connsiteX2" fmla="*/ 3129352 w 3129352"/>
              <a:gd name="connsiteY2" fmla="*/ 2030750 h 2030750"/>
              <a:gd name="connsiteX3" fmla="*/ 0 w 3129352"/>
              <a:gd name="connsiteY3" fmla="*/ 2030750 h 2030750"/>
            </a:gdLst>
            <a:ahLst/>
            <a:cxnLst>
              <a:cxn ang="0">
                <a:pos x="connsiteX0" y="connsiteY0"/>
              </a:cxn>
              <a:cxn ang="0">
                <a:pos x="connsiteX1" y="connsiteY1"/>
              </a:cxn>
              <a:cxn ang="0">
                <a:pos x="connsiteX2" y="connsiteY2"/>
              </a:cxn>
              <a:cxn ang="0">
                <a:pos x="connsiteX3" y="connsiteY3"/>
              </a:cxn>
            </a:cxnLst>
            <a:rect l="l" t="t" r="r" b="b"/>
            <a:pathLst>
              <a:path w="3129352" h="2030750">
                <a:moveTo>
                  <a:pt x="0" y="0"/>
                </a:moveTo>
                <a:lnTo>
                  <a:pt x="3129352" y="0"/>
                </a:lnTo>
                <a:lnTo>
                  <a:pt x="3129352" y="2030750"/>
                </a:lnTo>
                <a:lnTo>
                  <a:pt x="0" y="2030750"/>
                </a:lnTo>
                <a:close/>
              </a:path>
            </a:pathLst>
          </a:custGeom>
        </p:spPr>
        <p:txBody>
          <a:bodyPr wrap="square">
            <a:noAutofit/>
          </a:bodyPr>
          <a:lstStyle/>
          <a:p>
            <a:endParaRPr lang="en-ID"/>
          </a:p>
        </p:txBody>
      </p:sp>
    </p:spTree>
    <p:extLst>
      <p:ext uri="{BB962C8B-B14F-4D97-AF65-F5344CB8AC3E}">
        <p14:creationId xmlns:p14="http://schemas.microsoft.com/office/powerpoint/2010/main" val="28448968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5F3C00-E3DC-429A-A88B-2D31EA7D5D27}"/>
              </a:ext>
            </a:extLst>
          </p:cNvPr>
          <p:cNvSpPr/>
          <p:nvPr userDrawn="1"/>
        </p:nvSpPr>
        <p:spPr>
          <a:xfrm>
            <a:off x="-1" y="0"/>
            <a:ext cx="10229891" cy="28123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Picture Placeholder 5">
            <a:extLst>
              <a:ext uri="{FF2B5EF4-FFF2-40B4-BE49-F238E27FC236}">
                <a16:creationId xmlns:a16="http://schemas.microsoft.com/office/drawing/2014/main" id="{FD4C0DCA-9E1A-487A-95C4-3FFC58D76013}"/>
              </a:ext>
            </a:extLst>
          </p:cNvPr>
          <p:cNvSpPr>
            <a:spLocks noGrp="1"/>
          </p:cNvSpPr>
          <p:nvPr>
            <p:ph type="pic" sz="quarter" idx="10"/>
          </p:nvPr>
        </p:nvSpPr>
        <p:spPr>
          <a:xfrm>
            <a:off x="7523019" y="1333114"/>
            <a:ext cx="3948546" cy="5524886"/>
          </a:xfrm>
          <a:custGeom>
            <a:avLst/>
            <a:gdLst>
              <a:gd name="connsiteX0" fmla="*/ 0 w 3948546"/>
              <a:gd name="connsiteY0" fmla="*/ 0 h 5524886"/>
              <a:gd name="connsiteX1" fmla="*/ 3948546 w 3948546"/>
              <a:gd name="connsiteY1" fmla="*/ 0 h 5524886"/>
              <a:gd name="connsiteX2" fmla="*/ 3948546 w 3948546"/>
              <a:gd name="connsiteY2" fmla="*/ 5524886 h 5524886"/>
              <a:gd name="connsiteX3" fmla="*/ 0 w 3948546"/>
              <a:gd name="connsiteY3" fmla="*/ 5524886 h 5524886"/>
            </a:gdLst>
            <a:ahLst/>
            <a:cxnLst>
              <a:cxn ang="0">
                <a:pos x="connsiteX0" y="connsiteY0"/>
              </a:cxn>
              <a:cxn ang="0">
                <a:pos x="connsiteX1" y="connsiteY1"/>
              </a:cxn>
              <a:cxn ang="0">
                <a:pos x="connsiteX2" y="connsiteY2"/>
              </a:cxn>
              <a:cxn ang="0">
                <a:pos x="connsiteX3" y="connsiteY3"/>
              </a:cxn>
            </a:cxnLst>
            <a:rect l="l" t="t" r="r" b="b"/>
            <a:pathLst>
              <a:path w="3948546" h="5524886">
                <a:moveTo>
                  <a:pt x="0" y="0"/>
                </a:moveTo>
                <a:lnTo>
                  <a:pt x="3948546" y="0"/>
                </a:lnTo>
                <a:lnTo>
                  <a:pt x="3948546" y="5524886"/>
                </a:lnTo>
                <a:lnTo>
                  <a:pt x="0" y="5524886"/>
                </a:lnTo>
                <a:close/>
              </a:path>
            </a:pathLst>
          </a:custGeom>
        </p:spPr>
        <p:txBody>
          <a:bodyPr wrap="square">
            <a:noAutofit/>
          </a:bodyPr>
          <a:lstStyle/>
          <a:p>
            <a:endParaRPr lang="en-ID"/>
          </a:p>
        </p:txBody>
      </p:sp>
    </p:spTree>
    <p:extLst>
      <p:ext uri="{BB962C8B-B14F-4D97-AF65-F5344CB8AC3E}">
        <p14:creationId xmlns:p14="http://schemas.microsoft.com/office/powerpoint/2010/main" val="30919740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622EBEA5-AC72-4E80-8783-FDD082A7F172}"/>
              </a:ext>
            </a:extLst>
          </p:cNvPr>
          <p:cNvSpPr>
            <a:spLocks noGrp="1"/>
          </p:cNvSpPr>
          <p:nvPr>
            <p:ph type="pic" sz="quarter" idx="10"/>
          </p:nvPr>
        </p:nvSpPr>
        <p:spPr>
          <a:xfrm>
            <a:off x="0" y="0"/>
            <a:ext cx="4100946" cy="6858000"/>
          </a:xfrm>
          <a:custGeom>
            <a:avLst/>
            <a:gdLst>
              <a:gd name="connsiteX0" fmla="*/ 0 w 4100946"/>
              <a:gd name="connsiteY0" fmla="*/ 0 h 6858000"/>
              <a:gd name="connsiteX1" fmla="*/ 4100946 w 4100946"/>
              <a:gd name="connsiteY1" fmla="*/ 0 h 6858000"/>
              <a:gd name="connsiteX2" fmla="*/ 4100946 w 4100946"/>
              <a:gd name="connsiteY2" fmla="*/ 6858000 h 6858000"/>
              <a:gd name="connsiteX3" fmla="*/ 0 w 410094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100946" h="6858000">
                <a:moveTo>
                  <a:pt x="0" y="0"/>
                </a:moveTo>
                <a:lnTo>
                  <a:pt x="4100946" y="0"/>
                </a:lnTo>
                <a:lnTo>
                  <a:pt x="4100946" y="6858000"/>
                </a:lnTo>
                <a:lnTo>
                  <a:pt x="0" y="6858000"/>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883890BB-DA67-4C80-BB28-0960243D8155}"/>
              </a:ext>
            </a:extLst>
          </p:cNvPr>
          <p:cNvSpPr>
            <a:spLocks noGrp="1"/>
          </p:cNvSpPr>
          <p:nvPr>
            <p:ph type="pic" sz="quarter" idx="11"/>
          </p:nvPr>
        </p:nvSpPr>
        <p:spPr>
          <a:xfrm>
            <a:off x="4100945" y="0"/>
            <a:ext cx="4100946" cy="6858000"/>
          </a:xfrm>
          <a:custGeom>
            <a:avLst/>
            <a:gdLst>
              <a:gd name="connsiteX0" fmla="*/ 0 w 4100946"/>
              <a:gd name="connsiteY0" fmla="*/ 0 h 6858000"/>
              <a:gd name="connsiteX1" fmla="*/ 4100946 w 4100946"/>
              <a:gd name="connsiteY1" fmla="*/ 0 h 6858000"/>
              <a:gd name="connsiteX2" fmla="*/ 4100946 w 4100946"/>
              <a:gd name="connsiteY2" fmla="*/ 6858000 h 6858000"/>
              <a:gd name="connsiteX3" fmla="*/ 0 w 410094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100946" h="6858000">
                <a:moveTo>
                  <a:pt x="0" y="0"/>
                </a:moveTo>
                <a:lnTo>
                  <a:pt x="4100946" y="0"/>
                </a:lnTo>
                <a:lnTo>
                  <a:pt x="4100946" y="6858000"/>
                </a:lnTo>
                <a:lnTo>
                  <a:pt x="0" y="6858000"/>
                </a:lnTo>
                <a:close/>
              </a:path>
            </a:pathLst>
          </a:custGeom>
        </p:spPr>
        <p:txBody>
          <a:bodyPr wrap="square">
            <a:noAutofit/>
          </a:bodyPr>
          <a:lstStyle/>
          <a:p>
            <a:endParaRPr lang="en-ID"/>
          </a:p>
        </p:txBody>
      </p:sp>
    </p:spTree>
    <p:extLst>
      <p:ext uri="{BB962C8B-B14F-4D97-AF65-F5344CB8AC3E}">
        <p14:creationId xmlns:p14="http://schemas.microsoft.com/office/powerpoint/2010/main" val="1461937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5F5DDEA-2CEC-4A33-9354-3E4C5FC4FB68}"/>
              </a:ext>
            </a:extLst>
          </p:cNvPr>
          <p:cNvSpPr>
            <a:spLocks noGrp="1"/>
          </p:cNvSpPr>
          <p:nvPr>
            <p:ph type="pic" sz="quarter" idx="10"/>
          </p:nvPr>
        </p:nvSpPr>
        <p:spPr>
          <a:xfrm>
            <a:off x="0" y="0"/>
            <a:ext cx="5430982" cy="6858000"/>
          </a:xfrm>
          <a:custGeom>
            <a:avLst/>
            <a:gdLst>
              <a:gd name="connsiteX0" fmla="*/ 0 w 5430982"/>
              <a:gd name="connsiteY0" fmla="*/ 0 h 6858000"/>
              <a:gd name="connsiteX1" fmla="*/ 5430982 w 5430982"/>
              <a:gd name="connsiteY1" fmla="*/ 0 h 6858000"/>
              <a:gd name="connsiteX2" fmla="*/ 5430982 w 5430982"/>
              <a:gd name="connsiteY2" fmla="*/ 6858000 h 6858000"/>
              <a:gd name="connsiteX3" fmla="*/ 0 w 543098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430982" h="6858000">
                <a:moveTo>
                  <a:pt x="0" y="0"/>
                </a:moveTo>
                <a:lnTo>
                  <a:pt x="5430982" y="0"/>
                </a:lnTo>
                <a:lnTo>
                  <a:pt x="5430982" y="6858000"/>
                </a:lnTo>
                <a:lnTo>
                  <a:pt x="0" y="6858000"/>
                </a:lnTo>
                <a:close/>
              </a:path>
            </a:pathLst>
          </a:custGeom>
        </p:spPr>
        <p:txBody>
          <a:bodyPr wrap="square">
            <a:noAutofit/>
          </a:bodyPr>
          <a:lstStyle/>
          <a:p>
            <a:endParaRPr lang="en-ID"/>
          </a:p>
        </p:txBody>
      </p:sp>
    </p:spTree>
    <p:extLst>
      <p:ext uri="{BB962C8B-B14F-4D97-AF65-F5344CB8AC3E}">
        <p14:creationId xmlns:p14="http://schemas.microsoft.com/office/powerpoint/2010/main" val="28011152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007D24-067E-4620-8172-7B5EC883F635}"/>
              </a:ext>
            </a:extLst>
          </p:cNvPr>
          <p:cNvSpPr/>
          <p:nvPr userDrawn="1"/>
        </p:nvSpPr>
        <p:spPr>
          <a:xfrm>
            <a:off x="1717963" y="0"/>
            <a:ext cx="10474038" cy="555567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Picture Placeholder 6">
            <a:extLst>
              <a:ext uri="{FF2B5EF4-FFF2-40B4-BE49-F238E27FC236}">
                <a16:creationId xmlns:a16="http://schemas.microsoft.com/office/drawing/2014/main" id="{A488D871-C3D8-4007-92FA-EB6D2C6BD2F1}"/>
              </a:ext>
            </a:extLst>
          </p:cNvPr>
          <p:cNvSpPr>
            <a:spLocks noGrp="1"/>
          </p:cNvSpPr>
          <p:nvPr>
            <p:ph type="pic" sz="quarter" idx="10"/>
          </p:nvPr>
        </p:nvSpPr>
        <p:spPr>
          <a:xfrm>
            <a:off x="0" y="3429000"/>
            <a:ext cx="5126183" cy="2819399"/>
          </a:xfrm>
          <a:custGeom>
            <a:avLst/>
            <a:gdLst>
              <a:gd name="connsiteX0" fmla="*/ 0 w 5126183"/>
              <a:gd name="connsiteY0" fmla="*/ 0 h 2819399"/>
              <a:gd name="connsiteX1" fmla="*/ 5126183 w 5126183"/>
              <a:gd name="connsiteY1" fmla="*/ 0 h 2819399"/>
              <a:gd name="connsiteX2" fmla="*/ 5126183 w 5126183"/>
              <a:gd name="connsiteY2" fmla="*/ 2819399 h 2819399"/>
              <a:gd name="connsiteX3" fmla="*/ 0 w 5126183"/>
              <a:gd name="connsiteY3" fmla="*/ 2819399 h 2819399"/>
            </a:gdLst>
            <a:ahLst/>
            <a:cxnLst>
              <a:cxn ang="0">
                <a:pos x="connsiteX0" y="connsiteY0"/>
              </a:cxn>
              <a:cxn ang="0">
                <a:pos x="connsiteX1" y="connsiteY1"/>
              </a:cxn>
              <a:cxn ang="0">
                <a:pos x="connsiteX2" y="connsiteY2"/>
              </a:cxn>
              <a:cxn ang="0">
                <a:pos x="connsiteX3" y="connsiteY3"/>
              </a:cxn>
            </a:cxnLst>
            <a:rect l="l" t="t" r="r" b="b"/>
            <a:pathLst>
              <a:path w="5126183" h="2819399">
                <a:moveTo>
                  <a:pt x="0" y="0"/>
                </a:moveTo>
                <a:lnTo>
                  <a:pt x="5126183" y="0"/>
                </a:lnTo>
                <a:lnTo>
                  <a:pt x="5126183" y="2819399"/>
                </a:lnTo>
                <a:lnTo>
                  <a:pt x="0" y="2819399"/>
                </a:lnTo>
                <a:close/>
              </a:path>
            </a:pathLst>
          </a:custGeom>
        </p:spPr>
        <p:txBody>
          <a:bodyPr wrap="square">
            <a:noAutofit/>
          </a:bodyPr>
          <a:lstStyle/>
          <a:p>
            <a:endParaRPr lang="en-ID"/>
          </a:p>
        </p:txBody>
      </p:sp>
      <p:sp>
        <p:nvSpPr>
          <p:cNvPr id="10" name="Picture Placeholder 9">
            <a:extLst>
              <a:ext uri="{FF2B5EF4-FFF2-40B4-BE49-F238E27FC236}">
                <a16:creationId xmlns:a16="http://schemas.microsoft.com/office/drawing/2014/main" id="{A20F35C6-2CA7-45DA-A245-EA3301C836A7}"/>
              </a:ext>
            </a:extLst>
          </p:cNvPr>
          <p:cNvSpPr>
            <a:spLocks noGrp="1"/>
          </p:cNvSpPr>
          <p:nvPr>
            <p:ph type="pic" sz="quarter" idx="11"/>
          </p:nvPr>
        </p:nvSpPr>
        <p:spPr>
          <a:xfrm>
            <a:off x="5347855" y="3429000"/>
            <a:ext cx="5126183" cy="2819399"/>
          </a:xfrm>
          <a:custGeom>
            <a:avLst/>
            <a:gdLst>
              <a:gd name="connsiteX0" fmla="*/ 0 w 5126183"/>
              <a:gd name="connsiteY0" fmla="*/ 0 h 2819399"/>
              <a:gd name="connsiteX1" fmla="*/ 5126183 w 5126183"/>
              <a:gd name="connsiteY1" fmla="*/ 0 h 2819399"/>
              <a:gd name="connsiteX2" fmla="*/ 5126183 w 5126183"/>
              <a:gd name="connsiteY2" fmla="*/ 2819399 h 2819399"/>
              <a:gd name="connsiteX3" fmla="*/ 0 w 5126183"/>
              <a:gd name="connsiteY3" fmla="*/ 2819399 h 2819399"/>
            </a:gdLst>
            <a:ahLst/>
            <a:cxnLst>
              <a:cxn ang="0">
                <a:pos x="connsiteX0" y="connsiteY0"/>
              </a:cxn>
              <a:cxn ang="0">
                <a:pos x="connsiteX1" y="connsiteY1"/>
              </a:cxn>
              <a:cxn ang="0">
                <a:pos x="connsiteX2" y="connsiteY2"/>
              </a:cxn>
              <a:cxn ang="0">
                <a:pos x="connsiteX3" y="connsiteY3"/>
              </a:cxn>
            </a:cxnLst>
            <a:rect l="l" t="t" r="r" b="b"/>
            <a:pathLst>
              <a:path w="5126183" h="2819399">
                <a:moveTo>
                  <a:pt x="0" y="0"/>
                </a:moveTo>
                <a:lnTo>
                  <a:pt x="5126183" y="0"/>
                </a:lnTo>
                <a:lnTo>
                  <a:pt x="5126183" y="2819399"/>
                </a:lnTo>
                <a:lnTo>
                  <a:pt x="0" y="2819399"/>
                </a:lnTo>
                <a:close/>
              </a:path>
            </a:pathLst>
          </a:custGeom>
        </p:spPr>
        <p:txBody>
          <a:bodyPr wrap="square">
            <a:noAutofit/>
          </a:bodyPr>
          <a:lstStyle/>
          <a:p>
            <a:endParaRPr lang="en-ID"/>
          </a:p>
        </p:txBody>
      </p:sp>
    </p:spTree>
    <p:extLst>
      <p:ext uri="{BB962C8B-B14F-4D97-AF65-F5344CB8AC3E}">
        <p14:creationId xmlns:p14="http://schemas.microsoft.com/office/powerpoint/2010/main" val="14094848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4FB0584-6789-4E7F-9157-D9D15D7F83D0}"/>
              </a:ext>
            </a:extLst>
          </p:cNvPr>
          <p:cNvSpPr>
            <a:spLocks noGrp="1"/>
          </p:cNvSpPr>
          <p:nvPr>
            <p:ph type="pic" sz="quarter" idx="10"/>
          </p:nvPr>
        </p:nvSpPr>
        <p:spPr>
          <a:xfrm>
            <a:off x="6830290" y="0"/>
            <a:ext cx="4391891" cy="6317673"/>
          </a:xfrm>
          <a:custGeom>
            <a:avLst/>
            <a:gdLst>
              <a:gd name="connsiteX0" fmla="*/ 0 w 4391891"/>
              <a:gd name="connsiteY0" fmla="*/ 0 h 6317673"/>
              <a:gd name="connsiteX1" fmla="*/ 4391891 w 4391891"/>
              <a:gd name="connsiteY1" fmla="*/ 0 h 6317673"/>
              <a:gd name="connsiteX2" fmla="*/ 4391891 w 4391891"/>
              <a:gd name="connsiteY2" fmla="*/ 6317673 h 6317673"/>
              <a:gd name="connsiteX3" fmla="*/ 0 w 4391891"/>
              <a:gd name="connsiteY3" fmla="*/ 6317673 h 6317673"/>
            </a:gdLst>
            <a:ahLst/>
            <a:cxnLst>
              <a:cxn ang="0">
                <a:pos x="connsiteX0" y="connsiteY0"/>
              </a:cxn>
              <a:cxn ang="0">
                <a:pos x="connsiteX1" y="connsiteY1"/>
              </a:cxn>
              <a:cxn ang="0">
                <a:pos x="connsiteX2" y="connsiteY2"/>
              </a:cxn>
              <a:cxn ang="0">
                <a:pos x="connsiteX3" y="connsiteY3"/>
              </a:cxn>
            </a:cxnLst>
            <a:rect l="l" t="t" r="r" b="b"/>
            <a:pathLst>
              <a:path w="4391891" h="6317673">
                <a:moveTo>
                  <a:pt x="0" y="0"/>
                </a:moveTo>
                <a:lnTo>
                  <a:pt x="4391891" y="0"/>
                </a:lnTo>
                <a:lnTo>
                  <a:pt x="4391891" y="6317673"/>
                </a:lnTo>
                <a:lnTo>
                  <a:pt x="0" y="6317673"/>
                </a:lnTo>
                <a:close/>
              </a:path>
            </a:pathLst>
          </a:custGeom>
        </p:spPr>
        <p:txBody>
          <a:bodyPr wrap="square">
            <a:noAutofit/>
          </a:bodyPr>
          <a:lstStyle/>
          <a:p>
            <a:endParaRPr lang="en-ID"/>
          </a:p>
        </p:txBody>
      </p:sp>
    </p:spTree>
    <p:extLst>
      <p:ext uri="{BB962C8B-B14F-4D97-AF65-F5344CB8AC3E}">
        <p14:creationId xmlns:p14="http://schemas.microsoft.com/office/powerpoint/2010/main" val="1189257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D8FCB8A-035E-4E4A-88CD-607EEBFCCD26}"/>
              </a:ext>
            </a:extLst>
          </p:cNvPr>
          <p:cNvSpPr>
            <a:spLocks noGrp="1"/>
          </p:cNvSpPr>
          <p:nvPr>
            <p:ph type="pic" sz="quarter" idx="10"/>
          </p:nvPr>
        </p:nvSpPr>
        <p:spPr>
          <a:xfrm>
            <a:off x="0" y="0"/>
            <a:ext cx="12192000" cy="6858001"/>
          </a:xfrm>
          <a:custGeom>
            <a:avLst/>
            <a:gdLst>
              <a:gd name="connsiteX0" fmla="*/ 0 w 12192000"/>
              <a:gd name="connsiteY0" fmla="*/ 0 h 4170218"/>
              <a:gd name="connsiteX1" fmla="*/ 12192000 w 12192000"/>
              <a:gd name="connsiteY1" fmla="*/ 0 h 4170218"/>
              <a:gd name="connsiteX2" fmla="*/ 12192000 w 12192000"/>
              <a:gd name="connsiteY2" fmla="*/ 4170218 h 4170218"/>
              <a:gd name="connsiteX3" fmla="*/ 0 w 12192000"/>
              <a:gd name="connsiteY3" fmla="*/ 4170218 h 4170218"/>
            </a:gdLst>
            <a:ahLst/>
            <a:cxnLst>
              <a:cxn ang="0">
                <a:pos x="connsiteX0" y="connsiteY0"/>
              </a:cxn>
              <a:cxn ang="0">
                <a:pos x="connsiteX1" y="connsiteY1"/>
              </a:cxn>
              <a:cxn ang="0">
                <a:pos x="connsiteX2" y="connsiteY2"/>
              </a:cxn>
              <a:cxn ang="0">
                <a:pos x="connsiteX3" y="connsiteY3"/>
              </a:cxn>
            </a:cxnLst>
            <a:rect l="l" t="t" r="r" b="b"/>
            <a:pathLst>
              <a:path w="12192000" h="4170218">
                <a:moveTo>
                  <a:pt x="0" y="0"/>
                </a:moveTo>
                <a:lnTo>
                  <a:pt x="12192000" y="0"/>
                </a:lnTo>
                <a:lnTo>
                  <a:pt x="12192000" y="4170218"/>
                </a:lnTo>
                <a:lnTo>
                  <a:pt x="0" y="4170218"/>
                </a:lnTo>
                <a:close/>
              </a:path>
            </a:pathLst>
          </a:custGeom>
        </p:spPr>
        <p:txBody>
          <a:bodyPr wrap="square">
            <a:noAutofit/>
          </a:bodyPr>
          <a:lstStyle/>
          <a:p>
            <a:endParaRPr lang="en-ID"/>
          </a:p>
        </p:txBody>
      </p:sp>
    </p:spTree>
    <p:extLst>
      <p:ext uri="{BB962C8B-B14F-4D97-AF65-F5344CB8AC3E}">
        <p14:creationId xmlns:p14="http://schemas.microsoft.com/office/powerpoint/2010/main" val="11450263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0244DBC-8FEC-43F0-9F1E-6CD2A293949E}"/>
              </a:ext>
            </a:extLst>
          </p:cNvPr>
          <p:cNvSpPr/>
          <p:nvPr userDrawn="1"/>
        </p:nvSpPr>
        <p:spPr>
          <a:xfrm>
            <a:off x="0" y="0"/>
            <a:ext cx="2535382" cy="41425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Picture Placeholder 5">
            <a:extLst>
              <a:ext uri="{FF2B5EF4-FFF2-40B4-BE49-F238E27FC236}">
                <a16:creationId xmlns:a16="http://schemas.microsoft.com/office/drawing/2014/main" id="{4496BF4E-B060-417A-933C-5EA9078A19C9}"/>
              </a:ext>
            </a:extLst>
          </p:cNvPr>
          <p:cNvSpPr>
            <a:spLocks noGrp="1"/>
          </p:cNvSpPr>
          <p:nvPr>
            <p:ph type="pic" sz="quarter" idx="10"/>
          </p:nvPr>
        </p:nvSpPr>
        <p:spPr>
          <a:xfrm>
            <a:off x="886610" y="2396543"/>
            <a:ext cx="6961689" cy="3982485"/>
          </a:xfrm>
          <a:custGeom>
            <a:avLst/>
            <a:gdLst>
              <a:gd name="connsiteX0" fmla="*/ 0 w 6961689"/>
              <a:gd name="connsiteY0" fmla="*/ 0 h 3982485"/>
              <a:gd name="connsiteX1" fmla="*/ 6961689 w 6961689"/>
              <a:gd name="connsiteY1" fmla="*/ 0 h 3982485"/>
              <a:gd name="connsiteX2" fmla="*/ 6961689 w 6961689"/>
              <a:gd name="connsiteY2" fmla="*/ 3982485 h 3982485"/>
              <a:gd name="connsiteX3" fmla="*/ 0 w 6961689"/>
              <a:gd name="connsiteY3" fmla="*/ 3982485 h 3982485"/>
            </a:gdLst>
            <a:ahLst/>
            <a:cxnLst>
              <a:cxn ang="0">
                <a:pos x="connsiteX0" y="connsiteY0"/>
              </a:cxn>
              <a:cxn ang="0">
                <a:pos x="connsiteX1" y="connsiteY1"/>
              </a:cxn>
              <a:cxn ang="0">
                <a:pos x="connsiteX2" y="connsiteY2"/>
              </a:cxn>
              <a:cxn ang="0">
                <a:pos x="connsiteX3" y="connsiteY3"/>
              </a:cxn>
            </a:cxnLst>
            <a:rect l="l" t="t" r="r" b="b"/>
            <a:pathLst>
              <a:path w="6961689" h="3982485">
                <a:moveTo>
                  <a:pt x="0" y="0"/>
                </a:moveTo>
                <a:lnTo>
                  <a:pt x="6961689" y="0"/>
                </a:lnTo>
                <a:lnTo>
                  <a:pt x="6961689" y="3982485"/>
                </a:lnTo>
                <a:lnTo>
                  <a:pt x="0" y="3982485"/>
                </a:lnTo>
                <a:close/>
              </a:path>
            </a:pathLst>
          </a:custGeom>
        </p:spPr>
        <p:txBody>
          <a:bodyPr wrap="square">
            <a:noAutofit/>
          </a:bodyPr>
          <a:lstStyle/>
          <a:p>
            <a:endParaRPr lang="en-ID"/>
          </a:p>
        </p:txBody>
      </p:sp>
    </p:spTree>
    <p:extLst>
      <p:ext uri="{BB962C8B-B14F-4D97-AF65-F5344CB8AC3E}">
        <p14:creationId xmlns:p14="http://schemas.microsoft.com/office/powerpoint/2010/main" val="10199159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8_Custom Layout">
    <p:spTree>
      <p:nvGrpSpPr>
        <p:cNvPr id="1" name=""/>
        <p:cNvGrpSpPr/>
        <p:nvPr/>
      </p:nvGrpSpPr>
      <p:grpSpPr>
        <a:xfrm>
          <a:off x="0" y="0"/>
          <a:ext cx="0" cy="0"/>
          <a:chOff x="0" y="0"/>
          <a:chExt cx="0" cy="0"/>
        </a:xfrm>
      </p:grpSpPr>
      <p:sp>
        <p:nvSpPr>
          <p:cNvPr id="2" name="Rectangle: Rounded Corners 10">
            <a:extLst>
              <a:ext uri="{FF2B5EF4-FFF2-40B4-BE49-F238E27FC236}">
                <a16:creationId xmlns:a16="http://schemas.microsoft.com/office/drawing/2014/main" id="{3923D87E-BEC3-4168-9EA8-8FCCA77F074F}"/>
              </a:ext>
            </a:extLst>
          </p:cNvPr>
          <p:cNvSpPr/>
          <p:nvPr userDrawn="1"/>
        </p:nvSpPr>
        <p:spPr>
          <a:xfrm>
            <a:off x="7897090" y="2247749"/>
            <a:ext cx="2910455" cy="4253639"/>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Rounded Corners 10">
            <a:extLst>
              <a:ext uri="{FF2B5EF4-FFF2-40B4-BE49-F238E27FC236}">
                <a16:creationId xmlns:a16="http://schemas.microsoft.com/office/drawing/2014/main" id="{CC82C351-84E2-4F66-911A-490DD1D813CE}"/>
              </a:ext>
            </a:extLst>
          </p:cNvPr>
          <p:cNvSpPr/>
          <p:nvPr userDrawn="1"/>
        </p:nvSpPr>
        <p:spPr>
          <a:xfrm>
            <a:off x="4812952" y="2247749"/>
            <a:ext cx="2910455" cy="4253639"/>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5">
            <a:extLst>
              <a:ext uri="{FF2B5EF4-FFF2-40B4-BE49-F238E27FC236}">
                <a16:creationId xmlns:a16="http://schemas.microsoft.com/office/drawing/2014/main" id="{847FE6D6-9CA6-4C54-911D-9BC51C058F55}"/>
              </a:ext>
            </a:extLst>
          </p:cNvPr>
          <p:cNvSpPr/>
          <p:nvPr userDrawn="1"/>
        </p:nvSpPr>
        <p:spPr>
          <a:xfrm>
            <a:off x="1728814" y="2247749"/>
            <a:ext cx="2910455" cy="4253639"/>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Picture Placeholder 9">
            <a:extLst>
              <a:ext uri="{FF2B5EF4-FFF2-40B4-BE49-F238E27FC236}">
                <a16:creationId xmlns:a16="http://schemas.microsoft.com/office/drawing/2014/main" id="{FF7ABC29-3AAC-4B70-9F52-0F94EA02C9C9}"/>
              </a:ext>
            </a:extLst>
          </p:cNvPr>
          <p:cNvSpPr>
            <a:spLocks noGrp="1"/>
          </p:cNvSpPr>
          <p:nvPr>
            <p:ph type="pic" sz="quarter" idx="10"/>
          </p:nvPr>
        </p:nvSpPr>
        <p:spPr>
          <a:xfrm>
            <a:off x="1902495" y="3429000"/>
            <a:ext cx="2563091" cy="2850716"/>
          </a:xfrm>
          <a:custGeom>
            <a:avLst/>
            <a:gdLst>
              <a:gd name="connsiteX0" fmla="*/ 0 w 2563091"/>
              <a:gd name="connsiteY0" fmla="*/ 0 h 2850716"/>
              <a:gd name="connsiteX1" fmla="*/ 2563091 w 2563091"/>
              <a:gd name="connsiteY1" fmla="*/ 0 h 2850716"/>
              <a:gd name="connsiteX2" fmla="*/ 2563091 w 2563091"/>
              <a:gd name="connsiteY2" fmla="*/ 2850716 h 2850716"/>
              <a:gd name="connsiteX3" fmla="*/ 0 w 2563091"/>
              <a:gd name="connsiteY3" fmla="*/ 2850716 h 2850716"/>
            </a:gdLst>
            <a:ahLst/>
            <a:cxnLst>
              <a:cxn ang="0">
                <a:pos x="connsiteX0" y="connsiteY0"/>
              </a:cxn>
              <a:cxn ang="0">
                <a:pos x="connsiteX1" y="connsiteY1"/>
              </a:cxn>
              <a:cxn ang="0">
                <a:pos x="connsiteX2" y="connsiteY2"/>
              </a:cxn>
              <a:cxn ang="0">
                <a:pos x="connsiteX3" y="connsiteY3"/>
              </a:cxn>
            </a:cxnLst>
            <a:rect l="l" t="t" r="r" b="b"/>
            <a:pathLst>
              <a:path w="2563091" h="2850716">
                <a:moveTo>
                  <a:pt x="0" y="0"/>
                </a:moveTo>
                <a:lnTo>
                  <a:pt x="2563091" y="0"/>
                </a:lnTo>
                <a:lnTo>
                  <a:pt x="2563091" y="2850716"/>
                </a:lnTo>
                <a:lnTo>
                  <a:pt x="0" y="2850716"/>
                </a:lnTo>
                <a:close/>
              </a:path>
            </a:pathLst>
          </a:custGeom>
        </p:spPr>
        <p:txBody>
          <a:bodyPr wrap="square">
            <a:noAutofit/>
          </a:bodyPr>
          <a:lstStyle/>
          <a:p>
            <a:endParaRPr lang="en-ID"/>
          </a:p>
        </p:txBody>
      </p:sp>
      <p:sp>
        <p:nvSpPr>
          <p:cNvPr id="13" name="Picture Placeholder 12">
            <a:extLst>
              <a:ext uri="{FF2B5EF4-FFF2-40B4-BE49-F238E27FC236}">
                <a16:creationId xmlns:a16="http://schemas.microsoft.com/office/drawing/2014/main" id="{34BFE197-7A9D-46F7-BCE4-B5BF8B0DE836}"/>
              </a:ext>
            </a:extLst>
          </p:cNvPr>
          <p:cNvSpPr>
            <a:spLocks noGrp="1"/>
          </p:cNvSpPr>
          <p:nvPr>
            <p:ph type="pic" sz="quarter" idx="11"/>
          </p:nvPr>
        </p:nvSpPr>
        <p:spPr>
          <a:xfrm>
            <a:off x="4986633" y="3429000"/>
            <a:ext cx="2563091" cy="2850716"/>
          </a:xfrm>
          <a:custGeom>
            <a:avLst/>
            <a:gdLst>
              <a:gd name="connsiteX0" fmla="*/ 0 w 2563091"/>
              <a:gd name="connsiteY0" fmla="*/ 0 h 2850716"/>
              <a:gd name="connsiteX1" fmla="*/ 2563091 w 2563091"/>
              <a:gd name="connsiteY1" fmla="*/ 0 h 2850716"/>
              <a:gd name="connsiteX2" fmla="*/ 2563091 w 2563091"/>
              <a:gd name="connsiteY2" fmla="*/ 2850716 h 2850716"/>
              <a:gd name="connsiteX3" fmla="*/ 0 w 2563091"/>
              <a:gd name="connsiteY3" fmla="*/ 2850716 h 2850716"/>
            </a:gdLst>
            <a:ahLst/>
            <a:cxnLst>
              <a:cxn ang="0">
                <a:pos x="connsiteX0" y="connsiteY0"/>
              </a:cxn>
              <a:cxn ang="0">
                <a:pos x="connsiteX1" y="connsiteY1"/>
              </a:cxn>
              <a:cxn ang="0">
                <a:pos x="connsiteX2" y="connsiteY2"/>
              </a:cxn>
              <a:cxn ang="0">
                <a:pos x="connsiteX3" y="connsiteY3"/>
              </a:cxn>
            </a:cxnLst>
            <a:rect l="l" t="t" r="r" b="b"/>
            <a:pathLst>
              <a:path w="2563091" h="2850716">
                <a:moveTo>
                  <a:pt x="0" y="0"/>
                </a:moveTo>
                <a:lnTo>
                  <a:pt x="2563091" y="0"/>
                </a:lnTo>
                <a:lnTo>
                  <a:pt x="2563091" y="2850716"/>
                </a:lnTo>
                <a:lnTo>
                  <a:pt x="0" y="2850716"/>
                </a:lnTo>
                <a:close/>
              </a:path>
            </a:pathLst>
          </a:custGeom>
        </p:spPr>
        <p:txBody>
          <a:bodyPr wrap="square">
            <a:noAutofit/>
          </a:bodyPr>
          <a:lstStyle/>
          <a:p>
            <a:endParaRPr lang="en-ID"/>
          </a:p>
        </p:txBody>
      </p:sp>
      <p:sp>
        <p:nvSpPr>
          <p:cNvPr id="16" name="Picture Placeholder 15">
            <a:extLst>
              <a:ext uri="{FF2B5EF4-FFF2-40B4-BE49-F238E27FC236}">
                <a16:creationId xmlns:a16="http://schemas.microsoft.com/office/drawing/2014/main" id="{4528F93C-AF1F-45A5-9CA6-A4B9A39E7D7B}"/>
              </a:ext>
            </a:extLst>
          </p:cNvPr>
          <p:cNvSpPr>
            <a:spLocks noGrp="1"/>
          </p:cNvSpPr>
          <p:nvPr>
            <p:ph type="pic" sz="quarter" idx="12"/>
          </p:nvPr>
        </p:nvSpPr>
        <p:spPr>
          <a:xfrm>
            <a:off x="8070771" y="3429000"/>
            <a:ext cx="2563091" cy="2850716"/>
          </a:xfrm>
          <a:custGeom>
            <a:avLst/>
            <a:gdLst>
              <a:gd name="connsiteX0" fmla="*/ 0 w 2563091"/>
              <a:gd name="connsiteY0" fmla="*/ 0 h 2850716"/>
              <a:gd name="connsiteX1" fmla="*/ 2563091 w 2563091"/>
              <a:gd name="connsiteY1" fmla="*/ 0 h 2850716"/>
              <a:gd name="connsiteX2" fmla="*/ 2563091 w 2563091"/>
              <a:gd name="connsiteY2" fmla="*/ 2850716 h 2850716"/>
              <a:gd name="connsiteX3" fmla="*/ 0 w 2563091"/>
              <a:gd name="connsiteY3" fmla="*/ 2850716 h 2850716"/>
            </a:gdLst>
            <a:ahLst/>
            <a:cxnLst>
              <a:cxn ang="0">
                <a:pos x="connsiteX0" y="connsiteY0"/>
              </a:cxn>
              <a:cxn ang="0">
                <a:pos x="connsiteX1" y="connsiteY1"/>
              </a:cxn>
              <a:cxn ang="0">
                <a:pos x="connsiteX2" y="connsiteY2"/>
              </a:cxn>
              <a:cxn ang="0">
                <a:pos x="connsiteX3" y="connsiteY3"/>
              </a:cxn>
            </a:cxnLst>
            <a:rect l="l" t="t" r="r" b="b"/>
            <a:pathLst>
              <a:path w="2563091" h="2850716">
                <a:moveTo>
                  <a:pt x="0" y="0"/>
                </a:moveTo>
                <a:lnTo>
                  <a:pt x="2563091" y="0"/>
                </a:lnTo>
                <a:lnTo>
                  <a:pt x="2563091" y="2850716"/>
                </a:lnTo>
                <a:lnTo>
                  <a:pt x="0" y="2850716"/>
                </a:lnTo>
                <a:close/>
              </a:path>
            </a:pathLst>
          </a:custGeom>
        </p:spPr>
        <p:txBody>
          <a:bodyPr wrap="square">
            <a:noAutofit/>
          </a:bodyPr>
          <a:lstStyle/>
          <a:p>
            <a:endParaRPr lang="en-ID"/>
          </a:p>
        </p:txBody>
      </p:sp>
    </p:spTree>
    <p:extLst>
      <p:ext uri="{BB962C8B-B14F-4D97-AF65-F5344CB8AC3E}">
        <p14:creationId xmlns:p14="http://schemas.microsoft.com/office/powerpoint/2010/main" val="22933680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9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BD197CD-A60E-4EDC-AA0C-64DAC8AEE1AA}"/>
              </a:ext>
            </a:extLst>
          </p:cNvPr>
          <p:cNvSpPr/>
          <p:nvPr userDrawn="1"/>
        </p:nvSpPr>
        <p:spPr>
          <a:xfrm>
            <a:off x="3214255" y="1"/>
            <a:ext cx="8977745" cy="46966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Picture Placeholder 5">
            <a:extLst>
              <a:ext uri="{FF2B5EF4-FFF2-40B4-BE49-F238E27FC236}">
                <a16:creationId xmlns:a16="http://schemas.microsoft.com/office/drawing/2014/main" id="{0F769717-8D3A-44E3-8727-FB4C908C0EF9}"/>
              </a:ext>
            </a:extLst>
          </p:cNvPr>
          <p:cNvSpPr>
            <a:spLocks noGrp="1"/>
          </p:cNvSpPr>
          <p:nvPr>
            <p:ph type="pic" sz="quarter" idx="10"/>
          </p:nvPr>
        </p:nvSpPr>
        <p:spPr>
          <a:xfrm>
            <a:off x="1828799" y="1343891"/>
            <a:ext cx="4267201" cy="5514109"/>
          </a:xfrm>
          <a:custGeom>
            <a:avLst/>
            <a:gdLst>
              <a:gd name="connsiteX0" fmla="*/ 0 w 4267201"/>
              <a:gd name="connsiteY0" fmla="*/ 0 h 5514109"/>
              <a:gd name="connsiteX1" fmla="*/ 4267201 w 4267201"/>
              <a:gd name="connsiteY1" fmla="*/ 0 h 5514109"/>
              <a:gd name="connsiteX2" fmla="*/ 4267201 w 4267201"/>
              <a:gd name="connsiteY2" fmla="*/ 5514109 h 5514109"/>
              <a:gd name="connsiteX3" fmla="*/ 0 w 4267201"/>
              <a:gd name="connsiteY3" fmla="*/ 5514109 h 5514109"/>
            </a:gdLst>
            <a:ahLst/>
            <a:cxnLst>
              <a:cxn ang="0">
                <a:pos x="connsiteX0" y="connsiteY0"/>
              </a:cxn>
              <a:cxn ang="0">
                <a:pos x="connsiteX1" y="connsiteY1"/>
              </a:cxn>
              <a:cxn ang="0">
                <a:pos x="connsiteX2" y="connsiteY2"/>
              </a:cxn>
              <a:cxn ang="0">
                <a:pos x="connsiteX3" y="connsiteY3"/>
              </a:cxn>
            </a:cxnLst>
            <a:rect l="l" t="t" r="r" b="b"/>
            <a:pathLst>
              <a:path w="4267201" h="5514109">
                <a:moveTo>
                  <a:pt x="0" y="0"/>
                </a:moveTo>
                <a:lnTo>
                  <a:pt x="4267201" y="0"/>
                </a:lnTo>
                <a:lnTo>
                  <a:pt x="4267201" y="5514109"/>
                </a:lnTo>
                <a:lnTo>
                  <a:pt x="0" y="5514109"/>
                </a:lnTo>
                <a:close/>
              </a:path>
            </a:pathLst>
          </a:custGeom>
        </p:spPr>
        <p:txBody>
          <a:bodyPr wrap="square">
            <a:noAutofit/>
          </a:bodyPr>
          <a:lstStyle/>
          <a:p>
            <a:endParaRPr lang="en-ID"/>
          </a:p>
        </p:txBody>
      </p:sp>
    </p:spTree>
    <p:extLst>
      <p:ext uri="{BB962C8B-B14F-4D97-AF65-F5344CB8AC3E}">
        <p14:creationId xmlns:p14="http://schemas.microsoft.com/office/powerpoint/2010/main" val="3636842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E7C4E7E-A0CA-4AAD-A248-83F4FC691943}"/>
              </a:ext>
            </a:extLst>
          </p:cNvPr>
          <p:cNvSpPr>
            <a:spLocks noGrp="1"/>
          </p:cNvSpPr>
          <p:nvPr>
            <p:ph type="pic" sz="quarter" idx="10"/>
          </p:nvPr>
        </p:nvSpPr>
        <p:spPr>
          <a:xfrm>
            <a:off x="6885709" y="0"/>
            <a:ext cx="5306291" cy="6858000"/>
          </a:xfrm>
          <a:custGeom>
            <a:avLst/>
            <a:gdLst>
              <a:gd name="connsiteX0" fmla="*/ 0 w 5306291"/>
              <a:gd name="connsiteY0" fmla="*/ 0 h 6858000"/>
              <a:gd name="connsiteX1" fmla="*/ 5306291 w 5306291"/>
              <a:gd name="connsiteY1" fmla="*/ 0 h 6858000"/>
              <a:gd name="connsiteX2" fmla="*/ 5306291 w 5306291"/>
              <a:gd name="connsiteY2" fmla="*/ 6858000 h 6858000"/>
              <a:gd name="connsiteX3" fmla="*/ 0 w 53062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306291" h="6858000">
                <a:moveTo>
                  <a:pt x="0" y="0"/>
                </a:moveTo>
                <a:lnTo>
                  <a:pt x="5306291" y="0"/>
                </a:lnTo>
                <a:lnTo>
                  <a:pt x="5306291" y="6858000"/>
                </a:lnTo>
                <a:lnTo>
                  <a:pt x="0" y="6858000"/>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8FC170FA-E98D-4EA6-9321-BF6396425B1F}"/>
              </a:ext>
            </a:extLst>
          </p:cNvPr>
          <p:cNvSpPr>
            <a:spLocks noGrp="1"/>
          </p:cNvSpPr>
          <p:nvPr>
            <p:ph type="pic" sz="quarter" idx="11"/>
          </p:nvPr>
        </p:nvSpPr>
        <p:spPr>
          <a:xfrm>
            <a:off x="0" y="4642775"/>
            <a:ext cx="6594517" cy="2215225"/>
          </a:xfrm>
          <a:custGeom>
            <a:avLst/>
            <a:gdLst>
              <a:gd name="connsiteX0" fmla="*/ 0 w 6594517"/>
              <a:gd name="connsiteY0" fmla="*/ 0 h 2215225"/>
              <a:gd name="connsiteX1" fmla="*/ 6594517 w 6594517"/>
              <a:gd name="connsiteY1" fmla="*/ 0 h 2215225"/>
              <a:gd name="connsiteX2" fmla="*/ 6594517 w 6594517"/>
              <a:gd name="connsiteY2" fmla="*/ 2215225 h 2215225"/>
              <a:gd name="connsiteX3" fmla="*/ 0 w 6594517"/>
              <a:gd name="connsiteY3" fmla="*/ 2215225 h 2215225"/>
            </a:gdLst>
            <a:ahLst/>
            <a:cxnLst>
              <a:cxn ang="0">
                <a:pos x="connsiteX0" y="connsiteY0"/>
              </a:cxn>
              <a:cxn ang="0">
                <a:pos x="connsiteX1" y="connsiteY1"/>
              </a:cxn>
              <a:cxn ang="0">
                <a:pos x="connsiteX2" y="connsiteY2"/>
              </a:cxn>
              <a:cxn ang="0">
                <a:pos x="connsiteX3" y="connsiteY3"/>
              </a:cxn>
            </a:cxnLst>
            <a:rect l="l" t="t" r="r" b="b"/>
            <a:pathLst>
              <a:path w="6594517" h="2215225">
                <a:moveTo>
                  <a:pt x="0" y="0"/>
                </a:moveTo>
                <a:lnTo>
                  <a:pt x="6594517" y="0"/>
                </a:lnTo>
                <a:lnTo>
                  <a:pt x="6594517" y="2215225"/>
                </a:lnTo>
                <a:lnTo>
                  <a:pt x="0" y="2215225"/>
                </a:lnTo>
                <a:close/>
              </a:path>
            </a:pathLst>
          </a:custGeom>
        </p:spPr>
        <p:txBody>
          <a:bodyPr wrap="square">
            <a:noAutofit/>
          </a:bodyPr>
          <a:lstStyle/>
          <a:p>
            <a:endParaRPr lang="en-ID"/>
          </a:p>
        </p:txBody>
      </p:sp>
    </p:spTree>
    <p:extLst>
      <p:ext uri="{BB962C8B-B14F-4D97-AF65-F5344CB8AC3E}">
        <p14:creationId xmlns:p14="http://schemas.microsoft.com/office/powerpoint/2010/main" val="3719456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F7CCFFC-7645-4A29-8C3C-954FACA0363A}"/>
              </a:ext>
            </a:extLst>
          </p:cNvPr>
          <p:cNvSpPr>
            <a:spLocks noGrp="1"/>
          </p:cNvSpPr>
          <p:nvPr>
            <p:ph type="pic" sz="quarter" idx="10"/>
          </p:nvPr>
        </p:nvSpPr>
        <p:spPr>
          <a:xfrm>
            <a:off x="2840182" y="0"/>
            <a:ext cx="9351817" cy="3428999"/>
          </a:xfrm>
          <a:custGeom>
            <a:avLst/>
            <a:gdLst>
              <a:gd name="connsiteX0" fmla="*/ 0 w 9351817"/>
              <a:gd name="connsiteY0" fmla="*/ 0 h 3428999"/>
              <a:gd name="connsiteX1" fmla="*/ 9351817 w 9351817"/>
              <a:gd name="connsiteY1" fmla="*/ 0 h 3428999"/>
              <a:gd name="connsiteX2" fmla="*/ 9351817 w 9351817"/>
              <a:gd name="connsiteY2" fmla="*/ 3428999 h 3428999"/>
              <a:gd name="connsiteX3" fmla="*/ 0 w 9351817"/>
              <a:gd name="connsiteY3" fmla="*/ 3428999 h 3428999"/>
            </a:gdLst>
            <a:ahLst/>
            <a:cxnLst>
              <a:cxn ang="0">
                <a:pos x="connsiteX0" y="connsiteY0"/>
              </a:cxn>
              <a:cxn ang="0">
                <a:pos x="connsiteX1" y="connsiteY1"/>
              </a:cxn>
              <a:cxn ang="0">
                <a:pos x="connsiteX2" y="connsiteY2"/>
              </a:cxn>
              <a:cxn ang="0">
                <a:pos x="connsiteX3" y="connsiteY3"/>
              </a:cxn>
            </a:cxnLst>
            <a:rect l="l" t="t" r="r" b="b"/>
            <a:pathLst>
              <a:path w="9351817" h="3428999">
                <a:moveTo>
                  <a:pt x="0" y="0"/>
                </a:moveTo>
                <a:lnTo>
                  <a:pt x="9351817" y="0"/>
                </a:lnTo>
                <a:lnTo>
                  <a:pt x="9351817" y="3428999"/>
                </a:lnTo>
                <a:lnTo>
                  <a:pt x="0" y="3428999"/>
                </a:lnTo>
                <a:close/>
              </a:path>
            </a:pathLst>
          </a:custGeom>
        </p:spPr>
        <p:txBody>
          <a:bodyPr wrap="square">
            <a:noAutofit/>
          </a:bodyPr>
          <a:lstStyle/>
          <a:p>
            <a:endParaRPr lang="en-ID"/>
          </a:p>
        </p:txBody>
      </p:sp>
    </p:spTree>
    <p:extLst>
      <p:ext uri="{BB962C8B-B14F-4D97-AF65-F5344CB8AC3E}">
        <p14:creationId xmlns:p14="http://schemas.microsoft.com/office/powerpoint/2010/main" val="426769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9F639AD8-AEC1-4E9D-9BE4-61173EF3C766}"/>
              </a:ext>
            </a:extLst>
          </p:cNvPr>
          <p:cNvSpPr>
            <a:spLocks noGrp="1"/>
          </p:cNvSpPr>
          <p:nvPr>
            <p:ph type="pic" sz="quarter" idx="10"/>
          </p:nvPr>
        </p:nvSpPr>
        <p:spPr>
          <a:xfrm>
            <a:off x="5835" y="1275547"/>
            <a:ext cx="2611541" cy="4335766"/>
          </a:xfrm>
          <a:custGeom>
            <a:avLst/>
            <a:gdLst>
              <a:gd name="connsiteX0" fmla="*/ 0 w 2611541"/>
              <a:gd name="connsiteY0" fmla="*/ 0 h 4335766"/>
              <a:gd name="connsiteX1" fmla="*/ 2611541 w 2611541"/>
              <a:gd name="connsiteY1" fmla="*/ 0 h 4335766"/>
              <a:gd name="connsiteX2" fmla="*/ 2611541 w 2611541"/>
              <a:gd name="connsiteY2" fmla="*/ 4335766 h 4335766"/>
              <a:gd name="connsiteX3" fmla="*/ 0 w 2611541"/>
              <a:gd name="connsiteY3" fmla="*/ 4335766 h 4335766"/>
            </a:gdLst>
            <a:ahLst/>
            <a:cxnLst>
              <a:cxn ang="0">
                <a:pos x="connsiteX0" y="connsiteY0"/>
              </a:cxn>
              <a:cxn ang="0">
                <a:pos x="connsiteX1" y="connsiteY1"/>
              </a:cxn>
              <a:cxn ang="0">
                <a:pos x="connsiteX2" y="connsiteY2"/>
              </a:cxn>
              <a:cxn ang="0">
                <a:pos x="connsiteX3" y="connsiteY3"/>
              </a:cxn>
            </a:cxnLst>
            <a:rect l="l" t="t" r="r" b="b"/>
            <a:pathLst>
              <a:path w="2611541" h="4335766">
                <a:moveTo>
                  <a:pt x="0" y="0"/>
                </a:moveTo>
                <a:lnTo>
                  <a:pt x="2611541" y="0"/>
                </a:lnTo>
                <a:lnTo>
                  <a:pt x="2611541" y="4335766"/>
                </a:lnTo>
                <a:lnTo>
                  <a:pt x="0" y="4335766"/>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D5231AE0-F2CE-4563-8AC0-A62BD48485CD}"/>
              </a:ext>
            </a:extLst>
          </p:cNvPr>
          <p:cNvSpPr>
            <a:spLocks noGrp="1"/>
          </p:cNvSpPr>
          <p:nvPr>
            <p:ph type="pic" sz="quarter" idx="11"/>
          </p:nvPr>
        </p:nvSpPr>
        <p:spPr>
          <a:xfrm>
            <a:off x="2829402" y="2843431"/>
            <a:ext cx="2898607" cy="4014568"/>
          </a:xfrm>
          <a:custGeom>
            <a:avLst/>
            <a:gdLst>
              <a:gd name="connsiteX0" fmla="*/ 0 w 2898607"/>
              <a:gd name="connsiteY0" fmla="*/ 0 h 4014568"/>
              <a:gd name="connsiteX1" fmla="*/ 2898607 w 2898607"/>
              <a:gd name="connsiteY1" fmla="*/ 0 h 4014568"/>
              <a:gd name="connsiteX2" fmla="*/ 2898607 w 2898607"/>
              <a:gd name="connsiteY2" fmla="*/ 4014568 h 4014568"/>
              <a:gd name="connsiteX3" fmla="*/ 0 w 2898607"/>
              <a:gd name="connsiteY3" fmla="*/ 4014568 h 4014568"/>
            </a:gdLst>
            <a:ahLst/>
            <a:cxnLst>
              <a:cxn ang="0">
                <a:pos x="connsiteX0" y="connsiteY0"/>
              </a:cxn>
              <a:cxn ang="0">
                <a:pos x="connsiteX1" y="connsiteY1"/>
              </a:cxn>
              <a:cxn ang="0">
                <a:pos x="connsiteX2" y="connsiteY2"/>
              </a:cxn>
              <a:cxn ang="0">
                <a:pos x="connsiteX3" y="connsiteY3"/>
              </a:cxn>
            </a:cxnLst>
            <a:rect l="l" t="t" r="r" b="b"/>
            <a:pathLst>
              <a:path w="2898607" h="4014568">
                <a:moveTo>
                  <a:pt x="0" y="0"/>
                </a:moveTo>
                <a:lnTo>
                  <a:pt x="2898607" y="0"/>
                </a:lnTo>
                <a:lnTo>
                  <a:pt x="2898607" y="4014568"/>
                </a:lnTo>
                <a:lnTo>
                  <a:pt x="0" y="4014568"/>
                </a:lnTo>
                <a:close/>
              </a:path>
            </a:pathLst>
          </a:custGeom>
        </p:spPr>
        <p:txBody>
          <a:bodyPr wrap="square">
            <a:noAutofit/>
          </a:bodyPr>
          <a:lstStyle/>
          <a:p>
            <a:endParaRPr lang="en-ID"/>
          </a:p>
        </p:txBody>
      </p:sp>
    </p:spTree>
    <p:extLst>
      <p:ext uri="{BB962C8B-B14F-4D97-AF65-F5344CB8AC3E}">
        <p14:creationId xmlns:p14="http://schemas.microsoft.com/office/powerpoint/2010/main" val="1903380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2E59FD4-2B0F-42C5-A807-BED36BED3AF6}"/>
              </a:ext>
            </a:extLst>
          </p:cNvPr>
          <p:cNvSpPr>
            <a:spLocks noGrp="1"/>
          </p:cNvSpPr>
          <p:nvPr>
            <p:ph type="pic" sz="quarter" idx="10"/>
          </p:nvPr>
        </p:nvSpPr>
        <p:spPr>
          <a:xfrm>
            <a:off x="6131510" y="1240158"/>
            <a:ext cx="5029200" cy="4377683"/>
          </a:xfrm>
          <a:custGeom>
            <a:avLst/>
            <a:gdLst>
              <a:gd name="connsiteX0" fmla="*/ 0 w 5029200"/>
              <a:gd name="connsiteY0" fmla="*/ 0 h 4377683"/>
              <a:gd name="connsiteX1" fmla="*/ 5029200 w 5029200"/>
              <a:gd name="connsiteY1" fmla="*/ 0 h 4377683"/>
              <a:gd name="connsiteX2" fmla="*/ 5029200 w 5029200"/>
              <a:gd name="connsiteY2" fmla="*/ 4377683 h 4377683"/>
              <a:gd name="connsiteX3" fmla="*/ 0 w 5029200"/>
              <a:gd name="connsiteY3" fmla="*/ 4377683 h 4377683"/>
            </a:gdLst>
            <a:ahLst/>
            <a:cxnLst>
              <a:cxn ang="0">
                <a:pos x="connsiteX0" y="connsiteY0"/>
              </a:cxn>
              <a:cxn ang="0">
                <a:pos x="connsiteX1" y="connsiteY1"/>
              </a:cxn>
              <a:cxn ang="0">
                <a:pos x="connsiteX2" y="connsiteY2"/>
              </a:cxn>
              <a:cxn ang="0">
                <a:pos x="connsiteX3" y="connsiteY3"/>
              </a:cxn>
            </a:cxnLst>
            <a:rect l="l" t="t" r="r" b="b"/>
            <a:pathLst>
              <a:path w="5029200" h="4377683">
                <a:moveTo>
                  <a:pt x="0" y="0"/>
                </a:moveTo>
                <a:lnTo>
                  <a:pt x="5029200" y="0"/>
                </a:lnTo>
                <a:lnTo>
                  <a:pt x="5029200" y="4377683"/>
                </a:lnTo>
                <a:lnTo>
                  <a:pt x="0" y="4377683"/>
                </a:lnTo>
                <a:close/>
              </a:path>
            </a:pathLst>
          </a:custGeom>
        </p:spPr>
        <p:txBody>
          <a:bodyPr wrap="square">
            <a:noAutofit/>
          </a:bodyPr>
          <a:lstStyle/>
          <a:p>
            <a:endParaRPr lang="en-ID"/>
          </a:p>
        </p:txBody>
      </p:sp>
    </p:spTree>
    <p:extLst>
      <p:ext uri="{BB962C8B-B14F-4D97-AF65-F5344CB8AC3E}">
        <p14:creationId xmlns:p14="http://schemas.microsoft.com/office/powerpoint/2010/main" val="675051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66452F5-A59B-4312-9CCE-D36271EAEED2}"/>
              </a:ext>
            </a:extLst>
          </p:cNvPr>
          <p:cNvSpPr>
            <a:spLocks noGrp="1"/>
          </p:cNvSpPr>
          <p:nvPr>
            <p:ph type="pic" sz="quarter" idx="10"/>
          </p:nvPr>
        </p:nvSpPr>
        <p:spPr>
          <a:xfrm>
            <a:off x="0" y="3211"/>
            <a:ext cx="5458692" cy="3213572"/>
          </a:xfrm>
          <a:custGeom>
            <a:avLst/>
            <a:gdLst>
              <a:gd name="connsiteX0" fmla="*/ 0 w 5458692"/>
              <a:gd name="connsiteY0" fmla="*/ 0 h 3213572"/>
              <a:gd name="connsiteX1" fmla="*/ 5458692 w 5458692"/>
              <a:gd name="connsiteY1" fmla="*/ 0 h 3213572"/>
              <a:gd name="connsiteX2" fmla="*/ 5458692 w 5458692"/>
              <a:gd name="connsiteY2" fmla="*/ 3213572 h 3213572"/>
              <a:gd name="connsiteX3" fmla="*/ 0 w 5458692"/>
              <a:gd name="connsiteY3" fmla="*/ 3213572 h 3213572"/>
            </a:gdLst>
            <a:ahLst/>
            <a:cxnLst>
              <a:cxn ang="0">
                <a:pos x="connsiteX0" y="connsiteY0"/>
              </a:cxn>
              <a:cxn ang="0">
                <a:pos x="connsiteX1" y="connsiteY1"/>
              </a:cxn>
              <a:cxn ang="0">
                <a:pos x="connsiteX2" y="connsiteY2"/>
              </a:cxn>
              <a:cxn ang="0">
                <a:pos x="connsiteX3" y="connsiteY3"/>
              </a:cxn>
            </a:cxnLst>
            <a:rect l="l" t="t" r="r" b="b"/>
            <a:pathLst>
              <a:path w="5458692" h="3213572">
                <a:moveTo>
                  <a:pt x="0" y="0"/>
                </a:moveTo>
                <a:lnTo>
                  <a:pt x="5458692" y="0"/>
                </a:lnTo>
                <a:lnTo>
                  <a:pt x="5458692" y="3213572"/>
                </a:lnTo>
                <a:lnTo>
                  <a:pt x="0" y="3213572"/>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1BBBA16D-DCE7-494E-B495-520237BD0495}"/>
              </a:ext>
            </a:extLst>
          </p:cNvPr>
          <p:cNvSpPr>
            <a:spLocks noGrp="1"/>
          </p:cNvSpPr>
          <p:nvPr>
            <p:ph type="pic" sz="quarter" idx="11"/>
          </p:nvPr>
        </p:nvSpPr>
        <p:spPr>
          <a:xfrm>
            <a:off x="5795849" y="2603214"/>
            <a:ext cx="5458692" cy="2360412"/>
          </a:xfrm>
          <a:custGeom>
            <a:avLst/>
            <a:gdLst>
              <a:gd name="connsiteX0" fmla="*/ 0 w 5458692"/>
              <a:gd name="connsiteY0" fmla="*/ 0 h 2360412"/>
              <a:gd name="connsiteX1" fmla="*/ 5458692 w 5458692"/>
              <a:gd name="connsiteY1" fmla="*/ 0 h 2360412"/>
              <a:gd name="connsiteX2" fmla="*/ 5458692 w 5458692"/>
              <a:gd name="connsiteY2" fmla="*/ 2360412 h 2360412"/>
              <a:gd name="connsiteX3" fmla="*/ 0 w 5458692"/>
              <a:gd name="connsiteY3" fmla="*/ 2360412 h 2360412"/>
            </a:gdLst>
            <a:ahLst/>
            <a:cxnLst>
              <a:cxn ang="0">
                <a:pos x="connsiteX0" y="connsiteY0"/>
              </a:cxn>
              <a:cxn ang="0">
                <a:pos x="connsiteX1" y="connsiteY1"/>
              </a:cxn>
              <a:cxn ang="0">
                <a:pos x="connsiteX2" y="connsiteY2"/>
              </a:cxn>
              <a:cxn ang="0">
                <a:pos x="connsiteX3" y="connsiteY3"/>
              </a:cxn>
            </a:cxnLst>
            <a:rect l="l" t="t" r="r" b="b"/>
            <a:pathLst>
              <a:path w="5458692" h="2360412">
                <a:moveTo>
                  <a:pt x="0" y="0"/>
                </a:moveTo>
                <a:lnTo>
                  <a:pt x="5458692" y="0"/>
                </a:lnTo>
                <a:lnTo>
                  <a:pt x="5458692" y="2360412"/>
                </a:lnTo>
                <a:lnTo>
                  <a:pt x="0" y="2360412"/>
                </a:lnTo>
                <a:close/>
              </a:path>
            </a:pathLst>
          </a:custGeom>
        </p:spPr>
        <p:txBody>
          <a:bodyPr wrap="square">
            <a:noAutofit/>
          </a:bodyPr>
          <a:lstStyle/>
          <a:p>
            <a:endParaRPr lang="en-ID"/>
          </a:p>
        </p:txBody>
      </p:sp>
    </p:spTree>
    <p:extLst>
      <p:ext uri="{BB962C8B-B14F-4D97-AF65-F5344CB8AC3E}">
        <p14:creationId xmlns:p14="http://schemas.microsoft.com/office/powerpoint/2010/main" val="4134689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DC1460C1-A449-4989-8442-0B263F470294}"/>
              </a:ext>
            </a:extLst>
          </p:cNvPr>
          <p:cNvSpPr>
            <a:spLocks noGrp="1"/>
          </p:cNvSpPr>
          <p:nvPr>
            <p:ph type="pic" sz="quarter" idx="10"/>
          </p:nvPr>
        </p:nvSpPr>
        <p:spPr>
          <a:xfrm>
            <a:off x="6096000" y="0"/>
            <a:ext cx="6096000" cy="3576603"/>
          </a:xfrm>
          <a:custGeom>
            <a:avLst/>
            <a:gdLst>
              <a:gd name="connsiteX0" fmla="*/ 0 w 6096000"/>
              <a:gd name="connsiteY0" fmla="*/ 0 h 3576603"/>
              <a:gd name="connsiteX1" fmla="*/ 6096000 w 6096000"/>
              <a:gd name="connsiteY1" fmla="*/ 0 h 3576603"/>
              <a:gd name="connsiteX2" fmla="*/ 6096000 w 6096000"/>
              <a:gd name="connsiteY2" fmla="*/ 3576603 h 3576603"/>
              <a:gd name="connsiteX3" fmla="*/ 0 w 6096000"/>
              <a:gd name="connsiteY3" fmla="*/ 3576603 h 3576603"/>
            </a:gdLst>
            <a:ahLst/>
            <a:cxnLst>
              <a:cxn ang="0">
                <a:pos x="connsiteX0" y="connsiteY0"/>
              </a:cxn>
              <a:cxn ang="0">
                <a:pos x="connsiteX1" y="connsiteY1"/>
              </a:cxn>
              <a:cxn ang="0">
                <a:pos x="connsiteX2" y="connsiteY2"/>
              </a:cxn>
              <a:cxn ang="0">
                <a:pos x="connsiteX3" y="connsiteY3"/>
              </a:cxn>
            </a:cxnLst>
            <a:rect l="l" t="t" r="r" b="b"/>
            <a:pathLst>
              <a:path w="6096000" h="3576603">
                <a:moveTo>
                  <a:pt x="0" y="0"/>
                </a:moveTo>
                <a:lnTo>
                  <a:pt x="6096000" y="0"/>
                </a:lnTo>
                <a:lnTo>
                  <a:pt x="6096000" y="3576603"/>
                </a:lnTo>
                <a:lnTo>
                  <a:pt x="0" y="3576603"/>
                </a:lnTo>
                <a:close/>
              </a:path>
            </a:pathLst>
          </a:custGeom>
        </p:spPr>
        <p:txBody>
          <a:bodyPr wrap="square">
            <a:noAutofit/>
          </a:bodyPr>
          <a:lstStyle/>
          <a:p>
            <a:endParaRPr lang="en-ID"/>
          </a:p>
        </p:txBody>
      </p:sp>
    </p:spTree>
    <p:extLst>
      <p:ext uri="{BB962C8B-B14F-4D97-AF65-F5344CB8AC3E}">
        <p14:creationId xmlns:p14="http://schemas.microsoft.com/office/powerpoint/2010/main" val="1505144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071E7E-6175-4975-BB73-A780963134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1A090E6B-0D29-4740-B28F-5E88386FAE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7DA13C79-D26C-433C-B6C1-CA28BF3482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3FD389-FFFD-42AF-83A5-A54D0141582E}" type="datetimeFigureOut">
              <a:rPr lang="en-ID" smtClean="0"/>
              <a:t>26/10/2021</a:t>
            </a:fld>
            <a:endParaRPr lang="en-ID"/>
          </a:p>
        </p:txBody>
      </p:sp>
      <p:sp>
        <p:nvSpPr>
          <p:cNvPr id="5" name="Footer Placeholder 4">
            <a:extLst>
              <a:ext uri="{FF2B5EF4-FFF2-40B4-BE49-F238E27FC236}">
                <a16:creationId xmlns:a16="http://schemas.microsoft.com/office/drawing/2014/main" id="{C89169C8-55DD-4D9E-AA44-40B97F5514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EB241435-6004-4FE7-B9BC-7517892F45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12F70F-A253-4A0B-92EE-C8695905A08D}" type="slidenum">
              <a:rPr lang="en-ID" smtClean="0"/>
              <a:t>‹#›</a:t>
            </a:fld>
            <a:endParaRPr lang="en-ID"/>
          </a:p>
        </p:txBody>
      </p:sp>
    </p:spTree>
    <p:extLst>
      <p:ext uri="{BB962C8B-B14F-4D97-AF65-F5344CB8AC3E}">
        <p14:creationId xmlns:p14="http://schemas.microsoft.com/office/powerpoint/2010/main" val="728906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 id="2147483674" r:id="rId17"/>
    <p:sldLayoutId id="2147483675" r:id="rId18"/>
    <p:sldLayoutId id="2147483676" r:id="rId19"/>
    <p:sldLayoutId id="2147483677" r:id="rId20"/>
    <p:sldLayoutId id="2147483678" r:id="rId21"/>
    <p:sldLayoutId id="2147483679" r:id="rId22"/>
    <p:sldLayoutId id="2147483680" r:id="rId23"/>
    <p:sldLayoutId id="2147483681" r:id="rId24"/>
    <p:sldLayoutId id="2147483682" r:id="rId25"/>
    <p:sldLayoutId id="2147483683" r:id="rId26"/>
    <p:sldLayoutId id="2147483684" r:id="rId27"/>
    <p:sldLayoutId id="2147483685" r:id="rId28"/>
    <p:sldLayoutId id="2147483686" r:id="rId29"/>
    <p:sldLayoutId id="2147483687" r:id="rId30"/>
    <p:sldLayoutId id="2147483688" r:id="rId31"/>
    <p:sldLayoutId id="2147483689" r:id="rId3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8.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059AB235-D691-448F-8A47-C2A87D9F2252}"/>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a:fillRect/>
          </a:stretch>
        </p:blipFill>
        <p:spPr/>
      </p:pic>
      <p:sp>
        <p:nvSpPr>
          <p:cNvPr id="50" name="Rectangle 49">
            <a:extLst>
              <a:ext uri="{FF2B5EF4-FFF2-40B4-BE49-F238E27FC236}">
                <a16:creationId xmlns:a16="http://schemas.microsoft.com/office/drawing/2014/main" id="{7EB5CFBA-F8A5-488E-B241-D1714E9D4E6A}"/>
              </a:ext>
            </a:extLst>
          </p:cNvPr>
          <p:cNvSpPr/>
          <p:nvPr/>
        </p:nvSpPr>
        <p:spPr>
          <a:xfrm>
            <a:off x="0" y="0"/>
            <a:ext cx="12192000" cy="6858000"/>
          </a:xfrm>
          <a:prstGeom prst="rect">
            <a:avLst/>
          </a:prstGeom>
          <a:gradFill flip="none" rotWithShape="1">
            <a:gsLst>
              <a:gs pos="0">
                <a:schemeClr val="accent3">
                  <a:lumMod val="20000"/>
                  <a:lumOff val="80000"/>
                </a:schemeClr>
              </a:gs>
              <a:gs pos="62000">
                <a:schemeClr val="accent3">
                  <a:lumMod val="20000"/>
                  <a:lumOff val="80000"/>
                  <a:alpha val="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DC7B2B7D-1A55-47C6-B916-CCCFBC7317C1}"/>
              </a:ext>
            </a:extLst>
          </p:cNvPr>
          <p:cNvSpPr txBox="1"/>
          <p:nvPr/>
        </p:nvSpPr>
        <p:spPr>
          <a:xfrm>
            <a:off x="976746" y="2992270"/>
            <a:ext cx="6026727" cy="1323439"/>
          </a:xfrm>
          <a:prstGeom prst="rect">
            <a:avLst/>
          </a:prstGeom>
          <a:noFill/>
        </p:spPr>
        <p:txBody>
          <a:bodyPr wrap="square" rtlCol="0">
            <a:spAutoFit/>
          </a:bodyPr>
          <a:lstStyle/>
          <a:p>
            <a:r>
              <a:rPr lang="en-US" sz="4400" dirty="0">
                <a:solidFill>
                  <a:schemeClr val="tx1">
                    <a:lumMod val="95000"/>
                    <a:lumOff val="5000"/>
                  </a:schemeClr>
                </a:solidFill>
                <a:latin typeface="Francois One" panose="02000503040000020004" pitchFamily="2" charset="0"/>
                <a:ea typeface="Open Sans SemiBold" panose="020B0706030804020204" pitchFamily="34" charset="0"/>
                <a:cs typeface="Open Sans SemiBold" panose="020B0706030804020204" pitchFamily="34" charset="0"/>
              </a:rPr>
              <a:t>BIOTECHNOLOGY</a:t>
            </a:r>
            <a:endParaRPr lang="en-US" sz="4800" dirty="0">
              <a:solidFill>
                <a:schemeClr val="tx1">
                  <a:lumMod val="95000"/>
                  <a:lumOff val="5000"/>
                </a:schemeClr>
              </a:solidFill>
              <a:latin typeface="Francois One" panose="02000503040000020004" pitchFamily="2" charset="0"/>
              <a:ea typeface="Open Sans SemiBold" panose="020B0706030804020204" pitchFamily="34" charset="0"/>
              <a:cs typeface="Open Sans SemiBold" panose="020B0706030804020204" pitchFamily="34" charset="0"/>
            </a:endParaRPr>
          </a:p>
          <a:p>
            <a:r>
              <a:rPr lang="en-US" sz="3600" b="1" dirty="0">
                <a:solidFill>
                  <a:schemeClr val="tx1">
                    <a:lumMod val="95000"/>
                    <a:lumOff val="5000"/>
                  </a:schemeClr>
                </a:solidFill>
                <a:latin typeface="Francois One" panose="02000503040000020004" pitchFamily="2" charset="0"/>
                <a:ea typeface="Open Sans SemiBold" panose="020B0706030804020204" pitchFamily="34" charset="0"/>
                <a:cs typeface="Open Sans SemiBold" panose="020B0706030804020204" pitchFamily="34" charset="0"/>
              </a:rPr>
              <a:t>PRESENTATION</a:t>
            </a:r>
            <a:endParaRPr lang="id-ID" sz="5400" b="1" dirty="0">
              <a:solidFill>
                <a:schemeClr val="tx1">
                  <a:lumMod val="95000"/>
                  <a:lumOff val="5000"/>
                </a:schemeClr>
              </a:solidFill>
              <a:latin typeface="Francois One" panose="02000503040000020004" pitchFamily="2" charset="0"/>
              <a:ea typeface="Open Sans" panose="020B0606030504020204" pitchFamily="34" charset="0"/>
              <a:cs typeface="Poppins SemiBold" panose="00000700000000000000" pitchFamily="2" charset="0"/>
            </a:endParaRPr>
          </a:p>
        </p:txBody>
      </p:sp>
      <p:sp>
        <p:nvSpPr>
          <p:cNvPr id="56" name="Round Diagonal Corner Rectangle 8">
            <a:extLst>
              <a:ext uri="{FF2B5EF4-FFF2-40B4-BE49-F238E27FC236}">
                <a16:creationId xmlns:a16="http://schemas.microsoft.com/office/drawing/2014/main" id="{8E6D521A-0C5F-4183-B88F-EED5183B63B8}"/>
              </a:ext>
            </a:extLst>
          </p:cNvPr>
          <p:cNvSpPr/>
          <p:nvPr/>
        </p:nvSpPr>
        <p:spPr>
          <a:xfrm>
            <a:off x="6272689" y="4770840"/>
            <a:ext cx="2188017" cy="644389"/>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ound Diagonal Corner Rectangle 8">
            <a:extLst>
              <a:ext uri="{FF2B5EF4-FFF2-40B4-BE49-F238E27FC236}">
                <a16:creationId xmlns:a16="http://schemas.microsoft.com/office/drawing/2014/main" id="{AE19A030-172E-4E3C-B980-6785B49D09E5}"/>
              </a:ext>
            </a:extLst>
          </p:cNvPr>
          <p:cNvSpPr/>
          <p:nvPr/>
        </p:nvSpPr>
        <p:spPr>
          <a:xfrm>
            <a:off x="8697235" y="4770840"/>
            <a:ext cx="2188017" cy="644389"/>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0CA5DCA4-71E6-4B40-B1DF-52FA36B8418B}"/>
              </a:ext>
            </a:extLst>
          </p:cNvPr>
          <p:cNvSpPr/>
          <p:nvPr/>
        </p:nvSpPr>
        <p:spPr>
          <a:xfrm>
            <a:off x="5995846" y="4891531"/>
            <a:ext cx="2741701" cy="384657"/>
          </a:xfrm>
          <a:prstGeom prst="rect">
            <a:avLst/>
          </a:prstGeom>
        </p:spPr>
        <p:txBody>
          <a:bodyPr wrap="square">
            <a:spAutoFit/>
          </a:bodyPr>
          <a:lstStyle/>
          <a:p>
            <a:pPr algn="ctr">
              <a:lnSpc>
                <a:spcPct val="150000"/>
              </a:lnSpc>
            </a:pPr>
            <a:r>
              <a:rPr lang="en-US" sz="1400" dirty="0">
                <a:solidFill>
                  <a:schemeClr val="tx1">
                    <a:lumMod val="95000"/>
                    <a:lumOff val="5000"/>
                  </a:schemeClr>
                </a:solidFill>
                <a:latin typeface="Francois One" panose="02000503040000020004" pitchFamily="2" charset="0"/>
              </a:rPr>
              <a:t>Biotechnology</a:t>
            </a:r>
          </a:p>
        </p:txBody>
      </p:sp>
      <p:sp>
        <p:nvSpPr>
          <p:cNvPr id="59" name="Rectangle 58">
            <a:extLst>
              <a:ext uri="{FF2B5EF4-FFF2-40B4-BE49-F238E27FC236}">
                <a16:creationId xmlns:a16="http://schemas.microsoft.com/office/drawing/2014/main" id="{9EAFAB44-2618-4F8F-AE7B-2074E4F3B8B4}"/>
              </a:ext>
            </a:extLst>
          </p:cNvPr>
          <p:cNvSpPr/>
          <p:nvPr/>
        </p:nvSpPr>
        <p:spPr>
          <a:xfrm>
            <a:off x="8405286" y="4891531"/>
            <a:ext cx="2741701" cy="384657"/>
          </a:xfrm>
          <a:prstGeom prst="rect">
            <a:avLst/>
          </a:prstGeom>
        </p:spPr>
        <p:txBody>
          <a:bodyPr wrap="square">
            <a:spAutoFit/>
          </a:bodyPr>
          <a:lstStyle/>
          <a:p>
            <a:pPr algn="ctr">
              <a:lnSpc>
                <a:spcPct val="150000"/>
              </a:lnSpc>
            </a:pPr>
            <a:r>
              <a:rPr lang="en-US" sz="1400" dirty="0">
                <a:solidFill>
                  <a:schemeClr val="bg1"/>
                </a:solidFill>
                <a:latin typeface="Francois One" panose="02000503040000020004" pitchFamily="2" charset="0"/>
              </a:rPr>
              <a:t>Our Research</a:t>
            </a:r>
          </a:p>
        </p:txBody>
      </p:sp>
      <p:sp>
        <p:nvSpPr>
          <p:cNvPr id="60" name="Rectangle 59">
            <a:extLst>
              <a:ext uri="{FF2B5EF4-FFF2-40B4-BE49-F238E27FC236}">
                <a16:creationId xmlns:a16="http://schemas.microsoft.com/office/drawing/2014/main" id="{67469628-DE91-414F-A24A-F234BBBBC2D2}"/>
              </a:ext>
            </a:extLst>
          </p:cNvPr>
          <p:cNvSpPr/>
          <p:nvPr/>
        </p:nvSpPr>
        <p:spPr>
          <a:xfrm>
            <a:off x="1017864" y="4766329"/>
            <a:ext cx="3666001" cy="827662"/>
          </a:xfrm>
          <a:prstGeom prst="rect">
            <a:avLst/>
          </a:prstGeom>
        </p:spPr>
        <p:txBody>
          <a:bodyPr wrap="square">
            <a:spAutoFit/>
          </a:bodyPr>
          <a:lstStyle/>
          <a:p>
            <a:pPr>
              <a:lnSpc>
                <a:spcPct val="150000"/>
              </a:lnSpc>
            </a:pPr>
            <a:r>
              <a:rPr lang="en-US" sz="1100" b="1" dirty="0">
                <a:solidFill>
                  <a:schemeClr val="accent4"/>
                </a:solidFill>
                <a:latin typeface="Open Sans" panose="020B0606030504020204" pitchFamily="34" charset="0"/>
              </a:rPr>
              <a:t>Lorem Ipsum </a:t>
            </a:r>
            <a:r>
              <a:rPr lang="en-US" sz="1100" dirty="0">
                <a:solidFill>
                  <a:schemeClr val="tx1">
                    <a:lumMod val="95000"/>
                    <a:lumOff val="5000"/>
                  </a:schemeClr>
                </a:solidFill>
                <a:latin typeface="Open Sans" panose="020B0606030504020204" pitchFamily="34" charset="0"/>
              </a:rPr>
              <a:t>is simply dummy text of the printing and typesetting industry. Lorem Ipsum has been the industry's standard dummy text of</a:t>
            </a:r>
            <a:endParaRPr lang="en-US" sz="1100" dirty="0">
              <a:solidFill>
                <a:schemeClr val="tx1">
                  <a:lumMod val="95000"/>
                  <a:lumOff val="5000"/>
                </a:schemeClr>
              </a:solidFill>
              <a:latin typeface="DauphinPlain"/>
            </a:endParaRPr>
          </a:p>
        </p:txBody>
      </p:sp>
      <p:sp>
        <p:nvSpPr>
          <p:cNvPr id="65" name="TextBox 64">
            <a:extLst>
              <a:ext uri="{FF2B5EF4-FFF2-40B4-BE49-F238E27FC236}">
                <a16:creationId xmlns:a16="http://schemas.microsoft.com/office/drawing/2014/main" id="{2B947A30-3031-4013-8FEF-DE6D95F3BD01}"/>
              </a:ext>
            </a:extLst>
          </p:cNvPr>
          <p:cNvSpPr txBox="1"/>
          <p:nvPr/>
        </p:nvSpPr>
        <p:spPr>
          <a:xfrm>
            <a:off x="346364" y="526473"/>
            <a:ext cx="1260764" cy="261610"/>
          </a:xfrm>
          <a:prstGeom prst="rect">
            <a:avLst/>
          </a:prstGeom>
          <a:noFill/>
        </p:spPr>
        <p:txBody>
          <a:bodyPr wrap="square" rtlCol="0">
            <a:spAutoFit/>
          </a:bodyPr>
          <a:lstStyle/>
          <a:p>
            <a:r>
              <a:rPr lang="en-US" sz="105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PROFILE</a:t>
            </a:r>
            <a:endParaRPr lang="en-ID" sz="105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6" name="Freeform 78">
            <a:extLst>
              <a:ext uri="{FF2B5EF4-FFF2-40B4-BE49-F238E27FC236}">
                <a16:creationId xmlns:a16="http://schemas.microsoft.com/office/drawing/2014/main" id="{1E8F2B67-298C-4931-848C-7253A3ACF315}"/>
              </a:ext>
            </a:extLst>
          </p:cNvPr>
          <p:cNvSpPr>
            <a:spLocks noChangeArrowheads="1"/>
          </p:cNvSpPr>
          <p:nvPr/>
        </p:nvSpPr>
        <p:spPr bwMode="auto">
          <a:xfrm>
            <a:off x="11651647" y="526473"/>
            <a:ext cx="193989" cy="197453"/>
          </a:xfrm>
          <a:custGeom>
            <a:avLst/>
            <a:gdLst>
              <a:gd name="T0" fmla="*/ 169779 w 399"/>
              <a:gd name="T1" fmla="*/ 152019 h 400"/>
              <a:gd name="T2" fmla="*/ 169779 w 399"/>
              <a:gd name="T3" fmla="*/ 152019 h 400"/>
              <a:gd name="T4" fmla="*/ 130119 w 399"/>
              <a:gd name="T5" fmla="*/ 108133 h 400"/>
              <a:gd name="T6" fmla="*/ 138140 w 399"/>
              <a:gd name="T7" fmla="*/ 71938 h 400"/>
              <a:gd name="T8" fmla="*/ 67288 w 399"/>
              <a:gd name="T9" fmla="*/ 0 h 400"/>
              <a:gd name="T10" fmla="*/ 0 w 399"/>
              <a:gd name="T11" fmla="*/ 68318 h 400"/>
              <a:gd name="T12" fmla="*/ 71298 w 399"/>
              <a:gd name="T13" fmla="*/ 140256 h 400"/>
              <a:gd name="T14" fmla="*/ 102491 w 399"/>
              <a:gd name="T15" fmla="*/ 132112 h 400"/>
              <a:gd name="T16" fmla="*/ 146161 w 399"/>
              <a:gd name="T17" fmla="*/ 176451 h 400"/>
              <a:gd name="T18" fmla="*/ 161758 w 399"/>
              <a:gd name="T19" fmla="*/ 176451 h 400"/>
              <a:gd name="T20" fmla="*/ 173344 w 399"/>
              <a:gd name="T21" fmla="*/ 164687 h 400"/>
              <a:gd name="T22" fmla="*/ 169779 w 399"/>
              <a:gd name="T23" fmla="*/ 152019 h 400"/>
              <a:gd name="T24" fmla="*/ 19607 w 399"/>
              <a:gd name="T25" fmla="*/ 68318 h 400"/>
              <a:gd name="T26" fmla="*/ 19607 w 399"/>
              <a:gd name="T27" fmla="*/ 68318 h 400"/>
              <a:gd name="T28" fmla="*/ 67288 w 399"/>
              <a:gd name="T29" fmla="*/ 19907 h 400"/>
              <a:gd name="T30" fmla="*/ 118533 w 399"/>
              <a:gd name="T31" fmla="*/ 71938 h 400"/>
              <a:gd name="T32" fmla="*/ 71298 w 399"/>
              <a:gd name="T33" fmla="*/ 120348 h 400"/>
              <a:gd name="T34" fmla="*/ 19607 w 399"/>
              <a:gd name="T35" fmla="*/ 68318 h 4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99" h="400">
                <a:moveTo>
                  <a:pt x="381" y="336"/>
                </a:moveTo>
                <a:lnTo>
                  <a:pt x="381" y="336"/>
                </a:lnTo>
                <a:cubicBezTo>
                  <a:pt x="292" y="239"/>
                  <a:pt x="292" y="239"/>
                  <a:pt x="292" y="239"/>
                </a:cubicBezTo>
                <a:cubicBezTo>
                  <a:pt x="301" y="212"/>
                  <a:pt x="310" y="186"/>
                  <a:pt x="310" y="159"/>
                </a:cubicBezTo>
                <a:cubicBezTo>
                  <a:pt x="310" y="71"/>
                  <a:pt x="239" y="0"/>
                  <a:pt x="151" y="0"/>
                </a:cubicBezTo>
                <a:cubicBezTo>
                  <a:pt x="70" y="0"/>
                  <a:pt x="0" y="71"/>
                  <a:pt x="0" y="151"/>
                </a:cubicBezTo>
                <a:cubicBezTo>
                  <a:pt x="0" y="239"/>
                  <a:pt x="70" y="310"/>
                  <a:pt x="160" y="310"/>
                </a:cubicBezTo>
                <a:cubicBezTo>
                  <a:pt x="186" y="310"/>
                  <a:pt x="213" y="302"/>
                  <a:pt x="230" y="292"/>
                </a:cubicBezTo>
                <a:cubicBezTo>
                  <a:pt x="328" y="390"/>
                  <a:pt x="328" y="390"/>
                  <a:pt x="328" y="390"/>
                </a:cubicBezTo>
                <a:cubicBezTo>
                  <a:pt x="336" y="399"/>
                  <a:pt x="354" y="399"/>
                  <a:pt x="363" y="390"/>
                </a:cubicBezTo>
                <a:cubicBezTo>
                  <a:pt x="389" y="364"/>
                  <a:pt x="389" y="364"/>
                  <a:pt x="389" y="364"/>
                </a:cubicBezTo>
                <a:cubicBezTo>
                  <a:pt x="398" y="355"/>
                  <a:pt x="389" y="346"/>
                  <a:pt x="381" y="336"/>
                </a:cubicBezTo>
                <a:close/>
                <a:moveTo>
                  <a:pt x="44" y="151"/>
                </a:moveTo>
                <a:lnTo>
                  <a:pt x="44" y="151"/>
                </a:lnTo>
                <a:cubicBezTo>
                  <a:pt x="44" y="98"/>
                  <a:pt x="98" y="44"/>
                  <a:pt x="151" y="44"/>
                </a:cubicBezTo>
                <a:cubicBezTo>
                  <a:pt x="213" y="44"/>
                  <a:pt x="266" y="98"/>
                  <a:pt x="266" y="159"/>
                </a:cubicBezTo>
                <a:cubicBezTo>
                  <a:pt x="266" y="221"/>
                  <a:pt x="213" y="266"/>
                  <a:pt x="160" y="266"/>
                </a:cubicBezTo>
                <a:cubicBezTo>
                  <a:pt x="98" y="266"/>
                  <a:pt x="44" y="212"/>
                  <a:pt x="44" y="151"/>
                </a:cubicBezTo>
                <a:close/>
              </a:path>
            </a:pathLst>
          </a:custGeom>
          <a:solidFill>
            <a:schemeClr val="tx1">
              <a:lumMod val="95000"/>
              <a:lumOff val="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solidFill>
                <a:schemeClr val="bg1"/>
              </a:solidFill>
            </a:endParaRPr>
          </a:p>
        </p:txBody>
      </p:sp>
      <p:grpSp>
        <p:nvGrpSpPr>
          <p:cNvPr id="68" name="Group 67">
            <a:extLst>
              <a:ext uri="{FF2B5EF4-FFF2-40B4-BE49-F238E27FC236}">
                <a16:creationId xmlns:a16="http://schemas.microsoft.com/office/drawing/2014/main" id="{6178AD43-676F-4CA7-8348-96DBFDF77705}"/>
              </a:ext>
            </a:extLst>
          </p:cNvPr>
          <p:cNvGrpSpPr/>
          <p:nvPr/>
        </p:nvGrpSpPr>
        <p:grpSpPr>
          <a:xfrm>
            <a:off x="5603684" y="6074788"/>
            <a:ext cx="1311862" cy="332592"/>
            <a:chOff x="8758075" y="2319118"/>
            <a:chExt cx="1311862" cy="332592"/>
          </a:xfrm>
        </p:grpSpPr>
        <p:sp>
          <p:nvSpPr>
            <p:cNvPr id="69" name="Rectangle 68">
              <a:extLst>
                <a:ext uri="{FF2B5EF4-FFF2-40B4-BE49-F238E27FC236}">
                  <a16:creationId xmlns:a16="http://schemas.microsoft.com/office/drawing/2014/main" id="{CED6894B-0910-4E71-B11C-9A961F77BCCD}"/>
                </a:ext>
              </a:extLst>
            </p:cNvPr>
            <p:cNvSpPr/>
            <p:nvPr/>
          </p:nvSpPr>
          <p:spPr>
            <a:xfrm>
              <a:off x="8758075" y="2319118"/>
              <a:ext cx="1203395" cy="332592"/>
            </a:xfrm>
            <a:prstGeom prst="rect">
              <a:avLst/>
            </a:prstGeom>
          </p:spPr>
          <p:txBody>
            <a:bodyPr wrap="square">
              <a:spAutoFit/>
            </a:bodyPr>
            <a:lstStyle/>
            <a:p>
              <a:pPr algn="r">
                <a:lnSpc>
                  <a:spcPct val="120000"/>
                </a:lnSpc>
              </a:pPr>
              <a:r>
                <a:rPr lang="en-US" sz="1400" dirty="0">
                  <a:solidFill>
                    <a:schemeClr val="accent4"/>
                  </a:solidFill>
                  <a:latin typeface="Open Sans" panose="020B0606030504020204" pitchFamily="34" charset="0"/>
                  <a:ea typeface="Open Sans" panose="020B0606030504020204" pitchFamily="34" charset="0"/>
                  <a:cs typeface="Open Sans" panose="020B0606030504020204" pitchFamily="34" charset="0"/>
                </a:rPr>
                <a:t>Next</a:t>
              </a:r>
            </a:p>
          </p:txBody>
        </p:sp>
        <p:sp>
          <p:nvSpPr>
            <p:cNvPr id="70" name="Freeform 24">
              <a:extLst>
                <a:ext uri="{FF2B5EF4-FFF2-40B4-BE49-F238E27FC236}">
                  <a16:creationId xmlns:a16="http://schemas.microsoft.com/office/drawing/2014/main" id="{3315DBC1-DC85-425A-9B6A-20F32A7939AD}"/>
                </a:ext>
              </a:extLst>
            </p:cNvPr>
            <p:cNvSpPr>
              <a:spLocks noChangeArrowheads="1"/>
            </p:cNvSpPr>
            <p:nvPr/>
          </p:nvSpPr>
          <p:spPr bwMode="auto">
            <a:xfrm>
              <a:off x="9981532" y="2405217"/>
              <a:ext cx="88405" cy="144985"/>
            </a:xfrm>
            <a:custGeom>
              <a:avLst/>
              <a:gdLst>
                <a:gd name="T0" fmla="*/ 23946 w 179"/>
                <a:gd name="T1" fmla="*/ 3985 h 294"/>
                <a:gd name="T2" fmla="*/ 23946 w 179"/>
                <a:gd name="T3" fmla="*/ 3985 h 294"/>
                <a:gd name="T4" fmla="*/ 74941 w 179"/>
                <a:gd name="T5" fmla="*/ 55347 h 294"/>
                <a:gd name="T6" fmla="*/ 78932 w 179"/>
                <a:gd name="T7" fmla="*/ 62874 h 294"/>
                <a:gd name="T8" fmla="*/ 74941 w 179"/>
                <a:gd name="T9" fmla="*/ 74828 h 294"/>
                <a:gd name="T10" fmla="*/ 23946 w 179"/>
                <a:gd name="T11" fmla="*/ 125747 h 294"/>
                <a:gd name="T12" fmla="*/ 3991 w 179"/>
                <a:gd name="T13" fmla="*/ 125747 h 294"/>
                <a:gd name="T14" fmla="*/ 3991 w 179"/>
                <a:gd name="T15" fmla="*/ 106265 h 294"/>
                <a:gd name="T16" fmla="*/ 47448 w 179"/>
                <a:gd name="T17" fmla="*/ 62874 h 294"/>
                <a:gd name="T18" fmla="*/ 3991 w 179"/>
                <a:gd name="T19" fmla="*/ 19482 h 294"/>
                <a:gd name="T20" fmla="*/ 3991 w 179"/>
                <a:gd name="T21" fmla="*/ 3985 h 294"/>
                <a:gd name="T22" fmla="*/ 23946 w 179"/>
                <a:gd name="T23" fmla="*/ 3985 h 29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9" h="294">
                  <a:moveTo>
                    <a:pt x="54" y="9"/>
                  </a:moveTo>
                  <a:lnTo>
                    <a:pt x="54" y="9"/>
                  </a:lnTo>
                  <a:cubicBezTo>
                    <a:pt x="62" y="18"/>
                    <a:pt x="169" y="125"/>
                    <a:pt x="169" y="125"/>
                  </a:cubicBezTo>
                  <a:cubicBezTo>
                    <a:pt x="169" y="134"/>
                    <a:pt x="178" y="142"/>
                    <a:pt x="178" y="142"/>
                  </a:cubicBezTo>
                  <a:cubicBezTo>
                    <a:pt x="178" y="151"/>
                    <a:pt x="169" y="160"/>
                    <a:pt x="169" y="169"/>
                  </a:cubicBezTo>
                  <a:cubicBezTo>
                    <a:pt x="169" y="169"/>
                    <a:pt x="62" y="275"/>
                    <a:pt x="54" y="284"/>
                  </a:cubicBezTo>
                  <a:cubicBezTo>
                    <a:pt x="44" y="293"/>
                    <a:pt x="27" y="293"/>
                    <a:pt x="9" y="284"/>
                  </a:cubicBezTo>
                  <a:cubicBezTo>
                    <a:pt x="0" y="275"/>
                    <a:pt x="0" y="257"/>
                    <a:pt x="9" y="240"/>
                  </a:cubicBezTo>
                  <a:cubicBezTo>
                    <a:pt x="107" y="142"/>
                    <a:pt x="107" y="142"/>
                    <a:pt x="107" y="142"/>
                  </a:cubicBezTo>
                  <a:cubicBezTo>
                    <a:pt x="9" y="44"/>
                    <a:pt x="9" y="44"/>
                    <a:pt x="9" y="44"/>
                  </a:cubicBezTo>
                  <a:cubicBezTo>
                    <a:pt x="0" y="36"/>
                    <a:pt x="0" y="18"/>
                    <a:pt x="9" y="9"/>
                  </a:cubicBezTo>
                  <a:cubicBezTo>
                    <a:pt x="27" y="0"/>
                    <a:pt x="44" y="0"/>
                    <a:pt x="54" y="9"/>
                  </a:cubicBezTo>
                </a:path>
              </a:pathLst>
            </a:custGeom>
            <a:solidFill>
              <a:schemeClr val="tx1">
                <a:lumMod val="95000"/>
                <a:lumOff val="5000"/>
              </a:schemeClr>
            </a:solidFill>
            <a:ln>
              <a:noFill/>
            </a:ln>
            <a:effectLst/>
          </p:spPr>
          <p:txBody>
            <a:bodyPr wrap="none" lIns="34290" tIns="17145" rIns="34290" bIns="17145" anchor="ctr"/>
            <a:lstStyle/>
            <a:p>
              <a:endParaRPr lang="en-US" dirty="0">
                <a:solidFill>
                  <a:schemeClr val="tx1">
                    <a:lumMod val="95000"/>
                    <a:lumOff val="5000"/>
                  </a:schemeClr>
                </a:solidFill>
              </a:endParaRPr>
            </a:p>
          </p:txBody>
        </p:sp>
      </p:grpSp>
    </p:spTree>
    <p:extLst>
      <p:ext uri="{BB962C8B-B14F-4D97-AF65-F5344CB8AC3E}">
        <p14:creationId xmlns:p14="http://schemas.microsoft.com/office/powerpoint/2010/main" val="2800161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8">
                                            <p:txEl>
                                              <p:pRg st="0" end="0"/>
                                            </p:txEl>
                                          </p:spTgt>
                                        </p:tgtEl>
                                        <p:attrNameLst>
                                          <p:attrName>style.visibility</p:attrName>
                                        </p:attrNameLst>
                                      </p:cBhvr>
                                      <p:to>
                                        <p:strVal val="visible"/>
                                      </p:to>
                                    </p:set>
                                    <p:animEffect transition="in" filter="wipe(up)">
                                      <p:cBhvr>
                                        <p:cTn id="11" dur="500"/>
                                        <p:tgtEl>
                                          <p:spTgt spid="58">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59">
                                            <p:txEl>
                                              <p:pRg st="0" end="0"/>
                                            </p:txEl>
                                          </p:spTgt>
                                        </p:tgtEl>
                                        <p:attrNameLst>
                                          <p:attrName>style.visibility</p:attrName>
                                        </p:attrNameLst>
                                      </p:cBhvr>
                                      <p:to>
                                        <p:strVal val="visible"/>
                                      </p:to>
                                    </p:set>
                                    <p:animEffect transition="in" filter="wipe(up)">
                                      <p:cBhvr>
                                        <p:cTn id="15" dur="500"/>
                                        <p:tgtEl>
                                          <p:spTgt spid="59">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60">
                                            <p:txEl>
                                              <p:pRg st="0" end="0"/>
                                            </p:txEl>
                                          </p:spTgt>
                                        </p:tgtEl>
                                        <p:attrNameLst>
                                          <p:attrName>style.visibility</p:attrName>
                                        </p:attrNameLst>
                                      </p:cBhvr>
                                      <p:to>
                                        <p:strVal val="visible"/>
                                      </p:to>
                                    </p:set>
                                    <p:animEffect transition="in" filter="wipe(up)">
                                      <p:cBhvr>
                                        <p:cTn id="19" dur="500"/>
                                        <p:tgtEl>
                                          <p:spTgt spid="6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10">
            <a:extLst>
              <a:ext uri="{FF2B5EF4-FFF2-40B4-BE49-F238E27FC236}">
                <a16:creationId xmlns:a16="http://schemas.microsoft.com/office/drawing/2014/main" id="{C4643B57-025D-4515-B0EE-DA44A671EA0B}"/>
              </a:ext>
            </a:extLst>
          </p:cNvPr>
          <p:cNvSpPr/>
          <p:nvPr/>
        </p:nvSpPr>
        <p:spPr>
          <a:xfrm>
            <a:off x="8188037" y="4433454"/>
            <a:ext cx="2991204" cy="1898073"/>
          </a:xfrm>
          <a:prstGeom prst="rect">
            <a:avLst/>
          </a:prstGeom>
          <a:noFill/>
          <a:ln>
            <a:solidFill>
              <a:schemeClr val="bg1">
                <a:lumMod val="75000"/>
              </a:schemeClr>
            </a:solid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F1DC7052-5CB4-4A12-B6EC-8DC02BCEE195}"/>
              </a:ext>
            </a:extLst>
          </p:cNvPr>
          <p:cNvSpPr txBox="1"/>
          <p:nvPr/>
        </p:nvSpPr>
        <p:spPr>
          <a:xfrm>
            <a:off x="894353" y="2163562"/>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About Visionary</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Statement</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9" name="Rectangle 8">
            <a:extLst>
              <a:ext uri="{FF2B5EF4-FFF2-40B4-BE49-F238E27FC236}">
                <a16:creationId xmlns:a16="http://schemas.microsoft.com/office/drawing/2014/main" id="{8902FA60-0068-4F78-B57C-FDFE24DA9FCB}"/>
              </a:ext>
            </a:extLst>
          </p:cNvPr>
          <p:cNvSpPr/>
          <p:nvPr/>
        </p:nvSpPr>
        <p:spPr>
          <a:xfrm>
            <a:off x="894353" y="1770807"/>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10" name="Rectangle 9">
            <a:extLst>
              <a:ext uri="{FF2B5EF4-FFF2-40B4-BE49-F238E27FC236}">
                <a16:creationId xmlns:a16="http://schemas.microsoft.com/office/drawing/2014/main" id="{43261784-B7CB-48D3-AE33-1A8580BDFDA5}"/>
              </a:ext>
            </a:extLst>
          </p:cNvPr>
          <p:cNvSpPr/>
          <p:nvPr/>
        </p:nvSpPr>
        <p:spPr>
          <a:xfrm>
            <a:off x="906327" y="4535387"/>
            <a:ext cx="3552513" cy="1081578"/>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a:t>
            </a:r>
            <a:endParaRPr lang="en-US" sz="1100" dirty="0">
              <a:solidFill>
                <a:schemeClr val="bg1">
                  <a:lumMod val="50000"/>
                </a:schemeClr>
              </a:solidFill>
              <a:latin typeface="DauphinPlain"/>
            </a:endParaRPr>
          </a:p>
        </p:txBody>
      </p:sp>
      <p:sp>
        <p:nvSpPr>
          <p:cNvPr id="12" name="Rectangle 11">
            <a:extLst>
              <a:ext uri="{FF2B5EF4-FFF2-40B4-BE49-F238E27FC236}">
                <a16:creationId xmlns:a16="http://schemas.microsoft.com/office/drawing/2014/main" id="{1CEBA786-2273-4F67-ADAA-596599B810D2}"/>
              </a:ext>
            </a:extLst>
          </p:cNvPr>
          <p:cNvSpPr/>
          <p:nvPr/>
        </p:nvSpPr>
        <p:spPr>
          <a:xfrm>
            <a:off x="894353" y="3885800"/>
            <a:ext cx="3051258" cy="339837"/>
          </a:xfrm>
          <a:prstGeom prst="rect">
            <a:avLst/>
          </a:prstGeom>
        </p:spPr>
        <p:txBody>
          <a:bodyPr wrap="square">
            <a:spAutoFit/>
          </a:bodyPr>
          <a:lstStyle/>
          <a:p>
            <a:pPr>
              <a:lnSpc>
                <a:spcPct val="150000"/>
              </a:lnSpc>
            </a:pPr>
            <a:r>
              <a:rPr lang="en-US" sz="12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sp>
        <p:nvSpPr>
          <p:cNvPr id="13" name="Rectangle 12">
            <a:extLst>
              <a:ext uri="{FF2B5EF4-FFF2-40B4-BE49-F238E27FC236}">
                <a16:creationId xmlns:a16="http://schemas.microsoft.com/office/drawing/2014/main" id="{D45A3B4A-657C-4EB9-AA83-4BF6A948AE05}"/>
              </a:ext>
            </a:extLst>
          </p:cNvPr>
          <p:cNvSpPr/>
          <p:nvPr/>
        </p:nvSpPr>
        <p:spPr>
          <a:xfrm>
            <a:off x="8409494" y="4732473"/>
            <a:ext cx="2548290" cy="827662"/>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Lorem Ipsum is simply dummy text of the printing and the printing </a:t>
            </a:r>
            <a:r>
              <a:rPr lang="en-US" sz="1100" dirty="0" err="1">
                <a:solidFill>
                  <a:schemeClr val="bg1">
                    <a:lumMod val="50000"/>
                  </a:schemeClr>
                </a:solidFill>
                <a:latin typeface="Open Sans" panose="020B0606030504020204" pitchFamily="34" charset="0"/>
              </a:rPr>
              <a:t>printing</a:t>
            </a:r>
            <a:r>
              <a:rPr lang="en-US" sz="1100" dirty="0">
                <a:solidFill>
                  <a:schemeClr val="bg1">
                    <a:lumMod val="50000"/>
                  </a:schemeClr>
                </a:solidFill>
                <a:latin typeface="Open Sans" panose="020B0606030504020204" pitchFamily="34" charset="0"/>
              </a:rPr>
              <a:t> and </a:t>
            </a:r>
            <a:endParaRPr lang="en-US" sz="1100" dirty="0">
              <a:solidFill>
                <a:schemeClr val="bg1">
                  <a:lumMod val="50000"/>
                </a:schemeClr>
              </a:solidFill>
              <a:latin typeface="DauphinPlain"/>
            </a:endParaRPr>
          </a:p>
        </p:txBody>
      </p:sp>
      <p:sp>
        <p:nvSpPr>
          <p:cNvPr id="14" name="Rectangle: Rounded Corners 11">
            <a:extLst>
              <a:ext uri="{FF2B5EF4-FFF2-40B4-BE49-F238E27FC236}">
                <a16:creationId xmlns:a16="http://schemas.microsoft.com/office/drawing/2014/main" id="{4215CD7A-4784-40AE-B0AC-EB5FC645A4B0}"/>
              </a:ext>
            </a:extLst>
          </p:cNvPr>
          <p:cNvSpPr/>
          <p:nvPr/>
        </p:nvSpPr>
        <p:spPr>
          <a:xfrm>
            <a:off x="9238097" y="5809517"/>
            <a:ext cx="891084" cy="194621"/>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1" name="Picture Placeholder 10">
            <a:extLst>
              <a:ext uri="{FF2B5EF4-FFF2-40B4-BE49-F238E27FC236}">
                <a16:creationId xmlns:a16="http://schemas.microsoft.com/office/drawing/2014/main" id="{F5C2AD93-243A-4F73-A587-E8D33B1DC4B7}"/>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26739" r="26739"/>
          <a:stretch>
            <a:fillRect/>
          </a:stretch>
        </p:blipFill>
        <p:spPr/>
      </p:pic>
      <p:pic>
        <p:nvPicPr>
          <p:cNvPr id="4" name="Picture Placeholder 3">
            <a:extLst>
              <a:ext uri="{FF2B5EF4-FFF2-40B4-BE49-F238E27FC236}">
                <a16:creationId xmlns:a16="http://schemas.microsoft.com/office/drawing/2014/main" id="{6125F19C-C9DA-4118-B514-070FA302C8F4}"/>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5191" r="35191"/>
          <a:stretch>
            <a:fillRect/>
          </a:stretch>
        </p:blipFill>
        <p:spPr/>
      </p:pic>
    </p:spTree>
    <p:extLst>
      <p:ext uri="{BB962C8B-B14F-4D97-AF65-F5344CB8AC3E}">
        <p14:creationId xmlns:p14="http://schemas.microsoft.com/office/powerpoint/2010/main" val="1658553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Effect transition="in" filter="wipe(up)">
                                      <p:cBhvr>
                                        <p:cTn id="15" dur="500"/>
                                        <p:tgtEl>
                                          <p:spTgt spid="10">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Effect transition="in" filter="wipe(up)">
                                      <p:cBhvr>
                                        <p:cTn id="19" dur="500"/>
                                        <p:tgtEl>
                                          <p:spTgt spid="12">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wipe(up)">
                                      <p:cBhvr>
                                        <p:cTn id="23"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0973A8B8-8493-47DF-9505-045EE7534911}"/>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9938" r="29938"/>
          <a:stretch>
            <a:fillRect/>
          </a:stretch>
        </p:blipFill>
        <p:spPr/>
      </p:pic>
      <p:sp>
        <p:nvSpPr>
          <p:cNvPr id="5" name="Rectangle 4">
            <a:extLst>
              <a:ext uri="{FF2B5EF4-FFF2-40B4-BE49-F238E27FC236}">
                <a16:creationId xmlns:a16="http://schemas.microsoft.com/office/drawing/2014/main" id="{AD89D9D8-2E49-47CB-B58E-DE75E1224BBE}"/>
              </a:ext>
            </a:extLst>
          </p:cNvPr>
          <p:cNvSpPr/>
          <p:nvPr/>
        </p:nvSpPr>
        <p:spPr>
          <a:xfrm>
            <a:off x="10988067" y="1551711"/>
            <a:ext cx="717246" cy="717246"/>
          </a:xfrm>
          <a:prstGeom prst="rect">
            <a:avLst/>
          </a:prstGeom>
          <a:solidFill>
            <a:schemeClr val="accent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a:t>
            </a:r>
          </a:p>
        </p:txBody>
      </p:sp>
      <p:sp>
        <p:nvSpPr>
          <p:cNvPr id="7" name="TextBox 6">
            <a:extLst>
              <a:ext uri="{FF2B5EF4-FFF2-40B4-BE49-F238E27FC236}">
                <a16:creationId xmlns:a16="http://schemas.microsoft.com/office/drawing/2014/main" id="{850105FA-21E1-4413-A0CF-E64CF1247744}"/>
              </a:ext>
            </a:extLst>
          </p:cNvPr>
          <p:cNvSpPr txBox="1"/>
          <p:nvPr/>
        </p:nvSpPr>
        <p:spPr>
          <a:xfrm>
            <a:off x="1007032" y="1337263"/>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About Missionary</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Statement</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8" name="Rectangle 7">
            <a:extLst>
              <a:ext uri="{FF2B5EF4-FFF2-40B4-BE49-F238E27FC236}">
                <a16:creationId xmlns:a16="http://schemas.microsoft.com/office/drawing/2014/main" id="{74678970-7B19-4208-BCB7-68F76BD38E7D}"/>
              </a:ext>
            </a:extLst>
          </p:cNvPr>
          <p:cNvSpPr/>
          <p:nvPr/>
        </p:nvSpPr>
        <p:spPr>
          <a:xfrm>
            <a:off x="1007032" y="944508"/>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9" name="Rectangle 8">
            <a:extLst>
              <a:ext uri="{FF2B5EF4-FFF2-40B4-BE49-F238E27FC236}">
                <a16:creationId xmlns:a16="http://schemas.microsoft.com/office/drawing/2014/main" id="{8AA8A84C-1362-4CCB-A2DC-3A0709AEC2DB}"/>
              </a:ext>
            </a:extLst>
          </p:cNvPr>
          <p:cNvSpPr/>
          <p:nvPr/>
        </p:nvSpPr>
        <p:spPr>
          <a:xfrm>
            <a:off x="1007475" y="3279597"/>
            <a:ext cx="4289129" cy="1081578"/>
          </a:xfrm>
          <a:prstGeom prst="rect">
            <a:avLst/>
          </a:prstGeom>
        </p:spPr>
        <p:txBody>
          <a:bodyPr wrap="square">
            <a:spAutoFit/>
          </a:bodyPr>
          <a:lstStyle/>
          <a:p>
            <a:pPr>
              <a:lnSpc>
                <a:spcPct val="150000"/>
              </a:lnSpc>
            </a:pPr>
            <a:r>
              <a:rPr lang="en-US" sz="1100" b="1" dirty="0">
                <a:solidFill>
                  <a:schemeClr val="accent4"/>
                </a:solidFill>
                <a:latin typeface="Open Sans" panose="020B0606030504020204" pitchFamily="34" charset="0"/>
              </a:rPr>
              <a:t>Lorem Ipsum </a:t>
            </a:r>
            <a:r>
              <a:rPr lang="en-US" sz="1100" dirty="0">
                <a:solidFill>
                  <a:schemeClr val="bg1">
                    <a:lumMod val="50000"/>
                  </a:schemeClr>
                </a:solidFill>
                <a:latin typeface="Open Sans" panose="020B0606030504020204" pitchFamily="34" charset="0"/>
              </a:rPr>
              <a:t>is simply dummy text of the printing and typesetting industry. Lorem Ipsum has been the industry's standard dummy text of Ipsum has been the industry's dummy text of been Lorem</a:t>
            </a:r>
            <a:endParaRPr lang="en-US" sz="1100" dirty="0">
              <a:solidFill>
                <a:schemeClr val="bg1">
                  <a:lumMod val="50000"/>
                </a:schemeClr>
              </a:solidFill>
              <a:latin typeface="DauphinPlain"/>
            </a:endParaRPr>
          </a:p>
        </p:txBody>
      </p:sp>
      <p:sp>
        <p:nvSpPr>
          <p:cNvPr id="10" name="Rectangle 9">
            <a:extLst>
              <a:ext uri="{FF2B5EF4-FFF2-40B4-BE49-F238E27FC236}">
                <a16:creationId xmlns:a16="http://schemas.microsoft.com/office/drawing/2014/main" id="{FFC8AC71-C35A-42FF-BCFB-7F953239BBFC}"/>
              </a:ext>
            </a:extLst>
          </p:cNvPr>
          <p:cNvSpPr/>
          <p:nvPr/>
        </p:nvSpPr>
        <p:spPr>
          <a:xfrm>
            <a:off x="1007032" y="4578626"/>
            <a:ext cx="4289129" cy="1081578"/>
          </a:xfrm>
          <a:prstGeom prst="rect">
            <a:avLst/>
          </a:prstGeom>
        </p:spPr>
        <p:txBody>
          <a:bodyPr wrap="square">
            <a:spAutoFit/>
          </a:bodyPr>
          <a:lstStyle/>
          <a:p>
            <a:pPr>
              <a:lnSpc>
                <a:spcPct val="150000"/>
              </a:lnSpc>
            </a:pPr>
            <a:r>
              <a:rPr lang="en-US" sz="1100" b="1" dirty="0">
                <a:solidFill>
                  <a:schemeClr val="accent4"/>
                </a:solidFill>
                <a:latin typeface="Open Sans" panose="020B0606030504020204" pitchFamily="34" charset="0"/>
              </a:rPr>
              <a:t>Lorem Ipsum </a:t>
            </a:r>
            <a:r>
              <a:rPr lang="en-US" sz="1100" dirty="0">
                <a:solidFill>
                  <a:schemeClr val="bg1">
                    <a:lumMod val="50000"/>
                  </a:schemeClr>
                </a:solidFill>
                <a:latin typeface="Open Sans" panose="020B0606030504020204" pitchFamily="34" charset="0"/>
              </a:rPr>
              <a:t>is simply dummy text of the printing and typesetting industry. Lorem Ipsum has been the industry's standard dummy text of Ipsum has been the industry's dummy text of been Lorem</a:t>
            </a:r>
            <a:endParaRPr lang="en-US" sz="1100" dirty="0">
              <a:solidFill>
                <a:schemeClr val="bg1">
                  <a:lumMod val="50000"/>
                </a:schemeClr>
              </a:solidFill>
              <a:latin typeface="DauphinPlain"/>
            </a:endParaRPr>
          </a:p>
        </p:txBody>
      </p:sp>
      <p:sp>
        <p:nvSpPr>
          <p:cNvPr id="11" name="Rectangle 10">
            <a:extLst>
              <a:ext uri="{FF2B5EF4-FFF2-40B4-BE49-F238E27FC236}">
                <a16:creationId xmlns:a16="http://schemas.microsoft.com/office/drawing/2014/main" id="{4E61B301-617A-4A32-A94F-7F6A2B889792}"/>
              </a:ext>
            </a:extLst>
          </p:cNvPr>
          <p:cNvSpPr/>
          <p:nvPr/>
        </p:nvSpPr>
        <p:spPr>
          <a:xfrm>
            <a:off x="1007032" y="2757663"/>
            <a:ext cx="3051258" cy="339837"/>
          </a:xfrm>
          <a:prstGeom prst="rect">
            <a:avLst/>
          </a:prstGeom>
        </p:spPr>
        <p:txBody>
          <a:bodyPr wrap="square">
            <a:spAutoFit/>
          </a:bodyPr>
          <a:lstStyle/>
          <a:p>
            <a:pPr>
              <a:lnSpc>
                <a:spcPct val="150000"/>
              </a:lnSpc>
            </a:pPr>
            <a:r>
              <a:rPr lang="en-US" sz="12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spTree>
    <p:extLst>
      <p:ext uri="{BB962C8B-B14F-4D97-AF65-F5344CB8AC3E}">
        <p14:creationId xmlns:p14="http://schemas.microsoft.com/office/powerpoint/2010/main" val="1237324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wipe(up)">
                                      <p:cBhvr>
                                        <p:cTn id="11" dur="500"/>
                                        <p:tgtEl>
                                          <p:spTgt spid="8">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up)">
                                      <p:cBhvr>
                                        <p:cTn id="15" dur="500"/>
                                        <p:tgtEl>
                                          <p:spTgt spid="9">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Effect transition="in" filter="wipe(up)">
                                      <p:cBhvr>
                                        <p:cTn id="19" dur="500"/>
                                        <p:tgtEl>
                                          <p:spTgt spid="10">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animEffect transition="in" filter="wipe(up)">
                                      <p:cBhvr>
                                        <p:cTn id="23"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3390565B-C676-4DF1-A006-F5100B807508}"/>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33466" r="33466"/>
          <a:stretch>
            <a:fillRect/>
          </a:stretch>
        </p:blipFill>
        <p:spPr/>
      </p:pic>
      <p:sp>
        <p:nvSpPr>
          <p:cNvPr id="16" name="Rectangle: Rounded Corners 10">
            <a:extLst>
              <a:ext uri="{FF2B5EF4-FFF2-40B4-BE49-F238E27FC236}">
                <a16:creationId xmlns:a16="http://schemas.microsoft.com/office/drawing/2014/main" id="{DFC39D2F-F02B-4E19-A8ED-7FEA0CE1D77E}"/>
              </a:ext>
            </a:extLst>
          </p:cNvPr>
          <p:cNvSpPr/>
          <p:nvPr/>
        </p:nvSpPr>
        <p:spPr>
          <a:xfrm>
            <a:off x="6096000" y="4488764"/>
            <a:ext cx="5353990" cy="1427019"/>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 name="Group 16">
            <a:extLst>
              <a:ext uri="{FF2B5EF4-FFF2-40B4-BE49-F238E27FC236}">
                <a16:creationId xmlns:a16="http://schemas.microsoft.com/office/drawing/2014/main" id="{3CBCED74-782C-497A-9BD8-5021972D3DE2}"/>
              </a:ext>
            </a:extLst>
          </p:cNvPr>
          <p:cNvGrpSpPr/>
          <p:nvPr/>
        </p:nvGrpSpPr>
        <p:grpSpPr>
          <a:xfrm>
            <a:off x="8537282" y="5413481"/>
            <a:ext cx="1021210" cy="183001"/>
            <a:chOff x="4102119" y="3361764"/>
            <a:chExt cx="1410985" cy="252849"/>
          </a:xfrm>
        </p:grpSpPr>
        <p:sp>
          <p:nvSpPr>
            <p:cNvPr id="18" name="Freeform 9">
              <a:extLst>
                <a:ext uri="{FF2B5EF4-FFF2-40B4-BE49-F238E27FC236}">
                  <a16:creationId xmlns:a16="http://schemas.microsoft.com/office/drawing/2014/main" id="{86744831-56A1-46D3-AB48-BF2BF12F8456}"/>
                </a:ext>
              </a:extLst>
            </p:cNvPr>
            <p:cNvSpPr>
              <a:spLocks/>
            </p:cNvSpPr>
            <p:nvPr/>
          </p:nvSpPr>
          <p:spPr bwMode="auto">
            <a:xfrm>
              <a:off x="4102119" y="3361764"/>
              <a:ext cx="246093" cy="233693"/>
            </a:xfrm>
            <a:custGeom>
              <a:avLst/>
              <a:gdLst>
                <a:gd name="T0" fmla="*/ 401575 w 256"/>
                <a:gd name="T1" fmla="*/ 168965 h 244"/>
                <a:gd name="T2" fmla="*/ 401575 w 256"/>
                <a:gd name="T3" fmla="*/ 168965 h 244"/>
                <a:gd name="T4" fmla="*/ 299182 w 256"/>
                <a:gd name="T5" fmla="*/ 242289 h 244"/>
                <a:gd name="T6" fmla="*/ 337579 w 256"/>
                <a:gd name="T7" fmla="*/ 363434 h 244"/>
                <a:gd name="T8" fmla="*/ 339179 w 256"/>
                <a:gd name="T9" fmla="*/ 369810 h 244"/>
                <a:gd name="T10" fmla="*/ 319980 w 256"/>
                <a:gd name="T11" fmla="*/ 388938 h 244"/>
                <a:gd name="T12" fmla="*/ 308781 w 256"/>
                <a:gd name="T13" fmla="*/ 385750 h 244"/>
                <a:gd name="T14" fmla="*/ 308781 w 256"/>
                <a:gd name="T15" fmla="*/ 385750 h 244"/>
                <a:gd name="T16" fmla="*/ 204788 w 256"/>
                <a:gd name="T17" fmla="*/ 310832 h 244"/>
                <a:gd name="T18" fmla="*/ 100794 w 256"/>
                <a:gd name="T19" fmla="*/ 385750 h 244"/>
                <a:gd name="T20" fmla="*/ 100794 w 256"/>
                <a:gd name="T21" fmla="*/ 385750 h 244"/>
                <a:gd name="T22" fmla="*/ 89595 w 256"/>
                <a:gd name="T23" fmla="*/ 388938 h 244"/>
                <a:gd name="T24" fmla="*/ 70396 w 256"/>
                <a:gd name="T25" fmla="*/ 369810 h 244"/>
                <a:gd name="T26" fmla="*/ 71996 w 256"/>
                <a:gd name="T27" fmla="*/ 363434 h 244"/>
                <a:gd name="T28" fmla="*/ 110393 w 256"/>
                <a:gd name="T29" fmla="*/ 242289 h 244"/>
                <a:gd name="T30" fmla="*/ 8000 w 256"/>
                <a:gd name="T31" fmla="*/ 168965 h 244"/>
                <a:gd name="T32" fmla="*/ 8000 w 256"/>
                <a:gd name="T33" fmla="*/ 168965 h 244"/>
                <a:gd name="T34" fmla="*/ 0 w 256"/>
                <a:gd name="T35" fmla="*/ 153025 h 244"/>
                <a:gd name="T36" fmla="*/ 19199 w 256"/>
                <a:gd name="T37" fmla="*/ 133897 h 244"/>
                <a:gd name="T38" fmla="*/ 147191 w 256"/>
                <a:gd name="T39" fmla="*/ 133897 h 244"/>
                <a:gd name="T40" fmla="*/ 187189 w 256"/>
                <a:gd name="T41" fmla="*/ 12752 h 244"/>
                <a:gd name="T42" fmla="*/ 204788 w 256"/>
                <a:gd name="T43" fmla="*/ 0 h 244"/>
                <a:gd name="T44" fmla="*/ 222386 w 256"/>
                <a:gd name="T45" fmla="*/ 12752 h 244"/>
                <a:gd name="T46" fmla="*/ 262384 w 256"/>
                <a:gd name="T47" fmla="*/ 133897 h 244"/>
                <a:gd name="T48" fmla="*/ 390376 w 256"/>
                <a:gd name="T49" fmla="*/ 133897 h 244"/>
                <a:gd name="T50" fmla="*/ 409575 w 256"/>
                <a:gd name="T51" fmla="*/ 153025 h 244"/>
                <a:gd name="T52" fmla="*/ 401575 w 256"/>
                <a:gd name="T53" fmla="*/ 168965 h 2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56" h="244">
                  <a:moveTo>
                    <a:pt x="251" y="106"/>
                  </a:moveTo>
                  <a:cubicBezTo>
                    <a:pt x="251" y="106"/>
                    <a:pt x="251" y="106"/>
                    <a:pt x="251" y="106"/>
                  </a:cubicBezTo>
                  <a:cubicBezTo>
                    <a:pt x="187" y="152"/>
                    <a:pt x="187" y="152"/>
                    <a:pt x="187" y="152"/>
                  </a:cubicBezTo>
                  <a:cubicBezTo>
                    <a:pt x="211" y="228"/>
                    <a:pt x="211" y="228"/>
                    <a:pt x="211" y="228"/>
                  </a:cubicBezTo>
                  <a:cubicBezTo>
                    <a:pt x="212" y="229"/>
                    <a:pt x="212" y="231"/>
                    <a:pt x="212" y="232"/>
                  </a:cubicBezTo>
                  <a:cubicBezTo>
                    <a:pt x="212" y="239"/>
                    <a:pt x="207" y="244"/>
                    <a:pt x="200" y="244"/>
                  </a:cubicBezTo>
                  <a:cubicBezTo>
                    <a:pt x="197" y="244"/>
                    <a:pt x="195" y="243"/>
                    <a:pt x="193" y="242"/>
                  </a:cubicBezTo>
                  <a:cubicBezTo>
                    <a:pt x="193" y="242"/>
                    <a:pt x="193" y="242"/>
                    <a:pt x="193" y="242"/>
                  </a:cubicBezTo>
                  <a:cubicBezTo>
                    <a:pt x="128" y="195"/>
                    <a:pt x="128" y="195"/>
                    <a:pt x="128" y="195"/>
                  </a:cubicBezTo>
                  <a:cubicBezTo>
                    <a:pt x="63" y="242"/>
                    <a:pt x="63" y="242"/>
                    <a:pt x="63" y="242"/>
                  </a:cubicBezTo>
                  <a:cubicBezTo>
                    <a:pt x="63" y="242"/>
                    <a:pt x="63" y="242"/>
                    <a:pt x="63" y="242"/>
                  </a:cubicBezTo>
                  <a:cubicBezTo>
                    <a:pt x="61" y="243"/>
                    <a:pt x="59" y="244"/>
                    <a:pt x="56" y="244"/>
                  </a:cubicBezTo>
                  <a:cubicBezTo>
                    <a:pt x="49" y="244"/>
                    <a:pt x="44" y="239"/>
                    <a:pt x="44" y="232"/>
                  </a:cubicBezTo>
                  <a:cubicBezTo>
                    <a:pt x="44" y="231"/>
                    <a:pt x="44" y="229"/>
                    <a:pt x="45" y="228"/>
                  </a:cubicBezTo>
                  <a:cubicBezTo>
                    <a:pt x="69" y="152"/>
                    <a:pt x="69" y="152"/>
                    <a:pt x="69" y="152"/>
                  </a:cubicBezTo>
                  <a:cubicBezTo>
                    <a:pt x="5" y="106"/>
                    <a:pt x="5" y="106"/>
                    <a:pt x="5" y="106"/>
                  </a:cubicBezTo>
                  <a:cubicBezTo>
                    <a:pt x="5" y="106"/>
                    <a:pt x="5" y="106"/>
                    <a:pt x="5" y="106"/>
                  </a:cubicBezTo>
                  <a:cubicBezTo>
                    <a:pt x="2" y="104"/>
                    <a:pt x="0" y="100"/>
                    <a:pt x="0" y="96"/>
                  </a:cubicBezTo>
                  <a:cubicBezTo>
                    <a:pt x="0" y="89"/>
                    <a:pt x="5" y="84"/>
                    <a:pt x="12" y="84"/>
                  </a:cubicBezTo>
                  <a:cubicBezTo>
                    <a:pt x="92" y="84"/>
                    <a:pt x="92" y="84"/>
                    <a:pt x="92" y="84"/>
                  </a:cubicBezTo>
                  <a:cubicBezTo>
                    <a:pt x="117" y="8"/>
                    <a:pt x="117" y="8"/>
                    <a:pt x="117" y="8"/>
                  </a:cubicBezTo>
                  <a:cubicBezTo>
                    <a:pt x="118" y="4"/>
                    <a:pt x="123" y="0"/>
                    <a:pt x="128" y="0"/>
                  </a:cubicBezTo>
                  <a:cubicBezTo>
                    <a:pt x="133" y="0"/>
                    <a:pt x="138" y="4"/>
                    <a:pt x="139" y="8"/>
                  </a:cubicBezTo>
                  <a:cubicBezTo>
                    <a:pt x="164" y="84"/>
                    <a:pt x="164" y="84"/>
                    <a:pt x="164" y="84"/>
                  </a:cubicBezTo>
                  <a:cubicBezTo>
                    <a:pt x="244" y="84"/>
                    <a:pt x="244" y="84"/>
                    <a:pt x="244" y="84"/>
                  </a:cubicBezTo>
                  <a:cubicBezTo>
                    <a:pt x="251" y="84"/>
                    <a:pt x="256" y="89"/>
                    <a:pt x="256" y="96"/>
                  </a:cubicBezTo>
                  <a:cubicBezTo>
                    <a:pt x="256" y="100"/>
                    <a:pt x="254" y="104"/>
                    <a:pt x="251" y="106"/>
                  </a:cubicBezTo>
                </a:path>
              </a:pathLst>
            </a:custGeom>
            <a:solidFill>
              <a:schemeClr val="accent4"/>
            </a:solidFill>
            <a:ln>
              <a:noFill/>
            </a:ln>
          </p:spPr>
          <p:txBody>
            <a:bodyPr/>
            <a:lstStyle/>
            <a:p>
              <a:endParaRPr lang="en-US" dirty="0"/>
            </a:p>
          </p:txBody>
        </p:sp>
        <p:sp>
          <p:nvSpPr>
            <p:cNvPr id="19" name="Freeform 9">
              <a:extLst>
                <a:ext uri="{FF2B5EF4-FFF2-40B4-BE49-F238E27FC236}">
                  <a16:creationId xmlns:a16="http://schemas.microsoft.com/office/drawing/2014/main" id="{2231A179-BEE5-4361-BB8A-1905475BFA80}"/>
                </a:ext>
              </a:extLst>
            </p:cNvPr>
            <p:cNvSpPr>
              <a:spLocks/>
            </p:cNvSpPr>
            <p:nvPr/>
          </p:nvSpPr>
          <p:spPr bwMode="auto">
            <a:xfrm>
              <a:off x="4393342" y="3366553"/>
              <a:ext cx="246093" cy="233693"/>
            </a:xfrm>
            <a:custGeom>
              <a:avLst/>
              <a:gdLst>
                <a:gd name="T0" fmla="*/ 401575 w 256"/>
                <a:gd name="T1" fmla="*/ 168965 h 244"/>
                <a:gd name="T2" fmla="*/ 401575 w 256"/>
                <a:gd name="T3" fmla="*/ 168965 h 244"/>
                <a:gd name="T4" fmla="*/ 299182 w 256"/>
                <a:gd name="T5" fmla="*/ 242289 h 244"/>
                <a:gd name="T6" fmla="*/ 337579 w 256"/>
                <a:gd name="T7" fmla="*/ 363434 h 244"/>
                <a:gd name="T8" fmla="*/ 339179 w 256"/>
                <a:gd name="T9" fmla="*/ 369810 h 244"/>
                <a:gd name="T10" fmla="*/ 319980 w 256"/>
                <a:gd name="T11" fmla="*/ 388938 h 244"/>
                <a:gd name="T12" fmla="*/ 308781 w 256"/>
                <a:gd name="T13" fmla="*/ 385750 h 244"/>
                <a:gd name="T14" fmla="*/ 308781 w 256"/>
                <a:gd name="T15" fmla="*/ 385750 h 244"/>
                <a:gd name="T16" fmla="*/ 204788 w 256"/>
                <a:gd name="T17" fmla="*/ 310832 h 244"/>
                <a:gd name="T18" fmla="*/ 100794 w 256"/>
                <a:gd name="T19" fmla="*/ 385750 h 244"/>
                <a:gd name="T20" fmla="*/ 100794 w 256"/>
                <a:gd name="T21" fmla="*/ 385750 h 244"/>
                <a:gd name="T22" fmla="*/ 89595 w 256"/>
                <a:gd name="T23" fmla="*/ 388938 h 244"/>
                <a:gd name="T24" fmla="*/ 70396 w 256"/>
                <a:gd name="T25" fmla="*/ 369810 h 244"/>
                <a:gd name="T26" fmla="*/ 71996 w 256"/>
                <a:gd name="T27" fmla="*/ 363434 h 244"/>
                <a:gd name="T28" fmla="*/ 110393 w 256"/>
                <a:gd name="T29" fmla="*/ 242289 h 244"/>
                <a:gd name="T30" fmla="*/ 8000 w 256"/>
                <a:gd name="T31" fmla="*/ 168965 h 244"/>
                <a:gd name="T32" fmla="*/ 8000 w 256"/>
                <a:gd name="T33" fmla="*/ 168965 h 244"/>
                <a:gd name="T34" fmla="*/ 0 w 256"/>
                <a:gd name="T35" fmla="*/ 153025 h 244"/>
                <a:gd name="T36" fmla="*/ 19199 w 256"/>
                <a:gd name="T37" fmla="*/ 133897 h 244"/>
                <a:gd name="T38" fmla="*/ 147191 w 256"/>
                <a:gd name="T39" fmla="*/ 133897 h 244"/>
                <a:gd name="T40" fmla="*/ 187189 w 256"/>
                <a:gd name="T41" fmla="*/ 12752 h 244"/>
                <a:gd name="T42" fmla="*/ 204788 w 256"/>
                <a:gd name="T43" fmla="*/ 0 h 244"/>
                <a:gd name="T44" fmla="*/ 222386 w 256"/>
                <a:gd name="T45" fmla="*/ 12752 h 244"/>
                <a:gd name="T46" fmla="*/ 262384 w 256"/>
                <a:gd name="T47" fmla="*/ 133897 h 244"/>
                <a:gd name="T48" fmla="*/ 390376 w 256"/>
                <a:gd name="T49" fmla="*/ 133897 h 244"/>
                <a:gd name="T50" fmla="*/ 409575 w 256"/>
                <a:gd name="T51" fmla="*/ 153025 h 244"/>
                <a:gd name="T52" fmla="*/ 401575 w 256"/>
                <a:gd name="T53" fmla="*/ 168965 h 2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56" h="244">
                  <a:moveTo>
                    <a:pt x="251" y="106"/>
                  </a:moveTo>
                  <a:cubicBezTo>
                    <a:pt x="251" y="106"/>
                    <a:pt x="251" y="106"/>
                    <a:pt x="251" y="106"/>
                  </a:cubicBezTo>
                  <a:cubicBezTo>
                    <a:pt x="187" y="152"/>
                    <a:pt x="187" y="152"/>
                    <a:pt x="187" y="152"/>
                  </a:cubicBezTo>
                  <a:cubicBezTo>
                    <a:pt x="211" y="228"/>
                    <a:pt x="211" y="228"/>
                    <a:pt x="211" y="228"/>
                  </a:cubicBezTo>
                  <a:cubicBezTo>
                    <a:pt x="212" y="229"/>
                    <a:pt x="212" y="231"/>
                    <a:pt x="212" y="232"/>
                  </a:cubicBezTo>
                  <a:cubicBezTo>
                    <a:pt x="212" y="239"/>
                    <a:pt x="207" y="244"/>
                    <a:pt x="200" y="244"/>
                  </a:cubicBezTo>
                  <a:cubicBezTo>
                    <a:pt x="197" y="244"/>
                    <a:pt x="195" y="243"/>
                    <a:pt x="193" y="242"/>
                  </a:cubicBezTo>
                  <a:cubicBezTo>
                    <a:pt x="193" y="242"/>
                    <a:pt x="193" y="242"/>
                    <a:pt x="193" y="242"/>
                  </a:cubicBezTo>
                  <a:cubicBezTo>
                    <a:pt x="128" y="195"/>
                    <a:pt x="128" y="195"/>
                    <a:pt x="128" y="195"/>
                  </a:cubicBezTo>
                  <a:cubicBezTo>
                    <a:pt x="63" y="242"/>
                    <a:pt x="63" y="242"/>
                    <a:pt x="63" y="242"/>
                  </a:cubicBezTo>
                  <a:cubicBezTo>
                    <a:pt x="63" y="242"/>
                    <a:pt x="63" y="242"/>
                    <a:pt x="63" y="242"/>
                  </a:cubicBezTo>
                  <a:cubicBezTo>
                    <a:pt x="61" y="243"/>
                    <a:pt x="59" y="244"/>
                    <a:pt x="56" y="244"/>
                  </a:cubicBezTo>
                  <a:cubicBezTo>
                    <a:pt x="49" y="244"/>
                    <a:pt x="44" y="239"/>
                    <a:pt x="44" y="232"/>
                  </a:cubicBezTo>
                  <a:cubicBezTo>
                    <a:pt x="44" y="231"/>
                    <a:pt x="44" y="229"/>
                    <a:pt x="45" y="228"/>
                  </a:cubicBezTo>
                  <a:cubicBezTo>
                    <a:pt x="69" y="152"/>
                    <a:pt x="69" y="152"/>
                    <a:pt x="69" y="152"/>
                  </a:cubicBezTo>
                  <a:cubicBezTo>
                    <a:pt x="5" y="106"/>
                    <a:pt x="5" y="106"/>
                    <a:pt x="5" y="106"/>
                  </a:cubicBezTo>
                  <a:cubicBezTo>
                    <a:pt x="5" y="106"/>
                    <a:pt x="5" y="106"/>
                    <a:pt x="5" y="106"/>
                  </a:cubicBezTo>
                  <a:cubicBezTo>
                    <a:pt x="2" y="104"/>
                    <a:pt x="0" y="100"/>
                    <a:pt x="0" y="96"/>
                  </a:cubicBezTo>
                  <a:cubicBezTo>
                    <a:pt x="0" y="89"/>
                    <a:pt x="5" y="84"/>
                    <a:pt x="12" y="84"/>
                  </a:cubicBezTo>
                  <a:cubicBezTo>
                    <a:pt x="92" y="84"/>
                    <a:pt x="92" y="84"/>
                    <a:pt x="92" y="84"/>
                  </a:cubicBezTo>
                  <a:cubicBezTo>
                    <a:pt x="117" y="8"/>
                    <a:pt x="117" y="8"/>
                    <a:pt x="117" y="8"/>
                  </a:cubicBezTo>
                  <a:cubicBezTo>
                    <a:pt x="118" y="4"/>
                    <a:pt x="123" y="0"/>
                    <a:pt x="128" y="0"/>
                  </a:cubicBezTo>
                  <a:cubicBezTo>
                    <a:pt x="133" y="0"/>
                    <a:pt x="138" y="4"/>
                    <a:pt x="139" y="8"/>
                  </a:cubicBezTo>
                  <a:cubicBezTo>
                    <a:pt x="164" y="84"/>
                    <a:pt x="164" y="84"/>
                    <a:pt x="164" y="84"/>
                  </a:cubicBezTo>
                  <a:cubicBezTo>
                    <a:pt x="244" y="84"/>
                    <a:pt x="244" y="84"/>
                    <a:pt x="244" y="84"/>
                  </a:cubicBezTo>
                  <a:cubicBezTo>
                    <a:pt x="251" y="84"/>
                    <a:pt x="256" y="89"/>
                    <a:pt x="256" y="96"/>
                  </a:cubicBezTo>
                  <a:cubicBezTo>
                    <a:pt x="256" y="100"/>
                    <a:pt x="254" y="104"/>
                    <a:pt x="251" y="106"/>
                  </a:cubicBezTo>
                </a:path>
              </a:pathLst>
            </a:custGeom>
            <a:solidFill>
              <a:schemeClr val="accent4"/>
            </a:solidFill>
            <a:ln>
              <a:noFill/>
            </a:ln>
          </p:spPr>
          <p:txBody>
            <a:bodyPr/>
            <a:lstStyle/>
            <a:p>
              <a:endParaRPr lang="en-US" dirty="0"/>
            </a:p>
          </p:txBody>
        </p:sp>
        <p:sp>
          <p:nvSpPr>
            <p:cNvPr id="20" name="Freeform 9">
              <a:extLst>
                <a:ext uri="{FF2B5EF4-FFF2-40B4-BE49-F238E27FC236}">
                  <a16:creationId xmlns:a16="http://schemas.microsoft.com/office/drawing/2014/main" id="{2CA75B0E-730D-4B33-B98D-2D25E9ADF18E}"/>
                </a:ext>
              </a:extLst>
            </p:cNvPr>
            <p:cNvSpPr>
              <a:spLocks/>
            </p:cNvSpPr>
            <p:nvPr/>
          </p:nvSpPr>
          <p:spPr bwMode="auto">
            <a:xfrm>
              <a:off x="4684565" y="3371342"/>
              <a:ext cx="246093" cy="233693"/>
            </a:xfrm>
            <a:custGeom>
              <a:avLst/>
              <a:gdLst>
                <a:gd name="T0" fmla="*/ 401575 w 256"/>
                <a:gd name="T1" fmla="*/ 168965 h 244"/>
                <a:gd name="T2" fmla="*/ 401575 w 256"/>
                <a:gd name="T3" fmla="*/ 168965 h 244"/>
                <a:gd name="T4" fmla="*/ 299182 w 256"/>
                <a:gd name="T5" fmla="*/ 242289 h 244"/>
                <a:gd name="T6" fmla="*/ 337579 w 256"/>
                <a:gd name="T7" fmla="*/ 363434 h 244"/>
                <a:gd name="T8" fmla="*/ 339179 w 256"/>
                <a:gd name="T9" fmla="*/ 369810 h 244"/>
                <a:gd name="T10" fmla="*/ 319980 w 256"/>
                <a:gd name="T11" fmla="*/ 388938 h 244"/>
                <a:gd name="T12" fmla="*/ 308781 w 256"/>
                <a:gd name="T13" fmla="*/ 385750 h 244"/>
                <a:gd name="T14" fmla="*/ 308781 w 256"/>
                <a:gd name="T15" fmla="*/ 385750 h 244"/>
                <a:gd name="T16" fmla="*/ 204788 w 256"/>
                <a:gd name="T17" fmla="*/ 310832 h 244"/>
                <a:gd name="T18" fmla="*/ 100794 w 256"/>
                <a:gd name="T19" fmla="*/ 385750 h 244"/>
                <a:gd name="T20" fmla="*/ 100794 w 256"/>
                <a:gd name="T21" fmla="*/ 385750 h 244"/>
                <a:gd name="T22" fmla="*/ 89595 w 256"/>
                <a:gd name="T23" fmla="*/ 388938 h 244"/>
                <a:gd name="T24" fmla="*/ 70396 w 256"/>
                <a:gd name="T25" fmla="*/ 369810 h 244"/>
                <a:gd name="T26" fmla="*/ 71996 w 256"/>
                <a:gd name="T27" fmla="*/ 363434 h 244"/>
                <a:gd name="T28" fmla="*/ 110393 w 256"/>
                <a:gd name="T29" fmla="*/ 242289 h 244"/>
                <a:gd name="T30" fmla="*/ 8000 w 256"/>
                <a:gd name="T31" fmla="*/ 168965 h 244"/>
                <a:gd name="T32" fmla="*/ 8000 w 256"/>
                <a:gd name="T33" fmla="*/ 168965 h 244"/>
                <a:gd name="T34" fmla="*/ 0 w 256"/>
                <a:gd name="T35" fmla="*/ 153025 h 244"/>
                <a:gd name="T36" fmla="*/ 19199 w 256"/>
                <a:gd name="T37" fmla="*/ 133897 h 244"/>
                <a:gd name="T38" fmla="*/ 147191 w 256"/>
                <a:gd name="T39" fmla="*/ 133897 h 244"/>
                <a:gd name="T40" fmla="*/ 187189 w 256"/>
                <a:gd name="T41" fmla="*/ 12752 h 244"/>
                <a:gd name="T42" fmla="*/ 204788 w 256"/>
                <a:gd name="T43" fmla="*/ 0 h 244"/>
                <a:gd name="T44" fmla="*/ 222386 w 256"/>
                <a:gd name="T45" fmla="*/ 12752 h 244"/>
                <a:gd name="T46" fmla="*/ 262384 w 256"/>
                <a:gd name="T47" fmla="*/ 133897 h 244"/>
                <a:gd name="T48" fmla="*/ 390376 w 256"/>
                <a:gd name="T49" fmla="*/ 133897 h 244"/>
                <a:gd name="T50" fmla="*/ 409575 w 256"/>
                <a:gd name="T51" fmla="*/ 153025 h 244"/>
                <a:gd name="T52" fmla="*/ 401575 w 256"/>
                <a:gd name="T53" fmla="*/ 168965 h 2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56" h="244">
                  <a:moveTo>
                    <a:pt x="251" y="106"/>
                  </a:moveTo>
                  <a:cubicBezTo>
                    <a:pt x="251" y="106"/>
                    <a:pt x="251" y="106"/>
                    <a:pt x="251" y="106"/>
                  </a:cubicBezTo>
                  <a:cubicBezTo>
                    <a:pt x="187" y="152"/>
                    <a:pt x="187" y="152"/>
                    <a:pt x="187" y="152"/>
                  </a:cubicBezTo>
                  <a:cubicBezTo>
                    <a:pt x="211" y="228"/>
                    <a:pt x="211" y="228"/>
                    <a:pt x="211" y="228"/>
                  </a:cubicBezTo>
                  <a:cubicBezTo>
                    <a:pt x="212" y="229"/>
                    <a:pt x="212" y="231"/>
                    <a:pt x="212" y="232"/>
                  </a:cubicBezTo>
                  <a:cubicBezTo>
                    <a:pt x="212" y="239"/>
                    <a:pt x="207" y="244"/>
                    <a:pt x="200" y="244"/>
                  </a:cubicBezTo>
                  <a:cubicBezTo>
                    <a:pt x="197" y="244"/>
                    <a:pt x="195" y="243"/>
                    <a:pt x="193" y="242"/>
                  </a:cubicBezTo>
                  <a:cubicBezTo>
                    <a:pt x="193" y="242"/>
                    <a:pt x="193" y="242"/>
                    <a:pt x="193" y="242"/>
                  </a:cubicBezTo>
                  <a:cubicBezTo>
                    <a:pt x="128" y="195"/>
                    <a:pt x="128" y="195"/>
                    <a:pt x="128" y="195"/>
                  </a:cubicBezTo>
                  <a:cubicBezTo>
                    <a:pt x="63" y="242"/>
                    <a:pt x="63" y="242"/>
                    <a:pt x="63" y="242"/>
                  </a:cubicBezTo>
                  <a:cubicBezTo>
                    <a:pt x="63" y="242"/>
                    <a:pt x="63" y="242"/>
                    <a:pt x="63" y="242"/>
                  </a:cubicBezTo>
                  <a:cubicBezTo>
                    <a:pt x="61" y="243"/>
                    <a:pt x="59" y="244"/>
                    <a:pt x="56" y="244"/>
                  </a:cubicBezTo>
                  <a:cubicBezTo>
                    <a:pt x="49" y="244"/>
                    <a:pt x="44" y="239"/>
                    <a:pt x="44" y="232"/>
                  </a:cubicBezTo>
                  <a:cubicBezTo>
                    <a:pt x="44" y="231"/>
                    <a:pt x="44" y="229"/>
                    <a:pt x="45" y="228"/>
                  </a:cubicBezTo>
                  <a:cubicBezTo>
                    <a:pt x="69" y="152"/>
                    <a:pt x="69" y="152"/>
                    <a:pt x="69" y="152"/>
                  </a:cubicBezTo>
                  <a:cubicBezTo>
                    <a:pt x="5" y="106"/>
                    <a:pt x="5" y="106"/>
                    <a:pt x="5" y="106"/>
                  </a:cubicBezTo>
                  <a:cubicBezTo>
                    <a:pt x="5" y="106"/>
                    <a:pt x="5" y="106"/>
                    <a:pt x="5" y="106"/>
                  </a:cubicBezTo>
                  <a:cubicBezTo>
                    <a:pt x="2" y="104"/>
                    <a:pt x="0" y="100"/>
                    <a:pt x="0" y="96"/>
                  </a:cubicBezTo>
                  <a:cubicBezTo>
                    <a:pt x="0" y="89"/>
                    <a:pt x="5" y="84"/>
                    <a:pt x="12" y="84"/>
                  </a:cubicBezTo>
                  <a:cubicBezTo>
                    <a:pt x="92" y="84"/>
                    <a:pt x="92" y="84"/>
                    <a:pt x="92" y="84"/>
                  </a:cubicBezTo>
                  <a:cubicBezTo>
                    <a:pt x="117" y="8"/>
                    <a:pt x="117" y="8"/>
                    <a:pt x="117" y="8"/>
                  </a:cubicBezTo>
                  <a:cubicBezTo>
                    <a:pt x="118" y="4"/>
                    <a:pt x="123" y="0"/>
                    <a:pt x="128" y="0"/>
                  </a:cubicBezTo>
                  <a:cubicBezTo>
                    <a:pt x="133" y="0"/>
                    <a:pt x="138" y="4"/>
                    <a:pt x="139" y="8"/>
                  </a:cubicBezTo>
                  <a:cubicBezTo>
                    <a:pt x="164" y="84"/>
                    <a:pt x="164" y="84"/>
                    <a:pt x="164" y="84"/>
                  </a:cubicBezTo>
                  <a:cubicBezTo>
                    <a:pt x="244" y="84"/>
                    <a:pt x="244" y="84"/>
                    <a:pt x="244" y="84"/>
                  </a:cubicBezTo>
                  <a:cubicBezTo>
                    <a:pt x="251" y="84"/>
                    <a:pt x="256" y="89"/>
                    <a:pt x="256" y="96"/>
                  </a:cubicBezTo>
                  <a:cubicBezTo>
                    <a:pt x="256" y="100"/>
                    <a:pt x="254" y="104"/>
                    <a:pt x="251" y="106"/>
                  </a:cubicBezTo>
                </a:path>
              </a:pathLst>
            </a:custGeom>
            <a:solidFill>
              <a:schemeClr val="accent4"/>
            </a:solidFill>
            <a:ln>
              <a:noFill/>
            </a:ln>
          </p:spPr>
          <p:txBody>
            <a:bodyPr/>
            <a:lstStyle/>
            <a:p>
              <a:endParaRPr lang="en-US" dirty="0"/>
            </a:p>
          </p:txBody>
        </p:sp>
        <p:sp>
          <p:nvSpPr>
            <p:cNvPr id="21" name="Freeform 9">
              <a:extLst>
                <a:ext uri="{FF2B5EF4-FFF2-40B4-BE49-F238E27FC236}">
                  <a16:creationId xmlns:a16="http://schemas.microsoft.com/office/drawing/2014/main" id="{C6D7F213-F379-49E9-A0D9-3BEC1CF96F58}"/>
                </a:ext>
              </a:extLst>
            </p:cNvPr>
            <p:cNvSpPr>
              <a:spLocks/>
            </p:cNvSpPr>
            <p:nvPr/>
          </p:nvSpPr>
          <p:spPr bwMode="auto">
            <a:xfrm>
              <a:off x="4975788" y="3376131"/>
              <a:ext cx="246093" cy="233693"/>
            </a:xfrm>
            <a:custGeom>
              <a:avLst/>
              <a:gdLst>
                <a:gd name="T0" fmla="*/ 401575 w 256"/>
                <a:gd name="T1" fmla="*/ 168965 h 244"/>
                <a:gd name="T2" fmla="*/ 401575 w 256"/>
                <a:gd name="T3" fmla="*/ 168965 h 244"/>
                <a:gd name="T4" fmla="*/ 299182 w 256"/>
                <a:gd name="T5" fmla="*/ 242289 h 244"/>
                <a:gd name="T6" fmla="*/ 337579 w 256"/>
                <a:gd name="T7" fmla="*/ 363434 h 244"/>
                <a:gd name="T8" fmla="*/ 339179 w 256"/>
                <a:gd name="T9" fmla="*/ 369810 h 244"/>
                <a:gd name="T10" fmla="*/ 319980 w 256"/>
                <a:gd name="T11" fmla="*/ 388938 h 244"/>
                <a:gd name="T12" fmla="*/ 308781 w 256"/>
                <a:gd name="T13" fmla="*/ 385750 h 244"/>
                <a:gd name="T14" fmla="*/ 308781 w 256"/>
                <a:gd name="T15" fmla="*/ 385750 h 244"/>
                <a:gd name="T16" fmla="*/ 204788 w 256"/>
                <a:gd name="T17" fmla="*/ 310832 h 244"/>
                <a:gd name="T18" fmla="*/ 100794 w 256"/>
                <a:gd name="T19" fmla="*/ 385750 h 244"/>
                <a:gd name="T20" fmla="*/ 100794 w 256"/>
                <a:gd name="T21" fmla="*/ 385750 h 244"/>
                <a:gd name="T22" fmla="*/ 89595 w 256"/>
                <a:gd name="T23" fmla="*/ 388938 h 244"/>
                <a:gd name="T24" fmla="*/ 70396 w 256"/>
                <a:gd name="T25" fmla="*/ 369810 h 244"/>
                <a:gd name="T26" fmla="*/ 71996 w 256"/>
                <a:gd name="T27" fmla="*/ 363434 h 244"/>
                <a:gd name="T28" fmla="*/ 110393 w 256"/>
                <a:gd name="T29" fmla="*/ 242289 h 244"/>
                <a:gd name="T30" fmla="*/ 8000 w 256"/>
                <a:gd name="T31" fmla="*/ 168965 h 244"/>
                <a:gd name="T32" fmla="*/ 8000 w 256"/>
                <a:gd name="T33" fmla="*/ 168965 h 244"/>
                <a:gd name="T34" fmla="*/ 0 w 256"/>
                <a:gd name="T35" fmla="*/ 153025 h 244"/>
                <a:gd name="T36" fmla="*/ 19199 w 256"/>
                <a:gd name="T37" fmla="*/ 133897 h 244"/>
                <a:gd name="T38" fmla="*/ 147191 w 256"/>
                <a:gd name="T39" fmla="*/ 133897 h 244"/>
                <a:gd name="T40" fmla="*/ 187189 w 256"/>
                <a:gd name="T41" fmla="*/ 12752 h 244"/>
                <a:gd name="T42" fmla="*/ 204788 w 256"/>
                <a:gd name="T43" fmla="*/ 0 h 244"/>
                <a:gd name="T44" fmla="*/ 222386 w 256"/>
                <a:gd name="T45" fmla="*/ 12752 h 244"/>
                <a:gd name="T46" fmla="*/ 262384 w 256"/>
                <a:gd name="T47" fmla="*/ 133897 h 244"/>
                <a:gd name="T48" fmla="*/ 390376 w 256"/>
                <a:gd name="T49" fmla="*/ 133897 h 244"/>
                <a:gd name="T50" fmla="*/ 409575 w 256"/>
                <a:gd name="T51" fmla="*/ 153025 h 244"/>
                <a:gd name="T52" fmla="*/ 401575 w 256"/>
                <a:gd name="T53" fmla="*/ 168965 h 2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56" h="244">
                  <a:moveTo>
                    <a:pt x="251" y="106"/>
                  </a:moveTo>
                  <a:cubicBezTo>
                    <a:pt x="251" y="106"/>
                    <a:pt x="251" y="106"/>
                    <a:pt x="251" y="106"/>
                  </a:cubicBezTo>
                  <a:cubicBezTo>
                    <a:pt x="187" y="152"/>
                    <a:pt x="187" y="152"/>
                    <a:pt x="187" y="152"/>
                  </a:cubicBezTo>
                  <a:cubicBezTo>
                    <a:pt x="211" y="228"/>
                    <a:pt x="211" y="228"/>
                    <a:pt x="211" y="228"/>
                  </a:cubicBezTo>
                  <a:cubicBezTo>
                    <a:pt x="212" y="229"/>
                    <a:pt x="212" y="231"/>
                    <a:pt x="212" y="232"/>
                  </a:cubicBezTo>
                  <a:cubicBezTo>
                    <a:pt x="212" y="239"/>
                    <a:pt x="207" y="244"/>
                    <a:pt x="200" y="244"/>
                  </a:cubicBezTo>
                  <a:cubicBezTo>
                    <a:pt x="197" y="244"/>
                    <a:pt x="195" y="243"/>
                    <a:pt x="193" y="242"/>
                  </a:cubicBezTo>
                  <a:cubicBezTo>
                    <a:pt x="193" y="242"/>
                    <a:pt x="193" y="242"/>
                    <a:pt x="193" y="242"/>
                  </a:cubicBezTo>
                  <a:cubicBezTo>
                    <a:pt x="128" y="195"/>
                    <a:pt x="128" y="195"/>
                    <a:pt x="128" y="195"/>
                  </a:cubicBezTo>
                  <a:cubicBezTo>
                    <a:pt x="63" y="242"/>
                    <a:pt x="63" y="242"/>
                    <a:pt x="63" y="242"/>
                  </a:cubicBezTo>
                  <a:cubicBezTo>
                    <a:pt x="63" y="242"/>
                    <a:pt x="63" y="242"/>
                    <a:pt x="63" y="242"/>
                  </a:cubicBezTo>
                  <a:cubicBezTo>
                    <a:pt x="61" y="243"/>
                    <a:pt x="59" y="244"/>
                    <a:pt x="56" y="244"/>
                  </a:cubicBezTo>
                  <a:cubicBezTo>
                    <a:pt x="49" y="244"/>
                    <a:pt x="44" y="239"/>
                    <a:pt x="44" y="232"/>
                  </a:cubicBezTo>
                  <a:cubicBezTo>
                    <a:pt x="44" y="231"/>
                    <a:pt x="44" y="229"/>
                    <a:pt x="45" y="228"/>
                  </a:cubicBezTo>
                  <a:cubicBezTo>
                    <a:pt x="69" y="152"/>
                    <a:pt x="69" y="152"/>
                    <a:pt x="69" y="152"/>
                  </a:cubicBezTo>
                  <a:cubicBezTo>
                    <a:pt x="5" y="106"/>
                    <a:pt x="5" y="106"/>
                    <a:pt x="5" y="106"/>
                  </a:cubicBezTo>
                  <a:cubicBezTo>
                    <a:pt x="5" y="106"/>
                    <a:pt x="5" y="106"/>
                    <a:pt x="5" y="106"/>
                  </a:cubicBezTo>
                  <a:cubicBezTo>
                    <a:pt x="2" y="104"/>
                    <a:pt x="0" y="100"/>
                    <a:pt x="0" y="96"/>
                  </a:cubicBezTo>
                  <a:cubicBezTo>
                    <a:pt x="0" y="89"/>
                    <a:pt x="5" y="84"/>
                    <a:pt x="12" y="84"/>
                  </a:cubicBezTo>
                  <a:cubicBezTo>
                    <a:pt x="92" y="84"/>
                    <a:pt x="92" y="84"/>
                    <a:pt x="92" y="84"/>
                  </a:cubicBezTo>
                  <a:cubicBezTo>
                    <a:pt x="117" y="8"/>
                    <a:pt x="117" y="8"/>
                    <a:pt x="117" y="8"/>
                  </a:cubicBezTo>
                  <a:cubicBezTo>
                    <a:pt x="118" y="4"/>
                    <a:pt x="123" y="0"/>
                    <a:pt x="128" y="0"/>
                  </a:cubicBezTo>
                  <a:cubicBezTo>
                    <a:pt x="133" y="0"/>
                    <a:pt x="138" y="4"/>
                    <a:pt x="139" y="8"/>
                  </a:cubicBezTo>
                  <a:cubicBezTo>
                    <a:pt x="164" y="84"/>
                    <a:pt x="164" y="84"/>
                    <a:pt x="164" y="84"/>
                  </a:cubicBezTo>
                  <a:cubicBezTo>
                    <a:pt x="244" y="84"/>
                    <a:pt x="244" y="84"/>
                    <a:pt x="244" y="84"/>
                  </a:cubicBezTo>
                  <a:cubicBezTo>
                    <a:pt x="251" y="84"/>
                    <a:pt x="256" y="89"/>
                    <a:pt x="256" y="96"/>
                  </a:cubicBezTo>
                  <a:cubicBezTo>
                    <a:pt x="256" y="100"/>
                    <a:pt x="254" y="104"/>
                    <a:pt x="251" y="106"/>
                  </a:cubicBezTo>
                </a:path>
              </a:pathLst>
            </a:custGeom>
            <a:solidFill>
              <a:schemeClr val="accent4"/>
            </a:solidFill>
            <a:ln>
              <a:noFill/>
            </a:ln>
          </p:spPr>
          <p:txBody>
            <a:bodyPr/>
            <a:lstStyle/>
            <a:p>
              <a:endParaRPr lang="en-US" dirty="0"/>
            </a:p>
          </p:txBody>
        </p:sp>
        <p:sp>
          <p:nvSpPr>
            <p:cNvPr id="22" name="Freeform 9">
              <a:extLst>
                <a:ext uri="{FF2B5EF4-FFF2-40B4-BE49-F238E27FC236}">
                  <a16:creationId xmlns:a16="http://schemas.microsoft.com/office/drawing/2014/main" id="{293F0EC6-E707-44E0-95AD-9AEA3CE1128B}"/>
                </a:ext>
              </a:extLst>
            </p:cNvPr>
            <p:cNvSpPr>
              <a:spLocks/>
            </p:cNvSpPr>
            <p:nvPr/>
          </p:nvSpPr>
          <p:spPr bwMode="auto">
            <a:xfrm>
              <a:off x="5267011" y="3380920"/>
              <a:ext cx="246093" cy="233693"/>
            </a:xfrm>
            <a:custGeom>
              <a:avLst/>
              <a:gdLst>
                <a:gd name="T0" fmla="*/ 401575 w 256"/>
                <a:gd name="T1" fmla="*/ 168965 h 244"/>
                <a:gd name="T2" fmla="*/ 401575 w 256"/>
                <a:gd name="T3" fmla="*/ 168965 h 244"/>
                <a:gd name="T4" fmla="*/ 299182 w 256"/>
                <a:gd name="T5" fmla="*/ 242289 h 244"/>
                <a:gd name="T6" fmla="*/ 337579 w 256"/>
                <a:gd name="T7" fmla="*/ 363434 h 244"/>
                <a:gd name="T8" fmla="*/ 339179 w 256"/>
                <a:gd name="T9" fmla="*/ 369810 h 244"/>
                <a:gd name="T10" fmla="*/ 319980 w 256"/>
                <a:gd name="T11" fmla="*/ 388938 h 244"/>
                <a:gd name="T12" fmla="*/ 308781 w 256"/>
                <a:gd name="T13" fmla="*/ 385750 h 244"/>
                <a:gd name="T14" fmla="*/ 308781 w 256"/>
                <a:gd name="T15" fmla="*/ 385750 h 244"/>
                <a:gd name="T16" fmla="*/ 204788 w 256"/>
                <a:gd name="T17" fmla="*/ 310832 h 244"/>
                <a:gd name="T18" fmla="*/ 100794 w 256"/>
                <a:gd name="T19" fmla="*/ 385750 h 244"/>
                <a:gd name="T20" fmla="*/ 100794 w 256"/>
                <a:gd name="T21" fmla="*/ 385750 h 244"/>
                <a:gd name="T22" fmla="*/ 89595 w 256"/>
                <a:gd name="T23" fmla="*/ 388938 h 244"/>
                <a:gd name="T24" fmla="*/ 70396 w 256"/>
                <a:gd name="T25" fmla="*/ 369810 h 244"/>
                <a:gd name="T26" fmla="*/ 71996 w 256"/>
                <a:gd name="T27" fmla="*/ 363434 h 244"/>
                <a:gd name="T28" fmla="*/ 110393 w 256"/>
                <a:gd name="T29" fmla="*/ 242289 h 244"/>
                <a:gd name="T30" fmla="*/ 8000 w 256"/>
                <a:gd name="T31" fmla="*/ 168965 h 244"/>
                <a:gd name="T32" fmla="*/ 8000 w 256"/>
                <a:gd name="T33" fmla="*/ 168965 h 244"/>
                <a:gd name="T34" fmla="*/ 0 w 256"/>
                <a:gd name="T35" fmla="*/ 153025 h 244"/>
                <a:gd name="T36" fmla="*/ 19199 w 256"/>
                <a:gd name="T37" fmla="*/ 133897 h 244"/>
                <a:gd name="T38" fmla="*/ 147191 w 256"/>
                <a:gd name="T39" fmla="*/ 133897 h 244"/>
                <a:gd name="T40" fmla="*/ 187189 w 256"/>
                <a:gd name="T41" fmla="*/ 12752 h 244"/>
                <a:gd name="T42" fmla="*/ 204788 w 256"/>
                <a:gd name="T43" fmla="*/ 0 h 244"/>
                <a:gd name="T44" fmla="*/ 222386 w 256"/>
                <a:gd name="T45" fmla="*/ 12752 h 244"/>
                <a:gd name="T46" fmla="*/ 262384 w 256"/>
                <a:gd name="T47" fmla="*/ 133897 h 244"/>
                <a:gd name="T48" fmla="*/ 390376 w 256"/>
                <a:gd name="T49" fmla="*/ 133897 h 244"/>
                <a:gd name="T50" fmla="*/ 409575 w 256"/>
                <a:gd name="T51" fmla="*/ 153025 h 244"/>
                <a:gd name="T52" fmla="*/ 401575 w 256"/>
                <a:gd name="T53" fmla="*/ 168965 h 2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56" h="244">
                  <a:moveTo>
                    <a:pt x="251" y="106"/>
                  </a:moveTo>
                  <a:cubicBezTo>
                    <a:pt x="251" y="106"/>
                    <a:pt x="251" y="106"/>
                    <a:pt x="251" y="106"/>
                  </a:cubicBezTo>
                  <a:cubicBezTo>
                    <a:pt x="187" y="152"/>
                    <a:pt x="187" y="152"/>
                    <a:pt x="187" y="152"/>
                  </a:cubicBezTo>
                  <a:cubicBezTo>
                    <a:pt x="211" y="228"/>
                    <a:pt x="211" y="228"/>
                    <a:pt x="211" y="228"/>
                  </a:cubicBezTo>
                  <a:cubicBezTo>
                    <a:pt x="212" y="229"/>
                    <a:pt x="212" y="231"/>
                    <a:pt x="212" y="232"/>
                  </a:cubicBezTo>
                  <a:cubicBezTo>
                    <a:pt x="212" y="239"/>
                    <a:pt x="207" y="244"/>
                    <a:pt x="200" y="244"/>
                  </a:cubicBezTo>
                  <a:cubicBezTo>
                    <a:pt x="197" y="244"/>
                    <a:pt x="195" y="243"/>
                    <a:pt x="193" y="242"/>
                  </a:cubicBezTo>
                  <a:cubicBezTo>
                    <a:pt x="193" y="242"/>
                    <a:pt x="193" y="242"/>
                    <a:pt x="193" y="242"/>
                  </a:cubicBezTo>
                  <a:cubicBezTo>
                    <a:pt x="128" y="195"/>
                    <a:pt x="128" y="195"/>
                    <a:pt x="128" y="195"/>
                  </a:cubicBezTo>
                  <a:cubicBezTo>
                    <a:pt x="63" y="242"/>
                    <a:pt x="63" y="242"/>
                    <a:pt x="63" y="242"/>
                  </a:cubicBezTo>
                  <a:cubicBezTo>
                    <a:pt x="63" y="242"/>
                    <a:pt x="63" y="242"/>
                    <a:pt x="63" y="242"/>
                  </a:cubicBezTo>
                  <a:cubicBezTo>
                    <a:pt x="61" y="243"/>
                    <a:pt x="59" y="244"/>
                    <a:pt x="56" y="244"/>
                  </a:cubicBezTo>
                  <a:cubicBezTo>
                    <a:pt x="49" y="244"/>
                    <a:pt x="44" y="239"/>
                    <a:pt x="44" y="232"/>
                  </a:cubicBezTo>
                  <a:cubicBezTo>
                    <a:pt x="44" y="231"/>
                    <a:pt x="44" y="229"/>
                    <a:pt x="45" y="228"/>
                  </a:cubicBezTo>
                  <a:cubicBezTo>
                    <a:pt x="69" y="152"/>
                    <a:pt x="69" y="152"/>
                    <a:pt x="69" y="152"/>
                  </a:cubicBezTo>
                  <a:cubicBezTo>
                    <a:pt x="5" y="106"/>
                    <a:pt x="5" y="106"/>
                    <a:pt x="5" y="106"/>
                  </a:cubicBezTo>
                  <a:cubicBezTo>
                    <a:pt x="5" y="106"/>
                    <a:pt x="5" y="106"/>
                    <a:pt x="5" y="106"/>
                  </a:cubicBezTo>
                  <a:cubicBezTo>
                    <a:pt x="2" y="104"/>
                    <a:pt x="0" y="100"/>
                    <a:pt x="0" y="96"/>
                  </a:cubicBezTo>
                  <a:cubicBezTo>
                    <a:pt x="0" y="89"/>
                    <a:pt x="5" y="84"/>
                    <a:pt x="12" y="84"/>
                  </a:cubicBezTo>
                  <a:cubicBezTo>
                    <a:pt x="92" y="84"/>
                    <a:pt x="92" y="84"/>
                    <a:pt x="92" y="84"/>
                  </a:cubicBezTo>
                  <a:cubicBezTo>
                    <a:pt x="117" y="8"/>
                    <a:pt x="117" y="8"/>
                    <a:pt x="117" y="8"/>
                  </a:cubicBezTo>
                  <a:cubicBezTo>
                    <a:pt x="118" y="4"/>
                    <a:pt x="123" y="0"/>
                    <a:pt x="128" y="0"/>
                  </a:cubicBezTo>
                  <a:cubicBezTo>
                    <a:pt x="133" y="0"/>
                    <a:pt x="138" y="4"/>
                    <a:pt x="139" y="8"/>
                  </a:cubicBezTo>
                  <a:cubicBezTo>
                    <a:pt x="164" y="84"/>
                    <a:pt x="164" y="84"/>
                    <a:pt x="164" y="84"/>
                  </a:cubicBezTo>
                  <a:cubicBezTo>
                    <a:pt x="244" y="84"/>
                    <a:pt x="244" y="84"/>
                    <a:pt x="244" y="84"/>
                  </a:cubicBezTo>
                  <a:cubicBezTo>
                    <a:pt x="251" y="84"/>
                    <a:pt x="256" y="89"/>
                    <a:pt x="256" y="96"/>
                  </a:cubicBezTo>
                  <a:cubicBezTo>
                    <a:pt x="256" y="100"/>
                    <a:pt x="254" y="104"/>
                    <a:pt x="251" y="106"/>
                  </a:cubicBezTo>
                </a:path>
              </a:pathLst>
            </a:custGeom>
            <a:solidFill>
              <a:schemeClr val="bg1">
                <a:lumMod val="85000"/>
              </a:schemeClr>
            </a:solidFill>
            <a:ln>
              <a:noFill/>
            </a:ln>
          </p:spPr>
          <p:txBody>
            <a:bodyPr/>
            <a:lstStyle/>
            <a:p>
              <a:endParaRPr lang="en-US" dirty="0"/>
            </a:p>
          </p:txBody>
        </p:sp>
      </p:grpSp>
      <p:sp>
        <p:nvSpPr>
          <p:cNvPr id="23" name="Rectangle 22">
            <a:extLst>
              <a:ext uri="{FF2B5EF4-FFF2-40B4-BE49-F238E27FC236}">
                <a16:creationId xmlns:a16="http://schemas.microsoft.com/office/drawing/2014/main" id="{077C2034-13FE-4451-B312-158F87C92BC7}"/>
              </a:ext>
            </a:extLst>
          </p:cNvPr>
          <p:cNvSpPr/>
          <p:nvPr/>
        </p:nvSpPr>
        <p:spPr>
          <a:xfrm>
            <a:off x="8473858" y="4708917"/>
            <a:ext cx="2868556" cy="573747"/>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a:t>
            </a:r>
            <a:endParaRPr lang="en-US" sz="1100" dirty="0">
              <a:solidFill>
                <a:schemeClr val="bg1">
                  <a:lumMod val="50000"/>
                </a:schemeClr>
              </a:solidFill>
              <a:latin typeface="DauphinPlain"/>
            </a:endParaRPr>
          </a:p>
        </p:txBody>
      </p:sp>
      <p:sp>
        <p:nvSpPr>
          <p:cNvPr id="24" name="TextBox 23">
            <a:extLst>
              <a:ext uri="{FF2B5EF4-FFF2-40B4-BE49-F238E27FC236}">
                <a16:creationId xmlns:a16="http://schemas.microsoft.com/office/drawing/2014/main" id="{1683B16B-24C5-48C5-AE1C-A3F29D49C7AD}"/>
              </a:ext>
            </a:extLst>
          </p:cNvPr>
          <p:cNvSpPr txBox="1"/>
          <p:nvPr/>
        </p:nvSpPr>
        <p:spPr>
          <a:xfrm>
            <a:off x="6611780" y="4745880"/>
            <a:ext cx="1384721" cy="646331"/>
          </a:xfrm>
          <a:prstGeom prst="rect">
            <a:avLst/>
          </a:prstGeom>
          <a:noFill/>
        </p:spPr>
        <p:txBody>
          <a:bodyPr wrap="square" rtlCol="0">
            <a:spAutoFit/>
          </a:bodyPr>
          <a:lstStyle/>
          <a:p>
            <a:pPr algn="ctr"/>
            <a:r>
              <a:rPr lang="en-US" sz="3600" b="1" dirty="0">
                <a:solidFill>
                  <a:schemeClr val="tx1">
                    <a:lumMod val="95000"/>
                    <a:lumOff val="5000"/>
                  </a:schemeClr>
                </a:solidFill>
                <a:latin typeface="Heebo" pitchFamily="2" charset="-79"/>
                <a:ea typeface="Noto Serif" panose="02020600060500020200" pitchFamily="18" charset="0"/>
                <a:cs typeface="Noto Serif" panose="02020600060500020200" pitchFamily="18" charset="0"/>
              </a:rPr>
              <a:t>2021</a:t>
            </a:r>
            <a:endParaRPr lang="id-ID" sz="3600" b="1" dirty="0">
              <a:solidFill>
                <a:schemeClr val="tx1">
                  <a:lumMod val="95000"/>
                  <a:lumOff val="5000"/>
                </a:schemeClr>
              </a:solidFill>
              <a:latin typeface="Heebo" pitchFamily="2" charset="-79"/>
              <a:ea typeface="Noto Serif" panose="02020600060500020200" pitchFamily="18" charset="0"/>
              <a:cs typeface="Noto Serif" panose="02020600060500020200" pitchFamily="18" charset="0"/>
            </a:endParaRPr>
          </a:p>
        </p:txBody>
      </p:sp>
      <p:sp>
        <p:nvSpPr>
          <p:cNvPr id="25" name="Rectangle 24">
            <a:extLst>
              <a:ext uri="{FF2B5EF4-FFF2-40B4-BE49-F238E27FC236}">
                <a16:creationId xmlns:a16="http://schemas.microsoft.com/office/drawing/2014/main" id="{C3C3C7B9-A5B1-4E61-8327-95ABF7FB5321}"/>
              </a:ext>
            </a:extLst>
          </p:cNvPr>
          <p:cNvSpPr/>
          <p:nvPr/>
        </p:nvSpPr>
        <p:spPr>
          <a:xfrm>
            <a:off x="6615948" y="5245946"/>
            <a:ext cx="1394005" cy="319831"/>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Bio Technology</a:t>
            </a:r>
            <a:endParaRPr lang="en-US" sz="1100" dirty="0">
              <a:solidFill>
                <a:schemeClr val="bg1">
                  <a:lumMod val="50000"/>
                </a:schemeClr>
              </a:solidFill>
              <a:latin typeface="DauphinPlain"/>
            </a:endParaRPr>
          </a:p>
        </p:txBody>
      </p:sp>
      <p:sp>
        <p:nvSpPr>
          <p:cNvPr id="26" name="TextBox 25">
            <a:extLst>
              <a:ext uri="{FF2B5EF4-FFF2-40B4-BE49-F238E27FC236}">
                <a16:creationId xmlns:a16="http://schemas.microsoft.com/office/drawing/2014/main" id="{2CCCFBE9-61CC-40E5-8854-1D4C0FD3C5C9}"/>
              </a:ext>
            </a:extLst>
          </p:cNvPr>
          <p:cNvSpPr txBox="1"/>
          <p:nvPr/>
        </p:nvSpPr>
        <p:spPr>
          <a:xfrm>
            <a:off x="7486933" y="1424644"/>
            <a:ext cx="4081638" cy="1077218"/>
          </a:xfrm>
          <a:prstGeom prst="rect">
            <a:avLst/>
          </a:prstGeom>
          <a:noFill/>
        </p:spPr>
        <p:txBody>
          <a:bodyPr wrap="square" rtlCol="0">
            <a:spAutoFit/>
          </a:bodyPr>
          <a:lstStyle/>
          <a:p>
            <a:r>
              <a:rPr lang="en-US" sz="32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Food And Drug</a:t>
            </a:r>
          </a:p>
          <a:p>
            <a:r>
              <a:rPr lang="en-US" sz="3200" b="1" dirty="0">
                <a:solidFill>
                  <a:schemeClr val="bg1"/>
                </a:solidFill>
                <a:latin typeface="Francois One" panose="02000503040000020004" pitchFamily="2" charset="0"/>
                <a:ea typeface="Noto Serif" panose="02020600060500020200" pitchFamily="18" charset="0"/>
                <a:cs typeface="Noto Serif" panose="02020600060500020200" pitchFamily="18" charset="0"/>
              </a:rPr>
              <a:t>Administration</a:t>
            </a:r>
            <a:r>
              <a:rPr lang="en-US" sz="32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27" name="Rectangle 26">
            <a:extLst>
              <a:ext uri="{FF2B5EF4-FFF2-40B4-BE49-F238E27FC236}">
                <a16:creationId xmlns:a16="http://schemas.microsoft.com/office/drawing/2014/main" id="{BA24C870-A378-419A-AC52-471BAFA96EF0}"/>
              </a:ext>
            </a:extLst>
          </p:cNvPr>
          <p:cNvSpPr/>
          <p:nvPr/>
        </p:nvSpPr>
        <p:spPr>
          <a:xfrm>
            <a:off x="7486933" y="1031889"/>
            <a:ext cx="2890147" cy="319831"/>
          </a:xfrm>
          <a:prstGeom prst="rect">
            <a:avLst/>
          </a:prstGeom>
        </p:spPr>
        <p:txBody>
          <a:bodyPr wrap="square">
            <a:spAutoFit/>
          </a:bodyPr>
          <a:lstStyle/>
          <a:p>
            <a:pPr>
              <a:lnSpc>
                <a:spcPct val="150000"/>
              </a:lnSpc>
            </a:pPr>
            <a:r>
              <a:rPr lang="en-US" sz="1100" dirty="0">
                <a:solidFill>
                  <a:schemeClr val="bg1"/>
                </a:solidFill>
                <a:latin typeface="Open Sans" panose="020B0606030504020204" pitchFamily="34" charset="0"/>
              </a:rPr>
              <a:t>Biotechnology Presentation</a:t>
            </a:r>
            <a:endParaRPr lang="en-US" sz="1100" dirty="0">
              <a:solidFill>
                <a:schemeClr val="bg1"/>
              </a:solidFill>
              <a:latin typeface="DauphinPlain"/>
            </a:endParaRPr>
          </a:p>
        </p:txBody>
      </p:sp>
      <p:sp>
        <p:nvSpPr>
          <p:cNvPr id="28" name="Rectangle 27">
            <a:extLst>
              <a:ext uri="{FF2B5EF4-FFF2-40B4-BE49-F238E27FC236}">
                <a16:creationId xmlns:a16="http://schemas.microsoft.com/office/drawing/2014/main" id="{2D7E80E4-0DBD-4824-A4FC-B0EA1EB4DB44}"/>
              </a:ext>
            </a:extLst>
          </p:cNvPr>
          <p:cNvSpPr/>
          <p:nvPr/>
        </p:nvSpPr>
        <p:spPr>
          <a:xfrm>
            <a:off x="7509518" y="2761253"/>
            <a:ext cx="3968896" cy="1335494"/>
          </a:xfrm>
          <a:prstGeom prst="rect">
            <a:avLst/>
          </a:prstGeom>
        </p:spPr>
        <p:txBody>
          <a:bodyPr wrap="square">
            <a:spAutoFit/>
          </a:bodyPr>
          <a:lstStyle/>
          <a:p>
            <a:pPr>
              <a:lnSpc>
                <a:spcPct val="150000"/>
              </a:lnSpc>
            </a:pPr>
            <a:r>
              <a:rPr lang="en-US" sz="1100" dirty="0">
                <a:solidFill>
                  <a:schemeClr val="bg1"/>
                </a:solidFill>
                <a:latin typeface="Open Sans" panose="020B0606030504020204" pitchFamily="34" charset="0"/>
              </a:rPr>
              <a:t>Lorem Ipsum is simply dummy text of the printing and typesetting industry. Lorem Ipsum has been the industry's standard dummy text of Ipsum has been text of the printing and typesetting industry. Lorem Ipsum has been the industry's standard dummy</a:t>
            </a:r>
            <a:endParaRPr lang="en-US" sz="1100" dirty="0">
              <a:solidFill>
                <a:schemeClr val="bg1"/>
              </a:solidFill>
              <a:latin typeface="DauphinPlain"/>
            </a:endParaRPr>
          </a:p>
        </p:txBody>
      </p:sp>
      <p:pic>
        <p:nvPicPr>
          <p:cNvPr id="4" name="Picture Placeholder 3">
            <a:extLst>
              <a:ext uri="{FF2B5EF4-FFF2-40B4-BE49-F238E27FC236}">
                <a16:creationId xmlns:a16="http://schemas.microsoft.com/office/drawing/2014/main" id="{F3E07C1E-BB8F-4D8D-A649-8025D023B3A3}"/>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5074" r="35074"/>
          <a:stretch>
            <a:fillRect/>
          </a:stretch>
        </p:blipFill>
        <p:spPr/>
      </p:pic>
    </p:spTree>
    <p:extLst>
      <p:ext uri="{BB962C8B-B14F-4D97-AF65-F5344CB8AC3E}">
        <p14:creationId xmlns:p14="http://schemas.microsoft.com/office/powerpoint/2010/main" val="325764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3">
                                            <p:txEl>
                                              <p:pRg st="0" end="0"/>
                                            </p:txEl>
                                          </p:spTgt>
                                        </p:tgtEl>
                                        <p:attrNameLst>
                                          <p:attrName>style.visibility</p:attrName>
                                        </p:attrNameLst>
                                      </p:cBhvr>
                                      <p:to>
                                        <p:strVal val="visible"/>
                                      </p:to>
                                    </p:set>
                                    <p:animEffect transition="in" filter="wipe(up)">
                                      <p:cBhvr>
                                        <p:cTn id="7" dur="500"/>
                                        <p:tgtEl>
                                          <p:spTgt spid="2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500"/>
                                        <p:tgtEl>
                                          <p:spTgt spid="24"/>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25">
                                            <p:txEl>
                                              <p:pRg st="0" end="0"/>
                                            </p:txEl>
                                          </p:spTgt>
                                        </p:tgtEl>
                                        <p:attrNameLst>
                                          <p:attrName>style.visibility</p:attrName>
                                        </p:attrNameLst>
                                      </p:cBhvr>
                                      <p:to>
                                        <p:strVal val="visible"/>
                                      </p:to>
                                    </p:set>
                                    <p:animEffect transition="in" filter="wipe(up)">
                                      <p:cBhvr>
                                        <p:cTn id="15" dur="500"/>
                                        <p:tgtEl>
                                          <p:spTgt spid="25">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500"/>
                                        <p:tgtEl>
                                          <p:spTgt spid="26"/>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27">
                                            <p:txEl>
                                              <p:pRg st="0" end="0"/>
                                            </p:txEl>
                                          </p:spTgt>
                                        </p:tgtEl>
                                        <p:attrNameLst>
                                          <p:attrName>style.visibility</p:attrName>
                                        </p:attrNameLst>
                                      </p:cBhvr>
                                      <p:to>
                                        <p:strVal val="visible"/>
                                      </p:to>
                                    </p:set>
                                    <p:animEffect transition="in" filter="wipe(up)">
                                      <p:cBhvr>
                                        <p:cTn id="23" dur="500"/>
                                        <p:tgtEl>
                                          <p:spTgt spid="27">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8">
                                            <p:txEl>
                                              <p:pRg st="0" end="0"/>
                                            </p:txEl>
                                          </p:spTgt>
                                        </p:tgtEl>
                                        <p:attrNameLst>
                                          <p:attrName>style.visibility</p:attrName>
                                        </p:attrNameLst>
                                      </p:cBhvr>
                                      <p:to>
                                        <p:strVal val="visible"/>
                                      </p:to>
                                    </p:set>
                                    <p:animEffect transition="in" filter="wipe(up)">
                                      <p:cBhvr>
                                        <p:cTn id="27" dur="500"/>
                                        <p:tgtEl>
                                          <p:spTgt spid="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a:extLst>
              <a:ext uri="{FF2B5EF4-FFF2-40B4-BE49-F238E27FC236}">
                <a16:creationId xmlns:a16="http://schemas.microsoft.com/office/drawing/2014/main" id="{3FFAF919-19B1-4C84-B6B1-91C1FE1DB914}"/>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9491" b="19491"/>
          <a:stretch>
            <a:fillRect/>
          </a:stretch>
        </p:blipFill>
        <p:spPr/>
      </p:pic>
      <p:sp>
        <p:nvSpPr>
          <p:cNvPr id="19" name="Rectangle 18">
            <a:extLst>
              <a:ext uri="{FF2B5EF4-FFF2-40B4-BE49-F238E27FC236}">
                <a16:creationId xmlns:a16="http://schemas.microsoft.com/office/drawing/2014/main" id="{756367D0-5AE5-4A9D-9C4C-D868D13A7602}"/>
              </a:ext>
            </a:extLst>
          </p:cNvPr>
          <p:cNvSpPr/>
          <p:nvPr/>
        </p:nvSpPr>
        <p:spPr>
          <a:xfrm>
            <a:off x="0" y="0"/>
            <a:ext cx="12192000" cy="4211782"/>
          </a:xfrm>
          <a:prstGeom prst="rect">
            <a:avLst/>
          </a:prstGeom>
          <a:gradFill flip="none" rotWithShape="1">
            <a:gsLst>
              <a:gs pos="0">
                <a:schemeClr val="accent4">
                  <a:alpha val="80000"/>
                </a:schemeClr>
              </a:gs>
              <a:gs pos="100000">
                <a:schemeClr val="bg1">
                  <a:alpha val="16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CBA8E3F-412B-4A8C-9CA9-7F84CF69B1E4}"/>
              </a:ext>
            </a:extLst>
          </p:cNvPr>
          <p:cNvSpPr/>
          <p:nvPr/>
        </p:nvSpPr>
        <p:spPr>
          <a:xfrm>
            <a:off x="2206429" y="2466109"/>
            <a:ext cx="7779142" cy="1198419"/>
          </a:xfrm>
          <a:prstGeom prst="rect">
            <a:avLst/>
          </a:prstGeom>
          <a:solidFill>
            <a:schemeClr val="bg1">
              <a:alpha val="88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Round Diagonal Corner Rectangle 8">
            <a:extLst>
              <a:ext uri="{FF2B5EF4-FFF2-40B4-BE49-F238E27FC236}">
                <a16:creationId xmlns:a16="http://schemas.microsoft.com/office/drawing/2014/main" id="{346C174C-17F5-48C3-919A-9F8ADE63A1F2}"/>
              </a:ext>
            </a:extLst>
          </p:cNvPr>
          <p:cNvSpPr/>
          <p:nvPr/>
        </p:nvSpPr>
        <p:spPr>
          <a:xfrm>
            <a:off x="4999678" y="2756195"/>
            <a:ext cx="2188017" cy="644389"/>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 Diagonal Corner Rectangle 8">
            <a:extLst>
              <a:ext uri="{FF2B5EF4-FFF2-40B4-BE49-F238E27FC236}">
                <a16:creationId xmlns:a16="http://schemas.microsoft.com/office/drawing/2014/main" id="{51AD0424-4E8F-46D1-B22F-AFB8224F5234}"/>
              </a:ext>
            </a:extLst>
          </p:cNvPr>
          <p:cNvSpPr/>
          <p:nvPr/>
        </p:nvSpPr>
        <p:spPr>
          <a:xfrm>
            <a:off x="7424224" y="2756195"/>
            <a:ext cx="2188017" cy="644389"/>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3F361CC-D210-4948-9471-EB7CB45F62DF}"/>
              </a:ext>
            </a:extLst>
          </p:cNvPr>
          <p:cNvSpPr/>
          <p:nvPr/>
        </p:nvSpPr>
        <p:spPr>
          <a:xfrm>
            <a:off x="4722835" y="2876886"/>
            <a:ext cx="2741701" cy="384657"/>
          </a:xfrm>
          <a:prstGeom prst="rect">
            <a:avLst/>
          </a:prstGeom>
        </p:spPr>
        <p:txBody>
          <a:bodyPr wrap="square">
            <a:spAutoFit/>
          </a:bodyPr>
          <a:lstStyle/>
          <a:p>
            <a:pPr algn="ctr">
              <a:lnSpc>
                <a:spcPct val="150000"/>
              </a:lnSpc>
            </a:pPr>
            <a:r>
              <a:rPr lang="en-US" sz="1400" dirty="0">
                <a:solidFill>
                  <a:schemeClr val="tx1">
                    <a:lumMod val="95000"/>
                    <a:lumOff val="5000"/>
                  </a:schemeClr>
                </a:solidFill>
                <a:latin typeface="Francois One" panose="02000503040000020004" pitchFamily="2" charset="0"/>
              </a:rPr>
              <a:t>Biotechnology</a:t>
            </a:r>
          </a:p>
        </p:txBody>
      </p:sp>
      <p:sp>
        <p:nvSpPr>
          <p:cNvPr id="7" name="Rectangle 6">
            <a:extLst>
              <a:ext uri="{FF2B5EF4-FFF2-40B4-BE49-F238E27FC236}">
                <a16:creationId xmlns:a16="http://schemas.microsoft.com/office/drawing/2014/main" id="{DF424A48-9CEE-4842-9594-2CD582AB7042}"/>
              </a:ext>
            </a:extLst>
          </p:cNvPr>
          <p:cNvSpPr/>
          <p:nvPr/>
        </p:nvSpPr>
        <p:spPr>
          <a:xfrm>
            <a:off x="7132275" y="2876886"/>
            <a:ext cx="2741701" cy="384657"/>
          </a:xfrm>
          <a:prstGeom prst="rect">
            <a:avLst/>
          </a:prstGeom>
        </p:spPr>
        <p:txBody>
          <a:bodyPr wrap="square">
            <a:spAutoFit/>
          </a:bodyPr>
          <a:lstStyle/>
          <a:p>
            <a:pPr algn="ctr">
              <a:lnSpc>
                <a:spcPct val="150000"/>
              </a:lnSpc>
            </a:pPr>
            <a:r>
              <a:rPr lang="en-US" sz="1400" dirty="0">
                <a:solidFill>
                  <a:schemeClr val="bg1"/>
                </a:solidFill>
                <a:latin typeface="Francois One" panose="02000503040000020004" pitchFamily="2" charset="0"/>
              </a:rPr>
              <a:t>Our Research</a:t>
            </a:r>
          </a:p>
        </p:txBody>
      </p:sp>
      <p:sp>
        <p:nvSpPr>
          <p:cNvPr id="8" name="Round Diagonal Corner Rectangle 8">
            <a:extLst>
              <a:ext uri="{FF2B5EF4-FFF2-40B4-BE49-F238E27FC236}">
                <a16:creationId xmlns:a16="http://schemas.microsoft.com/office/drawing/2014/main" id="{750752CA-49D2-40FD-BD24-C091719E6267}"/>
              </a:ext>
            </a:extLst>
          </p:cNvPr>
          <p:cNvSpPr/>
          <p:nvPr/>
        </p:nvSpPr>
        <p:spPr>
          <a:xfrm>
            <a:off x="2588987" y="2753055"/>
            <a:ext cx="2188017" cy="644389"/>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059453C-506F-4CBD-8F86-F7B031589760}"/>
              </a:ext>
            </a:extLst>
          </p:cNvPr>
          <p:cNvSpPr/>
          <p:nvPr/>
        </p:nvSpPr>
        <p:spPr>
          <a:xfrm>
            <a:off x="2297038" y="2873746"/>
            <a:ext cx="2741701" cy="384657"/>
          </a:xfrm>
          <a:prstGeom prst="rect">
            <a:avLst/>
          </a:prstGeom>
        </p:spPr>
        <p:txBody>
          <a:bodyPr wrap="square">
            <a:spAutoFit/>
          </a:bodyPr>
          <a:lstStyle/>
          <a:p>
            <a:pPr algn="ctr">
              <a:lnSpc>
                <a:spcPct val="150000"/>
              </a:lnSpc>
            </a:pPr>
            <a:r>
              <a:rPr lang="en-US" sz="1400" dirty="0">
                <a:solidFill>
                  <a:schemeClr val="bg1"/>
                </a:solidFill>
                <a:latin typeface="Francois One" panose="02000503040000020004" pitchFamily="2" charset="0"/>
              </a:rPr>
              <a:t>Our Research</a:t>
            </a:r>
          </a:p>
        </p:txBody>
      </p:sp>
      <p:sp>
        <p:nvSpPr>
          <p:cNvPr id="13" name="TextBox 12">
            <a:extLst>
              <a:ext uri="{FF2B5EF4-FFF2-40B4-BE49-F238E27FC236}">
                <a16:creationId xmlns:a16="http://schemas.microsoft.com/office/drawing/2014/main" id="{A6FB5970-8439-4E3E-BA0D-E8CBE02FF6DD}"/>
              </a:ext>
            </a:extLst>
          </p:cNvPr>
          <p:cNvSpPr txBox="1"/>
          <p:nvPr/>
        </p:nvSpPr>
        <p:spPr>
          <a:xfrm>
            <a:off x="2666939" y="1186991"/>
            <a:ext cx="6976071" cy="584775"/>
          </a:xfrm>
          <a:prstGeom prst="rect">
            <a:avLst/>
          </a:prstGeom>
          <a:noFill/>
        </p:spPr>
        <p:txBody>
          <a:bodyPr wrap="square" rtlCol="0">
            <a:spAutoFit/>
          </a:bodyPr>
          <a:lstStyle/>
          <a:p>
            <a:pPr algn="ct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Recombinant Insulin.</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4" name="Rectangle 13">
            <a:extLst>
              <a:ext uri="{FF2B5EF4-FFF2-40B4-BE49-F238E27FC236}">
                <a16:creationId xmlns:a16="http://schemas.microsoft.com/office/drawing/2014/main" id="{0B948842-59DB-47B2-ADC5-919A077976A4}"/>
              </a:ext>
            </a:extLst>
          </p:cNvPr>
          <p:cNvSpPr/>
          <p:nvPr/>
        </p:nvSpPr>
        <p:spPr>
          <a:xfrm>
            <a:off x="4709900" y="784006"/>
            <a:ext cx="2890147" cy="319831"/>
          </a:xfrm>
          <a:prstGeom prst="rect">
            <a:avLst/>
          </a:prstGeom>
        </p:spPr>
        <p:txBody>
          <a:bodyPr wrap="square">
            <a:spAutoFit/>
          </a:bodyPr>
          <a:lstStyle/>
          <a:p>
            <a:pPr algn="ctr">
              <a:lnSpc>
                <a:spcPct val="150000"/>
              </a:lnSpc>
            </a:pPr>
            <a:r>
              <a:rPr lang="en-US" sz="1100" dirty="0">
                <a:solidFill>
                  <a:schemeClr val="tx1">
                    <a:lumMod val="95000"/>
                    <a:lumOff val="5000"/>
                  </a:schemeClr>
                </a:solidFill>
                <a:latin typeface="Open Sans" panose="020B0606030504020204" pitchFamily="34" charset="0"/>
              </a:rPr>
              <a:t>Biotechnology Presentation</a:t>
            </a:r>
            <a:endParaRPr lang="en-US" sz="1100" dirty="0">
              <a:solidFill>
                <a:schemeClr val="tx1">
                  <a:lumMod val="95000"/>
                  <a:lumOff val="5000"/>
                </a:schemeClr>
              </a:solidFill>
              <a:latin typeface="DauphinPlain"/>
            </a:endParaRPr>
          </a:p>
        </p:txBody>
      </p:sp>
      <p:sp>
        <p:nvSpPr>
          <p:cNvPr id="15" name="Rectangle 14">
            <a:extLst>
              <a:ext uri="{FF2B5EF4-FFF2-40B4-BE49-F238E27FC236}">
                <a16:creationId xmlns:a16="http://schemas.microsoft.com/office/drawing/2014/main" id="{84819F55-E443-4147-87C5-06687AAD291B}"/>
              </a:ext>
            </a:extLst>
          </p:cNvPr>
          <p:cNvSpPr/>
          <p:nvPr/>
        </p:nvSpPr>
        <p:spPr>
          <a:xfrm>
            <a:off x="2297038" y="4830274"/>
            <a:ext cx="7697252" cy="1081578"/>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standard dummy text of been Lorem Ipsum has been the industry's standard dummy text of the printing and typesetting industry. Lorem Ipsum has been the industry's standard dummy text of Ipsum</a:t>
            </a:r>
            <a:endParaRPr lang="en-US" sz="1100" dirty="0">
              <a:solidFill>
                <a:schemeClr val="bg1">
                  <a:lumMod val="50000"/>
                </a:schemeClr>
              </a:solidFill>
              <a:latin typeface="DauphinPlain"/>
            </a:endParaRPr>
          </a:p>
        </p:txBody>
      </p:sp>
    </p:spTree>
    <p:extLst>
      <p:ext uri="{BB962C8B-B14F-4D97-AF65-F5344CB8AC3E}">
        <p14:creationId xmlns:p14="http://schemas.microsoft.com/office/powerpoint/2010/main" val="1574070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up)">
                                      <p:cBhvr>
                                        <p:cTn id="7" dur="500"/>
                                        <p:tgtEl>
                                          <p:spTgt spid="6">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up)">
                                      <p:cBhvr>
                                        <p:cTn id="11" dur="500"/>
                                        <p:tgtEl>
                                          <p:spTgt spid="7">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up)">
                                      <p:cBhvr>
                                        <p:cTn id="15" dur="500"/>
                                        <p:tgtEl>
                                          <p:spTgt spid="9">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left)">
                                      <p:cBhvr>
                                        <p:cTn id="19" dur="500"/>
                                        <p:tgtEl>
                                          <p:spTgt spid="13"/>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animEffect transition="in" filter="wipe(up)">
                                      <p:cBhvr>
                                        <p:cTn id="23" dur="500"/>
                                        <p:tgtEl>
                                          <p:spTgt spid="14">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animEffect transition="in" filter="wipe(up)">
                                      <p:cBhvr>
                                        <p:cTn id="27"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3">
            <a:extLst>
              <a:ext uri="{FF2B5EF4-FFF2-40B4-BE49-F238E27FC236}">
                <a16:creationId xmlns:a16="http://schemas.microsoft.com/office/drawing/2014/main" id="{256CE722-0AC9-42A0-A145-FB990A94C488}"/>
              </a:ext>
            </a:extLst>
          </p:cNvPr>
          <p:cNvSpPr/>
          <p:nvPr/>
        </p:nvSpPr>
        <p:spPr>
          <a:xfrm>
            <a:off x="4821382" y="1581637"/>
            <a:ext cx="4294909" cy="1373892"/>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5" name="Rectangle 4">
            <a:extLst>
              <a:ext uri="{FF2B5EF4-FFF2-40B4-BE49-F238E27FC236}">
                <a16:creationId xmlns:a16="http://schemas.microsoft.com/office/drawing/2014/main" id="{9AA46D09-C1EE-4261-9F2B-0C48BCB4FE59}"/>
              </a:ext>
            </a:extLst>
          </p:cNvPr>
          <p:cNvSpPr/>
          <p:nvPr/>
        </p:nvSpPr>
        <p:spPr>
          <a:xfrm>
            <a:off x="5248229" y="1741294"/>
            <a:ext cx="2376944" cy="340158"/>
          </a:xfrm>
          <a:prstGeom prst="rect">
            <a:avLst/>
          </a:prstGeom>
        </p:spPr>
        <p:txBody>
          <a:bodyPr wrap="square">
            <a:spAutoFit/>
          </a:bodyPr>
          <a:lstStyle/>
          <a:p>
            <a:pPr>
              <a:lnSpc>
                <a:spcPct val="150000"/>
              </a:lnSpc>
            </a:pPr>
            <a:r>
              <a:rPr lang="en-US" sz="12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9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sp>
        <p:nvSpPr>
          <p:cNvPr id="6" name="Rectangle 5">
            <a:extLst>
              <a:ext uri="{FF2B5EF4-FFF2-40B4-BE49-F238E27FC236}">
                <a16:creationId xmlns:a16="http://schemas.microsoft.com/office/drawing/2014/main" id="{723A3F6C-8C44-49CF-9E48-FA9AE2E172D9}"/>
              </a:ext>
            </a:extLst>
          </p:cNvPr>
          <p:cNvSpPr/>
          <p:nvPr/>
        </p:nvSpPr>
        <p:spPr>
          <a:xfrm>
            <a:off x="5248229" y="2179391"/>
            <a:ext cx="2718136" cy="529953"/>
          </a:xfrm>
          <a:prstGeom prst="rect">
            <a:avLst/>
          </a:prstGeom>
        </p:spPr>
        <p:txBody>
          <a:bodyPr wrap="square">
            <a:spAutoFit/>
          </a:bodyPr>
          <a:lstStyle/>
          <a:p>
            <a:pPr>
              <a:lnSpc>
                <a:spcPct val="150000"/>
              </a:lnSpc>
            </a:pPr>
            <a:r>
              <a:rPr lang="en-US" sz="1000" dirty="0">
                <a:solidFill>
                  <a:schemeClr val="bg1">
                    <a:lumMod val="50000"/>
                  </a:schemeClr>
                </a:solidFill>
                <a:latin typeface="Open Sans" panose="020B0606030504020204" pitchFamily="34" charset="0"/>
              </a:rPr>
              <a:t>Lorem Ipsum is simply dummy text simply dummy text is simply dummy</a:t>
            </a:r>
            <a:endParaRPr lang="en-US" sz="1000" dirty="0">
              <a:solidFill>
                <a:schemeClr val="bg1">
                  <a:lumMod val="50000"/>
                </a:schemeClr>
              </a:solidFill>
              <a:latin typeface="DauphinPlain"/>
            </a:endParaRPr>
          </a:p>
        </p:txBody>
      </p:sp>
      <p:sp>
        <p:nvSpPr>
          <p:cNvPr id="7" name="Rectangle: Rounded Corners 6">
            <a:extLst>
              <a:ext uri="{FF2B5EF4-FFF2-40B4-BE49-F238E27FC236}">
                <a16:creationId xmlns:a16="http://schemas.microsoft.com/office/drawing/2014/main" id="{CFB293BF-69D6-4CA1-8485-0E3ECCB8EF77}"/>
              </a:ext>
            </a:extLst>
          </p:cNvPr>
          <p:cNvSpPr/>
          <p:nvPr/>
        </p:nvSpPr>
        <p:spPr>
          <a:xfrm>
            <a:off x="8096272" y="1172123"/>
            <a:ext cx="1378857" cy="408378"/>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latin typeface="Open Sans" panose="020B0606030504020204" pitchFamily="34" charset="0"/>
                <a:ea typeface="Open Sans" panose="020B0606030504020204" pitchFamily="34" charset="0"/>
                <a:cs typeface="Open Sans" panose="020B0606030504020204" pitchFamily="34" charset="0"/>
              </a:rPr>
              <a:t>Our Point    &gt;</a:t>
            </a:r>
            <a:endParaRPr lang="en-ID" sz="1100" dirty="0">
              <a:latin typeface="Open Sans" panose="020B0606030504020204" pitchFamily="34" charset="0"/>
              <a:ea typeface="Open Sans" panose="020B0606030504020204" pitchFamily="34" charset="0"/>
              <a:cs typeface="Open Sans" panose="020B0606030504020204" pitchFamily="34" charset="0"/>
            </a:endParaRPr>
          </a:p>
        </p:txBody>
      </p:sp>
      <p:sp>
        <p:nvSpPr>
          <p:cNvPr id="8" name="Freeform 492">
            <a:extLst>
              <a:ext uri="{FF2B5EF4-FFF2-40B4-BE49-F238E27FC236}">
                <a16:creationId xmlns:a16="http://schemas.microsoft.com/office/drawing/2014/main" id="{EED6EA8D-641B-4D39-B0B7-687D1751E4FF}"/>
              </a:ext>
            </a:extLst>
          </p:cNvPr>
          <p:cNvSpPr>
            <a:spLocks noEditPoints="1"/>
          </p:cNvSpPr>
          <p:nvPr/>
        </p:nvSpPr>
        <p:spPr bwMode="auto">
          <a:xfrm>
            <a:off x="8338578" y="2206628"/>
            <a:ext cx="370537" cy="395461"/>
          </a:xfrm>
          <a:custGeom>
            <a:avLst/>
            <a:gdLst>
              <a:gd name="T0" fmla="*/ 2811 w 3125"/>
              <a:gd name="T1" fmla="*/ 396 h 3334"/>
              <a:gd name="T2" fmla="*/ 430 w 3125"/>
              <a:gd name="T3" fmla="*/ 1588 h 3334"/>
              <a:gd name="T4" fmla="*/ 904 w 3125"/>
              <a:gd name="T5" fmla="*/ 1896 h 3334"/>
              <a:gd name="T6" fmla="*/ 2356 w 3125"/>
              <a:gd name="T7" fmla="*/ 910 h 3334"/>
              <a:gd name="T8" fmla="*/ 1322 w 3125"/>
              <a:gd name="T9" fmla="*/ 2174 h 3334"/>
              <a:gd name="T10" fmla="*/ 2243 w 3125"/>
              <a:gd name="T11" fmla="*/ 2759 h 3334"/>
              <a:gd name="T12" fmla="*/ 2811 w 3125"/>
              <a:gd name="T13" fmla="*/ 396 h 3334"/>
              <a:gd name="T14" fmla="*/ 3125 w 3125"/>
              <a:gd name="T15" fmla="*/ 0 h 3334"/>
              <a:gd name="T16" fmla="*/ 2382 w 3125"/>
              <a:gd name="T17" fmla="*/ 3100 h 3334"/>
              <a:gd name="T18" fmla="*/ 1783 w 3125"/>
              <a:gd name="T19" fmla="*/ 2717 h 3334"/>
              <a:gd name="T20" fmla="*/ 1272 w 3125"/>
              <a:gd name="T21" fmla="*/ 3334 h 3334"/>
              <a:gd name="T22" fmla="*/ 872 w 3125"/>
              <a:gd name="T23" fmla="*/ 2112 h 3334"/>
              <a:gd name="T24" fmla="*/ 0 w 3125"/>
              <a:gd name="T25" fmla="*/ 1564 h 3334"/>
              <a:gd name="T26" fmla="*/ 3125 w 3125"/>
              <a:gd name="T27" fmla="*/ 0 h 3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25" h="3334">
                <a:moveTo>
                  <a:pt x="2811" y="396"/>
                </a:moveTo>
                <a:lnTo>
                  <a:pt x="430" y="1588"/>
                </a:lnTo>
                <a:lnTo>
                  <a:pt x="904" y="1896"/>
                </a:lnTo>
                <a:lnTo>
                  <a:pt x="2356" y="910"/>
                </a:lnTo>
                <a:lnTo>
                  <a:pt x="1322" y="2174"/>
                </a:lnTo>
                <a:lnTo>
                  <a:pt x="2243" y="2759"/>
                </a:lnTo>
                <a:lnTo>
                  <a:pt x="2811" y="396"/>
                </a:lnTo>
                <a:close/>
                <a:moveTo>
                  <a:pt x="3125" y="0"/>
                </a:moveTo>
                <a:lnTo>
                  <a:pt x="2382" y="3100"/>
                </a:lnTo>
                <a:lnTo>
                  <a:pt x="1783" y="2717"/>
                </a:lnTo>
                <a:lnTo>
                  <a:pt x="1272" y="3334"/>
                </a:lnTo>
                <a:lnTo>
                  <a:pt x="872" y="2112"/>
                </a:lnTo>
                <a:lnTo>
                  <a:pt x="0" y="1564"/>
                </a:lnTo>
                <a:lnTo>
                  <a:pt x="3125"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Rounded Rectangle 13">
            <a:extLst>
              <a:ext uri="{FF2B5EF4-FFF2-40B4-BE49-F238E27FC236}">
                <a16:creationId xmlns:a16="http://schemas.microsoft.com/office/drawing/2014/main" id="{14E9EF2E-DA9C-47C1-9A4A-F704D872985E}"/>
              </a:ext>
            </a:extLst>
          </p:cNvPr>
          <p:cNvSpPr/>
          <p:nvPr/>
        </p:nvSpPr>
        <p:spPr>
          <a:xfrm>
            <a:off x="6975524" y="3123825"/>
            <a:ext cx="4294909" cy="1373892"/>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10" name="Rectangle 9">
            <a:extLst>
              <a:ext uri="{FF2B5EF4-FFF2-40B4-BE49-F238E27FC236}">
                <a16:creationId xmlns:a16="http://schemas.microsoft.com/office/drawing/2014/main" id="{EBADE270-6DCA-4E38-BF96-9A3261E1333F}"/>
              </a:ext>
            </a:extLst>
          </p:cNvPr>
          <p:cNvSpPr/>
          <p:nvPr/>
        </p:nvSpPr>
        <p:spPr>
          <a:xfrm>
            <a:off x="7402371" y="3283482"/>
            <a:ext cx="2376944" cy="340158"/>
          </a:xfrm>
          <a:prstGeom prst="rect">
            <a:avLst/>
          </a:prstGeom>
        </p:spPr>
        <p:txBody>
          <a:bodyPr wrap="square">
            <a:spAutoFit/>
          </a:bodyPr>
          <a:lstStyle/>
          <a:p>
            <a:pPr>
              <a:lnSpc>
                <a:spcPct val="150000"/>
              </a:lnSpc>
            </a:pPr>
            <a:r>
              <a:rPr lang="en-US" sz="12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9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sp>
        <p:nvSpPr>
          <p:cNvPr id="11" name="Rectangle 10">
            <a:extLst>
              <a:ext uri="{FF2B5EF4-FFF2-40B4-BE49-F238E27FC236}">
                <a16:creationId xmlns:a16="http://schemas.microsoft.com/office/drawing/2014/main" id="{9446C8B3-9A8E-4A37-96CD-265944C06EDB}"/>
              </a:ext>
            </a:extLst>
          </p:cNvPr>
          <p:cNvSpPr/>
          <p:nvPr/>
        </p:nvSpPr>
        <p:spPr>
          <a:xfrm>
            <a:off x="7402371" y="3721579"/>
            <a:ext cx="2718136" cy="529953"/>
          </a:xfrm>
          <a:prstGeom prst="rect">
            <a:avLst/>
          </a:prstGeom>
        </p:spPr>
        <p:txBody>
          <a:bodyPr wrap="square">
            <a:spAutoFit/>
          </a:bodyPr>
          <a:lstStyle/>
          <a:p>
            <a:pPr>
              <a:lnSpc>
                <a:spcPct val="150000"/>
              </a:lnSpc>
            </a:pPr>
            <a:r>
              <a:rPr lang="en-US" sz="1000" dirty="0">
                <a:solidFill>
                  <a:schemeClr val="bg1">
                    <a:lumMod val="50000"/>
                  </a:schemeClr>
                </a:solidFill>
                <a:latin typeface="Open Sans" panose="020B0606030504020204" pitchFamily="34" charset="0"/>
              </a:rPr>
              <a:t>Lorem Ipsum is simply dummy text simply dummy text is simply dummy</a:t>
            </a:r>
            <a:endParaRPr lang="en-US" sz="1000" dirty="0">
              <a:solidFill>
                <a:schemeClr val="bg1">
                  <a:lumMod val="50000"/>
                </a:schemeClr>
              </a:solidFill>
              <a:latin typeface="DauphinPlain"/>
            </a:endParaRPr>
          </a:p>
        </p:txBody>
      </p:sp>
      <p:sp>
        <p:nvSpPr>
          <p:cNvPr id="12" name="Rectangle: Rounded Corners 11">
            <a:extLst>
              <a:ext uri="{FF2B5EF4-FFF2-40B4-BE49-F238E27FC236}">
                <a16:creationId xmlns:a16="http://schemas.microsoft.com/office/drawing/2014/main" id="{EAE24567-2EFC-458A-AFC3-8B80E03FB435}"/>
              </a:ext>
            </a:extLst>
          </p:cNvPr>
          <p:cNvSpPr/>
          <p:nvPr/>
        </p:nvSpPr>
        <p:spPr>
          <a:xfrm>
            <a:off x="10250414" y="2714311"/>
            <a:ext cx="1378857" cy="408378"/>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latin typeface="Open Sans" panose="020B0606030504020204" pitchFamily="34" charset="0"/>
                <a:ea typeface="Open Sans" panose="020B0606030504020204" pitchFamily="34" charset="0"/>
                <a:cs typeface="Open Sans" panose="020B0606030504020204" pitchFamily="34" charset="0"/>
              </a:rPr>
              <a:t>Our Point    &gt;</a:t>
            </a:r>
            <a:endParaRPr lang="en-ID" sz="1100" dirty="0">
              <a:latin typeface="Open Sans" panose="020B0606030504020204" pitchFamily="34" charset="0"/>
              <a:ea typeface="Open Sans" panose="020B0606030504020204" pitchFamily="34" charset="0"/>
              <a:cs typeface="Open Sans" panose="020B0606030504020204" pitchFamily="34" charset="0"/>
            </a:endParaRPr>
          </a:p>
        </p:txBody>
      </p:sp>
      <p:sp>
        <p:nvSpPr>
          <p:cNvPr id="13" name="Freeform 492">
            <a:extLst>
              <a:ext uri="{FF2B5EF4-FFF2-40B4-BE49-F238E27FC236}">
                <a16:creationId xmlns:a16="http://schemas.microsoft.com/office/drawing/2014/main" id="{3D41EC3E-5AE2-4EEB-A3B5-6DB7138C9798}"/>
              </a:ext>
            </a:extLst>
          </p:cNvPr>
          <p:cNvSpPr>
            <a:spLocks noEditPoints="1"/>
          </p:cNvSpPr>
          <p:nvPr/>
        </p:nvSpPr>
        <p:spPr bwMode="auto">
          <a:xfrm>
            <a:off x="10492720" y="3748816"/>
            <a:ext cx="370537" cy="395461"/>
          </a:xfrm>
          <a:custGeom>
            <a:avLst/>
            <a:gdLst>
              <a:gd name="T0" fmla="*/ 2811 w 3125"/>
              <a:gd name="T1" fmla="*/ 396 h 3334"/>
              <a:gd name="T2" fmla="*/ 430 w 3125"/>
              <a:gd name="T3" fmla="*/ 1588 h 3334"/>
              <a:gd name="T4" fmla="*/ 904 w 3125"/>
              <a:gd name="T5" fmla="*/ 1896 h 3334"/>
              <a:gd name="T6" fmla="*/ 2356 w 3125"/>
              <a:gd name="T7" fmla="*/ 910 h 3334"/>
              <a:gd name="T8" fmla="*/ 1322 w 3125"/>
              <a:gd name="T9" fmla="*/ 2174 h 3334"/>
              <a:gd name="T10" fmla="*/ 2243 w 3125"/>
              <a:gd name="T11" fmla="*/ 2759 h 3334"/>
              <a:gd name="T12" fmla="*/ 2811 w 3125"/>
              <a:gd name="T13" fmla="*/ 396 h 3334"/>
              <a:gd name="T14" fmla="*/ 3125 w 3125"/>
              <a:gd name="T15" fmla="*/ 0 h 3334"/>
              <a:gd name="T16" fmla="*/ 2382 w 3125"/>
              <a:gd name="T17" fmla="*/ 3100 h 3334"/>
              <a:gd name="T18" fmla="*/ 1783 w 3125"/>
              <a:gd name="T19" fmla="*/ 2717 h 3334"/>
              <a:gd name="T20" fmla="*/ 1272 w 3125"/>
              <a:gd name="T21" fmla="*/ 3334 h 3334"/>
              <a:gd name="T22" fmla="*/ 872 w 3125"/>
              <a:gd name="T23" fmla="*/ 2112 h 3334"/>
              <a:gd name="T24" fmla="*/ 0 w 3125"/>
              <a:gd name="T25" fmla="*/ 1564 h 3334"/>
              <a:gd name="T26" fmla="*/ 3125 w 3125"/>
              <a:gd name="T27" fmla="*/ 0 h 3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25" h="3334">
                <a:moveTo>
                  <a:pt x="2811" y="396"/>
                </a:moveTo>
                <a:lnTo>
                  <a:pt x="430" y="1588"/>
                </a:lnTo>
                <a:lnTo>
                  <a:pt x="904" y="1896"/>
                </a:lnTo>
                <a:lnTo>
                  <a:pt x="2356" y="910"/>
                </a:lnTo>
                <a:lnTo>
                  <a:pt x="1322" y="2174"/>
                </a:lnTo>
                <a:lnTo>
                  <a:pt x="2243" y="2759"/>
                </a:lnTo>
                <a:lnTo>
                  <a:pt x="2811" y="396"/>
                </a:lnTo>
                <a:close/>
                <a:moveTo>
                  <a:pt x="3125" y="0"/>
                </a:moveTo>
                <a:lnTo>
                  <a:pt x="2382" y="3100"/>
                </a:lnTo>
                <a:lnTo>
                  <a:pt x="1783" y="2717"/>
                </a:lnTo>
                <a:lnTo>
                  <a:pt x="1272" y="3334"/>
                </a:lnTo>
                <a:lnTo>
                  <a:pt x="872" y="2112"/>
                </a:lnTo>
                <a:lnTo>
                  <a:pt x="0" y="1564"/>
                </a:lnTo>
                <a:lnTo>
                  <a:pt x="3125"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TextBox 14">
            <a:extLst>
              <a:ext uri="{FF2B5EF4-FFF2-40B4-BE49-F238E27FC236}">
                <a16:creationId xmlns:a16="http://schemas.microsoft.com/office/drawing/2014/main" id="{51E291A8-B5B5-4CE3-A445-A5FE0468599A}"/>
              </a:ext>
            </a:extLst>
          </p:cNvPr>
          <p:cNvSpPr txBox="1"/>
          <p:nvPr/>
        </p:nvSpPr>
        <p:spPr>
          <a:xfrm>
            <a:off x="866964" y="1800583"/>
            <a:ext cx="4081638" cy="584775"/>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What We </a:t>
            </a:r>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Doing</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6" name="Rectangle 15">
            <a:extLst>
              <a:ext uri="{FF2B5EF4-FFF2-40B4-BE49-F238E27FC236}">
                <a16:creationId xmlns:a16="http://schemas.microsoft.com/office/drawing/2014/main" id="{CE22A736-A21F-4F7B-AD02-E97D46E911D5}"/>
              </a:ext>
            </a:extLst>
          </p:cNvPr>
          <p:cNvSpPr/>
          <p:nvPr/>
        </p:nvSpPr>
        <p:spPr>
          <a:xfrm>
            <a:off x="866964" y="1407828"/>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17" name="Rectangle 16">
            <a:extLst>
              <a:ext uri="{FF2B5EF4-FFF2-40B4-BE49-F238E27FC236}">
                <a16:creationId xmlns:a16="http://schemas.microsoft.com/office/drawing/2014/main" id="{7341175C-6356-4690-92B4-0E68C0D2FE48}"/>
              </a:ext>
            </a:extLst>
          </p:cNvPr>
          <p:cNvSpPr/>
          <p:nvPr/>
        </p:nvSpPr>
        <p:spPr>
          <a:xfrm>
            <a:off x="6968836" y="5143500"/>
            <a:ext cx="4660435" cy="827662"/>
          </a:xfrm>
          <a:prstGeom prst="rect">
            <a:avLst/>
          </a:prstGeom>
        </p:spPr>
        <p:txBody>
          <a:bodyPr wrap="square">
            <a:spAutoFit/>
          </a:bodyPr>
          <a:lstStyle/>
          <a:p>
            <a:pPr>
              <a:lnSpc>
                <a:spcPct val="150000"/>
              </a:lnSpc>
            </a:pPr>
            <a:r>
              <a:rPr lang="en-US" sz="1100" b="1" dirty="0">
                <a:solidFill>
                  <a:schemeClr val="accent4"/>
                </a:solidFill>
                <a:latin typeface="Open Sans" panose="020B0606030504020204" pitchFamily="34" charset="0"/>
              </a:rPr>
              <a:t>Lorem Ipsum </a:t>
            </a:r>
            <a:r>
              <a:rPr lang="en-US" sz="1100" dirty="0">
                <a:solidFill>
                  <a:schemeClr val="bg1">
                    <a:lumMod val="50000"/>
                  </a:schemeClr>
                </a:solidFill>
                <a:latin typeface="Open Sans" panose="020B0606030504020204" pitchFamily="34" charset="0"/>
              </a:rPr>
              <a:t>is simply dummy text of the printing and typesetting industry. Lorem Ipsum has been the industry's standard dummy text of Ipsum has been the industry's dummy text of</a:t>
            </a:r>
            <a:endParaRPr lang="en-US" sz="1100" dirty="0">
              <a:solidFill>
                <a:schemeClr val="bg1">
                  <a:lumMod val="50000"/>
                </a:schemeClr>
              </a:solidFill>
              <a:latin typeface="DauphinPlain"/>
            </a:endParaRPr>
          </a:p>
        </p:txBody>
      </p:sp>
      <p:pic>
        <p:nvPicPr>
          <p:cNvPr id="14" name="Picture Placeholder 13">
            <a:extLst>
              <a:ext uri="{FF2B5EF4-FFF2-40B4-BE49-F238E27FC236}">
                <a16:creationId xmlns:a16="http://schemas.microsoft.com/office/drawing/2014/main" id="{19F0DF92-7230-4DE8-B556-6C87F15423C4}"/>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410" b="1410"/>
          <a:stretch>
            <a:fillRect/>
          </a:stretch>
        </p:blipFill>
        <p:spPr/>
      </p:pic>
    </p:spTree>
    <p:extLst>
      <p:ext uri="{BB962C8B-B14F-4D97-AF65-F5344CB8AC3E}">
        <p14:creationId xmlns:p14="http://schemas.microsoft.com/office/powerpoint/2010/main" val="228389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animEffect transition="in" filter="wipe(up)">
                                      <p:cBhvr>
                                        <p:cTn id="15"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a:extLst>
              <a:ext uri="{FF2B5EF4-FFF2-40B4-BE49-F238E27FC236}">
                <a16:creationId xmlns:a16="http://schemas.microsoft.com/office/drawing/2014/main" id="{EBEC83BE-C103-40A0-8A04-13F2D16A3955}"/>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2380" r="12380"/>
          <a:stretch>
            <a:fillRect/>
          </a:stretch>
        </p:blipFill>
        <p:spPr/>
      </p:pic>
      <p:grpSp>
        <p:nvGrpSpPr>
          <p:cNvPr id="4" name="Group 3">
            <a:extLst>
              <a:ext uri="{FF2B5EF4-FFF2-40B4-BE49-F238E27FC236}">
                <a16:creationId xmlns:a16="http://schemas.microsoft.com/office/drawing/2014/main" id="{89ABE965-803C-41F6-940E-4DEED6DC3C87}"/>
              </a:ext>
            </a:extLst>
          </p:cNvPr>
          <p:cNvGrpSpPr/>
          <p:nvPr/>
        </p:nvGrpSpPr>
        <p:grpSpPr>
          <a:xfrm>
            <a:off x="4749259" y="4923187"/>
            <a:ext cx="5084246" cy="1374959"/>
            <a:chOff x="4813404" y="3281082"/>
            <a:chExt cx="5084246" cy="1374959"/>
          </a:xfrm>
        </p:grpSpPr>
        <p:sp>
          <p:nvSpPr>
            <p:cNvPr id="5" name="Rectangle: Rounded Corners 10">
              <a:extLst>
                <a:ext uri="{FF2B5EF4-FFF2-40B4-BE49-F238E27FC236}">
                  <a16:creationId xmlns:a16="http://schemas.microsoft.com/office/drawing/2014/main" id="{CCF6BA71-6EE9-4600-860A-7D4426BA755F}"/>
                </a:ext>
              </a:extLst>
            </p:cNvPr>
            <p:cNvSpPr/>
            <p:nvPr/>
          </p:nvSpPr>
          <p:spPr>
            <a:xfrm>
              <a:off x="4813404" y="3281082"/>
              <a:ext cx="5083631" cy="1368587"/>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10">
              <a:extLst>
                <a:ext uri="{FF2B5EF4-FFF2-40B4-BE49-F238E27FC236}">
                  <a16:creationId xmlns:a16="http://schemas.microsoft.com/office/drawing/2014/main" id="{379D31F5-496F-4B91-9BBA-0627F273B170}"/>
                </a:ext>
              </a:extLst>
            </p:cNvPr>
            <p:cNvSpPr/>
            <p:nvPr/>
          </p:nvSpPr>
          <p:spPr>
            <a:xfrm>
              <a:off x="9744072" y="3287454"/>
              <a:ext cx="153578" cy="1368587"/>
            </a:xfrm>
            <a:prstGeom prst="roundRect">
              <a:avLst>
                <a:gd name="adj" fmla="val 4099"/>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1355">
            <a:extLst>
              <a:ext uri="{FF2B5EF4-FFF2-40B4-BE49-F238E27FC236}">
                <a16:creationId xmlns:a16="http://schemas.microsoft.com/office/drawing/2014/main" id="{05BAFABE-E7FA-42CB-8A54-84BB0150CCE1}"/>
              </a:ext>
            </a:extLst>
          </p:cNvPr>
          <p:cNvGrpSpPr>
            <a:grpSpLocks noChangeAspect="1"/>
          </p:cNvGrpSpPr>
          <p:nvPr/>
        </p:nvGrpSpPr>
        <p:grpSpPr bwMode="auto">
          <a:xfrm>
            <a:off x="5155161" y="5384948"/>
            <a:ext cx="522304" cy="498852"/>
            <a:chOff x="569" y="1977"/>
            <a:chExt cx="1069" cy="1021"/>
          </a:xfrm>
          <a:solidFill>
            <a:schemeClr val="tx1">
              <a:lumMod val="65000"/>
              <a:lumOff val="35000"/>
            </a:schemeClr>
          </a:solidFill>
        </p:grpSpPr>
        <p:sp>
          <p:nvSpPr>
            <p:cNvPr id="8" name="Freeform 1357">
              <a:extLst>
                <a:ext uri="{FF2B5EF4-FFF2-40B4-BE49-F238E27FC236}">
                  <a16:creationId xmlns:a16="http://schemas.microsoft.com/office/drawing/2014/main" id="{10D64563-DB2B-4C43-A5A7-1CB006875006}"/>
                </a:ext>
              </a:extLst>
            </p:cNvPr>
            <p:cNvSpPr>
              <a:spLocks noEditPoints="1"/>
            </p:cNvSpPr>
            <p:nvPr/>
          </p:nvSpPr>
          <p:spPr bwMode="auto">
            <a:xfrm>
              <a:off x="569" y="1977"/>
              <a:ext cx="1069" cy="1021"/>
            </a:xfrm>
            <a:custGeom>
              <a:avLst/>
              <a:gdLst>
                <a:gd name="T0" fmla="*/ 3867 w 4276"/>
                <a:gd name="T1" fmla="*/ 2919 h 4085"/>
                <a:gd name="T2" fmla="*/ 192 w 4276"/>
                <a:gd name="T3" fmla="*/ 395 h 4085"/>
                <a:gd name="T4" fmla="*/ 4084 w 4276"/>
                <a:gd name="T5" fmla="*/ 395 h 4085"/>
                <a:gd name="T6" fmla="*/ 2164 w 4276"/>
                <a:gd name="T7" fmla="*/ 4 h 4085"/>
                <a:gd name="T8" fmla="*/ 2221 w 4276"/>
                <a:gd name="T9" fmla="*/ 48 h 4085"/>
                <a:gd name="T10" fmla="*/ 2234 w 4276"/>
                <a:gd name="T11" fmla="*/ 203 h 4085"/>
                <a:gd name="T12" fmla="*/ 4159 w 4276"/>
                <a:gd name="T13" fmla="*/ 219 h 4085"/>
                <a:gd name="T14" fmla="*/ 4244 w 4276"/>
                <a:gd name="T15" fmla="*/ 289 h 4085"/>
                <a:gd name="T16" fmla="*/ 4276 w 4276"/>
                <a:gd name="T17" fmla="*/ 395 h 4085"/>
                <a:gd name="T18" fmla="*/ 4260 w 4276"/>
                <a:gd name="T19" fmla="*/ 648 h 4085"/>
                <a:gd name="T20" fmla="*/ 4192 w 4276"/>
                <a:gd name="T21" fmla="*/ 732 h 4085"/>
                <a:gd name="T22" fmla="*/ 4084 w 4276"/>
                <a:gd name="T23" fmla="*/ 764 h 4085"/>
                <a:gd name="T24" fmla="*/ 4054 w 4276"/>
                <a:gd name="T25" fmla="*/ 2956 h 4085"/>
                <a:gd name="T26" fmla="*/ 4003 w 4276"/>
                <a:gd name="T27" fmla="*/ 3053 h 4085"/>
                <a:gd name="T28" fmla="*/ 3905 w 4276"/>
                <a:gd name="T29" fmla="*/ 3106 h 4085"/>
                <a:gd name="T30" fmla="*/ 2234 w 4276"/>
                <a:gd name="T31" fmla="*/ 3392 h 4085"/>
                <a:gd name="T32" fmla="*/ 2975 w 4276"/>
                <a:gd name="T33" fmla="*/ 3952 h 4085"/>
                <a:gd name="T34" fmla="*/ 2976 w 4276"/>
                <a:gd name="T35" fmla="*/ 4023 h 4085"/>
                <a:gd name="T36" fmla="*/ 2930 w 4276"/>
                <a:gd name="T37" fmla="*/ 4075 h 4085"/>
                <a:gd name="T38" fmla="*/ 2868 w 4276"/>
                <a:gd name="T39" fmla="*/ 4082 h 4085"/>
                <a:gd name="T40" fmla="*/ 2234 w 4276"/>
                <a:gd name="T41" fmla="*/ 3629 h 4085"/>
                <a:gd name="T42" fmla="*/ 2221 w 4276"/>
                <a:gd name="T43" fmla="*/ 4037 h 4085"/>
                <a:gd name="T44" fmla="*/ 2164 w 4276"/>
                <a:gd name="T45" fmla="*/ 4081 h 4085"/>
                <a:gd name="T46" fmla="*/ 2090 w 4276"/>
                <a:gd name="T47" fmla="*/ 4072 h 4085"/>
                <a:gd name="T48" fmla="*/ 2046 w 4276"/>
                <a:gd name="T49" fmla="*/ 4015 h 4085"/>
                <a:gd name="T50" fmla="*/ 1446 w 4276"/>
                <a:gd name="T51" fmla="*/ 4067 h 4085"/>
                <a:gd name="T52" fmla="*/ 1375 w 4276"/>
                <a:gd name="T53" fmla="*/ 4084 h 4085"/>
                <a:gd name="T54" fmla="*/ 1311 w 4276"/>
                <a:gd name="T55" fmla="*/ 4046 h 4085"/>
                <a:gd name="T56" fmla="*/ 1294 w 4276"/>
                <a:gd name="T57" fmla="*/ 3975 h 4085"/>
                <a:gd name="T58" fmla="*/ 1332 w 4276"/>
                <a:gd name="T59" fmla="*/ 3911 h 4085"/>
                <a:gd name="T60" fmla="*/ 409 w 4276"/>
                <a:gd name="T61" fmla="*/ 3110 h 4085"/>
                <a:gd name="T62" fmla="*/ 302 w 4276"/>
                <a:gd name="T63" fmla="*/ 3077 h 4085"/>
                <a:gd name="T64" fmla="*/ 233 w 4276"/>
                <a:gd name="T65" fmla="*/ 2992 h 4085"/>
                <a:gd name="T66" fmla="*/ 218 w 4276"/>
                <a:gd name="T67" fmla="*/ 764 h 4085"/>
                <a:gd name="T68" fmla="*/ 117 w 4276"/>
                <a:gd name="T69" fmla="*/ 750 h 4085"/>
                <a:gd name="T70" fmla="*/ 32 w 4276"/>
                <a:gd name="T71" fmla="*/ 680 h 4085"/>
                <a:gd name="T72" fmla="*/ 0 w 4276"/>
                <a:gd name="T73" fmla="*/ 573 h 4085"/>
                <a:gd name="T74" fmla="*/ 16 w 4276"/>
                <a:gd name="T75" fmla="*/ 321 h 4085"/>
                <a:gd name="T76" fmla="*/ 84 w 4276"/>
                <a:gd name="T77" fmla="*/ 237 h 4085"/>
                <a:gd name="T78" fmla="*/ 192 w 4276"/>
                <a:gd name="T79" fmla="*/ 203 h 4085"/>
                <a:gd name="T80" fmla="*/ 2046 w 4276"/>
                <a:gd name="T81" fmla="*/ 70 h 4085"/>
                <a:gd name="T82" fmla="*/ 2090 w 4276"/>
                <a:gd name="T83" fmla="*/ 13 h 4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6" h="4085">
                  <a:moveTo>
                    <a:pt x="409" y="764"/>
                  </a:moveTo>
                  <a:lnTo>
                    <a:pt x="409" y="2919"/>
                  </a:lnTo>
                  <a:lnTo>
                    <a:pt x="3867" y="2919"/>
                  </a:lnTo>
                  <a:lnTo>
                    <a:pt x="3867" y="764"/>
                  </a:lnTo>
                  <a:lnTo>
                    <a:pt x="409" y="764"/>
                  </a:lnTo>
                  <a:close/>
                  <a:moveTo>
                    <a:pt x="192" y="395"/>
                  </a:moveTo>
                  <a:lnTo>
                    <a:pt x="192" y="573"/>
                  </a:lnTo>
                  <a:lnTo>
                    <a:pt x="4084" y="573"/>
                  </a:lnTo>
                  <a:lnTo>
                    <a:pt x="4084" y="395"/>
                  </a:lnTo>
                  <a:lnTo>
                    <a:pt x="192" y="395"/>
                  </a:lnTo>
                  <a:close/>
                  <a:moveTo>
                    <a:pt x="2138" y="0"/>
                  </a:moveTo>
                  <a:lnTo>
                    <a:pt x="2164" y="4"/>
                  </a:lnTo>
                  <a:lnTo>
                    <a:pt x="2186" y="13"/>
                  </a:lnTo>
                  <a:lnTo>
                    <a:pt x="2205" y="28"/>
                  </a:lnTo>
                  <a:lnTo>
                    <a:pt x="2221" y="48"/>
                  </a:lnTo>
                  <a:lnTo>
                    <a:pt x="2230" y="70"/>
                  </a:lnTo>
                  <a:lnTo>
                    <a:pt x="2234" y="96"/>
                  </a:lnTo>
                  <a:lnTo>
                    <a:pt x="2234" y="203"/>
                  </a:lnTo>
                  <a:lnTo>
                    <a:pt x="4084" y="203"/>
                  </a:lnTo>
                  <a:lnTo>
                    <a:pt x="4123" y="207"/>
                  </a:lnTo>
                  <a:lnTo>
                    <a:pt x="4159" y="219"/>
                  </a:lnTo>
                  <a:lnTo>
                    <a:pt x="4192" y="237"/>
                  </a:lnTo>
                  <a:lnTo>
                    <a:pt x="4220" y="260"/>
                  </a:lnTo>
                  <a:lnTo>
                    <a:pt x="4244" y="289"/>
                  </a:lnTo>
                  <a:lnTo>
                    <a:pt x="4260" y="321"/>
                  </a:lnTo>
                  <a:lnTo>
                    <a:pt x="4272" y="356"/>
                  </a:lnTo>
                  <a:lnTo>
                    <a:pt x="4276" y="395"/>
                  </a:lnTo>
                  <a:lnTo>
                    <a:pt x="4276" y="573"/>
                  </a:lnTo>
                  <a:lnTo>
                    <a:pt x="4272" y="611"/>
                  </a:lnTo>
                  <a:lnTo>
                    <a:pt x="4260" y="648"/>
                  </a:lnTo>
                  <a:lnTo>
                    <a:pt x="4244" y="680"/>
                  </a:lnTo>
                  <a:lnTo>
                    <a:pt x="4220" y="709"/>
                  </a:lnTo>
                  <a:lnTo>
                    <a:pt x="4192" y="732"/>
                  </a:lnTo>
                  <a:lnTo>
                    <a:pt x="4159" y="750"/>
                  </a:lnTo>
                  <a:lnTo>
                    <a:pt x="4123" y="761"/>
                  </a:lnTo>
                  <a:lnTo>
                    <a:pt x="4084" y="764"/>
                  </a:lnTo>
                  <a:lnTo>
                    <a:pt x="4058" y="764"/>
                  </a:lnTo>
                  <a:lnTo>
                    <a:pt x="4058" y="2919"/>
                  </a:lnTo>
                  <a:lnTo>
                    <a:pt x="4054" y="2956"/>
                  </a:lnTo>
                  <a:lnTo>
                    <a:pt x="4043" y="2992"/>
                  </a:lnTo>
                  <a:lnTo>
                    <a:pt x="4026" y="3025"/>
                  </a:lnTo>
                  <a:lnTo>
                    <a:pt x="4003" y="3053"/>
                  </a:lnTo>
                  <a:lnTo>
                    <a:pt x="3974" y="3077"/>
                  </a:lnTo>
                  <a:lnTo>
                    <a:pt x="3942" y="3095"/>
                  </a:lnTo>
                  <a:lnTo>
                    <a:pt x="3905" y="3106"/>
                  </a:lnTo>
                  <a:lnTo>
                    <a:pt x="3867" y="3110"/>
                  </a:lnTo>
                  <a:lnTo>
                    <a:pt x="2234" y="3110"/>
                  </a:lnTo>
                  <a:lnTo>
                    <a:pt x="2234" y="3392"/>
                  </a:lnTo>
                  <a:lnTo>
                    <a:pt x="2944" y="3911"/>
                  </a:lnTo>
                  <a:lnTo>
                    <a:pt x="2962" y="3929"/>
                  </a:lnTo>
                  <a:lnTo>
                    <a:pt x="2975" y="3952"/>
                  </a:lnTo>
                  <a:lnTo>
                    <a:pt x="2982" y="3975"/>
                  </a:lnTo>
                  <a:lnTo>
                    <a:pt x="2983" y="3999"/>
                  </a:lnTo>
                  <a:lnTo>
                    <a:pt x="2976" y="4023"/>
                  </a:lnTo>
                  <a:lnTo>
                    <a:pt x="2965" y="4046"/>
                  </a:lnTo>
                  <a:lnTo>
                    <a:pt x="2948" y="4063"/>
                  </a:lnTo>
                  <a:lnTo>
                    <a:pt x="2930" y="4075"/>
                  </a:lnTo>
                  <a:lnTo>
                    <a:pt x="2909" y="4082"/>
                  </a:lnTo>
                  <a:lnTo>
                    <a:pt x="2887" y="4085"/>
                  </a:lnTo>
                  <a:lnTo>
                    <a:pt x="2868" y="4082"/>
                  </a:lnTo>
                  <a:lnTo>
                    <a:pt x="2848" y="4077"/>
                  </a:lnTo>
                  <a:lnTo>
                    <a:pt x="2830" y="4067"/>
                  </a:lnTo>
                  <a:lnTo>
                    <a:pt x="2234" y="3629"/>
                  </a:lnTo>
                  <a:lnTo>
                    <a:pt x="2234" y="3989"/>
                  </a:lnTo>
                  <a:lnTo>
                    <a:pt x="2230" y="4015"/>
                  </a:lnTo>
                  <a:lnTo>
                    <a:pt x="2221" y="4037"/>
                  </a:lnTo>
                  <a:lnTo>
                    <a:pt x="2205" y="4056"/>
                  </a:lnTo>
                  <a:lnTo>
                    <a:pt x="2186" y="4072"/>
                  </a:lnTo>
                  <a:lnTo>
                    <a:pt x="2164" y="4081"/>
                  </a:lnTo>
                  <a:lnTo>
                    <a:pt x="2138" y="4085"/>
                  </a:lnTo>
                  <a:lnTo>
                    <a:pt x="2112" y="4081"/>
                  </a:lnTo>
                  <a:lnTo>
                    <a:pt x="2090" y="4072"/>
                  </a:lnTo>
                  <a:lnTo>
                    <a:pt x="2071" y="4056"/>
                  </a:lnTo>
                  <a:lnTo>
                    <a:pt x="2055" y="4037"/>
                  </a:lnTo>
                  <a:lnTo>
                    <a:pt x="2046" y="4015"/>
                  </a:lnTo>
                  <a:lnTo>
                    <a:pt x="2042" y="3989"/>
                  </a:lnTo>
                  <a:lnTo>
                    <a:pt x="2042" y="3629"/>
                  </a:lnTo>
                  <a:lnTo>
                    <a:pt x="1446" y="4067"/>
                  </a:lnTo>
                  <a:lnTo>
                    <a:pt x="1423" y="4079"/>
                  </a:lnTo>
                  <a:lnTo>
                    <a:pt x="1399" y="4084"/>
                  </a:lnTo>
                  <a:lnTo>
                    <a:pt x="1375" y="4084"/>
                  </a:lnTo>
                  <a:lnTo>
                    <a:pt x="1351" y="4077"/>
                  </a:lnTo>
                  <a:lnTo>
                    <a:pt x="1329" y="4064"/>
                  </a:lnTo>
                  <a:lnTo>
                    <a:pt x="1311" y="4046"/>
                  </a:lnTo>
                  <a:lnTo>
                    <a:pt x="1300" y="4023"/>
                  </a:lnTo>
                  <a:lnTo>
                    <a:pt x="1293" y="3999"/>
                  </a:lnTo>
                  <a:lnTo>
                    <a:pt x="1294" y="3975"/>
                  </a:lnTo>
                  <a:lnTo>
                    <a:pt x="1301" y="3952"/>
                  </a:lnTo>
                  <a:lnTo>
                    <a:pt x="1314" y="3929"/>
                  </a:lnTo>
                  <a:lnTo>
                    <a:pt x="1332" y="3911"/>
                  </a:lnTo>
                  <a:lnTo>
                    <a:pt x="2042" y="3392"/>
                  </a:lnTo>
                  <a:lnTo>
                    <a:pt x="2042" y="3110"/>
                  </a:lnTo>
                  <a:lnTo>
                    <a:pt x="409" y="3110"/>
                  </a:lnTo>
                  <a:lnTo>
                    <a:pt x="371" y="3106"/>
                  </a:lnTo>
                  <a:lnTo>
                    <a:pt x="334" y="3095"/>
                  </a:lnTo>
                  <a:lnTo>
                    <a:pt x="302" y="3077"/>
                  </a:lnTo>
                  <a:lnTo>
                    <a:pt x="273" y="3053"/>
                  </a:lnTo>
                  <a:lnTo>
                    <a:pt x="250" y="3025"/>
                  </a:lnTo>
                  <a:lnTo>
                    <a:pt x="233" y="2992"/>
                  </a:lnTo>
                  <a:lnTo>
                    <a:pt x="222" y="2956"/>
                  </a:lnTo>
                  <a:lnTo>
                    <a:pt x="218" y="2919"/>
                  </a:lnTo>
                  <a:lnTo>
                    <a:pt x="218" y="764"/>
                  </a:lnTo>
                  <a:lnTo>
                    <a:pt x="192" y="764"/>
                  </a:lnTo>
                  <a:lnTo>
                    <a:pt x="153" y="761"/>
                  </a:lnTo>
                  <a:lnTo>
                    <a:pt x="117" y="750"/>
                  </a:lnTo>
                  <a:lnTo>
                    <a:pt x="84" y="732"/>
                  </a:lnTo>
                  <a:lnTo>
                    <a:pt x="56" y="709"/>
                  </a:lnTo>
                  <a:lnTo>
                    <a:pt x="32" y="680"/>
                  </a:lnTo>
                  <a:lnTo>
                    <a:pt x="16" y="648"/>
                  </a:lnTo>
                  <a:lnTo>
                    <a:pt x="4" y="611"/>
                  </a:lnTo>
                  <a:lnTo>
                    <a:pt x="0" y="573"/>
                  </a:lnTo>
                  <a:lnTo>
                    <a:pt x="0" y="395"/>
                  </a:lnTo>
                  <a:lnTo>
                    <a:pt x="4" y="356"/>
                  </a:lnTo>
                  <a:lnTo>
                    <a:pt x="16" y="321"/>
                  </a:lnTo>
                  <a:lnTo>
                    <a:pt x="32" y="289"/>
                  </a:lnTo>
                  <a:lnTo>
                    <a:pt x="56" y="260"/>
                  </a:lnTo>
                  <a:lnTo>
                    <a:pt x="84" y="237"/>
                  </a:lnTo>
                  <a:lnTo>
                    <a:pt x="117" y="219"/>
                  </a:lnTo>
                  <a:lnTo>
                    <a:pt x="153" y="207"/>
                  </a:lnTo>
                  <a:lnTo>
                    <a:pt x="192" y="203"/>
                  </a:lnTo>
                  <a:lnTo>
                    <a:pt x="2042" y="203"/>
                  </a:lnTo>
                  <a:lnTo>
                    <a:pt x="2042" y="96"/>
                  </a:lnTo>
                  <a:lnTo>
                    <a:pt x="2046" y="70"/>
                  </a:lnTo>
                  <a:lnTo>
                    <a:pt x="2055" y="48"/>
                  </a:lnTo>
                  <a:lnTo>
                    <a:pt x="2071" y="28"/>
                  </a:lnTo>
                  <a:lnTo>
                    <a:pt x="2090" y="13"/>
                  </a:lnTo>
                  <a:lnTo>
                    <a:pt x="2112" y="4"/>
                  </a:lnTo>
                  <a:lnTo>
                    <a:pt x="21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1358">
              <a:extLst>
                <a:ext uri="{FF2B5EF4-FFF2-40B4-BE49-F238E27FC236}">
                  <a16:creationId xmlns:a16="http://schemas.microsoft.com/office/drawing/2014/main" id="{8946F362-547C-4A44-B1C0-25ED3E111176}"/>
                </a:ext>
              </a:extLst>
            </p:cNvPr>
            <p:cNvSpPr>
              <a:spLocks noEditPoints="1"/>
            </p:cNvSpPr>
            <p:nvPr/>
          </p:nvSpPr>
          <p:spPr bwMode="auto">
            <a:xfrm>
              <a:off x="895" y="2237"/>
              <a:ext cx="416" cy="417"/>
            </a:xfrm>
            <a:custGeom>
              <a:avLst/>
              <a:gdLst>
                <a:gd name="T0" fmla="*/ 920 w 1668"/>
                <a:gd name="T1" fmla="*/ 833 h 1668"/>
                <a:gd name="T2" fmla="*/ 909 w 1668"/>
                <a:gd name="T3" fmla="*/ 877 h 1668"/>
                <a:gd name="T4" fmla="*/ 877 w 1668"/>
                <a:gd name="T5" fmla="*/ 908 h 1668"/>
                <a:gd name="T6" fmla="*/ 835 w 1668"/>
                <a:gd name="T7" fmla="*/ 920 h 1668"/>
                <a:gd name="T8" fmla="*/ 191 w 1668"/>
                <a:gd name="T9" fmla="*/ 989 h 1668"/>
                <a:gd name="T10" fmla="*/ 236 w 1668"/>
                <a:gd name="T11" fmla="*/ 1117 h 1668"/>
                <a:gd name="T12" fmla="*/ 306 w 1668"/>
                <a:gd name="T13" fmla="*/ 1231 h 1668"/>
                <a:gd name="T14" fmla="*/ 397 w 1668"/>
                <a:gd name="T15" fmla="*/ 1330 h 1668"/>
                <a:gd name="T16" fmla="*/ 506 w 1668"/>
                <a:gd name="T17" fmla="*/ 1407 h 1668"/>
                <a:gd name="T18" fmla="*/ 629 w 1668"/>
                <a:gd name="T19" fmla="*/ 1462 h 1668"/>
                <a:gd name="T20" fmla="*/ 763 w 1668"/>
                <a:gd name="T21" fmla="*/ 1492 h 1668"/>
                <a:gd name="T22" fmla="*/ 906 w 1668"/>
                <a:gd name="T23" fmla="*/ 1492 h 1668"/>
                <a:gd name="T24" fmla="*/ 1043 w 1668"/>
                <a:gd name="T25" fmla="*/ 1462 h 1668"/>
                <a:gd name="T26" fmla="*/ 1168 w 1668"/>
                <a:gd name="T27" fmla="*/ 1405 h 1668"/>
                <a:gd name="T28" fmla="*/ 1277 w 1668"/>
                <a:gd name="T29" fmla="*/ 1324 h 1668"/>
                <a:gd name="T30" fmla="*/ 1367 w 1668"/>
                <a:gd name="T31" fmla="*/ 1225 h 1668"/>
                <a:gd name="T32" fmla="*/ 1436 w 1668"/>
                <a:gd name="T33" fmla="*/ 1107 h 1668"/>
                <a:gd name="T34" fmla="*/ 1480 w 1668"/>
                <a:gd name="T35" fmla="*/ 976 h 1668"/>
                <a:gd name="T36" fmla="*/ 1496 w 1668"/>
                <a:gd name="T37" fmla="*/ 833 h 1668"/>
                <a:gd name="T38" fmla="*/ 1480 w 1668"/>
                <a:gd name="T39" fmla="*/ 694 h 1668"/>
                <a:gd name="T40" fmla="*/ 1439 w 1668"/>
                <a:gd name="T41" fmla="*/ 565 h 1668"/>
                <a:gd name="T42" fmla="*/ 1371 w 1668"/>
                <a:gd name="T43" fmla="*/ 448 h 1668"/>
                <a:gd name="T44" fmla="*/ 1283 w 1668"/>
                <a:gd name="T45" fmla="*/ 348 h 1668"/>
                <a:gd name="T46" fmla="*/ 1175 w 1668"/>
                <a:gd name="T47" fmla="*/ 268 h 1668"/>
                <a:gd name="T48" fmla="*/ 1054 w 1668"/>
                <a:gd name="T49" fmla="*/ 210 h 1668"/>
                <a:gd name="T50" fmla="*/ 920 w 1668"/>
                <a:gd name="T51" fmla="*/ 179 h 1668"/>
                <a:gd name="T52" fmla="*/ 914 w 1668"/>
                <a:gd name="T53" fmla="*/ 4 h 1668"/>
                <a:gd name="T54" fmla="*/ 1068 w 1668"/>
                <a:gd name="T55" fmla="*/ 33 h 1668"/>
                <a:gd name="T56" fmla="*/ 1210 w 1668"/>
                <a:gd name="T57" fmla="*/ 89 h 1668"/>
                <a:gd name="T58" fmla="*/ 1339 w 1668"/>
                <a:gd name="T59" fmla="*/ 170 h 1668"/>
                <a:gd name="T60" fmla="*/ 1449 w 1668"/>
                <a:gd name="T61" fmla="*/ 272 h 1668"/>
                <a:gd name="T62" fmla="*/ 1541 w 1668"/>
                <a:gd name="T63" fmla="*/ 391 h 1668"/>
                <a:gd name="T64" fmla="*/ 1610 w 1668"/>
                <a:gd name="T65" fmla="*/ 527 h 1668"/>
                <a:gd name="T66" fmla="*/ 1652 w 1668"/>
                <a:gd name="T67" fmla="*/ 675 h 1668"/>
                <a:gd name="T68" fmla="*/ 1668 w 1668"/>
                <a:gd name="T69" fmla="*/ 833 h 1668"/>
                <a:gd name="T70" fmla="*/ 1652 w 1668"/>
                <a:gd name="T71" fmla="*/ 993 h 1668"/>
                <a:gd name="T72" fmla="*/ 1610 w 1668"/>
                <a:gd name="T73" fmla="*/ 1140 h 1668"/>
                <a:gd name="T74" fmla="*/ 1541 w 1668"/>
                <a:gd name="T75" fmla="*/ 1276 h 1668"/>
                <a:gd name="T76" fmla="*/ 1449 w 1668"/>
                <a:gd name="T77" fmla="*/ 1396 h 1668"/>
                <a:gd name="T78" fmla="*/ 1339 w 1668"/>
                <a:gd name="T79" fmla="*/ 1497 h 1668"/>
                <a:gd name="T80" fmla="*/ 1210 w 1668"/>
                <a:gd name="T81" fmla="*/ 1577 h 1668"/>
                <a:gd name="T82" fmla="*/ 1068 w 1668"/>
                <a:gd name="T83" fmla="*/ 1634 h 1668"/>
                <a:gd name="T84" fmla="*/ 914 w 1668"/>
                <a:gd name="T85" fmla="*/ 1664 h 1668"/>
                <a:gd name="T86" fmla="*/ 754 w 1668"/>
                <a:gd name="T87" fmla="*/ 1664 h 1668"/>
                <a:gd name="T88" fmla="*/ 600 w 1668"/>
                <a:gd name="T89" fmla="*/ 1634 h 1668"/>
                <a:gd name="T90" fmla="*/ 458 w 1668"/>
                <a:gd name="T91" fmla="*/ 1577 h 1668"/>
                <a:gd name="T92" fmla="*/ 331 w 1668"/>
                <a:gd name="T93" fmla="*/ 1497 h 1668"/>
                <a:gd name="T94" fmla="*/ 219 w 1668"/>
                <a:gd name="T95" fmla="*/ 1396 h 1668"/>
                <a:gd name="T96" fmla="*/ 127 w 1668"/>
                <a:gd name="T97" fmla="*/ 1276 h 1668"/>
                <a:gd name="T98" fmla="*/ 59 w 1668"/>
                <a:gd name="T99" fmla="*/ 1140 h 1668"/>
                <a:gd name="T100" fmla="*/ 16 w 1668"/>
                <a:gd name="T101" fmla="*/ 993 h 1668"/>
                <a:gd name="T102" fmla="*/ 0 w 1668"/>
                <a:gd name="T103" fmla="*/ 833 h 1668"/>
                <a:gd name="T104" fmla="*/ 12 w 1668"/>
                <a:gd name="T105" fmla="*/ 790 h 1668"/>
                <a:gd name="T106" fmla="*/ 43 w 1668"/>
                <a:gd name="T107" fmla="*/ 759 h 1668"/>
                <a:gd name="T108" fmla="*/ 87 w 1668"/>
                <a:gd name="T109" fmla="*/ 748 h 1668"/>
                <a:gd name="T110" fmla="*/ 748 w 1668"/>
                <a:gd name="T111" fmla="*/ 87 h 1668"/>
                <a:gd name="T112" fmla="*/ 760 w 1668"/>
                <a:gd name="T113" fmla="*/ 43 h 1668"/>
                <a:gd name="T114" fmla="*/ 791 w 1668"/>
                <a:gd name="T115" fmla="*/ 11 h 1668"/>
                <a:gd name="T116" fmla="*/ 835 w 1668"/>
                <a:gd name="T117" fmla="*/ 0 h 1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68" h="1668">
                  <a:moveTo>
                    <a:pt x="920" y="179"/>
                  </a:moveTo>
                  <a:lnTo>
                    <a:pt x="920" y="833"/>
                  </a:lnTo>
                  <a:lnTo>
                    <a:pt x="918" y="856"/>
                  </a:lnTo>
                  <a:lnTo>
                    <a:pt x="909" y="877"/>
                  </a:lnTo>
                  <a:lnTo>
                    <a:pt x="896" y="895"/>
                  </a:lnTo>
                  <a:lnTo>
                    <a:pt x="877" y="908"/>
                  </a:lnTo>
                  <a:lnTo>
                    <a:pt x="857" y="917"/>
                  </a:lnTo>
                  <a:lnTo>
                    <a:pt x="835" y="920"/>
                  </a:lnTo>
                  <a:lnTo>
                    <a:pt x="179" y="920"/>
                  </a:lnTo>
                  <a:lnTo>
                    <a:pt x="191" y="989"/>
                  </a:lnTo>
                  <a:lnTo>
                    <a:pt x="210" y="1053"/>
                  </a:lnTo>
                  <a:lnTo>
                    <a:pt x="236" y="1117"/>
                  </a:lnTo>
                  <a:lnTo>
                    <a:pt x="268" y="1175"/>
                  </a:lnTo>
                  <a:lnTo>
                    <a:pt x="306" y="1231"/>
                  </a:lnTo>
                  <a:lnTo>
                    <a:pt x="349" y="1283"/>
                  </a:lnTo>
                  <a:lnTo>
                    <a:pt x="397" y="1330"/>
                  </a:lnTo>
                  <a:lnTo>
                    <a:pt x="449" y="1371"/>
                  </a:lnTo>
                  <a:lnTo>
                    <a:pt x="506" y="1407"/>
                  </a:lnTo>
                  <a:lnTo>
                    <a:pt x="565" y="1437"/>
                  </a:lnTo>
                  <a:lnTo>
                    <a:pt x="629" y="1462"/>
                  </a:lnTo>
                  <a:lnTo>
                    <a:pt x="695" y="1480"/>
                  </a:lnTo>
                  <a:lnTo>
                    <a:pt x="763" y="1492"/>
                  </a:lnTo>
                  <a:lnTo>
                    <a:pt x="835" y="1495"/>
                  </a:lnTo>
                  <a:lnTo>
                    <a:pt x="906" y="1492"/>
                  </a:lnTo>
                  <a:lnTo>
                    <a:pt x="976" y="1480"/>
                  </a:lnTo>
                  <a:lnTo>
                    <a:pt x="1043" y="1462"/>
                  </a:lnTo>
                  <a:lnTo>
                    <a:pt x="1107" y="1436"/>
                  </a:lnTo>
                  <a:lnTo>
                    <a:pt x="1168" y="1405"/>
                  </a:lnTo>
                  <a:lnTo>
                    <a:pt x="1225" y="1367"/>
                  </a:lnTo>
                  <a:lnTo>
                    <a:pt x="1277" y="1324"/>
                  </a:lnTo>
                  <a:lnTo>
                    <a:pt x="1325" y="1276"/>
                  </a:lnTo>
                  <a:lnTo>
                    <a:pt x="1367" y="1225"/>
                  </a:lnTo>
                  <a:lnTo>
                    <a:pt x="1405" y="1168"/>
                  </a:lnTo>
                  <a:lnTo>
                    <a:pt x="1436" y="1107"/>
                  </a:lnTo>
                  <a:lnTo>
                    <a:pt x="1462" y="1043"/>
                  </a:lnTo>
                  <a:lnTo>
                    <a:pt x="1480" y="976"/>
                  </a:lnTo>
                  <a:lnTo>
                    <a:pt x="1492" y="906"/>
                  </a:lnTo>
                  <a:lnTo>
                    <a:pt x="1496" y="833"/>
                  </a:lnTo>
                  <a:lnTo>
                    <a:pt x="1492" y="763"/>
                  </a:lnTo>
                  <a:lnTo>
                    <a:pt x="1480" y="694"/>
                  </a:lnTo>
                  <a:lnTo>
                    <a:pt x="1462" y="628"/>
                  </a:lnTo>
                  <a:lnTo>
                    <a:pt x="1439" y="565"/>
                  </a:lnTo>
                  <a:lnTo>
                    <a:pt x="1407" y="504"/>
                  </a:lnTo>
                  <a:lnTo>
                    <a:pt x="1371" y="448"/>
                  </a:lnTo>
                  <a:lnTo>
                    <a:pt x="1330" y="396"/>
                  </a:lnTo>
                  <a:lnTo>
                    <a:pt x="1283" y="348"/>
                  </a:lnTo>
                  <a:lnTo>
                    <a:pt x="1231" y="306"/>
                  </a:lnTo>
                  <a:lnTo>
                    <a:pt x="1175" y="268"/>
                  </a:lnTo>
                  <a:lnTo>
                    <a:pt x="1117" y="236"/>
                  </a:lnTo>
                  <a:lnTo>
                    <a:pt x="1054" y="210"/>
                  </a:lnTo>
                  <a:lnTo>
                    <a:pt x="989" y="190"/>
                  </a:lnTo>
                  <a:lnTo>
                    <a:pt x="920" y="179"/>
                  </a:lnTo>
                  <a:close/>
                  <a:moveTo>
                    <a:pt x="835" y="0"/>
                  </a:moveTo>
                  <a:lnTo>
                    <a:pt x="914" y="4"/>
                  </a:lnTo>
                  <a:lnTo>
                    <a:pt x="993" y="15"/>
                  </a:lnTo>
                  <a:lnTo>
                    <a:pt x="1068" y="33"/>
                  </a:lnTo>
                  <a:lnTo>
                    <a:pt x="1141" y="58"/>
                  </a:lnTo>
                  <a:lnTo>
                    <a:pt x="1210" y="89"/>
                  </a:lnTo>
                  <a:lnTo>
                    <a:pt x="1277" y="127"/>
                  </a:lnTo>
                  <a:lnTo>
                    <a:pt x="1339" y="170"/>
                  </a:lnTo>
                  <a:lnTo>
                    <a:pt x="1396" y="219"/>
                  </a:lnTo>
                  <a:lnTo>
                    <a:pt x="1449" y="272"/>
                  </a:lnTo>
                  <a:lnTo>
                    <a:pt x="1498" y="329"/>
                  </a:lnTo>
                  <a:lnTo>
                    <a:pt x="1541" y="391"/>
                  </a:lnTo>
                  <a:lnTo>
                    <a:pt x="1578" y="457"/>
                  </a:lnTo>
                  <a:lnTo>
                    <a:pt x="1610" y="527"/>
                  </a:lnTo>
                  <a:lnTo>
                    <a:pt x="1634" y="600"/>
                  </a:lnTo>
                  <a:lnTo>
                    <a:pt x="1652" y="675"/>
                  </a:lnTo>
                  <a:lnTo>
                    <a:pt x="1664" y="754"/>
                  </a:lnTo>
                  <a:lnTo>
                    <a:pt x="1668" y="833"/>
                  </a:lnTo>
                  <a:lnTo>
                    <a:pt x="1664" y="914"/>
                  </a:lnTo>
                  <a:lnTo>
                    <a:pt x="1652" y="993"/>
                  </a:lnTo>
                  <a:lnTo>
                    <a:pt x="1634" y="1068"/>
                  </a:lnTo>
                  <a:lnTo>
                    <a:pt x="1610" y="1140"/>
                  </a:lnTo>
                  <a:lnTo>
                    <a:pt x="1578" y="1210"/>
                  </a:lnTo>
                  <a:lnTo>
                    <a:pt x="1541" y="1276"/>
                  </a:lnTo>
                  <a:lnTo>
                    <a:pt x="1498" y="1337"/>
                  </a:lnTo>
                  <a:lnTo>
                    <a:pt x="1449" y="1396"/>
                  </a:lnTo>
                  <a:lnTo>
                    <a:pt x="1396" y="1449"/>
                  </a:lnTo>
                  <a:lnTo>
                    <a:pt x="1339" y="1497"/>
                  </a:lnTo>
                  <a:lnTo>
                    <a:pt x="1277" y="1541"/>
                  </a:lnTo>
                  <a:lnTo>
                    <a:pt x="1210" y="1577"/>
                  </a:lnTo>
                  <a:lnTo>
                    <a:pt x="1141" y="1610"/>
                  </a:lnTo>
                  <a:lnTo>
                    <a:pt x="1068" y="1634"/>
                  </a:lnTo>
                  <a:lnTo>
                    <a:pt x="993" y="1652"/>
                  </a:lnTo>
                  <a:lnTo>
                    <a:pt x="914" y="1664"/>
                  </a:lnTo>
                  <a:lnTo>
                    <a:pt x="835" y="1668"/>
                  </a:lnTo>
                  <a:lnTo>
                    <a:pt x="754" y="1664"/>
                  </a:lnTo>
                  <a:lnTo>
                    <a:pt x="677" y="1652"/>
                  </a:lnTo>
                  <a:lnTo>
                    <a:pt x="600" y="1634"/>
                  </a:lnTo>
                  <a:lnTo>
                    <a:pt x="528" y="1610"/>
                  </a:lnTo>
                  <a:lnTo>
                    <a:pt x="458" y="1577"/>
                  </a:lnTo>
                  <a:lnTo>
                    <a:pt x="393" y="1541"/>
                  </a:lnTo>
                  <a:lnTo>
                    <a:pt x="331" y="1497"/>
                  </a:lnTo>
                  <a:lnTo>
                    <a:pt x="272" y="1449"/>
                  </a:lnTo>
                  <a:lnTo>
                    <a:pt x="219" y="1396"/>
                  </a:lnTo>
                  <a:lnTo>
                    <a:pt x="171" y="1337"/>
                  </a:lnTo>
                  <a:lnTo>
                    <a:pt x="127" y="1276"/>
                  </a:lnTo>
                  <a:lnTo>
                    <a:pt x="91" y="1210"/>
                  </a:lnTo>
                  <a:lnTo>
                    <a:pt x="59" y="1140"/>
                  </a:lnTo>
                  <a:lnTo>
                    <a:pt x="34" y="1068"/>
                  </a:lnTo>
                  <a:lnTo>
                    <a:pt x="16" y="993"/>
                  </a:lnTo>
                  <a:lnTo>
                    <a:pt x="4" y="914"/>
                  </a:lnTo>
                  <a:lnTo>
                    <a:pt x="0" y="833"/>
                  </a:lnTo>
                  <a:lnTo>
                    <a:pt x="4" y="811"/>
                  </a:lnTo>
                  <a:lnTo>
                    <a:pt x="12" y="790"/>
                  </a:lnTo>
                  <a:lnTo>
                    <a:pt x="26" y="772"/>
                  </a:lnTo>
                  <a:lnTo>
                    <a:pt x="43" y="759"/>
                  </a:lnTo>
                  <a:lnTo>
                    <a:pt x="64" y="750"/>
                  </a:lnTo>
                  <a:lnTo>
                    <a:pt x="87" y="748"/>
                  </a:lnTo>
                  <a:lnTo>
                    <a:pt x="748" y="748"/>
                  </a:lnTo>
                  <a:lnTo>
                    <a:pt x="748" y="87"/>
                  </a:lnTo>
                  <a:lnTo>
                    <a:pt x="750" y="63"/>
                  </a:lnTo>
                  <a:lnTo>
                    <a:pt x="760" y="43"/>
                  </a:lnTo>
                  <a:lnTo>
                    <a:pt x="774" y="26"/>
                  </a:lnTo>
                  <a:lnTo>
                    <a:pt x="791" y="11"/>
                  </a:lnTo>
                  <a:lnTo>
                    <a:pt x="811" y="4"/>
                  </a:lnTo>
                  <a:lnTo>
                    <a:pt x="83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359">
              <a:extLst>
                <a:ext uri="{FF2B5EF4-FFF2-40B4-BE49-F238E27FC236}">
                  <a16:creationId xmlns:a16="http://schemas.microsoft.com/office/drawing/2014/main" id="{6DD02EA1-C297-4553-8D5F-F7D3C3387380}"/>
                </a:ext>
              </a:extLst>
            </p:cNvPr>
            <p:cNvSpPr>
              <a:spLocks noEditPoints="1"/>
            </p:cNvSpPr>
            <p:nvPr/>
          </p:nvSpPr>
          <p:spPr bwMode="auto">
            <a:xfrm>
              <a:off x="873" y="2215"/>
              <a:ext cx="179" cy="179"/>
            </a:xfrm>
            <a:custGeom>
              <a:avLst/>
              <a:gdLst>
                <a:gd name="T0" fmla="*/ 544 w 717"/>
                <a:gd name="T1" fmla="*/ 182 h 718"/>
                <a:gd name="T2" fmla="*/ 490 w 717"/>
                <a:gd name="T3" fmla="*/ 195 h 718"/>
                <a:gd name="T4" fmla="*/ 439 w 717"/>
                <a:gd name="T5" fmla="*/ 215 h 718"/>
                <a:gd name="T6" fmla="*/ 391 w 717"/>
                <a:gd name="T7" fmla="*/ 241 h 718"/>
                <a:gd name="T8" fmla="*/ 346 w 717"/>
                <a:gd name="T9" fmla="*/ 273 h 718"/>
                <a:gd name="T10" fmla="*/ 306 w 717"/>
                <a:gd name="T11" fmla="*/ 308 h 718"/>
                <a:gd name="T12" fmla="*/ 271 w 717"/>
                <a:gd name="T13" fmla="*/ 348 h 718"/>
                <a:gd name="T14" fmla="*/ 240 w 717"/>
                <a:gd name="T15" fmla="*/ 393 h 718"/>
                <a:gd name="T16" fmla="*/ 214 w 717"/>
                <a:gd name="T17" fmla="*/ 441 h 718"/>
                <a:gd name="T18" fmla="*/ 193 w 717"/>
                <a:gd name="T19" fmla="*/ 492 h 718"/>
                <a:gd name="T20" fmla="*/ 180 w 717"/>
                <a:gd name="T21" fmla="*/ 546 h 718"/>
                <a:gd name="T22" fmla="*/ 544 w 717"/>
                <a:gd name="T23" fmla="*/ 546 h 718"/>
                <a:gd name="T24" fmla="*/ 544 w 717"/>
                <a:gd name="T25" fmla="*/ 182 h 718"/>
                <a:gd name="T26" fmla="*/ 630 w 717"/>
                <a:gd name="T27" fmla="*/ 0 h 718"/>
                <a:gd name="T28" fmla="*/ 653 w 717"/>
                <a:gd name="T29" fmla="*/ 4 h 718"/>
                <a:gd name="T30" fmla="*/ 674 w 717"/>
                <a:gd name="T31" fmla="*/ 12 h 718"/>
                <a:gd name="T32" fmla="*/ 691 w 717"/>
                <a:gd name="T33" fmla="*/ 26 h 718"/>
                <a:gd name="T34" fmla="*/ 705 w 717"/>
                <a:gd name="T35" fmla="*/ 43 h 718"/>
                <a:gd name="T36" fmla="*/ 714 w 717"/>
                <a:gd name="T37" fmla="*/ 64 h 718"/>
                <a:gd name="T38" fmla="*/ 717 w 717"/>
                <a:gd name="T39" fmla="*/ 87 h 718"/>
                <a:gd name="T40" fmla="*/ 717 w 717"/>
                <a:gd name="T41" fmla="*/ 632 h 718"/>
                <a:gd name="T42" fmla="*/ 714 w 717"/>
                <a:gd name="T43" fmla="*/ 655 h 718"/>
                <a:gd name="T44" fmla="*/ 705 w 717"/>
                <a:gd name="T45" fmla="*/ 676 h 718"/>
                <a:gd name="T46" fmla="*/ 691 w 717"/>
                <a:gd name="T47" fmla="*/ 692 h 718"/>
                <a:gd name="T48" fmla="*/ 674 w 717"/>
                <a:gd name="T49" fmla="*/ 707 h 718"/>
                <a:gd name="T50" fmla="*/ 653 w 717"/>
                <a:gd name="T51" fmla="*/ 714 h 718"/>
                <a:gd name="T52" fmla="*/ 630 w 717"/>
                <a:gd name="T53" fmla="*/ 718 h 718"/>
                <a:gd name="T54" fmla="*/ 86 w 717"/>
                <a:gd name="T55" fmla="*/ 718 h 718"/>
                <a:gd name="T56" fmla="*/ 62 w 717"/>
                <a:gd name="T57" fmla="*/ 714 h 718"/>
                <a:gd name="T58" fmla="*/ 42 w 717"/>
                <a:gd name="T59" fmla="*/ 707 h 718"/>
                <a:gd name="T60" fmla="*/ 25 w 717"/>
                <a:gd name="T61" fmla="*/ 692 h 718"/>
                <a:gd name="T62" fmla="*/ 12 w 717"/>
                <a:gd name="T63" fmla="*/ 676 h 718"/>
                <a:gd name="T64" fmla="*/ 3 w 717"/>
                <a:gd name="T65" fmla="*/ 655 h 718"/>
                <a:gd name="T66" fmla="*/ 0 w 717"/>
                <a:gd name="T67" fmla="*/ 632 h 718"/>
                <a:gd name="T68" fmla="*/ 3 w 717"/>
                <a:gd name="T69" fmla="*/ 563 h 718"/>
                <a:gd name="T70" fmla="*/ 14 w 717"/>
                <a:gd name="T71" fmla="*/ 497 h 718"/>
                <a:gd name="T72" fmla="*/ 31 w 717"/>
                <a:gd name="T73" fmla="*/ 433 h 718"/>
                <a:gd name="T74" fmla="*/ 56 w 717"/>
                <a:gd name="T75" fmla="*/ 371 h 718"/>
                <a:gd name="T76" fmla="*/ 86 w 717"/>
                <a:gd name="T77" fmla="*/ 314 h 718"/>
                <a:gd name="T78" fmla="*/ 122 w 717"/>
                <a:gd name="T79" fmla="*/ 260 h 718"/>
                <a:gd name="T80" fmla="*/ 162 w 717"/>
                <a:gd name="T81" fmla="*/ 209 h 718"/>
                <a:gd name="T82" fmla="*/ 207 w 717"/>
                <a:gd name="T83" fmla="*/ 164 h 718"/>
                <a:gd name="T84" fmla="*/ 258 w 717"/>
                <a:gd name="T85" fmla="*/ 122 h 718"/>
                <a:gd name="T86" fmla="*/ 312 w 717"/>
                <a:gd name="T87" fmla="*/ 87 h 718"/>
                <a:gd name="T88" fmla="*/ 371 w 717"/>
                <a:gd name="T89" fmla="*/ 57 h 718"/>
                <a:gd name="T90" fmla="*/ 432 w 717"/>
                <a:gd name="T91" fmla="*/ 33 h 718"/>
                <a:gd name="T92" fmla="*/ 495 w 717"/>
                <a:gd name="T93" fmla="*/ 16 h 718"/>
                <a:gd name="T94" fmla="*/ 561 w 717"/>
                <a:gd name="T95" fmla="*/ 4 h 718"/>
                <a:gd name="T96" fmla="*/ 630 w 717"/>
                <a:gd name="T9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17" h="718">
                  <a:moveTo>
                    <a:pt x="544" y="182"/>
                  </a:moveTo>
                  <a:lnTo>
                    <a:pt x="490" y="195"/>
                  </a:lnTo>
                  <a:lnTo>
                    <a:pt x="439" y="215"/>
                  </a:lnTo>
                  <a:lnTo>
                    <a:pt x="391" y="241"/>
                  </a:lnTo>
                  <a:lnTo>
                    <a:pt x="346" y="273"/>
                  </a:lnTo>
                  <a:lnTo>
                    <a:pt x="306" y="308"/>
                  </a:lnTo>
                  <a:lnTo>
                    <a:pt x="271" y="348"/>
                  </a:lnTo>
                  <a:lnTo>
                    <a:pt x="240" y="393"/>
                  </a:lnTo>
                  <a:lnTo>
                    <a:pt x="214" y="441"/>
                  </a:lnTo>
                  <a:lnTo>
                    <a:pt x="193" y="492"/>
                  </a:lnTo>
                  <a:lnTo>
                    <a:pt x="180" y="546"/>
                  </a:lnTo>
                  <a:lnTo>
                    <a:pt x="544" y="546"/>
                  </a:lnTo>
                  <a:lnTo>
                    <a:pt x="544" y="182"/>
                  </a:lnTo>
                  <a:close/>
                  <a:moveTo>
                    <a:pt x="630" y="0"/>
                  </a:moveTo>
                  <a:lnTo>
                    <a:pt x="653" y="4"/>
                  </a:lnTo>
                  <a:lnTo>
                    <a:pt x="674" y="12"/>
                  </a:lnTo>
                  <a:lnTo>
                    <a:pt x="691" y="26"/>
                  </a:lnTo>
                  <a:lnTo>
                    <a:pt x="705" y="43"/>
                  </a:lnTo>
                  <a:lnTo>
                    <a:pt x="714" y="64"/>
                  </a:lnTo>
                  <a:lnTo>
                    <a:pt x="717" y="87"/>
                  </a:lnTo>
                  <a:lnTo>
                    <a:pt x="717" y="632"/>
                  </a:lnTo>
                  <a:lnTo>
                    <a:pt x="714" y="655"/>
                  </a:lnTo>
                  <a:lnTo>
                    <a:pt x="705" y="676"/>
                  </a:lnTo>
                  <a:lnTo>
                    <a:pt x="691" y="692"/>
                  </a:lnTo>
                  <a:lnTo>
                    <a:pt x="674" y="707"/>
                  </a:lnTo>
                  <a:lnTo>
                    <a:pt x="653" y="714"/>
                  </a:lnTo>
                  <a:lnTo>
                    <a:pt x="630" y="718"/>
                  </a:lnTo>
                  <a:lnTo>
                    <a:pt x="86" y="718"/>
                  </a:lnTo>
                  <a:lnTo>
                    <a:pt x="62" y="714"/>
                  </a:lnTo>
                  <a:lnTo>
                    <a:pt x="42" y="707"/>
                  </a:lnTo>
                  <a:lnTo>
                    <a:pt x="25" y="692"/>
                  </a:lnTo>
                  <a:lnTo>
                    <a:pt x="12" y="676"/>
                  </a:lnTo>
                  <a:lnTo>
                    <a:pt x="3" y="655"/>
                  </a:lnTo>
                  <a:lnTo>
                    <a:pt x="0" y="632"/>
                  </a:lnTo>
                  <a:lnTo>
                    <a:pt x="3" y="563"/>
                  </a:lnTo>
                  <a:lnTo>
                    <a:pt x="14" y="497"/>
                  </a:lnTo>
                  <a:lnTo>
                    <a:pt x="31" y="433"/>
                  </a:lnTo>
                  <a:lnTo>
                    <a:pt x="56" y="371"/>
                  </a:lnTo>
                  <a:lnTo>
                    <a:pt x="86" y="314"/>
                  </a:lnTo>
                  <a:lnTo>
                    <a:pt x="122" y="260"/>
                  </a:lnTo>
                  <a:lnTo>
                    <a:pt x="162" y="209"/>
                  </a:lnTo>
                  <a:lnTo>
                    <a:pt x="207" y="164"/>
                  </a:lnTo>
                  <a:lnTo>
                    <a:pt x="258" y="122"/>
                  </a:lnTo>
                  <a:lnTo>
                    <a:pt x="312" y="87"/>
                  </a:lnTo>
                  <a:lnTo>
                    <a:pt x="371" y="57"/>
                  </a:lnTo>
                  <a:lnTo>
                    <a:pt x="432" y="33"/>
                  </a:lnTo>
                  <a:lnTo>
                    <a:pt x="495" y="16"/>
                  </a:lnTo>
                  <a:lnTo>
                    <a:pt x="561" y="4"/>
                  </a:lnTo>
                  <a:lnTo>
                    <a:pt x="6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1" name="Rectangle 10">
            <a:extLst>
              <a:ext uri="{FF2B5EF4-FFF2-40B4-BE49-F238E27FC236}">
                <a16:creationId xmlns:a16="http://schemas.microsoft.com/office/drawing/2014/main" id="{6218A9CC-6924-418A-8901-1698E4B87AC8}"/>
              </a:ext>
            </a:extLst>
          </p:cNvPr>
          <p:cNvSpPr/>
          <p:nvPr/>
        </p:nvSpPr>
        <p:spPr>
          <a:xfrm>
            <a:off x="5970885" y="5512228"/>
            <a:ext cx="3660299" cy="600164"/>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a:t>
            </a:r>
            <a:r>
              <a:rPr lang="en-US" sz="1100" dirty="0" err="1">
                <a:solidFill>
                  <a:schemeClr val="bg1">
                    <a:lumMod val="50000"/>
                  </a:schemeClr>
                </a:solidFill>
                <a:latin typeface="Open Sans" panose="020B0606030504020204" pitchFamily="34" charset="0"/>
              </a:rPr>
              <a:t>Lorem</a:t>
            </a:r>
            <a:endParaRPr lang="en-US" sz="1100" dirty="0">
              <a:solidFill>
                <a:schemeClr val="bg1">
                  <a:lumMod val="50000"/>
                </a:schemeClr>
              </a:solidFill>
              <a:latin typeface="DauphinPlain"/>
            </a:endParaRPr>
          </a:p>
        </p:txBody>
      </p:sp>
      <p:sp>
        <p:nvSpPr>
          <p:cNvPr id="12" name="Rectangle 11">
            <a:extLst>
              <a:ext uri="{FF2B5EF4-FFF2-40B4-BE49-F238E27FC236}">
                <a16:creationId xmlns:a16="http://schemas.microsoft.com/office/drawing/2014/main" id="{D857A0C6-7E01-4633-9630-A3FE3E676FC0}"/>
              </a:ext>
            </a:extLst>
          </p:cNvPr>
          <p:cNvSpPr/>
          <p:nvPr/>
        </p:nvSpPr>
        <p:spPr>
          <a:xfrm>
            <a:off x="5960136" y="5093273"/>
            <a:ext cx="3709041" cy="381066"/>
          </a:xfrm>
          <a:prstGeom prst="rect">
            <a:avLst/>
          </a:prstGeom>
        </p:spPr>
        <p:txBody>
          <a:bodyPr wrap="square">
            <a:spAutoFit/>
          </a:bodyPr>
          <a:lstStyle/>
          <a:p>
            <a:pPr>
              <a:lnSpc>
                <a:spcPct val="150000"/>
              </a:lnSpc>
            </a:pPr>
            <a:r>
              <a:rPr lang="en-US" sz="14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10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sp>
        <p:nvSpPr>
          <p:cNvPr id="14" name="TextBox 13">
            <a:extLst>
              <a:ext uri="{FF2B5EF4-FFF2-40B4-BE49-F238E27FC236}">
                <a16:creationId xmlns:a16="http://schemas.microsoft.com/office/drawing/2014/main" id="{343DD0E4-7D62-40EF-86D5-C427C935F52D}"/>
              </a:ext>
            </a:extLst>
          </p:cNvPr>
          <p:cNvSpPr txBox="1"/>
          <p:nvPr/>
        </p:nvSpPr>
        <p:spPr>
          <a:xfrm>
            <a:off x="7461408" y="1554736"/>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Clot-Dissolving</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Agents</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5" name="Rectangle 14">
            <a:extLst>
              <a:ext uri="{FF2B5EF4-FFF2-40B4-BE49-F238E27FC236}">
                <a16:creationId xmlns:a16="http://schemas.microsoft.com/office/drawing/2014/main" id="{C7220FF5-C273-4702-8A18-36B6D245125C}"/>
              </a:ext>
            </a:extLst>
          </p:cNvPr>
          <p:cNvSpPr/>
          <p:nvPr/>
        </p:nvSpPr>
        <p:spPr>
          <a:xfrm>
            <a:off x="7461408" y="1161981"/>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16" name="Rectangle 15">
            <a:extLst>
              <a:ext uri="{FF2B5EF4-FFF2-40B4-BE49-F238E27FC236}">
                <a16:creationId xmlns:a16="http://schemas.microsoft.com/office/drawing/2014/main" id="{EFE16119-DD9C-490E-B9B4-B529B571E32A}"/>
              </a:ext>
            </a:extLst>
          </p:cNvPr>
          <p:cNvSpPr/>
          <p:nvPr/>
        </p:nvSpPr>
        <p:spPr>
          <a:xfrm>
            <a:off x="7461408" y="3238628"/>
            <a:ext cx="4289129" cy="1081578"/>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1100" dirty="0">
              <a:solidFill>
                <a:schemeClr val="bg1">
                  <a:lumMod val="50000"/>
                </a:schemeClr>
              </a:solidFill>
              <a:latin typeface="DauphinPlain"/>
            </a:endParaRPr>
          </a:p>
        </p:txBody>
      </p:sp>
    </p:spTree>
    <p:extLst>
      <p:ext uri="{BB962C8B-B14F-4D97-AF65-F5344CB8AC3E}">
        <p14:creationId xmlns:p14="http://schemas.microsoft.com/office/powerpoint/2010/main" val="279721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up)">
                                      <p:cBhvr>
                                        <p:cTn id="7" dur="500"/>
                                        <p:tgtEl>
                                          <p:spTgt spid="11">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500"/>
                                        <p:tgtEl>
                                          <p:spTgt spid="14"/>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Effect transition="in" filter="wipe(up)">
                                      <p:cBhvr>
                                        <p:cTn id="15" dur="500"/>
                                        <p:tgtEl>
                                          <p:spTgt spid="15">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animEffect transition="in" filter="wipe(up)">
                                      <p:cBhvr>
                                        <p:cTn id="19"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F8E2BD8D-FEDC-465A-9CFF-9FB887BB424B}"/>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11538" r="11538"/>
          <a:stretch>
            <a:fillRect/>
          </a:stretch>
        </p:blipFill>
        <p:spPr/>
      </p:pic>
      <p:sp>
        <p:nvSpPr>
          <p:cNvPr id="8" name="Rectangle: Rounded Corners 10">
            <a:extLst>
              <a:ext uri="{FF2B5EF4-FFF2-40B4-BE49-F238E27FC236}">
                <a16:creationId xmlns:a16="http://schemas.microsoft.com/office/drawing/2014/main" id="{95A13E71-C606-4C9D-AC44-A5F894AED0AF}"/>
              </a:ext>
            </a:extLst>
          </p:cNvPr>
          <p:cNvSpPr/>
          <p:nvPr/>
        </p:nvSpPr>
        <p:spPr>
          <a:xfrm>
            <a:off x="8176593" y="1988298"/>
            <a:ext cx="3338018" cy="1845506"/>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FBCFED67-4855-457D-A0DA-24C21F138E50}"/>
              </a:ext>
            </a:extLst>
          </p:cNvPr>
          <p:cNvSpPr/>
          <p:nvPr/>
        </p:nvSpPr>
        <p:spPr>
          <a:xfrm>
            <a:off x="8466793" y="2623213"/>
            <a:ext cx="2734181" cy="573747"/>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Lorem Ipsum is simply dummy text of the printing and the printing</a:t>
            </a:r>
            <a:endParaRPr lang="en-US" sz="1100" dirty="0">
              <a:solidFill>
                <a:schemeClr val="bg1">
                  <a:lumMod val="50000"/>
                </a:schemeClr>
              </a:solidFill>
              <a:latin typeface="DauphinPlain"/>
            </a:endParaRPr>
          </a:p>
        </p:txBody>
      </p:sp>
      <p:sp>
        <p:nvSpPr>
          <p:cNvPr id="10" name="TextBox 9">
            <a:extLst>
              <a:ext uri="{FF2B5EF4-FFF2-40B4-BE49-F238E27FC236}">
                <a16:creationId xmlns:a16="http://schemas.microsoft.com/office/drawing/2014/main" id="{E70B7902-DF82-4C71-BD98-22176C1B584C}"/>
              </a:ext>
            </a:extLst>
          </p:cNvPr>
          <p:cNvSpPr txBox="1"/>
          <p:nvPr/>
        </p:nvSpPr>
        <p:spPr>
          <a:xfrm>
            <a:off x="9141522" y="2252931"/>
            <a:ext cx="1384721" cy="338554"/>
          </a:xfrm>
          <a:prstGeom prst="rect">
            <a:avLst/>
          </a:prstGeom>
          <a:noFill/>
        </p:spPr>
        <p:txBody>
          <a:bodyPr wrap="square" rtlCol="0">
            <a:spAutoFit/>
          </a:bodyPr>
          <a:lstStyle/>
          <a:p>
            <a:pPr algn="ctr"/>
            <a:r>
              <a:rPr lang="en-US"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1" name="Rectangle: Rounded Corners 11">
            <a:extLst>
              <a:ext uri="{FF2B5EF4-FFF2-40B4-BE49-F238E27FC236}">
                <a16:creationId xmlns:a16="http://schemas.microsoft.com/office/drawing/2014/main" id="{47C8B695-FFB0-447D-8AF3-B3FA9C43E5C7}"/>
              </a:ext>
            </a:extLst>
          </p:cNvPr>
          <p:cNvSpPr/>
          <p:nvPr/>
        </p:nvSpPr>
        <p:spPr>
          <a:xfrm>
            <a:off x="9400060" y="3372580"/>
            <a:ext cx="891084" cy="194621"/>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TextBox 11">
            <a:extLst>
              <a:ext uri="{FF2B5EF4-FFF2-40B4-BE49-F238E27FC236}">
                <a16:creationId xmlns:a16="http://schemas.microsoft.com/office/drawing/2014/main" id="{0CDF1F07-786E-4370-A1B3-6494A684B3E5}"/>
              </a:ext>
            </a:extLst>
          </p:cNvPr>
          <p:cNvSpPr txBox="1"/>
          <p:nvPr/>
        </p:nvSpPr>
        <p:spPr>
          <a:xfrm>
            <a:off x="944667" y="1141191"/>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Research Processing</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Biological</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3" name="Rectangle 12">
            <a:extLst>
              <a:ext uri="{FF2B5EF4-FFF2-40B4-BE49-F238E27FC236}">
                <a16:creationId xmlns:a16="http://schemas.microsoft.com/office/drawing/2014/main" id="{868CAEA2-FFE5-4AB5-96A8-BA7548534548}"/>
              </a:ext>
            </a:extLst>
          </p:cNvPr>
          <p:cNvSpPr/>
          <p:nvPr/>
        </p:nvSpPr>
        <p:spPr>
          <a:xfrm>
            <a:off x="944667" y="748436"/>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14" name="Rectangle 13">
            <a:extLst>
              <a:ext uri="{FF2B5EF4-FFF2-40B4-BE49-F238E27FC236}">
                <a16:creationId xmlns:a16="http://schemas.microsoft.com/office/drawing/2014/main" id="{DEAE833E-C5D1-4B63-B494-0FE108596C12}"/>
              </a:ext>
            </a:extLst>
          </p:cNvPr>
          <p:cNvSpPr/>
          <p:nvPr/>
        </p:nvSpPr>
        <p:spPr>
          <a:xfrm>
            <a:off x="5436230" y="842977"/>
            <a:ext cx="5480725" cy="827662"/>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1100" dirty="0">
              <a:solidFill>
                <a:schemeClr val="bg1">
                  <a:lumMod val="50000"/>
                </a:schemeClr>
              </a:solidFill>
              <a:latin typeface="DauphinPlain"/>
            </a:endParaRPr>
          </a:p>
        </p:txBody>
      </p:sp>
      <p:sp>
        <p:nvSpPr>
          <p:cNvPr id="15" name="Round Diagonal Corner Rectangle 8">
            <a:extLst>
              <a:ext uri="{FF2B5EF4-FFF2-40B4-BE49-F238E27FC236}">
                <a16:creationId xmlns:a16="http://schemas.microsoft.com/office/drawing/2014/main" id="{88968990-240E-4F5B-84B1-86F929D48B32}"/>
              </a:ext>
            </a:extLst>
          </p:cNvPr>
          <p:cNvSpPr/>
          <p:nvPr/>
        </p:nvSpPr>
        <p:spPr>
          <a:xfrm>
            <a:off x="1205823" y="5725270"/>
            <a:ext cx="3696096" cy="523698"/>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38F67B3-26BB-424F-9F5F-E7A5F45688CB}"/>
              </a:ext>
            </a:extLst>
          </p:cNvPr>
          <p:cNvSpPr/>
          <p:nvPr/>
        </p:nvSpPr>
        <p:spPr>
          <a:xfrm>
            <a:off x="1810209" y="5794790"/>
            <a:ext cx="2741701" cy="384657"/>
          </a:xfrm>
          <a:prstGeom prst="rect">
            <a:avLst/>
          </a:prstGeom>
        </p:spPr>
        <p:txBody>
          <a:bodyPr wrap="square">
            <a:spAutoFit/>
          </a:bodyPr>
          <a:lstStyle/>
          <a:p>
            <a:pPr algn="ctr">
              <a:lnSpc>
                <a:spcPct val="150000"/>
              </a:lnSpc>
            </a:pPr>
            <a:r>
              <a:rPr lang="en-US" sz="1400" dirty="0">
                <a:solidFill>
                  <a:schemeClr val="accent4"/>
                </a:solidFill>
                <a:latin typeface="Francois One" panose="02000503040000020004" pitchFamily="2" charset="0"/>
              </a:rPr>
              <a:t>Our Research</a:t>
            </a:r>
          </a:p>
        </p:txBody>
      </p:sp>
      <p:sp>
        <p:nvSpPr>
          <p:cNvPr id="17" name="Round Diagonal Corner Rectangle 8">
            <a:extLst>
              <a:ext uri="{FF2B5EF4-FFF2-40B4-BE49-F238E27FC236}">
                <a16:creationId xmlns:a16="http://schemas.microsoft.com/office/drawing/2014/main" id="{D3CE9205-8587-4887-8FB8-E408A93D87B9}"/>
              </a:ext>
            </a:extLst>
          </p:cNvPr>
          <p:cNvSpPr/>
          <p:nvPr/>
        </p:nvSpPr>
        <p:spPr>
          <a:xfrm>
            <a:off x="5419752" y="5725270"/>
            <a:ext cx="3696096" cy="523698"/>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52AE7B0-C20A-492A-BCD1-BF7216C1548F}"/>
              </a:ext>
            </a:extLst>
          </p:cNvPr>
          <p:cNvSpPr/>
          <p:nvPr/>
        </p:nvSpPr>
        <p:spPr>
          <a:xfrm>
            <a:off x="6024138" y="5794790"/>
            <a:ext cx="2741701" cy="384657"/>
          </a:xfrm>
          <a:prstGeom prst="rect">
            <a:avLst/>
          </a:prstGeom>
        </p:spPr>
        <p:txBody>
          <a:bodyPr wrap="square">
            <a:spAutoFit/>
          </a:bodyPr>
          <a:lstStyle/>
          <a:p>
            <a:pPr algn="ctr">
              <a:lnSpc>
                <a:spcPct val="150000"/>
              </a:lnSpc>
            </a:pPr>
            <a:r>
              <a:rPr lang="en-US" sz="1400" dirty="0">
                <a:solidFill>
                  <a:schemeClr val="bg1"/>
                </a:solidFill>
                <a:latin typeface="Francois One" panose="02000503040000020004" pitchFamily="2" charset="0"/>
              </a:rPr>
              <a:t>Our Research</a:t>
            </a:r>
          </a:p>
        </p:txBody>
      </p:sp>
      <p:pic>
        <p:nvPicPr>
          <p:cNvPr id="4" name="Picture Placeholder 3">
            <a:extLst>
              <a:ext uri="{FF2B5EF4-FFF2-40B4-BE49-F238E27FC236}">
                <a16:creationId xmlns:a16="http://schemas.microsoft.com/office/drawing/2014/main" id="{5A3F0109-6E1D-4DFD-904F-DE3BE62BBCDF}"/>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1553" r="11553"/>
          <a:stretch>
            <a:fillRect/>
          </a:stretch>
        </p:blipFill>
        <p:spPr/>
      </p:pic>
    </p:spTree>
    <p:extLst>
      <p:ext uri="{BB962C8B-B14F-4D97-AF65-F5344CB8AC3E}">
        <p14:creationId xmlns:p14="http://schemas.microsoft.com/office/powerpoint/2010/main" val="300648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up)">
                                      <p:cBhvr>
                                        <p:cTn id="7" dur="500"/>
                                        <p:tgtEl>
                                          <p:spTgt spid="9">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left)">
                                      <p:cBhvr>
                                        <p:cTn id="15" dur="500"/>
                                        <p:tgtEl>
                                          <p:spTgt spid="12"/>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wipe(up)">
                                      <p:cBhvr>
                                        <p:cTn id="19" dur="500"/>
                                        <p:tgtEl>
                                          <p:spTgt spid="13">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animEffect transition="in" filter="wipe(up)">
                                      <p:cBhvr>
                                        <p:cTn id="23" dur="500"/>
                                        <p:tgtEl>
                                          <p:spTgt spid="14">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6">
                                            <p:txEl>
                                              <p:pRg st="0" end="0"/>
                                            </p:txEl>
                                          </p:spTgt>
                                        </p:tgtEl>
                                        <p:attrNameLst>
                                          <p:attrName>style.visibility</p:attrName>
                                        </p:attrNameLst>
                                      </p:cBhvr>
                                      <p:to>
                                        <p:strVal val="visible"/>
                                      </p:to>
                                    </p:set>
                                    <p:animEffect transition="in" filter="wipe(up)">
                                      <p:cBhvr>
                                        <p:cTn id="27" dur="500"/>
                                        <p:tgtEl>
                                          <p:spTgt spid="16">
                                            <p:txEl>
                                              <p:pRg st="0" end="0"/>
                                            </p:txEl>
                                          </p:spTgt>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18">
                                            <p:txEl>
                                              <p:pRg st="0" end="0"/>
                                            </p:txEl>
                                          </p:spTgt>
                                        </p:tgtEl>
                                        <p:attrNameLst>
                                          <p:attrName>style.visibility</p:attrName>
                                        </p:attrNameLst>
                                      </p:cBhvr>
                                      <p:to>
                                        <p:strVal val="visible"/>
                                      </p:to>
                                    </p:set>
                                    <p:animEffect transition="in" filter="wipe(up)">
                                      <p:cBhvr>
                                        <p:cTn id="31"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63454AF0-6224-4D7E-8E40-E3133187E129}"/>
              </a:ext>
            </a:extLst>
          </p:cNvPr>
          <p:cNvSpPr/>
          <p:nvPr/>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29" name="Group 28">
            <a:extLst>
              <a:ext uri="{FF2B5EF4-FFF2-40B4-BE49-F238E27FC236}">
                <a16:creationId xmlns:a16="http://schemas.microsoft.com/office/drawing/2014/main" id="{494A26C0-E447-4A08-ADF8-C5C887EA13BD}"/>
              </a:ext>
            </a:extLst>
          </p:cNvPr>
          <p:cNvGrpSpPr/>
          <p:nvPr/>
        </p:nvGrpSpPr>
        <p:grpSpPr>
          <a:xfrm>
            <a:off x="1044448" y="895621"/>
            <a:ext cx="10103104" cy="5066757"/>
            <a:chOff x="1044448" y="824707"/>
            <a:chExt cx="10103104" cy="5066757"/>
          </a:xfrm>
        </p:grpSpPr>
        <p:sp>
          <p:nvSpPr>
            <p:cNvPr id="30" name="Rectangle 29">
              <a:extLst>
                <a:ext uri="{FF2B5EF4-FFF2-40B4-BE49-F238E27FC236}">
                  <a16:creationId xmlns:a16="http://schemas.microsoft.com/office/drawing/2014/main" id="{E927B929-0CD4-41D4-99E1-182AA7613D28}"/>
                </a:ext>
              </a:extLst>
            </p:cNvPr>
            <p:cNvSpPr/>
            <p:nvPr/>
          </p:nvSpPr>
          <p:spPr>
            <a:xfrm>
              <a:off x="1044448" y="1520717"/>
              <a:ext cx="10103104" cy="4370747"/>
            </a:xfrm>
            <a:prstGeom prst="rect">
              <a:avLst/>
            </a:prstGeom>
            <a:solidFill>
              <a:schemeClr val="bg1"/>
            </a:solidFill>
            <a:ln>
              <a:noFill/>
            </a:ln>
            <a:effectLst>
              <a:outerShdw blurRad="3810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1" name="Rectangle 30">
              <a:extLst>
                <a:ext uri="{FF2B5EF4-FFF2-40B4-BE49-F238E27FC236}">
                  <a16:creationId xmlns:a16="http://schemas.microsoft.com/office/drawing/2014/main" id="{DE1F8287-4AB1-45AA-84EA-FD7B337E7BC7}"/>
                </a:ext>
              </a:extLst>
            </p:cNvPr>
            <p:cNvSpPr/>
            <p:nvPr/>
          </p:nvSpPr>
          <p:spPr>
            <a:xfrm>
              <a:off x="1044448" y="824707"/>
              <a:ext cx="10103104" cy="696010"/>
            </a:xfrm>
            <a:prstGeom prst="rect">
              <a:avLst/>
            </a:prstGeom>
            <a:solidFill>
              <a:schemeClr val="tx1">
                <a:lumMod val="95000"/>
                <a:lumOff val="5000"/>
              </a:schemeClr>
            </a:solidFill>
            <a:ln>
              <a:noFill/>
            </a:ln>
            <a:effectLst>
              <a:outerShdw blurRad="3810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pic>
        <p:nvPicPr>
          <p:cNvPr id="4" name="Picture Placeholder 3">
            <a:extLst>
              <a:ext uri="{FF2B5EF4-FFF2-40B4-BE49-F238E27FC236}">
                <a16:creationId xmlns:a16="http://schemas.microsoft.com/office/drawing/2014/main" id="{318EF68F-B72E-43F7-8702-77DF414F10B0}"/>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1548" b="11548"/>
          <a:stretch>
            <a:fillRect/>
          </a:stretch>
        </p:blipFill>
        <p:spPr/>
      </p:pic>
      <p:sp>
        <p:nvSpPr>
          <p:cNvPr id="48" name="Rectangle 47">
            <a:extLst>
              <a:ext uri="{FF2B5EF4-FFF2-40B4-BE49-F238E27FC236}">
                <a16:creationId xmlns:a16="http://schemas.microsoft.com/office/drawing/2014/main" id="{6D2B8DD7-008D-45E2-BB0F-9B2DAED5A2F3}"/>
              </a:ext>
            </a:extLst>
          </p:cNvPr>
          <p:cNvSpPr/>
          <p:nvPr/>
        </p:nvSpPr>
        <p:spPr>
          <a:xfrm>
            <a:off x="1044444" y="1595464"/>
            <a:ext cx="10103105" cy="4366914"/>
          </a:xfrm>
          <a:prstGeom prst="rect">
            <a:avLst/>
          </a:prstGeom>
          <a:gradFill flip="none" rotWithShape="1">
            <a:gsLst>
              <a:gs pos="0">
                <a:schemeClr val="bg1">
                  <a:lumMod val="95000"/>
                </a:schemeClr>
              </a:gs>
              <a:gs pos="61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Rounded Corners 11">
            <a:extLst>
              <a:ext uri="{FF2B5EF4-FFF2-40B4-BE49-F238E27FC236}">
                <a16:creationId xmlns:a16="http://schemas.microsoft.com/office/drawing/2014/main" id="{CAB4B880-10A4-43EB-81EF-CCEBAB5ABF44}"/>
              </a:ext>
            </a:extLst>
          </p:cNvPr>
          <p:cNvSpPr/>
          <p:nvPr/>
        </p:nvSpPr>
        <p:spPr>
          <a:xfrm>
            <a:off x="1814577" y="4815440"/>
            <a:ext cx="891084" cy="194621"/>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0" name="TextBox 49">
            <a:extLst>
              <a:ext uri="{FF2B5EF4-FFF2-40B4-BE49-F238E27FC236}">
                <a16:creationId xmlns:a16="http://schemas.microsoft.com/office/drawing/2014/main" id="{3B460BD1-70DE-4807-8761-9918223B9920}"/>
              </a:ext>
            </a:extLst>
          </p:cNvPr>
          <p:cNvSpPr txBox="1"/>
          <p:nvPr/>
        </p:nvSpPr>
        <p:spPr>
          <a:xfrm>
            <a:off x="1737036" y="2459034"/>
            <a:ext cx="3647763" cy="1815882"/>
          </a:xfrm>
          <a:prstGeom prst="rect">
            <a:avLst/>
          </a:prstGeom>
          <a:noFill/>
        </p:spPr>
        <p:txBody>
          <a:bodyPr wrap="square" rtlCol="0">
            <a:spAutoFit/>
          </a:bodyPr>
          <a:lstStyle/>
          <a:p>
            <a:r>
              <a:rPr lang="en-US" sz="2800" dirty="0">
                <a:solidFill>
                  <a:schemeClr val="accent4"/>
                </a:solidFill>
                <a:latin typeface="Francois One" panose="02000503040000020004" pitchFamily="2" charset="0"/>
              </a:rPr>
              <a:t>Biotechnology</a:t>
            </a:r>
            <a:r>
              <a:rPr lang="en-US" sz="2800" dirty="0">
                <a:latin typeface="Francois One" panose="02000503040000020004" pitchFamily="2" charset="0"/>
              </a:rPr>
              <a:t> has numerous applications, </a:t>
            </a:r>
            <a:r>
              <a:rPr lang="en-US" sz="2800" dirty="0">
                <a:solidFill>
                  <a:schemeClr val="accent4"/>
                </a:solidFill>
                <a:latin typeface="Francois One" panose="02000503040000020004" pitchFamily="2" charset="0"/>
              </a:rPr>
              <a:t>particularly</a:t>
            </a:r>
            <a:r>
              <a:rPr lang="en-US" sz="2800" dirty="0">
                <a:latin typeface="Francois One" panose="02000503040000020004" pitchFamily="2" charset="0"/>
              </a:rPr>
              <a:t> in medicine.</a:t>
            </a:r>
            <a:endParaRPr lang="id-ID" sz="28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grpSp>
        <p:nvGrpSpPr>
          <p:cNvPr id="54" name="Group 53">
            <a:extLst>
              <a:ext uri="{FF2B5EF4-FFF2-40B4-BE49-F238E27FC236}">
                <a16:creationId xmlns:a16="http://schemas.microsoft.com/office/drawing/2014/main" id="{DF5B4B26-72D0-48EF-B185-18400CA6A615}"/>
              </a:ext>
            </a:extLst>
          </p:cNvPr>
          <p:cNvGrpSpPr/>
          <p:nvPr/>
        </p:nvGrpSpPr>
        <p:grpSpPr>
          <a:xfrm>
            <a:off x="9368294" y="1175366"/>
            <a:ext cx="1437107" cy="228061"/>
            <a:chOff x="8980385" y="1102223"/>
            <a:chExt cx="1825016" cy="289620"/>
          </a:xfrm>
          <a:solidFill>
            <a:schemeClr val="bg1"/>
          </a:solidFill>
        </p:grpSpPr>
        <p:grpSp>
          <p:nvGrpSpPr>
            <p:cNvPr id="32" name="Group 434">
              <a:extLst>
                <a:ext uri="{FF2B5EF4-FFF2-40B4-BE49-F238E27FC236}">
                  <a16:creationId xmlns:a16="http://schemas.microsoft.com/office/drawing/2014/main" id="{EC6EA996-F396-4E95-8C6F-A1753235ADC5}"/>
                </a:ext>
              </a:extLst>
            </p:cNvPr>
            <p:cNvGrpSpPr>
              <a:grpSpLocks noChangeAspect="1"/>
            </p:cNvGrpSpPr>
            <p:nvPr/>
          </p:nvGrpSpPr>
          <p:grpSpPr bwMode="auto">
            <a:xfrm>
              <a:off x="10487307" y="1127468"/>
              <a:ext cx="318094" cy="232317"/>
              <a:chOff x="3495" y="1089"/>
              <a:chExt cx="267" cy="195"/>
            </a:xfrm>
            <a:grpFill/>
          </p:grpSpPr>
          <p:sp>
            <p:nvSpPr>
              <p:cNvPr id="33" name="Freeform 436">
                <a:extLst>
                  <a:ext uri="{FF2B5EF4-FFF2-40B4-BE49-F238E27FC236}">
                    <a16:creationId xmlns:a16="http://schemas.microsoft.com/office/drawing/2014/main" id="{84C1C0A1-29F6-47D2-AC6C-542A3E9A30E4}"/>
                  </a:ext>
                </a:extLst>
              </p:cNvPr>
              <p:cNvSpPr>
                <a:spLocks noEditPoints="1"/>
              </p:cNvSpPr>
              <p:nvPr/>
            </p:nvSpPr>
            <p:spPr bwMode="auto">
              <a:xfrm>
                <a:off x="3495" y="1089"/>
                <a:ext cx="267" cy="195"/>
              </a:xfrm>
              <a:custGeom>
                <a:avLst/>
                <a:gdLst>
                  <a:gd name="T0" fmla="*/ 158 w 3470"/>
                  <a:gd name="T1" fmla="*/ 159 h 2539"/>
                  <a:gd name="T2" fmla="*/ 158 w 3470"/>
                  <a:gd name="T3" fmla="*/ 2189 h 2539"/>
                  <a:gd name="T4" fmla="*/ 1135 w 3470"/>
                  <a:gd name="T5" fmla="*/ 1205 h 2539"/>
                  <a:gd name="T6" fmla="*/ 1246 w 3470"/>
                  <a:gd name="T7" fmla="*/ 1318 h 2539"/>
                  <a:gd name="T8" fmla="*/ 190 w 3470"/>
                  <a:gd name="T9" fmla="*/ 2380 h 2539"/>
                  <a:gd name="T10" fmla="*/ 3280 w 3470"/>
                  <a:gd name="T11" fmla="*/ 2380 h 2539"/>
                  <a:gd name="T12" fmla="*/ 2224 w 3470"/>
                  <a:gd name="T13" fmla="*/ 1318 h 2539"/>
                  <a:gd name="T14" fmla="*/ 2336 w 3470"/>
                  <a:gd name="T15" fmla="*/ 1205 h 2539"/>
                  <a:gd name="T16" fmla="*/ 3312 w 3470"/>
                  <a:gd name="T17" fmla="*/ 2189 h 2539"/>
                  <a:gd name="T18" fmla="*/ 3312 w 3470"/>
                  <a:gd name="T19" fmla="*/ 159 h 2539"/>
                  <a:gd name="T20" fmla="*/ 158 w 3470"/>
                  <a:gd name="T21" fmla="*/ 159 h 2539"/>
                  <a:gd name="T22" fmla="*/ 79 w 3470"/>
                  <a:gd name="T23" fmla="*/ 0 h 2539"/>
                  <a:gd name="T24" fmla="*/ 3391 w 3470"/>
                  <a:gd name="T25" fmla="*/ 0 h 2539"/>
                  <a:gd name="T26" fmla="*/ 3412 w 3470"/>
                  <a:gd name="T27" fmla="*/ 3 h 2539"/>
                  <a:gd name="T28" fmla="*/ 3431 w 3470"/>
                  <a:gd name="T29" fmla="*/ 11 h 2539"/>
                  <a:gd name="T30" fmla="*/ 3447 w 3470"/>
                  <a:gd name="T31" fmla="*/ 24 h 2539"/>
                  <a:gd name="T32" fmla="*/ 3460 w 3470"/>
                  <a:gd name="T33" fmla="*/ 40 h 2539"/>
                  <a:gd name="T34" fmla="*/ 3467 w 3470"/>
                  <a:gd name="T35" fmla="*/ 58 h 2539"/>
                  <a:gd name="T36" fmla="*/ 3470 w 3470"/>
                  <a:gd name="T37" fmla="*/ 80 h 2539"/>
                  <a:gd name="T38" fmla="*/ 3470 w 3470"/>
                  <a:gd name="T39" fmla="*/ 2460 h 2539"/>
                  <a:gd name="T40" fmla="*/ 3467 w 3470"/>
                  <a:gd name="T41" fmla="*/ 2481 h 2539"/>
                  <a:gd name="T42" fmla="*/ 3460 w 3470"/>
                  <a:gd name="T43" fmla="*/ 2501 h 2539"/>
                  <a:gd name="T44" fmla="*/ 3447 w 3470"/>
                  <a:gd name="T45" fmla="*/ 2516 h 2539"/>
                  <a:gd name="T46" fmla="*/ 3431 w 3470"/>
                  <a:gd name="T47" fmla="*/ 2529 h 2539"/>
                  <a:gd name="T48" fmla="*/ 3412 w 3470"/>
                  <a:gd name="T49" fmla="*/ 2536 h 2539"/>
                  <a:gd name="T50" fmla="*/ 3391 w 3470"/>
                  <a:gd name="T51" fmla="*/ 2539 h 2539"/>
                  <a:gd name="T52" fmla="*/ 79 w 3470"/>
                  <a:gd name="T53" fmla="*/ 2539 h 2539"/>
                  <a:gd name="T54" fmla="*/ 58 w 3470"/>
                  <a:gd name="T55" fmla="*/ 2536 h 2539"/>
                  <a:gd name="T56" fmla="*/ 39 w 3470"/>
                  <a:gd name="T57" fmla="*/ 2529 h 2539"/>
                  <a:gd name="T58" fmla="*/ 24 w 3470"/>
                  <a:gd name="T59" fmla="*/ 2516 h 2539"/>
                  <a:gd name="T60" fmla="*/ 11 w 3470"/>
                  <a:gd name="T61" fmla="*/ 2501 h 2539"/>
                  <a:gd name="T62" fmla="*/ 3 w 3470"/>
                  <a:gd name="T63" fmla="*/ 2481 h 2539"/>
                  <a:gd name="T64" fmla="*/ 0 w 3470"/>
                  <a:gd name="T65" fmla="*/ 2460 h 2539"/>
                  <a:gd name="T66" fmla="*/ 0 w 3470"/>
                  <a:gd name="T67" fmla="*/ 80 h 2539"/>
                  <a:gd name="T68" fmla="*/ 3 w 3470"/>
                  <a:gd name="T69" fmla="*/ 58 h 2539"/>
                  <a:gd name="T70" fmla="*/ 11 w 3470"/>
                  <a:gd name="T71" fmla="*/ 40 h 2539"/>
                  <a:gd name="T72" fmla="*/ 24 w 3470"/>
                  <a:gd name="T73" fmla="*/ 24 h 2539"/>
                  <a:gd name="T74" fmla="*/ 39 w 3470"/>
                  <a:gd name="T75" fmla="*/ 11 h 2539"/>
                  <a:gd name="T76" fmla="*/ 58 w 3470"/>
                  <a:gd name="T77" fmla="*/ 3 h 2539"/>
                  <a:gd name="T78" fmla="*/ 79 w 3470"/>
                  <a:gd name="T79" fmla="*/ 0 h 2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470" h="2539">
                    <a:moveTo>
                      <a:pt x="158" y="159"/>
                    </a:moveTo>
                    <a:lnTo>
                      <a:pt x="158" y="2189"/>
                    </a:lnTo>
                    <a:lnTo>
                      <a:pt x="1135" y="1205"/>
                    </a:lnTo>
                    <a:lnTo>
                      <a:pt x="1246" y="1318"/>
                    </a:lnTo>
                    <a:lnTo>
                      <a:pt x="190" y="2380"/>
                    </a:lnTo>
                    <a:lnTo>
                      <a:pt x="3280" y="2380"/>
                    </a:lnTo>
                    <a:lnTo>
                      <a:pt x="2224" y="1318"/>
                    </a:lnTo>
                    <a:lnTo>
                      <a:pt x="2336" y="1205"/>
                    </a:lnTo>
                    <a:lnTo>
                      <a:pt x="3312" y="2189"/>
                    </a:lnTo>
                    <a:lnTo>
                      <a:pt x="3312" y="159"/>
                    </a:lnTo>
                    <a:lnTo>
                      <a:pt x="158" y="159"/>
                    </a:lnTo>
                    <a:close/>
                    <a:moveTo>
                      <a:pt x="79" y="0"/>
                    </a:moveTo>
                    <a:lnTo>
                      <a:pt x="3391" y="0"/>
                    </a:lnTo>
                    <a:lnTo>
                      <a:pt x="3412" y="3"/>
                    </a:lnTo>
                    <a:lnTo>
                      <a:pt x="3431" y="11"/>
                    </a:lnTo>
                    <a:lnTo>
                      <a:pt x="3447" y="24"/>
                    </a:lnTo>
                    <a:lnTo>
                      <a:pt x="3460" y="40"/>
                    </a:lnTo>
                    <a:lnTo>
                      <a:pt x="3467" y="58"/>
                    </a:lnTo>
                    <a:lnTo>
                      <a:pt x="3470" y="80"/>
                    </a:lnTo>
                    <a:lnTo>
                      <a:pt x="3470" y="2460"/>
                    </a:lnTo>
                    <a:lnTo>
                      <a:pt x="3467" y="2481"/>
                    </a:lnTo>
                    <a:lnTo>
                      <a:pt x="3460" y="2501"/>
                    </a:lnTo>
                    <a:lnTo>
                      <a:pt x="3447" y="2516"/>
                    </a:lnTo>
                    <a:lnTo>
                      <a:pt x="3431" y="2529"/>
                    </a:lnTo>
                    <a:lnTo>
                      <a:pt x="3412" y="2536"/>
                    </a:lnTo>
                    <a:lnTo>
                      <a:pt x="3391" y="2539"/>
                    </a:lnTo>
                    <a:lnTo>
                      <a:pt x="79" y="2539"/>
                    </a:lnTo>
                    <a:lnTo>
                      <a:pt x="58" y="2536"/>
                    </a:lnTo>
                    <a:lnTo>
                      <a:pt x="39" y="2529"/>
                    </a:lnTo>
                    <a:lnTo>
                      <a:pt x="24" y="2516"/>
                    </a:lnTo>
                    <a:lnTo>
                      <a:pt x="11" y="2501"/>
                    </a:lnTo>
                    <a:lnTo>
                      <a:pt x="3" y="2481"/>
                    </a:lnTo>
                    <a:lnTo>
                      <a:pt x="0" y="2460"/>
                    </a:lnTo>
                    <a:lnTo>
                      <a:pt x="0" y="80"/>
                    </a:lnTo>
                    <a:lnTo>
                      <a:pt x="3" y="58"/>
                    </a:lnTo>
                    <a:lnTo>
                      <a:pt x="11" y="40"/>
                    </a:lnTo>
                    <a:lnTo>
                      <a:pt x="24" y="24"/>
                    </a:lnTo>
                    <a:lnTo>
                      <a:pt x="39" y="11"/>
                    </a:lnTo>
                    <a:lnTo>
                      <a:pt x="58" y="3"/>
                    </a:lnTo>
                    <a:lnTo>
                      <a:pt x="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437">
                <a:extLst>
                  <a:ext uri="{FF2B5EF4-FFF2-40B4-BE49-F238E27FC236}">
                    <a16:creationId xmlns:a16="http://schemas.microsoft.com/office/drawing/2014/main" id="{AD213A31-33B9-4EA2-ACDB-BBBB39CCA669}"/>
                  </a:ext>
                </a:extLst>
              </p:cNvPr>
              <p:cNvSpPr>
                <a:spLocks/>
              </p:cNvSpPr>
              <p:nvPr/>
            </p:nvSpPr>
            <p:spPr bwMode="auto">
              <a:xfrm>
                <a:off x="3507" y="1101"/>
                <a:ext cx="243" cy="125"/>
              </a:xfrm>
              <a:custGeom>
                <a:avLst/>
                <a:gdLst>
                  <a:gd name="T0" fmla="*/ 0 w 3154"/>
                  <a:gd name="T1" fmla="*/ 0 h 1618"/>
                  <a:gd name="T2" fmla="*/ 159 w 3154"/>
                  <a:gd name="T3" fmla="*/ 0 h 1618"/>
                  <a:gd name="T4" fmla="*/ 1578 w 3154"/>
                  <a:gd name="T5" fmla="*/ 1426 h 1618"/>
                  <a:gd name="T6" fmla="*/ 2995 w 3154"/>
                  <a:gd name="T7" fmla="*/ 0 h 1618"/>
                  <a:gd name="T8" fmla="*/ 3154 w 3154"/>
                  <a:gd name="T9" fmla="*/ 0 h 1618"/>
                  <a:gd name="T10" fmla="*/ 3154 w 3154"/>
                  <a:gd name="T11" fmla="*/ 64 h 1618"/>
                  <a:gd name="T12" fmla="*/ 1633 w 3154"/>
                  <a:gd name="T13" fmla="*/ 1595 h 1618"/>
                  <a:gd name="T14" fmla="*/ 1615 w 3154"/>
                  <a:gd name="T15" fmla="*/ 1608 h 1618"/>
                  <a:gd name="T16" fmla="*/ 1597 w 3154"/>
                  <a:gd name="T17" fmla="*/ 1615 h 1618"/>
                  <a:gd name="T18" fmla="*/ 1577 w 3154"/>
                  <a:gd name="T19" fmla="*/ 1618 h 1618"/>
                  <a:gd name="T20" fmla="*/ 1557 w 3154"/>
                  <a:gd name="T21" fmla="*/ 1615 h 1618"/>
                  <a:gd name="T22" fmla="*/ 1538 w 3154"/>
                  <a:gd name="T23" fmla="*/ 1608 h 1618"/>
                  <a:gd name="T24" fmla="*/ 1522 w 3154"/>
                  <a:gd name="T25" fmla="*/ 1595 h 1618"/>
                  <a:gd name="T26" fmla="*/ 0 w 3154"/>
                  <a:gd name="T27" fmla="*/ 64 h 1618"/>
                  <a:gd name="T28" fmla="*/ 0 w 3154"/>
                  <a:gd name="T29" fmla="*/ 0 h 1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54" h="1618">
                    <a:moveTo>
                      <a:pt x="0" y="0"/>
                    </a:moveTo>
                    <a:lnTo>
                      <a:pt x="159" y="0"/>
                    </a:lnTo>
                    <a:lnTo>
                      <a:pt x="1578" y="1426"/>
                    </a:lnTo>
                    <a:lnTo>
                      <a:pt x="2995" y="0"/>
                    </a:lnTo>
                    <a:lnTo>
                      <a:pt x="3154" y="0"/>
                    </a:lnTo>
                    <a:lnTo>
                      <a:pt x="3154" y="64"/>
                    </a:lnTo>
                    <a:lnTo>
                      <a:pt x="1633" y="1595"/>
                    </a:lnTo>
                    <a:lnTo>
                      <a:pt x="1615" y="1608"/>
                    </a:lnTo>
                    <a:lnTo>
                      <a:pt x="1597" y="1615"/>
                    </a:lnTo>
                    <a:lnTo>
                      <a:pt x="1577" y="1618"/>
                    </a:lnTo>
                    <a:lnTo>
                      <a:pt x="1557" y="1615"/>
                    </a:lnTo>
                    <a:lnTo>
                      <a:pt x="1538" y="1608"/>
                    </a:lnTo>
                    <a:lnTo>
                      <a:pt x="1522" y="1595"/>
                    </a:lnTo>
                    <a:lnTo>
                      <a:pt x="0" y="64"/>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5" name="Group 11">
              <a:extLst>
                <a:ext uri="{FF2B5EF4-FFF2-40B4-BE49-F238E27FC236}">
                  <a16:creationId xmlns:a16="http://schemas.microsoft.com/office/drawing/2014/main" id="{D633E722-6741-41C7-853E-B424DE579085}"/>
                </a:ext>
              </a:extLst>
            </p:cNvPr>
            <p:cNvGrpSpPr>
              <a:grpSpLocks noChangeAspect="1"/>
            </p:cNvGrpSpPr>
            <p:nvPr/>
          </p:nvGrpSpPr>
          <p:grpSpPr bwMode="auto">
            <a:xfrm>
              <a:off x="9700536" y="1102223"/>
              <a:ext cx="283803" cy="283803"/>
              <a:chOff x="4154" y="2181"/>
              <a:chExt cx="384" cy="384"/>
            </a:xfrm>
            <a:grpFill/>
          </p:grpSpPr>
          <p:sp>
            <p:nvSpPr>
              <p:cNvPr id="36" name="Freeform 13">
                <a:extLst>
                  <a:ext uri="{FF2B5EF4-FFF2-40B4-BE49-F238E27FC236}">
                    <a16:creationId xmlns:a16="http://schemas.microsoft.com/office/drawing/2014/main" id="{7C6CC7FE-9D9A-49C3-ABFD-74D6F176126D}"/>
                  </a:ext>
                </a:extLst>
              </p:cNvPr>
              <p:cNvSpPr>
                <a:spLocks noEditPoints="1"/>
              </p:cNvSpPr>
              <p:nvPr/>
            </p:nvSpPr>
            <p:spPr bwMode="auto">
              <a:xfrm>
                <a:off x="4154" y="2181"/>
                <a:ext cx="384" cy="384"/>
              </a:xfrm>
              <a:custGeom>
                <a:avLst/>
                <a:gdLst>
                  <a:gd name="T0" fmla="*/ 723 w 3456"/>
                  <a:gd name="T1" fmla="*/ 1672 h 3456"/>
                  <a:gd name="T2" fmla="*/ 706 w 3456"/>
                  <a:gd name="T3" fmla="*/ 1685 h 3456"/>
                  <a:gd name="T4" fmla="*/ 701 w 3456"/>
                  <a:gd name="T5" fmla="*/ 1699 h 3456"/>
                  <a:gd name="T6" fmla="*/ 461 w 3456"/>
                  <a:gd name="T7" fmla="*/ 2355 h 3456"/>
                  <a:gd name="T8" fmla="*/ 115 w 3456"/>
                  <a:gd name="T9" fmla="*/ 3314 h 3456"/>
                  <a:gd name="T10" fmla="*/ 123 w 3456"/>
                  <a:gd name="T11" fmla="*/ 3328 h 3456"/>
                  <a:gd name="T12" fmla="*/ 131 w 3456"/>
                  <a:gd name="T13" fmla="*/ 3337 h 3456"/>
                  <a:gd name="T14" fmla="*/ 148 w 3456"/>
                  <a:gd name="T15" fmla="*/ 3341 h 3456"/>
                  <a:gd name="T16" fmla="*/ 2737 w 3456"/>
                  <a:gd name="T17" fmla="*/ 3339 h 3456"/>
                  <a:gd name="T18" fmla="*/ 2753 w 3456"/>
                  <a:gd name="T19" fmla="*/ 3326 h 3456"/>
                  <a:gd name="T20" fmla="*/ 3341 w 3456"/>
                  <a:gd name="T21" fmla="*/ 1718 h 3456"/>
                  <a:gd name="T22" fmla="*/ 3338 w 3456"/>
                  <a:gd name="T23" fmla="*/ 1699 h 3456"/>
                  <a:gd name="T24" fmla="*/ 3328 w 3456"/>
                  <a:gd name="T25" fmla="*/ 1679 h 3456"/>
                  <a:gd name="T26" fmla="*/ 3311 w 3456"/>
                  <a:gd name="T27" fmla="*/ 1670 h 3456"/>
                  <a:gd name="T28" fmla="*/ 2765 w 3456"/>
                  <a:gd name="T29" fmla="*/ 1152 h 3456"/>
                  <a:gd name="T30" fmla="*/ 2995 w 3456"/>
                  <a:gd name="T31" fmla="*/ 1555 h 3456"/>
                  <a:gd name="T32" fmla="*/ 2993 w 3456"/>
                  <a:gd name="T33" fmla="*/ 1181 h 3456"/>
                  <a:gd name="T34" fmla="*/ 2978 w 3456"/>
                  <a:gd name="T35" fmla="*/ 1160 h 3456"/>
                  <a:gd name="T36" fmla="*/ 2953 w 3456"/>
                  <a:gd name="T37" fmla="*/ 1152 h 3456"/>
                  <a:gd name="T38" fmla="*/ 157 w 3456"/>
                  <a:gd name="T39" fmla="*/ 749 h 3456"/>
                  <a:gd name="T40" fmla="*/ 133 w 3456"/>
                  <a:gd name="T41" fmla="*/ 757 h 3456"/>
                  <a:gd name="T42" fmla="*/ 117 w 3456"/>
                  <a:gd name="T43" fmla="*/ 778 h 3456"/>
                  <a:gd name="T44" fmla="*/ 115 w 3456"/>
                  <a:gd name="T45" fmla="*/ 2961 h 3456"/>
                  <a:gd name="T46" fmla="*/ 461 w 3456"/>
                  <a:gd name="T47" fmla="*/ 749 h 3456"/>
                  <a:gd name="T48" fmla="*/ 1901 w 3456"/>
                  <a:gd name="T49" fmla="*/ 197 h 3456"/>
                  <a:gd name="T50" fmla="*/ 2568 w 3456"/>
                  <a:gd name="T51" fmla="*/ 864 h 3456"/>
                  <a:gd name="T52" fmla="*/ 576 w 3456"/>
                  <a:gd name="T53" fmla="*/ 115 h 3456"/>
                  <a:gd name="T54" fmla="*/ 593 w 3456"/>
                  <a:gd name="T55" fmla="*/ 1660 h 3456"/>
                  <a:gd name="T56" fmla="*/ 616 w 3456"/>
                  <a:gd name="T57" fmla="*/ 1612 h 3456"/>
                  <a:gd name="T58" fmla="*/ 657 w 3456"/>
                  <a:gd name="T59" fmla="*/ 1576 h 3456"/>
                  <a:gd name="T60" fmla="*/ 709 w 3456"/>
                  <a:gd name="T61" fmla="*/ 1557 h 3456"/>
                  <a:gd name="T62" fmla="*/ 2650 w 3456"/>
                  <a:gd name="T63" fmla="*/ 1555 h 3456"/>
                  <a:gd name="T64" fmla="*/ 1786 w 3456"/>
                  <a:gd name="T65" fmla="*/ 979 h 3456"/>
                  <a:gd name="T66" fmla="*/ 576 w 3456"/>
                  <a:gd name="T67" fmla="*/ 115 h 3456"/>
                  <a:gd name="T68" fmla="*/ 1867 w 3456"/>
                  <a:gd name="T69" fmla="*/ 0 h 3456"/>
                  <a:gd name="T70" fmla="*/ 2737 w 3456"/>
                  <a:gd name="T71" fmla="*/ 869 h 3456"/>
                  <a:gd name="T72" fmla="*/ 2765 w 3456"/>
                  <a:gd name="T73" fmla="*/ 898 h 3456"/>
                  <a:gd name="T74" fmla="*/ 2953 w 3456"/>
                  <a:gd name="T75" fmla="*/ 1037 h 3456"/>
                  <a:gd name="T76" fmla="*/ 3014 w 3456"/>
                  <a:gd name="T77" fmla="*/ 1049 h 3456"/>
                  <a:gd name="T78" fmla="*/ 3064 w 3456"/>
                  <a:gd name="T79" fmla="*/ 1083 h 3456"/>
                  <a:gd name="T80" fmla="*/ 3098 w 3456"/>
                  <a:gd name="T81" fmla="*/ 1133 h 3456"/>
                  <a:gd name="T82" fmla="*/ 3110 w 3456"/>
                  <a:gd name="T83" fmla="*/ 1194 h 3456"/>
                  <a:gd name="T84" fmla="*/ 3311 w 3456"/>
                  <a:gd name="T85" fmla="*/ 1555 h 3456"/>
                  <a:gd name="T86" fmla="*/ 3364 w 3456"/>
                  <a:gd name="T87" fmla="*/ 1566 h 3456"/>
                  <a:gd name="T88" fmla="*/ 3406 w 3456"/>
                  <a:gd name="T89" fmla="*/ 1594 h 3456"/>
                  <a:gd name="T90" fmla="*/ 3437 w 3456"/>
                  <a:gd name="T91" fmla="*/ 1638 h 3456"/>
                  <a:gd name="T92" fmla="*/ 3454 w 3456"/>
                  <a:gd name="T93" fmla="*/ 1694 h 3456"/>
                  <a:gd name="T94" fmla="*/ 3456 w 3456"/>
                  <a:gd name="T95" fmla="*/ 1736 h 3456"/>
                  <a:gd name="T96" fmla="*/ 2858 w 3456"/>
                  <a:gd name="T97" fmla="*/ 3376 h 3456"/>
                  <a:gd name="T98" fmla="*/ 2826 w 3456"/>
                  <a:gd name="T99" fmla="*/ 3417 h 3456"/>
                  <a:gd name="T100" fmla="*/ 2781 w 3456"/>
                  <a:gd name="T101" fmla="*/ 3446 h 3456"/>
                  <a:gd name="T102" fmla="*/ 2726 w 3456"/>
                  <a:gd name="T103" fmla="*/ 3456 h 3456"/>
                  <a:gd name="T104" fmla="*/ 120 w 3456"/>
                  <a:gd name="T105" fmla="*/ 3454 h 3456"/>
                  <a:gd name="T106" fmla="*/ 70 w 3456"/>
                  <a:gd name="T107" fmla="*/ 3434 h 3456"/>
                  <a:gd name="T108" fmla="*/ 30 w 3456"/>
                  <a:gd name="T109" fmla="*/ 3398 h 3456"/>
                  <a:gd name="T110" fmla="*/ 7 w 3456"/>
                  <a:gd name="T111" fmla="*/ 3355 h 3456"/>
                  <a:gd name="T112" fmla="*/ 0 w 3456"/>
                  <a:gd name="T113" fmla="*/ 3307 h 3456"/>
                  <a:gd name="T114" fmla="*/ 0 w 3456"/>
                  <a:gd name="T115" fmla="*/ 791 h 3456"/>
                  <a:gd name="T116" fmla="*/ 13 w 3456"/>
                  <a:gd name="T117" fmla="*/ 730 h 3456"/>
                  <a:gd name="T118" fmla="*/ 46 w 3456"/>
                  <a:gd name="T119" fmla="*/ 680 h 3456"/>
                  <a:gd name="T120" fmla="*/ 96 w 3456"/>
                  <a:gd name="T121" fmla="*/ 646 h 3456"/>
                  <a:gd name="T122" fmla="*/ 157 w 3456"/>
                  <a:gd name="T123" fmla="*/ 634 h 3456"/>
                  <a:gd name="T124" fmla="*/ 461 w 3456"/>
                  <a:gd name="T125" fmla="*/ 0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56" h="3456">
                    <a:moveTo>
                      <a:pt x="733" y="1670"/>
                    </a:moveTo>
                    <a:lnTo>
                      <a:pt x="723" y="1672"/>
                    </a:lnTo>
                    <a:lnTo>
                      <a:pt x="713" y="1677"/>
                    </a:lnTo>
                    <a:lnTo>
                      <a:pt x="706" y="1685"/>
                    </a:lnTo>
                    <a:lnTo>
                      <a:pt x="702" y="1694"/>
                    </a:lnTo>
                    <a:lnTo>
                      <a:pt x="701" y="1699"/>
                    </a:lnTo>
                    <a:lnTo>
                      <a:pt x="461" y="2356"/>
                    </a:lnTo>
                    <a:lnTo>
                      <a:pt x="461" y="2355"/>
                    </a:lnTo>
                    <a:lnTo>
                      <a:pt x="115" y="3304"/>
                    </a:lnTo>
                    <a:lnTo>
                      <a:pt x="115" y="3314"/>
                    </a:lnTo>
                    <a:lnTo>
                      <a:pt x="118" y="3322"/>
                    </a:lnTo>
                    <a:lnTo>
                      <a:pt x="123" y="3328"/>
                    </a:lnTo>
                    <a:lnTo>
                      <a:pt x="126" y="3332"/>
                    </a:lnTo>
                    <a:lnTo>
                      <a:pt x="131" y="3337"/>
                    </a:lnTo>
                    <a:lnTo>
                      <a:pt x="138" y="3340"/>
                    </a:lnTo>
                    <a:lnTo>
                      <a:pt x="148" y="3341"/>
                    </a:lnTo>
                    <a:lnTo>
                      <a:pt x="2726" y="3341"/>
                    </a:lnTo>
                    <a:lnTo>
                      <a:pt x="2737" y="3339"/>
                    </a:lnTo>
                    <a:lnTo>
                      <a:pt x="2746" y="3335"/>
                    </a:lnTo>
                    <a:lnTo>
                      <a:pt x="2753" y="3326"/>
                    </a:lnTo>
                    <a:lnTo>
                      <a:pt x="2757" y="3317"/>
                    </a:lnTo>
                    <a:lnTo>
                      <a:pt x="3341" y="1718"/>
                    </a:lnTo>
                    <a:lnTo>
                      <a:pt x="3340" y="1708"/>
                    </a:lnTo>
                    <a:lnTo>
                      <a:pt x="3338" y="1699"/>
                    </a:lnTo>
                    <a:lnTo>
                      <a:pt x="3333" y="1688"/>
                    </a:lnTo>
                    <a:lnTo>
                      <a:pt x="3328" y="1679"/>
                    </a:lnTo>
                    <a:lnTo>
                      <a:pt x="3321" y="1672"/>
                    </a:lnTo>
                    <a:lnTo>
                      <a:pt x="3311" y="1670"/>
                    </a:lnTo>
                    <a:lnTo>
                      <a:pt x="733" y="1670"/>
                    </a:lnTo>
                    <a:close/>
                    <a:moveTo>
                      <a:pt x="2765" y="1152"/>
                    </a:moveTo>
                    <a:lnTo>
                      <a:pt x="2765" y="1555"/>
                    </a:lnTo>
                    <a:lnTo>
                      <a:pt x="2995" y="1555"/>
                    </a:lnTo>
                    <a:lnTo>
                      <a:pt x="2995" y="1194"/>
                    </a:lnTo>
                    <a:lnTo>
                      <a:pt x="2993" y="1181"/>
                    </a:lnTo>
                    <a:lnTo>
                      <a:pt x="2987" y="1169"/>
                    </a:lnTo>
                    <a:lnTo>
                      <a:pt x="2978" y="1160"/>
                    </a:lnTo>
                    <a:lnTo>
                      <a:pt x="2966" y="1154"/>
                    </a:lnTo>
                    <a:lnTo>
                      <a:pt x="2953" y="1152"/>
                    </a:lnTo>
                    <a:lnTo>
                      <a:pt x="2765" y="1152"/>
                    </a:lnTo>
                    <a:close/>
                    <a:moveTo>
                      <a:pt x="157" y="749"/>
                    </a:moveTo>
                    <a:lnTo>
                      <a:pt x="145" y="751"/>
                    </a:lnTo>
                    <a:lnTo>
                      <a:pt x="133" y="757"/>
                    </a:lnTo>
                    <a:lnTo>
                      <a:pt x="124" y="766"/>
                    </a:lnTo>
                    <a:lnTo>
                      <a:pt x="117" y="778"/>
                    </a:lnTo>
                    <a:lnTo>
                      <a:pt x="115" y="791"/>
                    </a:lnTo>
                    <a:lnTo>
                      <a:pt x="115" y="2961"/>
                    </a:lnTo>
                    <a:lnTo>
                      <a:pt x="461" y="2018"/>
                    </a:lnTo>
                    <a:lnTo>
                      <a:pt x="461" y="749"/>
                    </a:lnTo>
                    <a:lnTo>
                      <a:pt x="157" y="749"/>
                    </a:lnTo>
                    <a:close/>
                    <a:moveTo>
                      <a:pt x="1901" y="197"/>
                    </a:moveTo>
                    <a:lnTo>
                      <a:pt x="1901" y="864"/>
                    </a:lnTo>
                    <a:lnTo>
                      <a:pt x="2568" y="864"/>
                    </a:lnTo>
                    <a:lnTo>
                      <a:pt x="1901" y="197"/>
                    </a:lnTo>
                    <a:close/>
                    <a:moveTo>
                      <a:pt x="576" y="115"/>
                    </a:moveTo>
                    <a:lnTo>
                      <a:pt x="576" y="1704"/>
                    </a:lnTo>
                    <a:lnTo>
                      <a:pt x="593" y="1660"/>
                    </a:lnTo>
                    <a:lnTo>
                      <a:pt x="602" y="1635"/>
                    </a:lnTo>
                    <a:lnTo>
                      <a:pt x="616" y="1612"/>
                    </a:lnTo>
                    <a:lnTo>
                      <a:pt x="635" y="1592"/>
                    </a:lnTo>
                    <a:lnTo>
                      <a:pt x="657" y="1576"/>
                    </a:lnTo>
                    <a:lnTo>
                      <a:pt x="682" y="1565"/>
                    </a:lnTo>
                    <a:lnTo>
                      <a:pt x="709" y="1557"/>
                    </a:lnTo>
                    <a:lnTo>
                      <a:pt x="733" y="1555"/>
                    </a:lnTo>
                    <a:lnTo>
                      <a:pt x="2650" y="1555"/>
                    </a:lnTo>
                    <a:lnTo>
                      <a:pt x="2650" y="979"/>
                    </a:lnTo>
                    <a:lnTo>
                      <a:pt x="1786" y="979"/>
                    </a:lnTo>
                    <a:lnTo>
                      <a:pt x="1786" y="115"/>
                    </a:lnTo>
                    <a:lnTo>
                      <a:pt x="576" y="115"/>
                    </a:lnTo>
                    <a:close/>
                    <a:moveTo>
                      <a:pt x="461" y="0"/>
                    </a:moveTo>
                    <a:lnTo>
                      <a:pt x="1867" y="0"/>
                    </a:lnTo>
                    <a:lnTo>
                      <a:pt x="2317" y="449"/>
                    </a:lnTo>
                    <a:lnTo>
                      <a:pt x="2737" y="869"/>
                    </a:lnTo>
                    <a:lnTo>
                      <a:pt x="2737" y="869"/>
                    </a:lnTo>
                    <a:lnTo>
                      <a:pt x="2765" y="898"/>
                    </a:lnTo>
                    <a:lnTo>
                      <a:pt x="2765" y="1037"/>
                    </a:lnTo>
                    <a:lnTo>
                      <a:pt x="2953" y="1037"/>
                    </a:lnTo>
                    <a:lnTo>
                      <a:pt x="2985" y="1040"/>
                    </a:lnTo>
                    <a:lnTo>
                      <a:pt x="3014" y="1049"/>
                    </a:lnTo>
                    <a:lnTo>
                      <a:pt x="3041" y="1064"/>
                    </a:lnTo>
                    <a:lnTo>
                      <a:pt x="3064" y="1083"/>
                    </a:lnTo>
                    <a:lnTo>
                      <a:pt x="3083" y="1106"/>
                    </a:lnTo>
                    <a:lnTo>
                      <a:pt x="3098" y="1133"/>
                    </a:lnTo>
                    <a:lnTo>
                      <a:pt x="3107" y="1162"/>
                    </a:lnTo>
                    <a:lnTo>
                      <a:pt x="3110" y="1194"/>
                    </a:lnTo>
                    <a:lnTo>
                      <a:pt x="3110" y="1555"/>
                    </a:lnTo>
                    <a:lnTo>
                      <a:pt x="3311" y="1555"/>
                    </a:lnTo>
                    <a:lnTo>
                      <a:pt x="3339" y="1558"/>
                    </a:lnTo>
                    <a:lnTo>
                      <a:pt x="3364" y="1566"/>
                    </a:lnTo>
                    <a:lnTo>
                      <a:pt x="3386" y="1577"/>
                    </a:lnTo>
                    <a:lnTo>
                      <a:pt x="3406" y="1594"/>
                    </a:lnTo>
                    <a:lnTo>
                      <a:pt x="3424" y="1614"/>
                    </a:lnTo>
                    <a:lnTo>
                      <a:pt x="3437" y="1638"/>
                    </a:lnTo>
                    <a:lnTo>
                      <a:pt x="3448" y="1665"/>
                    </a:lnTo>
                    <a:lnTo>
                      <a:pt x="3454" y="1694"/>
                    </a:lnTo>
                    <a:lnTo>
                      <a:pt x="3456" y="1726"/>
                    </a:lnTo>
                    <a:lnTo>
                      <a:pt x="3456" y="1736"/>
                    </a:lnTo>
                    <a:lnTo>
                      <a:pt x="2867" y="3351"/>
                    </a:lnTo>
                    <a:lnTo>
                      <a:pt x="2858" y="3376"/>
                    </a:lnTo>
                    <a:lnTo>
                      <a:pt x="2843" y="3398"/>
                    </a:lnTo>
                    <a:lnTo>
                      <a:pt x="2826" y="3417"/>
                    </a:lnTo>
                    <a:lnTo>
                      <a:pt x="2805" y="3434"/>
                    </a:lnTo>
                    <a:lnTo>
                      <a:pt x="2781" y="3446"/>
                    </a:lnTo>
                    <a:lnTo>
                      <a:pt x="2754" y="3453"/>
                    </a:lnTo>
                    <a:lnTo>
                      <a:pt x="2726" y="3456"/>
                    </a:lnTo>
                    <a:lnTo>
                      <a:pt x="148" y="3456"/>
                    </a:lnTo>
                    <a:lnTo>
                      <a:pt x="120" y="3454"/>
                    </a:lnTo>
                    <a:lnTo>
                      <a:pt x="94" y="3447"/>
                    </a:lnTo>
                    <a:lnTo>
                      <a:pt x="70" y="3434"/>
                    </a:lnTo>
                    <a:lnTo>
                      <a:pt x="49" y="3418"/>
                    </a:lnTo>
                    <a:lnTo>
                      <a:pt x="30" y="3398"/>
                    </a:lnTo>
                    <a:lnTo>
                      <a:pt x="17" y="3377"/>
                    </a:lnTo>
                    <a:lnTo>
                      <a:pt x="7" y="3355"/>
                    </a:lnTo>
                    <a:lnTo>
                      <a:pt x="2" y="3331"/>
                    </a:lnTo>
                    <a:lnTo>
                      <a:pt x="0" y="3307"/>
                    </a:lnTo>
                    <a:lnTo>
                      <a:pt x="0" y="3307"/>
                    </a:lnTo>
                    <a:lnTo>
                      <a:pt x="0" y="791"/>
                    </a:lnTo>
                    <a:lnTo>
                      <a:pt x="3" y="759"/>
                    </a:lnTo>
                    <a:lnTo>
                      <a:pt x="13" y="730"/>
                    </a:lnTo>
                    <a:lnTo>
                      <a:pt x="27" y="703"/>
                    </a:lnTo>
                    <a:lnTo>
                      <a:pt x="46" y="680"/>
                    </a:lnTo>
                    <a:lnTo>
                      <a:pt x="69" y="661"/>
                    </a:lnTo>
                    <a:lnTo>
                      <a:pt x="96" y="646"/>
                    </a:lnTo>
                    <a:lnTo>
                      <a:pt x="126" y="637"/>
                    </a:lnTo>
                    <a:lnTo>
                      <a:pt x="157" y="634"/>
                    </a:lnTo>
                    <a:lnTo>
                      <a:pt x="461" y="634"/>
                    </a:lnTo>
                    <a:lnTo>
                      <a:pt x="4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14">
                <a:extLst>
                  <a:ext uri="{FF2B5EF4-FFF2-40B4-BE49-F238E27FC236}">
                    <a16:creationId xmlns:a16="http://schemas.microsoft.com/office/drawing/2014/main" id="{4C2CA6F9-EC2A-4753-B073-7ED4A343177E}"/>
                  </a:ext>
                </a:extLst>
              </p:cNvPr>
              <p:cNvSpPr>
                <a:spLocks/>
              </p:cNvSpPr>
              <p:nvPr/>
            </p:nvSpPr>
            <p:spPr bwMode="auto">
              <a:xfrm>
                <a:off x="4250" y="2277"/>
                <a:ext cx="77" cy="13"/>
              </a:xfrm>
              <a:custGeom>
                <a:avLst/>
                <a:gdLst>
                  <a:gd name="T0" fmla="*/ 58 w 691"/>
                  <a:gd name="T1" fmla="*/ 0 h 115"/>
                  <a:gd name="T2" fmla="*/ 634 w 691"/>
                  <a:gd name="T3" fmla="*/ 0 h 115"/>
                  <a:gd name="T4" fmla="*/ 651 w 691"/>
                  <a:gd name="T5" fmla="*/ 3 h 115"/>
                  <a:gd name="T6" fmla="*/ 668 w 691"/>
                  <a:gd name="T7" fmla="*/ 12 h 115"/>
                  <a:gd name="T8" fmla="*/ 680 w 691"/>
                  <a:gd name="T9" fmla="*/ 24 h 115"/>
                  <a:gd name="T10" fmla="*/ 688 w 691"/>
                  <a:gd name="T11" fmla="*/ 40 h 115"/>
                  <a:gd name="T12" fmla="*/ 691 w 691"/>
                  <a:gd name="T13" fmla="*/ 58 h 115"/>
                  <a:gd name="T14" fmla="*/ 688 w 691"/>
                  <a:gd name="T15" fmla="*/ 75 h 115"/>
                  <a:gd name="T16" fmla="*/ 680 w 691"/>
                  <a:gd name="T17" fmla="*/ 92 h 115"/>
                  <a:gd name="T18" fmla="*/ 668 w 691"/>
                  <a:gd name="T19" fmla="*/ 104 h 115"/>
                  <a:gd name="T20" fmla="*/ 651 w 691"/>
                  <a:gd name="T21" fmla="*/ 112 h 115"/>
                  <a:gd name="T22" fmla="*/ 634 w 691"/>
                  <a:gd name="T23" fmla="*/ 115 h 115"/>
                  <a:gd name="T24" fmla="*/ 58 w 691"/>
                  <a:gd name="T25" fmla="*/ 115 h 115"/>
                  <a:gd name="T26" fmla="*/ 40 w 691"/>
                  <a:gd name="T27" fmla="*/ 112 h 115"/>
                  <a:gd name="T28" fmla="*/ 24 w 691"/>
                  <a:gd name="T29" fmla="*/ 104 h 115"/>
                  <a:gd name="T30" fmla="*/ 12 w 691"/>
                  <a:gd name="T31" fmla="*/ 92 h 115"/>
                  <a:gd name="T32" fmla="*/ 3 w 691"/>
                  <a:gd name="T33" fmla="*/ 75 h 115"/>
                  <a:gd name="T34" fmla="*/ 0 w 691"/>
                  <a:gd name="T35" fmla="*/ 58 h 115"/>
                  <a:gd name="T36" fmla="*/ 3 w 691"/>
                  <a:gd name="T37" fmla="*/ 40 h 115"/>
                  <a:gd name="T38" fmla="*/ 12 w 691"/>
                  <a:gd name="T39" fmla="*/ 24 h 115"/>
                  <a:gd name="T40" fmla="*/ 24 w 691"/>
                  <a:gd name="T41" fmla="*/ 12 h 115"/>
                  <a:gd name="T42" fmla="*/ 40 w 691"/>
                  <a:gd name="T43" fmla="*/ 3 h 115"/>
                  <a:gd name="T44" fmla="*/ 58 w 691"/>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91" h="115">
                    <a:moveTo>
                      <a:pt x="58" y="0"/>
                    </a:moveTo>
                    <a:lnTo>
                      <a:pt x="634" y="0"/>
                    </a:lnTo>
                    <a:lnTo>
                      <a:pt x="651" y="3"/>
                    </a:lnTo>
                    <a:lnTo>
                      <a:pt x="668" y="12"/>
                    </a:lnTo>
                    <a:lnTo>
                      <a:pt x="680" y="24"/>
                    </a:lnTo>
                    <a:lnTo>
                      <a:pt x="688" y="40"/>
                    </a:lnTo>
                    <a:lnTo>
                      <a:pt x="691" y="58"/>
                    </a:lnTo>
                    <a:lnTo>
                      <a:pt x="688" y="75"/>
                    </a:lnTo>
                    <a:lnTo>
                      <a:pt x="680" y="92"/>
                    </a:lnTo>
                    <a:lnTo>
                      <a:pt x="668" y="104"/>
                    </a:lnTo>
                    <a:lnTo>
                      <a:pt x="651" y="112"/>
                    </a:lnTo>
                    <a:lnTo>
                      <a:pt x="634" y="115"/>
                    </a:lnTo>
                    <a:lnTo>
                      <a:pt x="58" y="115"/>
                    </a:lnTo>
                    <a:lnTo>
                      <a:pt x="40" y="112"/>
                    </a:lnTo>
                    <a:lnTo>
                      <a:pt x="24" y="104"/>
                    </a:lnTo>
                    <a:lnTo>
                      <a:pt x="12" y="92"/>
                    </a:lnTo>
                    <a:lnTo>
                      <a:pt x="3" y="75"/>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15">
                <a:extLst>
                  <a:ext uri="{FF2B5EF4-FFF2-40B4-BE49-F238E27FC236}">
                    <a16:creationId xmlns:a16="http://schemas.microsoft.com/office/drawing/2014/main" id="{2685BD8B-B2E4-4942-AA87-DDBAED0B19E0}"/>
                  </a:ext>
                </a:extLst>
              </p:cNvPr>
              <p:cNvSpPr>
                <a:spLocks/>
              </p:cNvSpPr>
              <p:nvPr/>
            </p:nvSpPr>
            <p:spPr bwMode="auto">
              <a:xfrm>
                <a:off x="4250" y="2232"/>
                <a:ext cx="77" cy="13"/>
              </a:xfrm>
              <a:custGeom>
                <a:avLst/>
                <a:gdLst>
                  <a:gd name="T0" fmla="*/ 58 w 691"/>
                  <a:gd name="T1" fmla="*/ 0 h 115"/>
                  <a:gd name="T2" fmla="*/ 634 w 691"/>
                  <a:gd name="T3" fmla="*/ 0 h 115"/>
                  <a:gd name="T4" fmla="*/ 651 w 691"/>
                  <a:gd name="T5" fmla="*/ 3 h 115"/>
                  <a:gd name="T6" fmla="*/ 668 w 691"/>
                  <a:gd name="T7" fmla="*/ 11 h 115"/>
                  <a:gd name="T8" fmla="*/ 680 w 691"/>
                  <a:gd name="T9" fmla="*/ 23 h 115"/>
                  <a:gd name="T10" fmla="*/ 688 w 691"/>
                  <a:gd name="T11" fmla="*/ 40 h 115"/>
                  <a:gd name="T12" fmla="*/ 691 w 691"/>
                  <a:gd name="T13" fmla="*/ 57 h 115"/>
                  <a:gd name="T14" fmla="*/ 688 w 691"/>
                  <a:gd name="T15" fmla="*/ 75 h 115"/>
                  <a:gd name="T16" fmla="*/ 680 w 691"/>
                  <a:gd name="T17" fmla="*/ 91 h 115"/>
                  <a:gd name="T18" fmla="*/ 668 w 691"/>
                  <a:gd name="T19" fmla="*/ 103 h 115"/>
                  <a:gd name="T20" fmla="*/ 651 w 691"/>
                  <a:gd name="T21" fmla="*/ 112 h 115"/>
                  <a:gd name="T22" fmla="*/ 634 w 691"/>
                  <a:gd name="T23" fmla="*/ 115 h 115"/>
                  <a:gd name="T24" fmla="*/ 58 w 691"/>
                  <a:gd name="T25" fmla="*/ 115 h 115"/>
                  <a:gd name="T26" fmla="*/ 40 w 691"/>
                  <a:gd name="T27" fmla="*/ 112 h 115"/>
                  <a:gd name="T28" fmla="*/ 24 w 691"/>
                  <a:gd name="T29" fmla="*/ 103 h 115"/>
                  <a:gd name="T30" fmla="*/ 12 w 691"/>
                  <a:gd name="T31" fmla="*/ 91 h 115"/>
                  <a:gd name="T32" fmla="*/ 3 w 691"/>
                  <a:gd name="T33" fmla="*/ 75 h 115"/>
                  <a:gd name="T34" fmla="*/ 0 w 691"/>
                  <a:gd name="T35" fmla="*/ 57 h 115"/>
                  <a:gd name="T36" fmla="*/ 3 w 691"/>
                  <a:gd name="T37" fmla="*/ 40 h 115"/>
                  <a:gd name="T38" fmla="*/ 12 w 691"/>
                  <a:gd name="T39" fmla="*/ 23 h 115"/>
                  <a:gd name="T40" fmla="*/ 24 w 691"/>
                  <a:gd name="T41" fmla="*/ 11 h 115"/>
                  <a:gd name="T42" fmla="*/ 40 w 691"/>
                  <a:gd name="T43" fmla="*/ 3 h 115"/>
                  <a:gd name="T44" fmla="*/ 58 w 691"/>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91" h="115">
                    <a:moveTo>
                      <a:pt x="58" y="0"/>
                    </a:moveTo>
                    <a:lnTo>
                      <a:pt x="634" y="0"/>
                    </a:lnTo>
                    <a:lnTo>
                      <a:pt x="651" y="3"/>
                    </a:lnTo>
                    <a:lnTo>
                      <a:pt x="668" y="11"/>
                    </a:lnTo>
                    <a:lnTo>
                      <a:pt x="680" y="23"/>
                    </a:lnTo>
                    <a:lnTo>
                      <a:pt x="688" y="40"/>
                    </a:lnTo>
                    <a:lnTo>
                      <a:pt x="691" y="57"/>
                    </a:lnTo>
                    <a:lnTo>
                      <a:pt x="688" y="75"/>
                    </a:lnTo>
                    <a:lnTo>
                      <a:pt x="680" y="91"/>
                    </a:lnTo>
                    <a:lnTo>
                      <a:pt x="668" y="103"/>
                    </a:lnTo>
                    <a:lnTo>
                      <a:pt x="651" y="112"/>
                    </a:lnTo>
                    <a:lnTo>
                      <a:pt x="634" y="115"/>
                    </a:lnTo>
                    <a:lnTo>
                      <a:pt x="58" y="115"/>
                    </a:lnTo>
                    <a:lnTo>
                      <a:pt x="40" y="112"/>
                    </a:lnTo>
                    <a:lnTo>
                      <a:pt x="24" y="103"/>
                    </a:lnTo>
                    <a:lnTo>
                      <a:pt x="12" y="91"/>
                    </a:lnTo>
                    <a:lnTo>
                      <a:pt x="3" y="75"/>
                    </a:lnTo>
                    <a:lnTo>
                      <a:pt x="0" y="57"/>
                    </a:lnTo>
                    <a:lnTo>
                      <a:pt x="3" y="40"/>
                    </a:lnTo>
                    <a:lnTo>
                      <a:pt x="12" y="23"/>
                    </a:lnTo>
                    <a:lnTo>
                      <a:pt x="24" y="11"/>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16">
                <a:extLst>
                  <a:ext uri="{FF2B5EF4-FFF2-40B4-BE49-F238E27FC236}">
                    <a16:creationId xmlns:a16="http://schemas.microsoft.com/office/drawing/2014/main" id="{DE7BFDDF-9900-47BC-9F11-CEBF00DC0505}"/>
                  </a:ext>
                </a:extLst>
              </p:cNvPr>
              <p:cNvSpPr>
                <a:spLocks/>
              </p:cNvSpPr>
              <p:nvPr/>
            </p:nvSpPr>
            <p:spPr bwMode="auto">
              <a:xfrm>
                <a:off x="4250" y="2322"/>
                <a:ext cx="166" cy="13"/>
              </a:xfrm>
              <a:custGeom>
                <a:avLst/>
                <a:gdLst>
                  <a:gd name="T0" fmla="*/ 58 w 1498"/>
                  <a:gd name="T1" fmla="*/ 0 h 115"/>
                  <a:gd name="T2" fmla="*/ 1440 w 1498"/>
                  <a:gd name="T3" fmla="*/ 0 h 115"/>
                  <a:gd name="T4" fmla="*/ 1458 w 1498"/>
                  <a:gd name="T5" fmla="*/ 3 h 115"/>
                  <a:gd name="T6" fmla="*/ 1474 w 1498"/>
                  <a:gd name="T7" fmla="*/ 12 h 115"/>
                  <a:gd name="T8" fmla="*/ 1486 w 1498"/>
                  <a:gd name="T9" fmla="*/ 24 h 115"/>
                  <a:gd name="T10" fmla="*/ 1494 w 1498"/>
                  <a:gd name="T11" fmla="*/ 40 h 115"/>
                  <a:gd name="T12" fmla="*/ 1498 w 1498"/>
                  <a:gd name="T13" fmla="*/ 58 h 115"/>
                  <a:gd name="T14" fmla="*/ 1494 w 1498"/>
                  <a:gd name="T15" fmla="*/ 76 h 115"/>
                  <a:gd name="T16" fmla="*/ 1486 w 1498"/>
                  <a:gd name="T17" fmla="*/ 91 h 115"/>
                  <a:gd name="T18" fmla="*/ 1474 w 1498"/>
                  <a:gd name="T19" fmla="*/ 104 h 115"/>
                  <a:gd name="T20" fmla="*/ 1458 w 1498"/>
                  <a:gd name="T21" fmla="*/ 112 h 115"/>
                  <a:gd name="T22" fmla="*/ 1440 w 1498"/>
                  <a:gd name="T23" fmla="*/ 115 h 115"/>
                  <a:gd name="T24" fmla="*/ 58 w 1498"/>
                  <a:gd name="T25" fmla="*/ 115 h 115"/>
                  <a:gd name="T26" fmla="*/ 40 w 1498"/>
                  <a:gd name="T27" fmla="*/ 112 h 115"/>
                  <a:gd name="T28" fmla="*/ 24 w 1498"/>
                  <a:gd name="T29" fmla="*/ 104 h 115"/>
                  <a:gd name="T30" fmla="*/ 12 w 1498"/>
                  <a:gd name="T31" fmla="*/ 91 h 115"/>
                  <a:gd name="T32" fmla="*/ 3 w 1498"/>
                  <a:gd name="T33" fmla="*/ 76 h 115"/>
                  <a:gd name="T34" fmla="*/ 0 w 1498"/>
                  <a:gd name="T35" fmla="*/ 58 h 115"/>
                  <a:gd name="T36" fmla="*/ 3 w 1498"/>
                  <a:gd name="T37" fmla="*/ 40 h 115"/>
                  <a:gd name="T38" fmla="*/ 12 w 1498"/>
                  <a:gd name="T39" fmla="*/ 24 h 115"/>
                  <a:gd name="T40" fmla="*/ 24 w 1498"/>
                  <a:gd name="T41" fmla="*/ 12 h 115"/>
                  <a:gd name="T42" fmla="*/ 40 w 1498"/>
                  <a:gd name="T43" fmla="*/ 3 h 115"/>
                  <a:gd name="T44" fmla="*/ 58 w 1498"/>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98" h="115">
                    <a:moveTo>
                      <a:pt x="58" y="0"/>
                    </a:moveTo>
                    <a:lnTo>
                      <a:pt x="1440" y="0"/>
                    </a:lnTo>
                    <a:lnTo>
                      <a:pt x="1458" y="3"/>
                    </a:lnTo>
                    <a:lnTo>
                      <a:pt x="1474" y="12"/>
                    </a:lnTo>
                    <a:lnTo>
                      <a:pt x="1486" y="24"/>
                    </a:lnTo>
                    <a:lnTo>
                      <a:pt x="1494" y="40"/>
                    </a:lnTo>
                    <a:lnTo>
                      <a:pt x="1498" y="58"/>
                    </a:lnTo>
                    <a:lnTo>
                      <a:pt x="1494" y="76"/>
                    </a:lnTo>
                    <a:lnTo>
                      <a:pt x="1486" y="91"/>
                    </a:lnTo>
                    <a:lnTo>
                      <a:pt x="1474" y="104"/>
                    </a:lnTo>
                    <a:lnTo>
                      <a:pt x="1458" y="112"/>
                    </a:lnTo>
                    <a:lnTo>
                      <a:pt x="1440" y="115"/>
                    </a:lnTo>
                    <a:lnTo>
                      <a:pt x="58" y="115"/>
                    </a:lnTo>
                    <a:lnTo>
                      <a:pt x="40" y="112"/>
                    </a:lnTo>
                    <a:lnTo>
                      <a:pt x="24" y="104"/>
                    </a:lnTo>
                    <a:lnTo>
                      <a:pt x="12" y="91"/>
                    </a:lnTo>
                    <a:lnTo>
                      <a:pt x="3" y="76"/>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51" name="Freeform 18">
              <a:extLst>
                <a:ext uri="{FF2B5EF4-FFF2-40B4-BE49-F238E27FC236}">
                  <a16:creationId xmlns:a16="http://schemas.microsoft.com/office/drawing/2014/main" id="{E6CA6547-4732-47A5-BCA9-F7880199D51A}"/>
                </a:ext>
              </a:extLst>
            </p:cNvPr>
            <p:cNvSpPr>
              <a:spLocks noChangeArrowheads="1"/>
            </p:cNvSpPr>
            <p:nvPr/>
          </p:nvSpPr>
          <p:spPr bwMode="auto">
            <a:xfrm>
              <a:off x="8980385" y="1119054"/>
              <a:ext cx="263382" cy="272789"/>
            </a:xfrm>
            <a:custGeom>
              <a:avLst/>
              <a:gdLst>
                <a:gd name="T0" fmla="*/ 221632 w 619"/>
                <a:gd name="T1" fmla="*/ 218649 h 635"/>
                <a:gd name="T2" fmla="*/ 221632 w 619"/>
                <a:gd name="T3" fmla="*/ 218649 h 635"/>
                <a:gd name="T4" fmla="*/ 163535 w 619"/>
                <a:gd name="T5" fmla="*/ 160005 h 635"/>
                <a:gd name="T6" fmla="*/ 190073 w 619"/>
                <a:gd name="T7" fmla="*/ 96292 h 635"/>
                <a:gd name="T8" fmla="*/ 95037 w 619"/>
                <a:gd name="T9" fmla="*/ 0 h 635"/>
                <a:gd name="T10" fmla="*/ 0 w 619"/>
                <a:gd name="T11" fmla="*/ 96292 h 635"/>
                <a:gd name="T12" fmla="*/ 95037 w 619"/>
                <a:gd name="T13" fmla="*/ 191861 h 635"/>
                <a:gd name="T14" fmla="*/ 153134 w 619"/>
                <a:gd name="T15" fmla="*/ 170865 h 635"/>
                <a:gd name="T16" fmla="*/ 211232 w 619"/>
                <a:gd name="T17" fmla="*/ 229509 h 635"/>
                <a:gd name="T18" fmla="*/ 221632 w 619"/>
                <a:gd name="T19" fmla="*/ 229509 h 635"/>
                <a:gd name="T20" fmla="*/ 221632 w 619"/>
                <a:gd name="T21" fmla="*/ 218649 h 635"/>
                <a:gd name="T22" fmla="*/ 95037 w 619"/>
                <a:gd name="T23" fmla="*/ 176295 h 635"/>
                <a:gd name="T24" fmla="*/ 95037 w 619"/>
                <a:gd name="T25" fmla="*/ 176295 h 635"/>
                <a:gd name="T26" fmla="*/ 10400 w 619"/>
                <a:gd name="T27" fmla="*/ 96292 h 635"/>
                <a:gd name="T28" fmla="*/ 95037 w 619"/>
                <a:gd name="T29" fmla="*/ 16290 h 635"/>
                <a:gd name="T30" fmla="*/ 174293 w 619"/>
                <a:gd name="T31" fmla="*/ 96292 h 635"/>
                <a:gd name="T32" fmla="*/ 95037 w 619"/>
                <a:gd name="T33" fmla="*/ 176295 h 6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19" h="635">
                  <a:moveTo>
                    <a:pt x="618" y="604"/>
                  </a:moveTo>
                  <a:lnTo>
                    <a:pt x="618" y="604"/>
                  </a:lnTo>
                  <a:cubicBezTo>
                    <a:pt x="456" y="442"/>
                    <a:pt x="456" y="442"/>
                    <a:pt x="456" y="442"/>
                  </a:cubicBezTo>
                  <a:cubicBezTo>
                    <a:pt x="500" y="398"/>
                    <a:pt x="530" y="339"/>
                    <a:pt x="530" y="266"/>
                  </a:cubicBezTo>
                  <a:cubicBezTo>
                    <a:pt x="530" y="118"/>
                    <a:pt x="412" y="0"/>
                    <a:pt x="265" y="0"/>
                  </a:cubicBezTo>
                  <a:cubicBezTo>
                    <a:pt x="118" y="0"/>
                    <a:pt x="0" y="118"/>
                    <a:pt x="0" y="266"/>
                  </a:cubicBezTo>
                  <a:cubicBezTo>
                    <a:pt x="0" y="413"/>
                    <a:pt x="118" y="530"/>
                    <a:pt x="265" y="530"/>
                  </a:cubicBezTo>
                  <a:cubicBezTo>
                    <a:pt x="324" y="530"/>
                    <a:pt x="382" y="501"/>
                    <a:pt x="427" y="472"/>
                  </a:cubicBezTo>
                  <a:cubicBezTo>
                    <a:pt x="589" y="634"/>
                    <a:pt x="589" y="634"/>
                    <a:pt x="589" y="634"/>
                  </a:cubicBezTo>
                  <a:cubicBezTo>
                    <a:pt x="603" y="634"/>
                    <a:pt x="603" y="634"/>
                    <a:pt x="618" y="634"/>
                  </a:cubicBezTo>
                  <a:cubicBezTo>
                    <a:pt x="618" y="619"/>
                    <a:pt x="618" y="604"/>
                    <a:pt x="618" y="604"/>
                  </a:cubicBezTo>
                  <a:close/>
                  <a:moveTo>
                    <a:pt x="265" y="487"/>
                  </a:moveTo>
                  <a:lnTo>
                    <a:pt x="265" y="487"/>
                  </a:lnTo>
                  <a:cubicBezTo>
                    <a:pt x="132" y="487"/>
                    <a:pt x="29" y="383"/>
                    <a:pt x="29" y="266"/>
                  </a:cubicBezTo>
                  <a:cubicBezTo>
                    <a:pt x="29" y="148"/>
                    <a:pt x="132" y="45"/>
                    <a:pt x="265" y="45"/>
                  </a:cubicBezTo>
                  <a:cubicBezTo>
                    <a:pt x="382" y="45"/>
                    <a:pt x="486" y="148"/>
                    <a:pt x="486" y="266"/>
                  </a:cubicBezTo>
                  <a:cubicBezTo>
                    <a:pt x="486" y="383"/>
                    <a:pt x="382" y="487"/>
                    <a:pt x="265" y="487"/>
                  </a:cubicBezTo>
                  <a:close/>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dirty="0"/>
            </a:p>
          </p:txBody>
        </p:sp>
      </p:grpSp>
      <p:sp>
        <p:nvSpPr>
          <p:cNvPr id="52" name="Rectangle 51">
            <a:extLst>
              <a:ext uri="{FF2B5EF4-FFF2-40B4-BE49-F238E27FC236}">
                <a16:creationId xmlns:a16="http://schemas.microsoft.com/office/drawing/2014/main" id="{47B26AA5-1958-4E82-A73D-91A2A02FA342}"/>
              </a:ext>
            </a:extLst>
          </p:cNvPr>
          <p:cNvSpPr/>
          <p:nvPr/>
        </p:nvSpPr>
        <p:spPr>
          <a:xfrm>
            <a:off x="1386599" y="1064530"/>
            <a:ext cx="2890147" cy="340542"/>
          </a:xfrm>
          <a:prstGeom prst="rect">
            <a:avLst/>
          </a:prstGeom>
        </p:spPr>
        <p:txBody>
          <a:bodyPr wrap="square">
            <a:spAutoFit/>
          </a:bodyPr>
          <a:lstStyle/>
          <a:p>
            <a:pPr>
              <a:lnSpc>
                <a:spcPct val="150000"/>
              </a:lnSpc>
            </a:pPr>
            <a:r>
              <a:rPr lang="en-US" sz="1200" b="1" dirty="0">
                <a:solidFill>
                  <a:schemeClr val="bg1"/>
                </a:solidFill>
                <a:latin typeface="Open Sans" panose="020B0606030504020204" pitchFamily="34" charset="0"/>
              </a:rPr>
              <a:t>Biotechnology</a:t>
            </a:r>
            <a:r>
              <a:rPr lang="en-US" sz="1200" dirty="0">
                <a:solidFill>
                  <a:schemeClr val="tx1">
                    <a:lumMod val="95000"/>
                    <a:lumOff val="5000"/>
                  </a:schemeClr>
                </a:solidFill>
                <a:latin typeface="Open Sans" panose="020B0606030504020204" pitchFamily="34" charset="0"/>
              </a:rPr>
              <a:t> </a:t>
            </a:r>
            <a:r>
              <a:rPr lang="en-US" sz="1200" dirty="0">
                <a:solidFill>
                  <a:schemeClr val="bg1"/>
                </a:solidFill>
                <a:latin typeface="Open Sans" panose="020B0606030504020204" pitchFamily="34" charset="0"/>
              </a:rPr>
              <a:t>Presentation</a:t>
            </a:r>
            <a:endParaRPr lang="en-US" sz="1200" dirty="0">
              <a:solidFill>
                <a:schemeClr val="bg1"/>
              </a:solidFill>
              <a:latin typeface="DauphinPlain"/>
            </a:endParaRPr>
          </a:p>
        </p:txBody>
      </p:sp>
    </p:spTree>
    <p:extLst>
      <p:ext uri="{BB962C8B-B14F-4D97-AF65-F5344CB8AC3E}">
        <p14:creationId xmlns:p14="http://schemas.microsoft.com/office/powerpoint/2010/main" val="3860523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2">
                                            <p:txEl>
                                              <p:pRg st="0" end="0"/>
                                            </p:txEl>
                                          </p:spTgt>
                                        </p:tgtEl>
                                        <p:attrNameLst>
                                          <p:attrName>style.visibility</p:attrName>
                                        </p:attrNameLst>
                                      </p:cBhvr>
                                      <p:to>
                                        <p:strVal val="visible"/>
                                      </p:to>
                                    </p:set>
                                    <p:animEffect transition="in" filter="wipe(up)">
                                      <p:cBhvr>
                                        <p:cTn id="11" dur="500"/>
                                        <p:tgtEl>
                                          <p:spTgt spid="5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FB3DE2A2-751C-46C9-8010-CB175DD1A1CA}"/>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0853" r="30853"/>
          <a:stretch>
            <a:fillRect/>
          </a:stretch>
        </p:blipFill>
        <p:spPr/>
      </p:pic>
      <p:sp>
        <p:nvSpPr>
          <p:cNvPr id="5" name="Rectangle 4">
            <a:extLst>
              <a:ext uri="{FF2B5EF4-FFF2-40B4-BE49-F238E27FC236}">
                <a16:creationId xmlns:a16="http://schemas.microsoft.com/office/drawing/2014/main" id="{A57B2F0C-D96C-4F71-AD24-B14D8A66873C}"/>
              </a:ext>
            </a:extLst>
          </p:cNvPr>
          <p:cNvSpPr/>
          <p:nvPr/>
        </p:nvSpPr>
        <p:spPr>
          <a:xfrm>
            <a:off x="7523018" y="0"/>
            <a:ext cx="4668982" cy="6858000"/>
          </a:xfrm>
          <a:prstGeom prst="rect">
            <a:avLst/>
          </a:prstGeom>
          <a:gradFill flip="none" rotWithShape="1">
            <a:gsLst>
              <a:gs pos="0">
                <a:schemeClr val="accent4"/>
              </a:gs>
              <a:gs pos="100000">
                <a:schemeClr val="bg1">
                  <a:alpha val="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6" name="Picture Placeholder 55">
            <a:extLst>
              <a:ext uri="{FF2B5EF4-FFF2-40B4-BE49-F238E27FC236}">
                <a16:creationId xmlns:a16="http://schemas.microsoft.com/office/drawing/2014/main" id="{5EA78393-0D04-4E8B-B55C-0A8D4D856806}"/>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1499" r="1499"/>
          <a:stretch>
            <a:fillRect/>
          </a:stretch>
        </p:blipFill>
        <p:spPr/>
      </p:pic>
      <p:grpSp>
        <p:nvGrpSpPr>
          <p:cNvPr id="9" name="Google Shape;68;p12">
            <a:extLst>
              <a:ext uri="{FF2B5EF4-FFF2-40B4-BE49-F238E27FC236}">
                <a16:creationId xmlns:a16="http://schemas.microsoft.com/office/drawing/2014/main" id="{BF75FF74-C047-40D3-AA33-DCBCB787880E}"/>
              </a:ext>
            </a:extLst>
          </p:cNvPr>
          <p:cNvGrpSpPr/>
          <p:nvPr/>
        </p:nvGrpSpPr>
        <p:grpSpPr>
          <a:xfrm>
            <a:off x="3235604" y="2600109"/>
            <a:ext cx="5136918" cy="3710221"/>
            <a:chOff x="-1" y="57"/>
            <a:chExt cx="9664234" cy="7335775"/>
          </a:xfrm>
        </p:grpSpPr>
        <p:sp>
          <p:nvSpPr>
            <p:cNvPr id="10" name="Google Shape;69;p12">
              <a:extLst>
                <a:ext uri="{FF2B5EF4-FFF2-40B4-BE49-F238E27FC236}">
                  <a16:creationId xmlns:a16="http://schemas.microsoft.com/office/drawing/2014/main" id="{67117C44-1C62-40D2-AE3C-3EB7FDCEEBFF}"/>
                </a:ext>
              </a:extLst>
            </p:cNvPr>
            <p:cNvSpPr/>
            <p:nvPr/>
          </p:nvSpPr>
          <p:spPr>
            <a:xfrm>
              <a:off x="3860412" y="6587410"/>
              <a:ext cx="1917830" cy="509630"/>
            </a:xfrm>
            <a:prstGeom prst="rect">
              <a:avLst/>
            </a:prstGeom>
            <a:solidFill>
              <a:srgbClr val="A0A0A0"/>
            </a:soli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sp>
          <p:nvSpPr>
            <p:cNvPr id="11" name="Google Shape;70;p12">
              <a:extLst>
                <a:ext uri="{FF2B5EF4-FFF2-40B4-BE49-F238E27FC236}">
                  <a16:creationId xmlns:a16="http://schemas.microsoft.com/office/drawing/2014/main" id="{B75E56FE-44F9-46AA-AD2D-DFA7525739AD}"/>
                </a:ext>
              </a:extLst>
            </p:cNvPr>
            <p:cNvSpPr/>
            <p:nvPr/>
          </p:nvSpPr>
          <p:spPr>
            <a:xfrm flipH="1">
              <a:off x="5617133" y="6308025"/>
              <a:ext cx="799071" cy="974390"/>
            </a:xfrm>
            <a:custGeom>
              <a:avLst/>
              <a:gdLst/>
              <a:ahLst/>
              <a:cxnLst>
                <a:cxn ang="0">
                  <a:pos x="wd2" y="hd2"/>
                </a:cxn>
                <a:cxn ang="5400000">
                  <a:pos x="wd2" y="hd2"/>
                </a:cxn>
                <a:cxn ang="10800000">
                  <a:pos x="wd2" y="hd2"/>
                </a:cxn>
                <a:cxn ang="16200000">
                  <a:pos x="wd2" y="hd2"/>
                </a:cxn>
              </a:cxnLst>
              <a:rect l="0" t="0" r="r" b="b"/>
              <a:pathLst>
                <a:path w="20132" h="20579" extrusionOk="0">
                  <a:moveTo>
                    <a:pt x="1660" y="17703"/>
                  </a:moveTo>
                  <a:cubicBezTo>
                    <a:pt x="2613" y="16916"/>
                    <a:pt x="5459" y="15149"/>
                    <a:pt x="6736" y="14129"/>
                  </a:cubicBezTo>
                  <a:cubicBezTo>
                    <a:pt x="8013" y="13109"/>
                    <a:pt x="8628" y="12357"/>
                    <a:pt x="9321" y="11584"/>
                  </a:cubicBezTo>
                  <a:cubicBezTo>
                    <a:pt x="10014" y="10810"/>
                    <a:pt x="10291" y="10462"/>
                    <a:pt x="10891" y="9490"/>
                  </a:cubicBezTo>
                  <a:cubicBezTo>
                    <a:pt x="11490" y="8518"/>
                    <a:pt x="12399" y="6964"/>
                    <a:pt x="12921" y="5753"/>
                  </a:cubicBezTo>
                  <a:cubicBezTo>
                    <a:pt x="13444" y="4541"/>
                    <a:pt x="13783" y="3021"/>
                    <a:pt x="14029" y="2221"/>
                  </a:cubicBezTo>
                  <a:cubicBezTo>
                    <a:pt x="14275" y="1420"/>
                    <a:pt x="14152" y="1188"/>
                    <a:pt x="14398" y="948"/>
                  </a:cubicBezTo>
                  <a:cubicBezTo>
                    <a:pt x="14644" y="708"/>
                    <a:pt x="14552" y="-955"/>
                    <a:pt x="15505" y="784"/>
                  </a:cubicBezTo>
                  <a:cubicBezTo>
                    <a:pt x="16459" y="2522"/>
                    <a:pt x="20352" y="8778"/>
                    <a:pt x="20121" y="11378"/>
                  </a:cubicBezTo>
                  <a:cubicBezTo>
                    <a:pt x="19891" y="13979"/>
                    <a:pt x="17321" y="15211"/>
                    <a:pt x="14121" y="16388"/>
                  </a:cubicBezTo>
                  <a:cubicBezTo>
                    <a:pt x="10921" y="17565"/>
                    <a:pt x="3091" y="17743"/>
                    <a:pt x="921" y="18441"/>
                  </a:cubicBezTo>
                  <a:cubicBezTo>
                    <a:pt x="-1248" y="19140"/>
                    <a:pt x="1090" y="20508"/>
                    <a:pt x="1105" y="20577"/>
                  </a:cubicBezTo>
                  <a:cubicBezTo>
                    <a:pt x="1121" y="20645"/>
                    <a:pt x="921" y="19330"/>
                    <a:pt x="1013" y="18852"/>
                  </a:cubicBezTo>
                  <a:cubicBezTo>
                    <a:pt x="1105" y="18373"/>
                    <a:pt x="706" y="18489"/>
                    <a:pt x="1660" y="17703"/>
                  </a:cubicBezTo>
                  <a:close/>
                </a:path>
              </a:pathLst>
            </a:custGeom>
            <a:solidFill>
              <a:srgbClr val="A0A0A0"/>
            </a:solid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sp>
          <p:nvSpPr>
            <p:cNvPr id="12" name="Google Shape;71;p12">
              <a:extLst>
                <a:ext uri="{FF2B5EF4-FFF2-40B4-BE49-F238E27FC236}">
                  <a16:creationId xmlns:a16="http://schemas.microsoft.com/office/drawing/2014/main" id="{E347C879-E43F-40A5-9B8F-A8D24E2AFB93}"/>
                </a:ext>
              </a:extLst>
            </p:cNvPr>
            <p:cNvSpPr/>
            <p:nvPr/>
          </p:nvSpPr>
          <p:spPr>
            <a:xfrm>
              <a:off x="3243089" y="6355046"/>
              <a:ext cx="799072" cy="916211"/>
            </a:xfrm>
            <a:custGeom>
              <a:avLst/>
              <a:gdLst/>
              <a:ahLst/>
              <a:cxnLst>
                <a:cxn ang="0">
                  <a:pos x="wd2" y="hd2"/>
                </a:cxn>
                <a:cxn ang="5400000">
                  <a:pos x="wd2" y="hd2"/>
                </a:cxn>
                <a:cxn ang="10800000">
                  <a:pos x="wd2" y="hd2"/>
                </a:cxn>
                <a:cxn ang="16200000">
                  <a:pos x="wd2" y="hd2"/>
                </a:cxn>
              </a:cxnLst>
              <a:rect l="0" t="0" r="r" b="b"/>
              <a:pathLst>
                <a:path w="20132" h="20579" extrusionOk="0">
                  <a:moveTo>
                    <a:pt x="1660" y="17703"/>
                  </a:moveTo>
                  <a:cubicBezTo>
                    <a:pt x="2613" y="16916"/>
                    <a:pt x="5459" y="15149"/>
                    <a:pt x="6736" y="14129"/>
                  </a:cubicBezTo>
                  <a:cubicBezTo>
                    <a:pt x="8013" y="13109"/>
                    <a:pt x="8628" y="12357"/>
                    <a:pt x="9321" y="11584"/>
                  </a:cubicBezTo>
                  <a:cubicBezTo>
                    <a:pt x="10014" y="10810"/>
                    <a:pt x="10291" y="10462"/>
                    <a:pt x="10891" y="9490"/>
                  </a:cubicBezTo>
                  <a:cubicBezTo>
                    <a:pt x="11490" y="8518"/>
                    <a:pt x="12399" y="6964"/>
                    <a:pt x="12921" y="5753"/>
                  </a:cubicBezTo>
                  <a:cubicBezTo>
                    <a:pt x="13444" y="4541"/>
                    <a:pt x="13783" y="3021"/>
                    <a:pt x="14029" y="2221"/>
                  </a:cubicBezTo>
                  <a:cubicBezTo>
                    <a:pt x="14275" y="1420"/>
                    <a:pt x="14152" y="1188"/>
                    <a:pt x="14398" y="948"/>
                  </a:cubicBezTo>
                  <a:cubicBezTo>
                    <a:pt x="14644" y="708"/>
                    <a:pt x="14552" y="-955"/>
                    <a:pt x="15505" y="784"/>
                  </a:cubicBezTo>
                  <a:cubicBezTo>
                    <a:pt x="16459" y="2522"/>
                    <a:pt x="20352" y="8778"/>
                    <a:pt x="20121" y="11378"/>
                  </a:cubicBezTo>
                  <a:cubicBezTo>
                    <a:pt x="19891" y="13979"/>
                    <a:pt x="17321" y="15211"/>
                    <a:pt x="14121" y="16388"/>
                  </a:cubicBezTo>
                  <a:cubicBezTo>
                    <a:pt x="10921" y="17565"/>
                    <a:pt x="3091" y="17743"/>
                    <a:pt x="921" y="18441"/>
                  </a:cubicBezTo>
                  <a:cubicBezTo>
                    <a:pt x="-1248" y="19140"/>
                    <a:pt x="1090" y="20508"/>
                    <a:pt x="1105" y="20577"/>
                  </a:cubicBezTo>
                  <a:cubicBezTo>
                    <a:pt x="1121" y="20645"/>
                    <a:pt x="921" y="19330"/>
                    <a:pt x="1013" y="18852"/>
                  </a:cubicBezTo>
                  <a:cubicBezTo>
                    <a:pt x="1105" y="18373"/>
                    <a:pt x="706" y="18489"/>
                    <a:pt x="1660" y="17703"/>
                  </a:cubicBezTo>
                  <a:close/>
                </a:path>
              </a:pathLst>
            </a:custGeom>
            <a:solidFill>
              <a:srgbClr val="A0A0A0"/>
            </a:solid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sp>
          <p:nvSpPr>
            <p:cNvPr id="13" name="Google Shape;72;p12">
              <a:extLst>
                <a:ext uri="{FF2B5EF4-FFF2-40B4-BE49-F238E27FC236}">
                  <a16:creationId xmlns:a16="http://schemas.microsoft.com/office/drawing/2014/main" id="{9BB2A9A6-D7FD-4625-AB1F-AF49C84D3F2A}"/>
                </a:ext>
              </a:extLst>
            </p:cNvPr>
            <p:cNvSpPr/>
            <p:nvPr/>
          </p:nvSpPr>
          <p:spPr>
            <a:xfrm>
              <a:off x="3523672" y="6052927"/>
              <a:ext cx="174021" cy="50305"/>
            </a:xfrm>
            <a:prstGeom prst="rect">
              <a:avLst/>
            </a:prstGeom>
            <a:solidFill>
              <a:srgbClr val="A0A0A0"/>
            </a:soli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sp>
          <p:nvSpPr>
            <p:cNvPr id="14" name="Google Shape;73;p12">
              <a:extLst>
                <a:ext uri="{FF2B5EF4-FFF2-40B4-BE49-F238E27FC236}">
                  <a16:creationId xmlns:a16="http://schemas.microsoft.com/office/drawing/2014/main" id="{956DCB35-1AF8-4966-9FA7-48589A0424C9}"/>
                </a:ext>
              </a:extLst>
            </p:cNvPr>
            <p:cNvSpPr/>
            <p:nvPr/>
          </p:nvSpPr>
          <p:spPr>
            <a:xfrm>
              <a:off x="3852361" y="6144952"/>
              <a:ext cx="1962236" cy="370096"/>
            </a:xfrm>
            <a:prstGeom prst="rect">
              <a:avLst/>
            </a:prstGeom>
            <a:solidFill>
              <a:srgbClr val="A0A0A0"/>
            </a:solidFill>
            <a:ln w="9525" cap="flat">
              <a:solidFill>
                <a:srgbClr val="666666"/>
              </a:solidFill>
              <a:prstDash val="solid"/>
              <a:round/>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grpSp>
          <p:nvGrpSpPr>
            <p:cNvPr id="15" name="Google Shape;74;p12">
              <a:extLst>
                <a:ext uri="{FF2B5EF4-FFF2-40B4-BE49-F238E27FC236}">
                  <a16:creationId xmlns:a16="http://schemas.microsoft.com/office/drawing/2014/main" id="{492E68BE-F154-493E-AF2A-881E0DEFF261}"/>
                </a:ext>
              </a:extLst>
            </p:cNvPr>
            <p:cNvGrpSpPr/>
            <p:nvPr/>
          </p:nvGrpSpPr>
          <p:grpSpPr>
            <a:xfrm>
              <a:off x="3673635" y="6779351"/>
              <a:ext cx="2" cy="12701"/>
              <a:chOff x="-1" y="0"/>
              <a:chExt cx="2" cy="12700"/>
            </a:xfrm>
          </p:grpSpPr>
          <p:sp>
            <p:nvSpPr>
              <p:cNvPr id="43" name="Line">
                <a:extLst>
                  <a:ext uri="{FF2B5EF4-FFF2-40B4-BE49-F238E27FC236}">
                    <a16:creationId xmlns:a16="http://schemas.microsoft.com/office/drawing/2014/main" id="{E9512ACD-E3C0-4486-A36B-F55985CA2790}"/>
                  </a:ext>
                </a:extLst>
              </p:cNvPr>
              <p:cNvSpPr/>
              <p:nvPr/>
            </p:nvSpPr>
            <p:spPr>
              <a:xfrm flipV="1">
                <a:off x="-1" y="0"/>
                <a:ext cx="2" cy="12700"/>
              </a:xfrm>
              <a:prstGeom prst="line">
                <a:avLst/>
              </a:prstGeom>
              <a:no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a:p>
            </p:txBody>
          </p:sp>
          <p:sp>
            <p:nvSpPr>
              <p:cNvPr id="44" name="Line">
                <a:extLst>
                  <a:ext uri="{FF2B5EF4-FFF2-40B4-BE49-F238E27FC236}">
                    <a16:creationId xmlns:a16="http://schemas.microsoft.com/office/drawing/2014/main" id="{790E1566-0EA3-4B30-99E6-AAF66511F33E}"/>
                  </a:ext>
                </a:extLst>
              </p:cNvPr>
              <p:cNvSpPr/>
              <p:nvPr/>
            </p:nvSpPr>
            <p:spPr>
              <a:xfrm flipH="1">
                <a:off x="-1" y="0"/>
                <a:ext cx="2" cy="12700"/>
              </a:xfrm>
              <a:prstGeom prst="line">
                <a:avLst/>
              </a:prstGeom>
              <a:no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a:p>
            </p:txBody>
          </p:sp>
        </p:grpSp>
        <p:grpSp>
          <p:nvGrpSpPr>
            <p:cNvPr id="16" name="Google Shape;75;p12">
              <a:extLst>
                <a:ext uri="{FF2B5EF4-FFF2-40B4-BE49-F238E27FC236}">
                  <a16:creationId xmlns:a16="http://schemas.microsoft.com/office/drawing/2014/main" id="{9616DC2F-91F9-4F09-A4AE-CE589102B40D}"/>
                </a:ext>
              </a:extLst>
            </p:cNvPr>
            <p:cNvGrpSpPr/>
            <p:nvPr/>
          </p:nvGrpSpPr>
          <p:grpSpPr>
            <a:xfrm>
              <a:off x="3603713" y="6871803"/>
              <a:ext cx="4625" cy="13959"/>
              <a:chOff x="0" y="-1"/>
              <a:chExt cx="4623" cy="13957"/>
            </a:xfrm>
          </p:grpSpPr>
          <p:sp>
            <p:nvSpPr>
              <p:cNvPr id="41" name="Line">
                <a:extLst>
                  <a:ext uri="{FF2B5EF4-FFF2-40B4-BE49-F238E27FC236}">
                    <a16:creationId xmlns:a16="http://schemas.microsoft.com/office/drawing/2014/main" id="{EE7BAAFA-94CC-4165-8F2B-F832C78DF7E7}"/>
                  </a:ext>
                </a:extLst>
              </p:cNvPr>
              <p:cNvSpPr/>
              <p:nvPr/>
            </p:nvSpPr>
            <p:spPr>
              <a:xfrm flipV="1">
                <a:off x="0" y="-1"/>
                <a:ext cx="4623" cy="13957"/>
              </a:xfrm>
              <a:prstGeom prst="line">
                <a:avLst/>
              </a:prstGeom>
              <a:no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a:p>
            </p:txBody>
          </p:sp>
          <p:sp>
            <p:nvSpPr>
              <p:cNvPr id="42" name="Line">
                <a:extLst>
                  <a:ext uri="{FF2B5EF4-FFF2-40B4-BE49-F238E27FC236}">
                    <a16:creationId xmlns:a16="http://schemas.microsoft.com/office/drawing/2014/main" id="{2A4626D1-6638-4813-ACDE-A60063522D3B}"/>
                  </a:ext>
                </a:extLst>
              </p:cNvPr>
              <p:cNvSpPr/>
              <p:nvPr/>
            </p:nvSpPr>
            <p:spPr>
              <a:xfrm flipH="1">
                <a:off x="0" y="-1"/>
                <a:ext cx="4623" cy="13957"/>
              </a:xfrm>
              <a:prstGeom prst="line">
                <a:avLst/>
              </a:prstGeom>
              <a:no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a:p>
            </p:txBody>
          </p:sp>
        </p:grpSp>
        <p:grpSp>
          <p:nvGrpSpPr>
            <p:cNvPr id="17" name="Google Shape;76;p12">
              <a:extLst>
                <a:ext uri="{FF2B5EF4-FFF2-40B4-BE49-F238E27FC236}">
                  <a16:creationId xmlns:a16="http://schemas.microsoft.com/office/drawing/2014/main" id="{12BF6D7B-712D-4289-AC6B-13853AE9948E}"/>
                </a:ext>
              </a:extLst>
            </p:cNvPr>
            <p:cNvGrpSpPr/>
            <p:nvPr/>
          </p:nvGrpSpPr>
          <p:grpSpPr>
            <a:xfrm>
              <a:off x="6049522" y="6870109"/>
              <a:ext cx="12702" cy="12676"/>
              <a:chOff x="0" y="0"/>
              <a:chExt cx="12700" cy="12675"/>
            </a:xfrm>
          </p:grpSpPr>
          <p:sp>
            <p:nvSpPr>
              <p:cNvPr id="39" name="Line">
                <a:extLst>
                  <a:ext uri="{FF2B5EF4-FFF2-40B4-BE49-F238E27FC236}">
                    <a16:creationId xmlns:a16="http://schemas.microsoft.com/office/drawing/2014/main" id="{177D14B0-5102-4BF6-B4D8-4783ADEC8D94}"/>
                  </a:ext>
                </a:extLst>
              </p:cNvPr>
              <p:cNvSpPr/>
              <p:nvPr/>
            </p:nvSpPr>
            <p:spPr>
              <a:xfrm>
                <a:off x="0" y="0"/>
                <a:ext cx="12700" cy="12675"/>
              </a:xfrm>
              <a:prstGeom prst="line">
                <a:avLst/>
              </a:prstGeom>
              <a:no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a:p>
            </p:txBody>
          </p:sp>
          <p:sp>
            <p:nvSpPr>
              <p:cNvPr id="40" name="Line">
                <a:extLst>
                  <a:ext uri="{FF2B5EF4-FFF2-40B4-BE49-F238E27FC236}">
                    <a16:creationId xmlns:a16="http://schemas.microsoft.com/office/drawing/2014/main" id="{575ACF9F-C019-47D0-8562-457FACEF4B96}"/>
                  </a:ext>
                </a:extLst>
              </p:cNvPr>
              <p:cNvSpPr/>
              <p:nvPr/>
            </p:nvSpPr>
            <p:spPr>
              <a:xfrm flipH="1" flipV="1">
                <a:off x="0" y="0"/>
                <a:ext cx="12700" cy="12675"/>
              </a:xfrm>
              <a:prstGeom prst="line">
                <a:avLst/>
              </a:prstGeom>
              <a:no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a:p>
            </p:txBody>
          </p:sp>
        </p:grpSp>
        <p:grpSp>
          <p:nvGrpSpPr>
            <p:cNvPr id="18" name="Google Shape;77;p12">
              <a:extLst>
                <a:ext uri="{FF2B5EF4-FFF2-40B4-BE49-F238E27FC236}">
                  <a16:creationId xmlns:a16="http://schemas.microsoft.com/office/drawing/2014/main" id="{0E55BB45-2787-4F07-8D37-E140A194D156}"/>
                </a:ext>
              </a:extLst>
            </p:cNvPr>
            <p:cNvGrpSpPr/>
            <p:nvPr/>
          </p:nvGrpSpPr>
          <p:grpSpPr>
            <a:xfrm>
              <a:off x="5990601" y="6783993"/>
              <a:ext cx="1" cy="12701"/>
              <a:chOff x="0" y="0"/>
              <a:chExt cx="1" cy="12700"/>
            </a:xfrm>
          </p:grpSpPr>
          <p:sp>
            <p:nvSpPr>
              <p:cNvPr id="37" name="Line">
                <a:extLst>
                  <a:ext uri="{FF2B5EF4-FFF2-40B4-BE49-F238E27FC236}">
                    <a16:creationId xmlns:a16="http://schemas.microsoft.com/office/drawing/2014/main" id="{A730EF01-6945-4861-B545-6EE236E793E2}"/>
                  </a:ext>
                </a:extLst>
              </p:cNvPr>
              <p:cNvSpPr/>
              <p:nvPr/>
            </p:nvSpPr>
            <p:spPr>
              <a:xfrm flipH="1">
                <a:off x="0" y="0"/>
                <a:ext cx="1" cy="12700"/>
              </a:xfrm>
              <a:prstGeom prst="line">
                <a:avLst/>
              </a:prstGeom>
              <a:no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a:p>
            </p:txBody>
          </p:sp>
          <p:sp>
            <p:nvSpPr>
              <p:cNvPr id="38" name="Line">
                <a:extLst>
                  <a:ext uri="{FF2B5EF4-FFF2-40B4-BE49-F238E27FC236}">
                    <a16:creationId xmlns:a16="http://schemas.microsoft.com/office/drawing/2014/main" id="{2BF462AC-541B-4389-84A6-D090053E0CA7}"/>
                  </a:ext>
                </a:extLst>
              </p:cNvPr>
              <p:cNvSpPr/>
              <p:nvPr/>
            </p:nvSpPr>
            <p:spPr>
              <a:xfrm flipV="1">
                <a:off x="0" y="0"/>
                <a:ext cx="1" cy="12700"/>
              </a:xfrm>
              <a:prstGeom prst="line">
                <a:avLst/>
              </a:prstGeom>
              <a:no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a:p>
            </p:txBody>
          </p:sp>
        </p:grpSp>
        <p:sp>
          <p:nvSpPr>
            <p:cNvPr id="19" name="Google Shape;78;p12">
              <a:extLst>
                <a:ext uri="{FF2B5EF4-FFF2-40B4-BE49-F238E27FC236}">
                  <a16:creationId xmlns:a16="http://schemas.microsoft.com/office/drawing/2014/main" id="{CD3C23CC-6784-45FB-BDE2-88E02CD8D50C}"/>
                </a:ext>
              </a:extLst>
            </p:cNvPr>
            <p:cNvSpPr/>
            <p:nvPr/>
          </p:nvSpPr>
          <p:spPr>
            <a:xfrm>
              <a:off x="3212090" y="7020766"/>
              <a:ext cx="3240056" cy="195272"/>
            </a:xfrm>
            <a:custGeom>
              <a:avLst/>
              <a:gdLst/>
              <a:ahLst/>
              <a:cxnLst>
                <a:cxn ang="0">
                  <a:pos x="wd2" y="hd2"/>
                </a:cxn>
                <a:cxn ang="5400000">
                  <a:pos x="wd2" y="hd2"/>
                </a:cxn>
                <a:cxn ang="10800000">
                  <a:pos x="wd2" y="hd2"/>
                </a:cxn>
                <a:cxn ang="16200000">
                  <a:pos x="wd2" y="hd2"/>
                </a:cxn>
              </a:cxnLst>
              <a:rect l="0" t="0" r="r" b="b"/>
              <a:pathLst>
                <a:path w="21600" h="21600" extrusionOk="0">
                  <a:moveTo>
                    <a:pt x="1708" y="0"/>
                  </a:moveTo>
                  <a:lnTo>
                    <a:pt x="1616" y="1014"/>
                  </a:lnTo>
                  <a:lnTo>
                    <a:pt x="1618" y="1014"/>
                  </a:lnTo>
                  <a:cubicBezTo>
                    <a:pt x="1648" y="663"/>
                    <a:pt x="1678" y="332"/>
                    <a:pt x="1708" y="0"/>
                  </a:cubicBezTo>
                  <a:close/>
                  <a:moveTo>
                    <a:pt x="19892" y="0"/>
                  </a:moveTo>
                  <a:cubicBezTo>
                    <a:pt x="19922" y="332"/>
                    <a:pt x="19952" y="663"/>
                    <a:pt x="19981" y="1014"/>
                  </a:cubicBezTo>
                  <a:lnTo>
                    <a:pt x="19984" y="1014"/>
                  </a:lnTo>
                  <a:lnTo>
                    <a:pt x="19892" y="0"/>
                  </a:lnTo>
                  <a:close/>
                  <a:moveTo>
                    <a:pt x="1618" y="1014"/>
                  </a:moveTo>
                  <a:cubicBezTo>
                    <a:pt x="1555" y="1748"/>
                    <a:pt x="1492" y="2552"/>
                    <a:pt x="1430" y="3591"/>
                  </a:cubicBezTo>
                  <a:lnTo>
                    <a:pt x="31" y="20573"/>
                  </a:lnTo>
                  <a:cubicBezTo>
                    <a:pt x="31" y="21090"/>
                    <a:pt x="0" y="21090"/>
                    <a:pt x="0" y="21600"/>
                  </a:cubicBezTo>
                  <a:lnTo>
                    <a:pt x="21600" y="21600"/>
                  </a:lnTo>
                  <a:lnTo>
                    <a:pt x="21538" y="20573"/>
                  </a:lnTo>
                  <a:lnTo>
                    <a:pt x="20139" y="3591"/>
                  </a:lnTo>
                  <a:cubicBezTo>
                    <a:pt x="20098" y="2552"/>
                    <a:pt x="20042" y="1748"/>
                    <a:pt x="19981" y="1014"/>
                  </a:cubicBezTo>
                  <a:close/>
                </a:path>
              </a:pathLst>
            </a:custGeom>
            <a:solidFill>
              <a:srgbClr val="B7B7B7"/>
            </a:soli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sp>
          <p:nvSpPr>
            <p:cNvPr id="20" name="Google Shape;79;p12">
              <a:extLst>
                <a:ext uri="{FF2B5EF4-FFF2-40B4-BE49-F238E27FC236}">
                  <a16:creationId xmlns:a16="http://schemas.microsoft.com/office/drawing/2014/main" id="{BA8CFC1F-A530-47DD-A49C-4D191A0E9A8D}"/>
                </a:ext>
              </a:extLst>
            </p:cNvPr>
            <p:cNvSpPr/>
            <p:nvPr/>
          </p:nvSpPr>
          <p:spPr>
            <a:xfrm>
              <a:off x="3720211" y="6104097"/>
              <a:ext cx="2219135" cy="600175"/>
            </a:xfrm>
            <a:custGeom>
              <a:avLst/>
              <a:gdLst/>
              <a:ahLst/>
              <a:cxnLst>
                <a:cxn ang="0">
                  <a:pos x="wd2" y="hd2"/>
                </a:cxn>
                <a:cxn ang="5400000">
                  <a:pos x="wd2" y="hd2"/>
                </a:cxn>
                <a:cxn ang="10800000">
                  <a:pos x="wd2" y="hd2"/>
                </a:cxn>
                <a:cxn ang="16200000">
                  <a:pos x="wd2" y="hd2"/>
                </a:cxn>
              </a:cxnLst>
              <a:rect l="0" t="0" r="r" b="b"/>
              <a:pathLst>
                <a:path w="21600" h="21600" extrusionOk="0">
                  <a:moveTo>
                    <a:pt x="1135" y="0"/>
                  </a:moveTo>
                  <a:lnTo>
                    <a:pt x="726" y="13732"/>
                  </a:lnTo>
                  <a:cubicBezTo>
                    <a:pt x="590" y="16409"/>
                    <a:pt x="318" y="19089"/>
                    <a:pt x="0" y="21600"/>
                  </a:cubicBezTo>
                  <a:lnTo>
                    <a:pt x="46" y="21266"/>
                  </a:lnTo>
                  <a:lnTo>
                    <a:pt x="21558" y="21266"/>
                  </a:lnTo>
                  <a:cubicBezTo>
                    <a:pt x="21258" y="18852"/>
                    <a:pt x="21004" y="16291"/>
                    <a:pt x="20874" y="13732"/>
                  </a:cubicBezTo>
                  <a:lnTo>
                    <a:pt x="20510" y="1173"/>
                  </a:lnTo>
                  <a:cubicBezTo>
                    <a:pt x="18151" y="6364"/>
                    <a:pt x="15519" y="9711"/>
                    <a:pt x="12751" y="10884"/>
                  </a:cubicBezTo>
                  <a:cubicBezTo>
                    <a:pt x="12093" y="11094"/>
                    <a:pt x="11436" y="11197"/>
                    <a:pt x="10779" y="11197"/>
                  </a:cubicBezTo>
                  <a:cubicBezTo>
                    <a:pt x="8809" y="11197"/>
                    <a:pt x="6852" y="10257"/>
                    <a:pt x="4946" y="8373"/>
                  </a:cubicBezTo>
                  <a:cubicBezTo>
                    <a:pt x="3812" y="7536"/>
                    <a:pt x="2723" y="6029"/>
                    <a:pt x="1679" y="4018"/>
                  </a:cubicBezTo>
                  <a:cubicBezTo>
                    <a:pt x="1588" y="3852"/>
                    <a:pt x="1543" y="3516"/>
                    <a:pt x="1452" y="3182"/>
                  </a:cubicBezTo>
                  <a:cubicBezTo>
                    <a:pt x="1362" y="2848"/>
                    <a:pt x="1180" y="2177"/>
                    <a:pt x="1090" y="1675"/>
                  </a:cubicBezTo>
                  <a:lnTo>
                    <a:pt x="1135" y="0"/>
                  </a:lnTo>
                  <a:close/>
                  <a:moveTo>
                    <a:pt x="21558" y="21266"/>
                  </a:moveTo>
                  <a:cubicBezTo>
                    <a:pt x="21572" y="21378"/>
                    <a:pt x="21586" y="21490"/>
                    <a:pt x="21600" y="21600"/>
                  </a:cubicBezTo>
                  <a:cubicBezTo>
                    <a:pt x="21600" y="21434"/>
                    <a:pt x="21600" y="21266"/>
                    <a:pt x="21600" y="21266"/>
                  </a:cubicBezTo>
                  <a:close/>
                </a:path>
              </a:pathLst>
            </a:custGeom>
            <a:solidFill>
              <a:srgbClr val="A0A0A0"/>
            </a:soli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grpSp>
          <p:nvGrpSpPr>
            <p:cNvPr id="21" name="Google Shape;80;p12">
              <a:extLst>
                <a:ext uri="{FF2B5EF4-FFF2-40B4-BE49-F238E27FC236}">
                  <a16:creationId xmlns:a16="http://schemas.microsoft.com/office/drawing/2014/main" id="{CBEED205-537C-44FF-B1C9-70050EDC8BDA}"/>
                </a:ext>
              </a:extLst>
            </p:cNvPr>
            <p:cNvGrpSpPr/>
            <p:nvPr/>
          </p:nvGrpSpPr>
          <p:grpSpPr>
            <a:xfrm>
              <a:off x="6121143" y="6950869"/>
              <a:ext cx="18667" cy="18630"/>
              <a:chOff x="57" y="57"/>
              <a:chExt cx="18666" cy="18628"/>
            </a:xfrm>
          </p:grpSpPr>
          <p:sp>
            <p:nvSpPr>
              <p:cNvPr id="35" name="Line">
                <a:extLst>
                  <a:ext uri="{FF2B5EF4-FFF2-40B4-BE49-F238E27FC236}">
                    <a16:creationId xmlns:a16="http://schemas.microsoft.com/office/drawing/2014/main" id="{E5F011EA-354F-4614-86F9-EDAF342F1E1A}"/>
                  </a:ext>
                </a:extLst>
              </p:cNvPr>
              <p:cNvSpPr/>
              <p:nvPr/>
            </p:nvSpPr>
            <p:spPr>
              <a:xfrm flipH="1" flipV="1">
                <a:off x="57" y="57"/>
                <a:ext cx="18666" cy="18628"/>
              </a:xfrm>
              <a:prstGeom prst="line">
                <a:avLst/>
              </a:prstGeom>
              <a:no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a:p>
            </p:txBody>
          </p:sp>
          <p:sp>
            <p:nvSpPr>
              <p:cNvPr id="36" name="Line">
                <a:extLst>
                  <a:ext uri="{FF2B5EF4-FFF2-40B4-BE49-F238E27FC236}">
                    <a16:creationId xmlns:a16="http://schemas.microsoft.com/office/drawing/2014/main" id="{08647918-C37F-4853-A156-1EDCE7354804}"/>
                  </a:ext>
                </a:extLst>
              </p:cNvPr>
              <p:cNvSpPr/>
              <p:nvPr/>
            </p:nvSpPr>
            <p:spPr>
              <a:xfrm>
                <a:off x="57" y="57"/>
                <a:ext cx="18666" cy="18628"/>
              </a:xfrm>
              <a:prstGeom prst="line">
                <a:avLst/>
              </a:prstGeom>
              <a:no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a:p>
            </p:txBody>
          </p:sp>
        </p:grpSp>
        <p:grpSp>
          <p:nvGrpSpPr>
            <p:cNvPr id="22" name="Google Shape;81;p12">
              <a:extLst>
                <a:ext uri="{FF2B5EF4-FFF2-40B4-BE49-F238E27FC236}">
                  <a16:creationId xmlns:a16="http://schemas.microsoft.com/office/drawing/2014/main" id="{43451720-A053-49C7-95B7-A528996C653F}"/>
                </a:ext>
              </a:extLst>
            </p:cNvPr>
            <p:cNvGrpSpPr/>
            <p:nvPr/>
          </p:nvGrpSpPr>
          <p:grpSpPr>
            <a:xfrm>
              <a:off x="3524428" y="6950869"/>
              <a:ext cx="18666" cy="18630"/>
              <a:chOff x="0" y="57"/>
              <a:chExt cx="18665" cy="18628"/>
            </a:xfrm>
          </p:grpSpPr>
          <p:sp>
            <p:nvSpPr>
              <p:cNvPr id="33" name="Line">
                <a:extLst>
                  <a:ext uri="{FF2B5EF4-FFF2-40B4-BE49-F238E27FC236}">
                    <a16:creationId xmlns:a16="http://schemas.microsoft.com/office/drawing/2014/main" id="{9A509D3B-E936-4DD7-934D-7853C421BFA6}"/>
                  </a:ext>
                </a:extLst>
              </p:cNvPr>
              <p:cNvSpPr/>
              <p:nvPr/>
            </p:nvSpPr>
            <p:spPr>
              <a:xfrm flipH="1">
                <a:off x="0" y="57"/>
                <a:ext cx="18665" cy="18628"/>
              </a:xfrm>
              <a:prstGeom prst="line">
                <a:avLst/>
              </a:prstGeom>
              <a:no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a:p>
            </p:txBody>
          </p:sp>
          <p:sp>
            <p:nvSpPr>
              <p:cNvPr id="34" name="Line">
                <a:extLst>
                  <a:ext uri="{FF2B5EF4-FFF2-40B4-BE49-F238E27FC236}">
                    <a16:creationId xmlns:a16="http://schemas.microsoft.com/office/drawing/2014/main" id="{5EF8A5BE-B632-4A04-BD9E-02D82EFBE5EE}"/>
                  </a:ext>
                </a:extLst>
              </p:cNvPr>
              <p:cNvSpPr/>
              <p:nvPr/>
            </p:nvSpPr>
            <p:spPr>
              <a:xfrm flipV="1">
                <a:off x="0" y="57"/>
                <a:ext cx="18665" cy="18628"/>
              </a:xfrm>
              <a:prstGeom prst="line">
                <a:avLst/>
              </a:prstGeom>
              <a:noFill/>
              <a:ln w="12700" cap="flat">
                <a:noFill/>
                <a:miter lim="400000"/>
              </a:ln>
              <a:effectLst/>
            </p:spPr>
            <p:txBody>
              <a:bodyPr wrap="square" lIns="45719" tIns="45719" rIns="45719" bIns="4571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a:p>
            </p:txBody>
          </p:sp>
        </p:grpSp>
        <p:sp>
          <p:nvSpPr>
            <p:cNvPr id="23" name="Google Shape;82;p12">
              <a:extLst>
                <a:ext uri="{FF2B5EF4-FFF2-40B4-BE49-F238E27FC236}">
                  <a16:creationId xmlns:a16="http://schemas.microsoft.com/office/drawing/2014/main" id="{767DA411-C0BF-4066-962F-02962699C282}"/>
                </a:ext>
              </a:extLst>
            </p:cNvPr>
            <p:cNvSpPr/>
            <p:nvPr/>
          </p:nvSpPr>
          <p:spPr>
            <a:xfrm>
              <a:off x="3459188" y="6694986"/>
              <a:ext cx="2755165" cy="334950"/>
            </a:xfrm>
            <a:custGeom>
              <a:avLst/>
              <a:gdLst/>
              <a:ahLst/>
              <a:cxnLst>
                <a:cxn ang="0">
                  <a:pos x="wd2" y="hd2"/>
                </a:cxn>
                <a:cxn ang="5400000">
                  <a:pos x="wd2" y="hd2"/>
                </a:cxn>
                <a:cxn ang="10800000">
                  <a:pos x="wd2" y="hd2"/>
                </a:cxn>
                <a:cxn ang="16200000">
                  <a:pos x="wd2" y="hd2"/>
                </a:cxn>
              </a:cxnLst>
              <a:rect l="0" t="0" r="r" b="b"/>
              <a:pathLst>
                <a:path w="21600" h="21600" extrusionOk="0">
                  <a:moveTo>
                    <a:pt x="2083" y="0"/>
                  </a:moveTo>
                  <a:lnTo>
                    <a:pt x="2046" y="599"/>
                  </a:lnTo>
                  <a:cubicBezTo>
                    <a:pt x="1937" y="2399"/>
                    <a:pt x="1791" y="4199"/>
                    <a:pt x="1681" y="5999"/>
                  </a:cubicBezTo>
                  <a:cubicBezTo>
                    <a:pt x="1535" y="8100"/>
                    <a:pt x="1352" y="9900"/>
                    <a:pt x="1206" y="11402"/>
                  </a:cubicBezTo>
                  <a:lnTo>
                    <a:pt x="1133" y="12302"/>
                  </a:lnTo>
                  <a:cubicBezTo>
                    <a:pt x="1023" y="13500"/>
                    <a:pt x="840" y="15002"/>
                    <a:pt x="694" y="16501"/>
                  </a:cubicBezTo>
                  <a:lnTo>
                    <a:pt x="548" y="17702"/>
                  </a:lnTo>
                  <a:cubicBezTo>
                    <a:pt x="402" y="18602"/>
                    <a:pt x="256" y="19800"/>
                    <a:pt x="73" y="21001"/>
                  </a:cubicBezTo>
                  <a:lnTo>
                    <a:pt x="0" y="21600"/>
                  </a:lnTo>
                  <a:lnTo>
                    <a:pt x="21600" y="21600"/>
                  </a:lnTo>
                  <a:lnTo>
                    <a:pt x="21490" y="21001"/>
                  </a:lnTo>
                  <a:cubicBezTo>
                    <a:pt x="21344" y="19800"/>
                    <a:pt x="21161" y="18602"/>
                    <a:pt x="21016" y="17702"/>
                  </a:cubicBezTo>
                  <a:lnTo>
                    <a:pt x="20869" y="16501"/>
                  </a:lnTo>
                  <a:cubicBezTo>
                    <a:pt x="20723" y="15002"/>
                    <a:pt x="20577" y="13500"/>
                    <a:pt x="20431" y="12001"/>
                  </a:cubicBezTo>
                  <a:lnTo>
                    <a:pt x="20358" y="11402"/>
                  </a:lnTo>
                  <a:cubicBezTo>
                    <a:pt x="20175" y="9900"/>
                    <a:pt x="20028" y="7799"/>
                    <a:pt x="19883" y="5999"/>
                  </a:cubicBezTo>
                  <a:cubicBezTo>
                    <a:pt x="19773" y="4199"/>
                    <a:pt x="19663" y="2399"/>
                    <a:pt x="19517" y="599"/>
                  </a:cubicBezTo>
                  <a:cubicBezTo>
                    <a:pt x="19517" y="599"/>
                    <a:pt x="19517" y="301"/>
                    <a:pt x="19517" y="0"/>
                  </a:cubicBezTo>
                  <a:close/>
                </a:path>
              </a:pathLst>
            </a:custGeom>
            <a:solidFill>
              <a:srgbClr val="A0A0A0"/>
            </a:soli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sp>
          <p:nvSpPr>
            <p:cNvPr id="24" name="Google Shape;83;p12">
              <a:extLst>
                <a:ext uri="{FF2B5EF4-FFF2-40B4-BE49-F238E27FC236}">
                  <a16:creationId xmlns:a16="http://schemas.microsoft.com/office/drawing/2014/main" id="{3863DCB6-4BAB-4B9B-A9FA-C23C9E8E68F2}"/>
                </a:ext>
              </a:extLst>
            </p:cNvPr>
            <p:cNvSpPr/>
            <p:nvPr/>
          </p:nvSpPr>
          <p:spPr>
            <a:xfrm>
              <a:off x="3188801" y="7209879"/>
              <a:ext cx="3287026" cy="125953"/>
            </a:xfrm>
            <a:custGeom>
              <a:avLst/>
              <a:gdLst/>
              <a:ahLst/>
              <a:cxnLst>
                <a:cxn ang="0">
                  <a:pos x="wd2" y="hd2"/>
                </a:cxn>
                <a:cxn ang="5400000">
                  <a:pos x="wd2" y="hd2"/>
                </a:cxn>
                <a:cxn ang="10800000">
                  <a:pos x="wd2" y="hd2"/>
                </a:cxn>
                <a:cxn ang="16200000">
                  <a:pos x="wd2" y="hd2"/>
                </a:cxn>
              </a:cxnLst>
              <a:rect l="0" t="0" r="r" b="b"/>
              <a:pathLst>
                <a:path w="21573" h="21600" extrusionOk="0">
                  <a:moveTo>
                    <a:pt x="153" y="0"/>
                  </a:moveTo>
                  <a:cubicBezTo>
                    <a:pt x="61" y="1592"/>
                    <a:pt x="30" y="3195"/>
                    <a:pt x="0" y="5588"/>
                  </a:cubicBezTo>
                  <a:cubicBezTo>
                    <a:pt x="0" y="6379"/>
                    <a:pt x="0" y="7180"/>
                    <a:pt x="0" y="8773"/>
                  </a:cubicBezTo>
                  <a:cubicBezTo>
                    <a:pt x="30" y="15963"/>
                    <a:pt x="275" y="21541"/>
                    <a:pt x="581" y="21541"/>
                  </a:cubicBezTo>
                  <a:lnTo>
                    <a:pt x="21020" y="21541"/>
                  </a:lnTo>
                  <a:cubicBezTo>
                    <a:pt x="21036" y="21580"/>
                    <a:pt x="21051" y="21600"/>
                    <a:pt x="21066" y="21600"/>
                  </a:cubicBezTo>
                  <a:cubicBezTo>
                    <a:pt x="21379" y="21600"/>
                    <a:pt x="21600" y="13955"/>
                    <a:pt x="21571" y="5588"/>
                  </a:cubicBezTo>
                  <a:cubicBezTo>
                    <a:pt x="21540" y="3195"/>
                    <a:pt x="21479" y="1592"/>
                    <a:pt x="21418" y="0"/>
                  </a:cubicBezTo>
                  <a:close/>
                </a:path>
              </a:pathLst>
            </a:custGeom>
            <a:solidFill>
              <a:srgbClr val="818284"/>
            </a:soli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sp>
          <p:nvSpPr>
            <p:cNvPr id="25" name="Google Shape;84;p12">
              <a:extLst>
                <a:ext uri="{FF2B5EF4-FFF2-40B4-BE49-F238E27FC236}">
                  <a16:creationId xmlns:a16="http://schemas.microsoft.com/office/drawing/2014/main" id="{3386403B-7168-437A-87DE-4F7C8A6704F7}"/>
                </a:ext>
              </a:extLst>
            </p:cNvPr>
            <p:cNvSpPr/>
            <p:nvPr/>
          </p:nvSpPr>
          <p:spPr>
            <a:xfrm>
              <a:off x="3617697" y="107030"/>
              <a:ext cx="6046536" cy="6308316"/>
            </a:xfrm>
            <a:custGeom>
              <a:avLst/>
              <a:gdLst/>
              <a:ahLst/>
              <a:cxnLst>
                <a:cxn ang="0">
                  <a:pos x="wd2" y="hd2"/>
                </a:cxn>
                <a:cxn ang="5400000">
                  <a:pos x="wd2" y="hd2"/>
                </a:cxn>
                <a:cxn ang="10800000">
                  <a:pos x="wd2" y="hd2"/>
                </a:cxn>
                <a:cxn ang="16200000">
                  <a:pos x="wd2" y="hd2"/>
                </a:cxn>
              </a:cxnLst>
              <a:rect l="0" t="0" r="r" b="b"/>
              <a:pathLst>
                <a:path w="21600" h="21600" extrusionOk="0">
                  <a:moveTo>
                    <a:pt x="21467" y="0"/>
                  </a:moveTo>
                  <a:lnTo>
                    <a:pt x="21317" y="143"/>
                  </a:lnTo>
                  <a:cubicBezTo>
                    <a:pt x="21367" y="223"/>
                    <a:pt x="21400" y="335"/>
                    <a:pt x="21400" y="430"/>
                  </a:cubicBezTo>
                  <a:lnTo>
                    <a:pt x="21400" y="19754"/>
                  </a:lnTo>
                  <a:cubicBezTo>
                    <a:pt x="21400" y="20088"/>
                    <a:pt x="21117" y="20359"/>
                    <a:pt x="20767" y="20359"/>
                  </a:cubicBezTo>
                  <a:lnTo>
                    <a:pt x="200" y="20359"/>
                  </a:lnTo>
                  <a:lnTo>
                    <a:pt x="0" y="20534"/>
                  </a:lnTo>
                  <a:lnTo>
                    <a:pt x="783" y="20534"/>
                  </a:lnTo>
                  <a:lnTo>
                    <a:pt x="766" y="20694"/>
                  </a:lnTo>
                  <a:cubicBezTo>
                    <a:pt x="799" y="20741"/>
                    <a:pt x="849" y="20789"/>
                    <a:pt x="899" y="20837"/>
                  </a:cubicBezTo>
                  <a:lnTo>
                    <a:pt x="982" y="20933"/>
                  </a:lnTo>
                  <a:cubicBezTo>
                    <a:pt x="1366" y="21108"/>
                    <a:pt x="1765" y="21251"/>
                    <a:pt x="2182" y="21347"/>
                  </a:cubicBezTo>
                  <a:cubicBezTo>
                    <a:pt x="2878" y="21513"/>
                    <a:pt x="3593" y="21600"/>
                    <a:pt x="4313" y="21600"/>
                  </a:cubicBezTo>
                  <a:cubicBezTo>
                    <a:pt x="4557" y="21600"/>
                    <a:pt x="4801" y="21590"/>
                    <a:pt x="5046" y="21570"/>
                  </a:cubicBezTo>
                  <a:cubicBezTo>
                    <a:pt x="6062" y="21458"/>
                    <a:pt x="7028" y="21156"/>
                    <a:pt x="7910" y="20662"/>
                  </a:cubicBezTo>
                  <a:lnTo>
                    <a:pt x="7894" y="20534"/>
                  </a:lnTo>
                  <a:lnTo>
                    <a:pt x="20767" y="20534"/>
                  </a:lnTo>
                  <a:cubicBezTo>
                    <a:pt x="21217" y="20534"/>
                    <a:pt x="21600" y="20184"/>
                    <a:pt x="21600" y="19738"/>
                  </a:cubicBezTo>
                  <a:lnTo>
                    <a:pt x="21600" y="430"/>
                  </a:lnTo>
                  <a:cubicBezTo>
                    <a:pt x="21600" y="271"/>
                    <a:pt x="21550" y="128"/>
                    <a:pt x="21467" y="0"/>
                  </a:cubicBezTo>
                  <a:close/>
                </a:path>
              </a:pathLst>
            </a:custGeom>
            <a:gradFill flip="none" rotWithShape="1">
              <a:gsLst>
                <a:gs pos="0">
                  <a:srgbClr val="A0A0A0"/>
                </a:gs>
                <a:gs pos="12000">
                  <a:srgbClr val="919192"/>
                </a:gs>
                <a:gs pos="100000">
                  <a:srgbClr val="818284"/>
                </a:gs>
              </a:gsLst>
              <a:lin ang="16200038" scaled="0"/>
            </a:gra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sp>
          <p:nvSpPr>
            <p:cNvPr id="26" name="Google Shape;85;p12">
              <a:extLst>
                <a:ext uri="{FF2B5EF4-FFF2-40B4-BE49-F238E27FC236}">
                  <a16:creationId xmlns:a16="http://schemas.microsoft.com/office/drawing/2014/main" id="{3784DFE5-132B-466C-9B0A-34F11A9A4B50}"/>
                </a:ext>
              </a:extLst>
            </p:cNvPr>
            <p:cNvSpPr/>
            <p:nvPr/>
          </p:nvSpPr>
          <p:spPr>
            <a:xfrm>
              <a:off x="3673635" y="144284"/>
              <a:ext cx="5934661" cy="5908662"/>
            </a:xfrm>
            <a:custGeom>
              <a:avLst/>
              <a:gdLst/>
              <a:ahLst/>
              <a:cxnLst>
                <a:cxn ang="0">
                  <a:pos x="wd2" y="hd2"/>
                </a:cxn>
                <a:cxn ang="5400000">
                  <a:pos x="wd2" y="hd2"/>
                </a:cxn>
                <a:cxn ang="10800000">
                  <a:pos x="wd2" y="hd2"/>
                </a:cxn>
                <a:cxn ang="16200000">
                  <a:pos x="wd2" y="hd2"/>
                </a:cxn>
              </a:cxnLst>
              <a:rect l="0" t="0" r="r" b="b"/>
              <a:pathLst>
                <a:path w="21600" h="21600" extrusionOk="0">
                  <a:moveTo>
                    <a:pt x="21532" y="0"/>
                  </a:moveTo>
                  <a:lnTo>
                    <a:pt x="20633" y="901"/>
                  </a:lnTo>
                  <a:lnTo>
                    <a:pt x="20633" y="20630"/>
                  </a:lnTo>
                  <a:lnTo>
                    <a:pt x="950" y="20630"/>
                  </a:lnTo>
                  <a:lnTo>
                    <a:pt x="0" y="21600"/>
                  </a:lnTo>
                  <a:lnTo>
                    <a:pt x="20955" y="21600"/>
                  </a:lnTo>
                  <a:cubicBezTo>
                    <a:pt x="21311" y="21600"/>
                    <a:pt x="21600" y="21294"/>
                    <a:pt x="21600" y="20937"/>
                  </a:cubicBezTo>
                  <a:lnTo>
                    <a:pt x="21600" y="323"/>
                  </a:lnTo>
                  <a:cubicBezTo>
                    <a:pt x="21600" y="204"/>
                    <a:pt x="21583" y="102"/>
                    <a:pt x="21532" y="0"/>
                  </a:cubicBezTo>
                  <a:close/>
                </a:path>
              </a:pathLst>
            </a:custGeom>
            <a:solidFill>
              <a:srgbClr val="000000"/>
            </a:soli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sp>
          <p:nvSpPr>
            <p:cNvPr id="27" name="Google Shape;86;p12">
              <a:extLst>
                <a:ext uri="{FF2B5EF4-FFF2-40B4-BE49-F238E27FC236}">
                  <a16:creationId xmlns:a16="http://schemas.microsoft.com/office/drawing/2014/main" id="{B4462D6A-2F49-449E-AF43-F939C2DD4968}"/>
                </a:ext>
              </a:extLst>
            </p:cNvPr>
            <p:cNvSpPr/>
            <p:nvPr/>
          </p:nvSpPr>
          <p:spPr>
            <a:xfrm>
              <a:off x="-1" y="57"/>
              <a:ext cx="9626900" cy="6103961"/>
            </a:xfrm>
            <a:custGeom>
              <a:avLst/>
              <a:gdLst/>
              <a:ahLst/>
              <a:cxnLst>
                <a:cxn ang="0">
                  <a:pos x="wd2" y="hd2"/>
                </a:cxn>
                <a:cxn ang="5400000">
                  <a:pos x="wd2" y="hd2"/>
                </a:cxn>
                <a:cxn ang="10800000">
                  <a:pos x="wd2" y="hd2"/>
                </a:cxn>
                <a:cxn ang="16200000">
                  <a:pos x="wd2" y="hd2"/>
                </a:cxn>
              </a:cxnLst>
              <a:rect l="0" t="0" r="r" b="b"/>
              <a:pathLst>
                <a:path w="21600" h="21600" extrusionOk="0">
                  <a:moveTo>
                    <a:pt x="523" y="0"/>
                  </a:moveTo>
                  <a:cubicBezTo>
                    <a:pt x="230" y="0"/>
                    <a:pt x="0" y="378"/>
                    <a:pt x="0" y="822"/>
                  </a:cubicBezTo>
                  <a:lnTo>
                    <a:pt x="0" y="20777"/>
                  </a:lnTo>
                  <a:cubicBezTo>
                    <a:pt x="0" y="21222"/>
                    <a:pt x="230" y="21600"/>
                    <a:pt x="523" y="21600"/>
                  </a:cubicBezTo>
                  <a:lnTo>
                    <a:pt x="8117" y="21600"/>
                  </a:lnTo>
                  <a:lnTo>
                    <a:pt x="8232" y="21419"/>
                  </a:lnTo>
                  <a:lnTo>
                    <a:pt x="523" y="21403"/>
                  </a:lnTo>
                  <a:cubicBezTo>
                    <a:pt x="303" y="21403"/>
                    <a:pt x="126" y="21107"/>
                    <a:pt x="126" y="20761"/>
                  </a:cubicBezTo>
                  <a:lnTo>
                    <a:pt x="126" y="822"/>
                  </a:lnTo>
                  <a:cubicBezTo>
                    <a:pt x="126" y="477"/>
                    <a:pt x="303" y="197"/>
                    <a:pt x="523" y="197"/>
                  </a:cubicBezTo>
                  <a:lnTo>
                    <a:pt x="21161" y="197"/>
                  </a:lnTo>
                  <a:cubicBezTo>
                    <a:pt x="21307" y="197"/>
                    <a:pt x="21443" y="313"/>
                    <a:pt x="21506" y="526"/>
                  </a:cubicBezTo>
                  <a:lnTo>
                    <a:pt x="21600" y="378"/>
                  </a:lnTo>
                  <a:cubicBezTo>
                    <a:pt x="21495" y="148"/>
                    <a:pt x="21339" y="0"/>
                    <a:pt x="21161" y="0"/>
                  </a:cubicBezTo>
                  <a:close/>
                </a:path>
              </a:pathLst>
            </a:custGeom>
            <a:solidFill>
              <a:srgbClr val="A5A6A7"/>
            </a:soli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sp>
          <p:nvSpPr>
            <p:cNvPr id="28" name="Google Shape;87;p12">
              <a:extLst>
                <a:ext uri="{FF2B5EF4-FFF2-40B4-BE49-F238E27FC236}">
                  <a16:creationId xmlns:a16="http://schemas.microsoft.com/office/drawing/2014/main" id="{DA4D4E2F-8EE5-40E6-B05D-DB8285F75CFD}"/>
                </a:ext>
              </a:extLst>
            </p:cNvPr>
            <p:cNvSpPr/>
            <p:nvPr/>
          </p:nvSpPr>
          <p:spPr>
            <a:xfrm>
              <a:off x="9299214" y="58139"/>
              <a:ext cx="306037" cy="305419"/>
            </a:xfrm>
            <a:prstGeom prst="ellipse">
              <a:avLst/>
            </a:prstGeom>
            <a:solidFill>
              <a:srgbClr val="000000"/>
            </a:soli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600">
                  <a:latin typeface="Arial"/>
                  <a:ea typeface="Arial"/>
                  <a:cs typeface="Arial"/>
                  <a:sym typeface="Arial"/>
                </a:defRPr>
              </a:pPr>
              <a:endParaRPr/>
            </a:p>
          </p:txBody>
        </p:sp>
        <p:sp>
          <p:nvSpPr>
            <p:cNvPr id="29" name="Google Shape;88;p12">
              <a:extLst>
                <a:ext uri="{FF2B5EF4-FFF2-40B4-BE49-F238E27FC236}">
                  <a16:creationId xmlns:a16="http://schemas.microsoft.com/office/drawing/2014/main" id="{7252F1D9-2C9E-494B-9BBF-5A97EB1BC420}"/>
                </a:ext>
              </a:extLst>
            </p:cNvPr>
            <p:cNvSpPr/>
            <p:nvPr/>
          </p:nvSpPr>
          <p:spPr>
            <a:xfrm>
              <a:off x="51262" y="55703"/>
              <a:ext cx="9533687" cy="5997243"/>
            </a:xfrm>
            <a:custGeom>
              <a:avLst/>
              <a:gdLst/>
              <a:ahLst/>
              <a:cxnLst>
                <a:cxn ang="0">
                  <a:pos x="wd2" y="hd2"/>
                </a:cxn>
                <a:cxn ang="5400000">
                  <a:pos x="wd2" y="hd2"/>
                </a:cxn>
                <a:cxn ang="10800000">
                  <a:pos x="wd2" y="hd2"/>
                </a:cxn>
                <a:cxn ang="16200000">
                  <a:pos x="wd2" y="hd2"/>
                </a:cxn>
              </a:cxnLst>
              <a:rect l="0" t="0" r="r" b="b"/>
              <a:pathLst>
                <a:path w="21600" h="21600" extrusionOk="0">
                  <a:moveTo>
                    <a:pt x="10826" y="264"/>
                  </a:moveTo>
                  <a:cubicBezTo>
                    <a:pt x="10890" y="264"/>
                    <a:pt x="10953" y="339"/>
                    <a:pt x="10953" y="453"/>
                  </a:cubicBezTo>
                  <a:cubicBezTo>
                    <a:pt x="10953" y="554"/>
                    <a:pt x="10900" y="654"/>
                    <a:pt x="10826" y="654"/>
                  </a:cubicBezTo>
                  <a:cubicBezTo>
                    <a:pt x="10721" y="637"/>
                    <a:pt x="10668" y="436"/>
                    <a:pt x="10742" y="319"/>
                  </a:cubicBezTo>
                  <a:cubicBezTo>
                    <a:pt x="10766" y="281"/>
                    <a:pt x="10796" y="264"/>
                    <a:pt x="10826" y="264"/>
                  </a:cubicBezTo>
                  <a:close/>
                  <a:moveTo>
                    <a:pt x="394" y="0"/>
                  </a:moveTo>
                  <a:cubicBezTo>
                    <a:pt x="180" y="0"/>
                    <a:pt x="0" y="295"/>
                    <a:pt x="0" y="637"/>
                  </a:cubicBezTo>
                  <a:lnTo>
                    <a:pt x="0" y="20963"/>
                  </a:lnTo>
                  <a:cubicBezTo>
                    <a:pt x="11" y="21315"/>
                    <a:pt x="190" y="21600"/>
                    <a:pt x="412" y="21600"/>
                  </a:cubicBezTo>
                  <a:lnTo>
                    <a:pt x="8207" y="21600"/>
                  </a:lnTo>
                  <a:lnTo>
                    <a:pt x="8799" y="20645"/>
                  </a:lnTo>
                  <a:lnTo>
                    <a:pt x="602" y="20645"/>
                  </a:lnTo>
                  <a:lnTo>
                    <a:pt x="602" y="956"/>
                  </a:lnTo>
                  <a:lnTo>
                    <a:pt x="21051" y="956"/>
                  </a:lnTo>
                  <a:lnTo>
                    <a:pt x="21051" y="1207"/>
                  </a:lnTo>
                  <a:lnTo>
                    <a:pt x="21600" y="336"/>
                  </a:lnTo>
                  <a:cubicBezTo>
                    <a:pt x="21537" y="135"/>
                    <a:pt x="21399" y="1"/>
                    <a:pt x="21251" y="1"/>
                  </a:cubicBezTo>
                  <a:lnTo>
                    <a:pt x="412" y="1"/>
                  </a:lnTo>
                  <a:cubicBezTo>
                    <a:pt x="406" y="0"/>
                    <a:pt x="400" y="0"/>
                    <a:pt x="394" y="0"/>
                  </a:cubicBezTo>
                  <a:close/>
                </a:path>
              </a:pathLst>
            </a:custGeom>
            <a:solidFill>
              <a:srgbClr val="202020"/>
            </a:soli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sp>
          <p:nvSpPr>
            <p:cNvPr id="30" name="Google Shape;89;p12">
              <a:extLst>
                <a:ext uri="{FF2B5EF4-FFF2-40B4-BE49-F238E27FC236}">
                  <a16:creationId xmlns:a16="http://schemas.microsoft.com/office/drawing/2014/main" id="{5D9E4596-6A8A-4612-B3E9-41FD4EEDC986}"/>
                </a:ext>
              </a:extLst>
            </p:cNvPr>
            <p:cNvSpPr/>
            <p:nvPr/>
          </p:nvSpPr>
          <p:spPr>
            <a:xfrm>
              <a:off x="4777277" y="130327"/>
              <a:ext cx="108439" cy="103576"/>
            </a:xfrm>
            <a:custGeom>
              <a:avLst/>
              <a:gdLst/>
              <a:ahLst/>
              <a:cxnLst>
                <a:cxn ang="0">
                  <a:pos x="wd2" y="hd2"/>
                </a:cxn>
                <a:cxn ang="5400000">
                  <a:pos x="wd2" y="hd2"/>
                </a:cxn>
                <a:cxn ang="10800000">
                  <a:pos x="wd2" y="hd2"/>
                </a:cxn>
                <a:cxn ang="16200000">
                  <a:pos x="wd2" y="hd2"/>
                </a:cxn>
              </a:cxnLst>
              <a:rect l="0" t="0" r="r" b="b"/>
              <a:pathLst>
                <a:path w="18610" h="21600" extrusionOk="0">
                  <a:moveTo>
                    <a:pt x="9456" y="2045"/>
                  </a:moveTo>
                  <a:cubicBezTo>
                    <a:pt x="13007" y="2045"/>
                    <a:pt x="16210" y="5496"/>
                    <a:pt x="16210" y="10668"/>
                  </a:cubicBezTo>
                  <a:cubicBezTo>
                    <a:pt x="16210" y="15514"/>
                    <a:pt x="13007" y="19399"/>
                    <a:pt x="9010" y="19399"/>
                  </a:cubicBezTo>
                  <a:cubicBezTo>
                    <a:pt x="2613" y="19399"/>
                    <a:pt x="213" y="9694"/>
                    <a:pt x="4210" y="4847"/>
                  </a:cubicBezTo>
                  <a:cubicBezTo>
                    <a:pt x="5807" y="2910"/>
                    <a:pt x="7681" y="2045"/>
                    <a:pt x="9456" y="2045"/>
                  </a:cubicBezTo>
                  <a:close/>
                  <a:moveTo>
                    <a:pt x="9010" y="0"/>
                  </a:moveTo>
                  <a:cubicBezTo>
                    <a:pt x="1007" y="0"/>
                    <a:pt x="-2990" y="11642"/>
                    <a:pt x="2613" y="18425"/>
                  </a:cubicBezTo>
                  <a:cubicBezTo>
                    <a:pt x="4408" y="20614"/>
                    <a:pt x="6709" y="21600"/>
                    <a:pt x="9000" y="21600"/>
                  </a:cubicBezTo>
                  <a:cubicBezTo>
                    <a:pt x="13830" y="21600"/>
                    <a:pt x="18610" y="17246"/>
                    <a:pt x="18610" y="10668"/>
                  </a:cubicBezTo>
                  <a:cubicBezTo>
                    <a:pt x="18610" y="4847"/>
                    <a:pt x="14613" y="0"/>
                    <a:pt x="9010" y="0"/>
                  </a:cubicBezTo>
                  <a:close/>
                </a:path>
              </a:pathLst>
            </a:custGeom>
            <a:solidFill>
              <a:srgbClr val="FFFFFF"/>
            </a:soli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sp>
          <p:nvSpPr>
            <p:cNvPr id="31" name="Google Shape;90;p12">
              <a:extLst>
                <a:ext uri="{FF2B5EF4-FFF2-40B4-BE49-F238E27FC236}">
                  <a16:creationId xmlns:a16="http://schemas.microsoft.com/office/drawing/2014/main" id="{602144BC-0F29-47FE-8FF9-657FD35D987B}"/>
                </a:ext>
              </a:extLst>
            </p:cNvPr>
            <p:cNvSpPr/>
            <p:nvPr/>
          </p:nvSpPr>
          <p:spPr>
            <a:xfrm>
              <a:off x="4792505" y="139614"/>
              <a:ext cx="79227" cy="83738"/>
            </a:xfrm>
            <a:custGeom>
              <a:avLst/>
              <a:gdLst/>
              <a:ahLst/>
              <a:cxnLst>
                <a:cxn ang="0">
                  <a:pos x="wd2" y="hd2"/>
                </a:cxn>
                <a:cxn ang="5400000">
                  <a:pos x="wd2" y="hd2"/>
                </a:cxn>
                <a:cxn ang="10800000">
                  <a:pos x="wd2" y="hd2"/>
                </a:cxn>
                <a:cxn ang="16200000">
                  <a:pos x="wd2" y="hd2"/>
                </a:cxn>
              </a:cxnLst>
              <a:rect l="0" t="0" r="r" b="b"/>
              <a:pathLst>
                <a:path w="21600" h="21600" extrusionOk="0">
                  <a:moveTo>
                    <a:pt x="10162" y="0"/>
                  </a:moveTo>
                  <a:cubicBezTo>
                    <a:pt x="3813" y="0"/>
                    <a:pt x="0" y="4805"/>
                    <a:pt x="0" y="10800"/>
                  </a:cubicBezTo>
                  <a:cubicBezTo>
                    <a:pt x="0" y="16795"/>
                    <a:pt x="3813" y="21600"/>
                    <a:pt x="10162" y="21600"/>
                  </a:cubicBezTo>
                  <a:cubicBezTo>
                    <a:pt x="16511" y="21600"/>
                    <a:pt x="21600" y="16795"/>
                    <a:pt x="21600" y="10800"/>
                  </a:cubicBezTo>
                  <a:cubicBezTo>
                    <a:pt x="21600" y="4805"/>
                    <a:pt x="16511" y="0"/>
                    <a:pt x="10162" y="0"/>
                  </a:cubicBezTo>
                  <a:close/>
                </a:path>
              </a:pathLst>
            </a:custGeom>
            <a:solidFill>
              <a:srgbClr val="202020"/>
            </a:soli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sp>
          <p:nvSpPr>
            <p:cNvPr id="32" name="Google Shape;91;p12">
              <a:extLst>
                <a:ext uri="{FF2B5EF4-FFF2-40B4-BE49-F238E27FC236}">
                  <a16:creationId xmlns:a16="http://schemas.microsoft.com/office/drawing/2014/main" id="{1FA8B13A-CB02-4F09-A0A6-E036C90811F8}"/>
                </a:ext>
              </a:extLst>
            </p:cNvPr>
            <p:cNvSpPr/>
            <p:nvPr/>
          </p:nvSpPr>
          <p:spPr>
            <a:xfrm>
              <a:off x="3832359" y="6104080"/>
              <a:ext cx="2001240" cy="370096"/>
            </a:xfrm>
            <a:prstGeom prst="rect">
              <a:avLst/>
            </a:prstGeom>
            <a:gradFill flip="none" rotWithShape="1">
              <a:gsLst>
                <a:gs pos="0">
                  <a:srgbClr val="A0A0A0"/>
                </a:gs>
                <a:gs pos="36000">
                  <a:srgbClr val="919192"/>
                </a:gs>
                <a:gs pos="100000">
                  <a:srgbClr val="818284"/>
                </a:gs>
              </a:gsLst>
              <a:lin ang="16200038" scaled="0"/>
            </a:gradFill>
            <a:ln w="12700" cap="flat">
              <a:noFill/>
              <a:miter lim="400000"/>
            </a:ln>
            <a:effectLst/>
          </p:spPr>
          <p:txBody>
            <a:bodyPr wrap="square" lIns="45719" tIns="45719" rIns="45719" bIns="4571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a:p>
          </p:txBody>
        </p:sp>
      </p:grpSp>
      <p:sp>
        <p:nvSpPr>
          <p:cNvPr id="6" name="Rectangle 5">
            <a:extLst>
              <a:ext uri="{FF2B5EF4-FFF2-40B4-BE49-F238E27FC236}">
                <a16:creationId xmlns:a16="http://schemas.microsoft.com/office/drawing/2014/main" id="{B3A07DF7-36BD-4EE4-B5AE-5427F856308D}"/>
              </a:ext>
            </a:extLst>
          </p:cNvPr>
          <p:cNvSpPr/>
          <p:nvPr/>
        </p:nvSpPr>
        <p:spPr>
          <a:xfrm>
            <a:off x="8572133" y="4321250"/>
            <a:ext cx="2474163" cy="573747"/>
          </a:xfrm>
          <a:prstGeom prst="rect">
            <a:avLst/>
          </a:prstGeom>
        </p:spPr>
        <p:txBody>
          <a:bodyPr wrap="square">
            <a:spAutoFit/>
          </a:bodyPr>
          <a:lstStyle/>
          <a:p>
            <a:pPr>
              <a:lnSpc>
                <a:spcPct val="150000"/>
              </a:lnSpc>
            </a:pPr>
            <a:r>
              <a:rPr lang="en-US" sz="1100" dirty="0">
                <a:solidFill>
                  <a:schemeClr val="tx1">
                    <a:lumMod val="95000"/>
                    <a:lumOff val="5000"/>
                  </a:schemeClr>
                </a:solidFill>
                <a:latin typeface="Open Sans" panose="020B0606030504020204" pitchFamily="34" charset="0"/>
              </a:rPr>
              <a:t>Lorem Ipsum is simply dummy text of the printing and the printing</a:t>
            </a:r>
            <a:endParaRPr lang="en-US" sz="1100" dirty="0">
              <a:solidFill>
                <a:schemeClr val="tx1">
                  <a:lumMod val="95000"/>
                  <a:lumOff val="5000"/>
                </a:schemeClr>
              </a:solidFill>
              <a:latin typeface="DauphinPlain"/>
            </a:endParaRPr>
          </a:p>
        </p:txBody>
      </p:sp>
      <p:sp>
        <p:nvSpPr>
          <p:cNvPr id="7" name="TextBox 6">
            <a:extLst>
              <a:ext uri="{FF2B5EF4-FFF2-40B4-BE49-F238E27FC236}">
                <a16:creationId xmlns:a16="http://schemas.microsoft.com/office/drawing/2014/main" id="{97B4132B-23F6-47B1-ABE1-5EF61801C6B2}"/>
              </a:ext>
            </a:extLst>
          </p:cNvPr>
          <p:cNvSpPr txBox="1"/>
          <p:nvPr/>
        </p:nvSpPr>
        <p:spPr>
          <a:xfrm>
            <a:off x="8572133" y="3775369"/>
            <a:ext cx="1384721" cy="369332"/>
          </a:xfrm>
          <a:prstGeom prst="rect">
            <a:avLst/>
          </a:prstGeom>
          <a:noFill/>
        </p:spPr>
        <p:txBody>
          <a:bodyPr wrap="square" rtlCol="0">
            <a:spAutoFit/>
          </a:bodyPr>
          <a:lstStyle/>
          <a:p>
            <a:r>
              <a:rPr lang="en-US"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8" name="Rectangle: Rounded Corners 11">
            <a:extLst>
              <a:ext uri="{FF2B5EF4-FFF2-40B4-BE49-F238E27FC236}">
                <a16:creationId xmlns:a16="http://schemas.microsoft.com/office/drawing/2014/main" id="{FC862B8D-EA79-48F9-A351-BDDB745CBB9C}"/>
              </a:ext>
            </a:extLst>
          </p:cNvPr>
          <p:cNvSpPr/>
          <p:nvPr/>
        </p:nvSpPr>
        <p:spPr>
          <a:xfrm>
            <a:off x="8649634" y="5252192"/>
            <a:ext cx="1307220" cy="285509"/>
          </a:xfrm>
          <a:prstGeom prst="roundRect">
            <a:avLst/>
          </a:prstGeom>
          <a:noFill/>
          <a:ln>
            <a:solidFill>
              <a:schemeClr val="tx1">
                <a:lumMod val="95000"/>
                <a:lumOff val="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5" name="Rounded Rectangle 13">
            <a:extLst>
              <a:ext uri="{FF2B5EF4-FFF2-40B4-BE49-F238E27FC236}">
                <a16:creationId xmlns:a16="http://schemas.microsoft.com/office/drawing/2014/main" id="{C3FD639B-C864-43A3-AF7F-2945A741B80F}"/>
              </a:ext>
            </a:extLst>
          </p:cNvPr>
          <p:cNvSpPr/>
          <p:nvPr/>
        </p:nvSpPr>
        <p:spPr>
          <a:xfrm>
            <a:off x="6586607" y="1588508"/>
            <a:ext cx="4294909" cy="1373892"/>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46" name="Rectangle 45">
            <a:extLst>
              <a:ext uri="{FF2B5EF4-FFF2-40B4-BE49-F238E27FC236}">
                <a16:creationId xmlns:a16="http://schemas.microsoft.com/office/drawing/2014/main" id="{CAEEAE97-F791-4F48-B9FB-8E44800F1F15}"/>
              </a:ext>
            </a:extLst>
          </p:cNvPr>
          <p:cNvSpPr/>
          <p:nvPr/>
        </p:nvSpPr>
        <p:spPr>
          <a:xfrm>
            <a:off x="7013454" y="1748165"/>
            <a:ext cx="2376944" cy="340158"/>
          </a:xfrm>
          <a:prstGeom prst="rect">
            <a:avLst/>
          </a:prstGeom>
        </p:spPr>
        <p:txBody>
          <a:bodyPr wrap="square">
            <a:spAutoFit/>
          </a:bodyPr>
          <a:lstStyle/>
          <a:p>
            <a:pPr>
              <a:lnSpc>
                <a:spcPct val="150000"/>
              </a:lnSpc>
            </a:pPr>
            <a:r>
              <a:rPr lang="en-US" sz="12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9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sp>
        <p:nvSpPr>
          <p:cNvPr id="47" name="Rectangle 46">
            <a:extLst>
              <a:ext uri="{FF2B5EF4-FFF2-40B4-BE49-F238E27FC236}">
                <a16:creationId xmlns:a16="http://schemas.microsoft.com/office/drawing/2014/main" id="{F4090E8F-851B-4280-A2D1-25D4940CE3F8}"/>
              </a:ext>
            </a:extLst>
          </p:cNvPr>
          <p:cNvSpPr/>
          <p:nvPr/>
        </p:nvSpPr>
        <p:spPr>
          <a:xfrm>
            <a:off x="7013454" y="2186262"/>
            <a:ext cx="2718136" cy="529953"/>
          </a:xfrm>
          <a:prstGeom prst="rect">
            <a:avLst/>
          </a:prstGeom>
        </p:spPr>
        <p:txBody>
          <a:bodyPr wrap="square">
            <a:spAutoFit/>
          </a:bodyPr>
          <a:lstStyle/>
          <a:p>
            <a:pPr>
              <a:lnSpc>
                <a:spcPct val="150000"/>
              </a:lnSpc>
            </a:pPr>
            <a:r>
              <a:rPr lang="en-US" sz="1000" dirty="0">
                <a:solidFill>
                  <a:schemeClr val="bg1">
                    <a:lumMod val="50000"/>
                  </a:schemeClr>
                </a:solidFill>
                <a:latin typeface="Open Sans" panose="020B0606030504020204" pitchFamily="34" charset="0"/>
              </a:rPr>
              <a:t>Lorem Ipsum is simply dummy text simply dummy text is simply dummy</a:t>
            </a:r>
            <a:endParaRPr lang="en-US" sz="1000" dirty="0">
              <a:solidFill>
                <a:schemeClr val="bg1">
                  <a:lumMod val="50000"/>
                </a:schemeClr>
              </a:solidFill>
              <a:latin typeface="DauphinPlain"/>
            </a:endParaRPr>
          </a:p>
        </p:txBody>
      </p:sp>
      <p:sp>
        <p:nvSpPr>
          <p:cNvPr id="48" name="Rectangle: Rounded Corners 47">
            <a:extLst>
              <a:ext uri="{FF2B5EF4-FFF2-40B4-BE49-F238E27FC236}">
                <a16:creationId xmlns:a16="http://schemas.microsoft.com/office/drawing/2014/main" id="{F7DF8C01-0285-4751-B4EB-A9299CDFAF1C}"/>
              </a:ext>
            </a:extLst>
          </p:cNvPr>
          <p:cNvSpPr/>
          <p:nvPr/>
        </p:nvSpPr>
        <p:spPr>
          <a:xfrm>
            <a:off x="9861497" y="1178994"/>
            <a:ext cx="1378857" cy="408378"/>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latin typeface="Open Sans" panose="020B0606030504020204" pitchFamily="34" charset="0"/>
                <a:ea typeface="Open Sans" panose="020B0606030504020204" pitchFamily="34" charset="0"/>
                <a:cs typeface="Open Sans" panose="020B0606030504020204" pitchFamily="34" charset="0"/>
              </a:rPr>
              <a:t>Our Point    &gt;</a:t>
            </a:r>
            <a:endParaRPr lang="en-ID" sz="1100" dirty="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492">
            <a:extLst>
              <a:ext uri="{FF2B5EF4-FFF2-40B4-BE49-F238E27FC236}">
                <a16:creationId xmlns:a16="http://schemas.microsoft.com/office/drawing/2014/main" id="{572E4288-9BB8-4A13-97BC-6E6112BFC46A}"/>
              </a:ext>
            </a:extLst>
          </p:cNvPr>
          <p:cNvSpPr>
            <a:spLocks noEditPoints="1"/>
          </p:cNvSpPr>
          <p:nvPr/>
        </p:nvSpPr>
        <p:spPr bwMode="auto">
          <a:xfrm>
            <a:off x="10103803" y="2213499"/>
            <a:ext cx="370537" cy="395461"/>
          </a:xfrm>
          <a:custGeom>
            <a:avLst/>
            <a:gdLst>
              <a:gd name="T0" fmla="*/ 2811 w 3125"/>
              <a:gd name="T1" fmla="*/ 396 h 3334"/>
              <a:gd name="T2" fmla="*/ 430 w 3125"/>
              <a:gd name="T3" fmla="*/ 1588 h 3334"/>
              <a:gd name="T4" fmla="*/ 904 w 3125"/>
              <a:gd name="T5" fmla="*/ 1896 h 3334"/>
              <a:gd name="T6" fmla="*/ 2356 w 3125"/>
              <a:gd name="T7" fmla="*/ 910 h 3334"/>
              <a:gd name="T8" fmla="*/ 1322 w 3125"/>
              <a:gd name="T9" fmla="*/ 2174 h 3334"/>
              <a:gd name="T10" fmla="*/ 2243 w 3125"/>
              <a:gd name="T11" fmla="*/ 2759 h 3334"/>
              <a:gd name="T12" fmla="*/ 2811 w 3125"/>
              <a:gd name="T13" fmla="*/ 396 h 3334"/>
              <a:gd name="T14" fmla="*/ 3125 w 3125"/>
              <a:gd name="T15" fmla="*/ 0 h 3334"/>
              <a:gd name="T16" fmla="*/ 2382 w 3125"/>
              <a:gd name="T17" fmla="*/ 3100 h 3334"/>
              <a:gd name="T18" fmla="*/ 1783 w 3125"/>
              <a:gd name="T19" fmla="*/ 2717 h 3334"/>
              <a:gd name="T20" fmla="*/ 1272 w 3125"/>
              <a:gd name="T21" fmla="*/ 3334 h 3334"/>
              <a:gd name="T22" fmla="*/ 872 w 3125"/>
              <a:gd name="T23" fmla="*/ 2112 h 3334"/>
              <a:gd name="T24" fmla="*/ 0 w 3125"/>
              <a:gd name="T25" fmla="*/ 1564 h 3334"/>
              <a:gd name="T26" fmla="*/ 3125 w 3125"/>
              <a:gd name="T27" fmla="*/ 0 h 3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25" h="3334">
                <a:moveTo>
                  <a:pt x="2811" y="396"/>
                </a:moveTo>
                <a:lnTo>
                  <a:pt x="430" y="1588"/>
                </a:lnTo>
                <a:lnTo>
                  <a:pt x="904" y="1896"/>
                </a:lnTo>
                <a:lnTo>
                  <a:pt x="2356" y="910"/>
                </a:lnTo>
                <a:lnTo>
                  <a:pt x="1322" y="2174"/>
                </a:lnTo>
                <a:lnTo>
                  <a:pt x="2243" y="2759"/>
                </a:lnTo>
                <a:lnTo>
                  <a:pt x="2811" y="396"/>
                </a:lnTo>
                <a:close/>
                <a:moveTo>
                  <a:pt x="3125" y="0"/>
                </a:moveTo>
                <a:lnTo>
                  <a:pt x="2382" y="3100"/>
                </a:lnTo>
                <a:lnTo>
                  <a:pt x="1783" y="2717"/>
                </a:lnTo>
                <a:lnTo>
                  <a:pt x="1272" y="3334"/>
                </a:lnTo>
                <a:lnTo>
                  <a:pt x="872" y="2112"/>
                </a:lnTo>
                <a:lnTo>
                  <a:pt x="0" y="1564"/>
                </a:lnTo>
                <a:lnTo>
                  <a:pt x="3125"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TextBox 49">
            <a:extLst>
              <a:ext uri="{FF2B5EF4-FFF2-40B4-BE49-F238E27FC236}">
                <a16:creationId xmlns:a16="http://schemas.microsoft.com/office/drawing/2014/main" id="{C2C342C4-5B1F-409B-8278-4028FDD06F51}"/>
              </a:ext>
            </a:extLst>
          </p:cNvPr>
          <p:cNvSpPr txBox="1"/>
          <p:nvPr/>
        </p:nvSpPr>
        <p:spPr>
          <a:xfrm>
            <a:off x="761973" y="1509558"/>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About Bioinformatic</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Technology</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51" name="Rectangle 50">
            <a:extLst>
              <a:ext uri="{FF2B5EF4-FFF2-40B4-BE49-F238E27FC236}">
                <a16:creationId xmlns:a16="http://schemas.microsoft.com/office/drawing/2014/main" id="{FD5FEBB5-045B-4BBE-9D3D-D6196B1AEBBC}"/>
              </a:ext>
            </a:extLst>
          </p:cNvPr>
          <p:cNvSpPr/>
          <p:nvPr/>
        </p:nvSpPr>
        <p:spPr>
          <a:xfrm>
            <a:off x="761973" y="1116803"/>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52" name="Rectangle 51">
            <a:extLst>
              <a:ext uri="{FF2B5EF4-FFF2-40B4-BE49-F238E27FC236}">
                <a16:creationId xmlns:a16="http://schemas.microsoft.com/office/drawing/2014/main" id="{8C3EB526-A034-40F3-B688-93797B82F53B}"/>
              </a:ext>
            </a:extLst>
          </p:cNvPr>
          <p:cNvSpPr/>
          <p:nvPr/>
        </p:nvSpPr>
        <p:spPr>
          <a:xfrm>
            <a:off x="761973" y="3737956"/>
            <a:ext cx="1887585" cy="1843325"/>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a:t>
            </a:r>
            <a:endParaRPr lang="en-US" sz="1100" dirty="0">
              <a:solidFill>
                <a:schemeClr val="bg1">
                  <a:lumMod val="50000"/>
                </a:schemeClr>
              </a:solidFill>
              <a:latin typeface="DauphinPlain"/>
            </a:endParaRPr>
          </a:p>
        </p:txBody>
      </p:sp>
      <p:sp>
        <p:nvSpPr>
          <p:cNvPr id="53" name="Rectangle 52">
            <a:extLst>
              <a:ext uri="{FF2B5EF4-FFF2-40B4-BE49-F238E27FC236}">
                <a16:creationId xmlns:a16="http://schemas.microsoft.com/office/drawing/2014/main" id="{C902B472-3EA4-40E1-A4D0-D801CDA00EC4}"/>
              </a:ext>
            </a:extLst>
          </p:cNvPr>
          <p:cNvSpPr/>
          <p:nvPr/>
        </p:nvSpPr>
        <p:spPr>
          <a:xfrm>
            <a:off x="787832" y="3191195"/>
            <a:ext cx="2515018" cy="339837"/>
          </a:xfrm>
          <a:prstGeom prst="rect">
            <a:avLst/>
          </a:prstGeom>
        </p:spPr>
        <p:txBody>
          <a:bodyPr wrap="square">
            <a:spAutoFit/>
          </a:bodyPr>
          <a:lstStyle/>
          <a:p>
            <a:pPr>
              <a:lnSpc>
                <a:spcPct val="150000"/>
              </a:lnSpc>
            </a:pPr>
            <a:r>
              <a:rPr lang="en-US" sz="12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spTree>
    <p:extLst>
      <p:ext uri="{BB962C8B-B14F-4D97-AF65-F5344CB8AC3E}">
        <p14:creationId xmlns:p14="http://schemas.microsoft.com/office/powerpoint/2010/main" val="3834515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up)">
                                      <p:cBhvr>
                                        <p:cTn id="7" dur="500"/>
                                        <p:tgtEl>
                                          <p:spTgt spid="6">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wipe(left)">
                                      <p:cBhvr>
                                        <p:cTn id="15" dur="500"/>
                                        <p:tgtEl>
                                          <p:spTgt spid="50"/>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51">
                                            <p:txEl>
                                              <p:pRg st="0" end="0"/>
                                            </p:txEl>
                                          </p:spTgt>
                                        </p:tgtEl>
                                        <p:attrNameLst>
                                          <p:attrName>style.visibility</p:attrName>
                                        </p:attrNameLst>
                                      </p:cBhvr>
                                      <p:to>
                                        <p:strVal val="visible"/>
                                      </p:to>
                                    </p:set>
                                    <p:animEffect transition="in" filter="wipe(up)">
                                      <p:cBhvr>
                                        <p:cTn id="19" dur="500"/>
                                        <p:tgtEl>
                                          <p:spTgt spid="51">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52">
                                            <p:txEl>
                                              <p:pRg st="0" end="0"/>
                                            </p:txEl>
                                          </p:spTgt>
                                        </p:tgtEl>
                                        <p:attrNameLst>
                                          <p:attrName>style.visibility</p:attrName>
                                        </p:attrNameLst>
                                      </p:cBhvr>
                                      <p:to>
                                        <p:strVal val="visible"/>
                                      </p:to>
                                    </p:set>
                                    <p:animEffect transition="in" filter="wipe(up)">
                                      <p:cBhvr>
                                        <p:cTn id="23" dur="500"/>
                                        <p:tgtEl>
                                          <p:spTgt spid="52">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53">
                                            <p:txEl>
                                              <p:pRg st="0" end="0"/>
                                            </p:txEl>
                                          </p:spTgt>
                                        </p:tgtEl>
                                        <p:attrNameLst>
                                          <p:attrName>style.visibility</p:attrName>
                                        </p:attrNameLst>
                                      </p:cBhvr>
                                      <p:to>
                                        <p:strVal val="visible"/>
                                      </p:to>
                                    </p:set>
                                    <p:animEffect transition="in" filter="wipe(up)">
                                      <p:cBhvr>
                                        <p:cTn id="27" dur="500"/>
                                        <p:tgtEl>
                                          <p:spTgt spid="5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4E2B69-195F-4A9B-BE0A-059255986A3A}"/>
              </a:ext>
            </a:extLst>
          </p:cNvPr>
          <p:cNvSpPr txBox="1"/>
          <p:nvPr/>
        </p:nvSpPr>
        <p:spPr>
          <a:xfrm>
            <a:off x="7461407" y="1578729"/>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Possibly Applying </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Techniques</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5" name="Rectangle 4">
            <a:extLst>
              <a:ext uri="{FF2B5EF4-FFF2-40B4-BE49-F238E27FC236}">
                <a16:creationId xmlns:a16="http://schemas.microsoft.com/office/drawing/2014/main" id="{7E63BD0F-F65F-42E1-AB92-F21AB88D8F88}"/>
              </a:ext>
            </a:extLst>
          </p:cNvPr>
          <p:cNvSpPr/>
          <p:nvPr/>
        </p:nvSpPr>
        <p:spPr>
          <a:xfrm>
            <a:off x="7461407" y="1185974"/>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6" name="Rectangle 5">
            <a:extLst>
              <a:ext uri="{FF2B5EF4-FFF2-40B4-BE49-F238E27FC236}">
                <a16:creationId xmlns:a16="http://schemas.microsoft.com/office/drawing/2014/main" id="{5985BCBD-7604-431F-923F-4FCE0192BEED}"/>
              </a:ext>
            </a:extLst>
          </p:cNvPr>
          <p:cNvSpPr/>
          <p:nvPr/>
        </p:nvSpPr>
        <p:spPr>
          <a:xfrm>
            <a:off x="7530689" y="3432734"/>
            <a:ext cx="3816192" cy="1335494"/>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 </a:t>
            </a:r>
            <a:r>
              <a:rPr lang="en-US" sz="1100" dirty="0" err="1">
                <a:solidFill>
                  <a:schemeClr val="bg1">
                    <a:lumMod val="50000"/>
                  </a:schemeClr>
                </a:solidFill>
                <a:latin typeface="Open Sans" panose="020B0606030504020204" pitchFamily="34" charset="0"/>
              </a:rPr>
              <a:t>Lorem</a:t>
            </a:r>
            <a:r>
              <a:rPr lang="en-US" sz="1100" dirty="0">
                <a:solidFill>
                  <a:schemeClr val="bg1">
                    <a:lumMod val="50000"/>
                  </a:schemeClr>
                </a:solidFill>
                <a:latin typeface="Open Sans" panose="020B0606030504020204" pitchFamily="34" charset="0"/>
              </a:rPr>
              <a:t> Ipsum has been the industry's standard dummy text </a:t>
            </a:r>
            <a:endParaRPr lang="en-US" sz="1100" dirty="0">
              <a:solidFill>
                <a:schemeClr val="bg1">
                  <a:lumMod val="50000"/>
                </a:schemeClr>
              </a:solidFill>
              <a:latin typeface="DauphinPlain"/>
            </a:endParaRPr>
          </a:p>
        </p:txBody>
      </p:sp>
      <p:sp>
        <p:nvSpPr>
          <p:cNvPr id="7" name="Rectangle: Rounded Corners 11">
            <a:extLst>
              <a:ext uri="{FF2B5EF4-FFF2-40B4-BE49-F238E27FC236}">
                <a16:creationId xmlns:a16="http://schemas.microsoft.com/office/drawing/2014/main" id="{F30B61B2-D293-4DED-82D9-85967D2260FA}"/>
              </a:ext>
            </a:extLst>
          </p:cNvPr>
          <p:cNvSpPr/>
          <p:nvPr/>
        </p:nvSpPr>
        <p:spPr>
          <a:xfrm>
            <a:off x="9044334" y="5279271"/>
            <a:ext cx="1307220" cy="285509"/>
          </a:xfrm>
          <a:prstGeom prst="roundRect">
            <a:avLst/>
          </a:prstGeom>
          <a:noFill/>
          <a:ln>
            <a:solidFill>
              <a:schemeClr val="tx1">
                <a:lumMod val="95000"/>
                <a:lumOff val="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Rounded Corners 11">
            <a:extLst>
              <a:ext uri="{FF2B5EF4-FFF2-40B4-BE49-F238E27FC236}">
                <a16:creationId xmlns:a16="http://schemas.microsoft.com/office/drawing/2014/main" id="{5D1D84D8-1840-4727-95C8-919371D80A0C}"/>
              </a:ext>
            </a:extLst>
          </p:cNvPr>
          <p:cNvSpPr/>
          <p:nvPr/>
        </p:nvSpPr>
        <p:spPr>
          <a:xfrm>
            <a:off x="7478770" y="5279271"/>
            <a:ext cx="1307220" cy="285509"/>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Oval 8">
            <a:extLst>
              <a:ext uri="{FF2B5EF4-FFF2-40B4-BE49-F238E27FC236}">
                <a16:creationId xmlns:a16="http://schemas.microsoft.com/office/drawing/2014/main" id="{8E707F40-C78D-4A9F-8333-DD289CB6F036}"/>
              </a:ext>
            </a:extLst>
          </p:cNvPr>
          <p:cNvSpPr/>
          <p:nvPr/>
        </p:nvSpPr>
        <p:spPr>
          <a:xfrm>
            <a:off x="2788555" y="1185974"/>
            <a:ext cx="2421591" cy="2450784"/>
          </a:xfrm>
          <a:prstGeom prst="ellipse">
            <a:avLst/>
          </a:prstGeom>
          <a:solidFill>
            <a:schemeClr val="bg1">
              <a:lumMod val="85000"/>
              <a:alpha val="22000"/>
            </a:schemeClr>
          </a:solidFill>
          <a:ln>
            <a:noFill/>
          </a:ln>
          <a:effectLst>
            <a:outerShdw blurRad="63500" sx="102000" sy="102000" algn="ctr" rotWithShape="0">
              <a:prstClr val="black">
                <a:alpha val="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Rectangle: Rounded Corners 10">
            <a:extLst>
              <a:ext uri="{FF2B5EF4-FFF2-40B4-BE49-F238E27FC236}">
                <a16:creationId xmlns:a16="http://schemas.microsoft.com/office/drawing/2014/main" id="{2A5BAFFC-BD56-4D75-8109-DAB8EFFD94A7}"/>
              </a:ext>
            </a:extLst>
          </p:cNvPr>
          <p:cNvSpPr/>
          <p:nvPr/>
        </p:nvSpPr>
        <p:spPr>
          <a:xfrm>
            <a:off x="1223853" y="796655"/>
            <a:ext cx="2421591" cy="1586088"/>
          </a:xfrm>
          <a:prstGeom prst="roundRect">
            <a:avLst>
              <a:gd name="adj" fmla="val 7865"/>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Rounded Corners 11">
            <a:extLst>
              <a:ext uri="{FF2B5EF4-FFF2-40B4-BE49-F238E27FC236}">
                <a16:creationId xmlns:a16="http://schemas.microsoft.com/office/drawing/2014/main" id="{7D5F2450-9790-4F8D-A24F-45896F356A7F}"/>
              </a:ext>
            </a:extLst>
          </p:cNvPr>
          <p:cNvSpPr/>
          <p:nvPr/>
        </p:nvSpPr>
        <p:spPr>
          <a:xfrm>
            <a:off x="4163879" y="1560935"/>
            <a:ext cx="2421591" cy="1586088"/>
          </a:xfrm>
          <a:prstGeom prst="roundRect">
            <a:avLst>
              <a:gd name="adj" fmla="val 7865"/>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CB4445CB-2F16-479E-A43C-DADFCAD7F2F1}"/>
              </a:ext>
            </a:extLst>
          </p:cNvPr>
          <p:cNvSpPr/>
          <p:nvPr/>
        </p:nvSpPr>
        <p:spPr>
          <a:xfrm>
            <a:off x="1067558" y="1753204"/>
            <a:ext cx="2734181" cy="319831"/>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Lorem Ipsum is simply</a:t>
            </a:r>
            <a:endParaRPr lang="en-US" sz="1100" dirty="0">
              <a:solidFill>
                <a:schemeClr val="bg1">
                  <a:lumMod val="50000"/>
                </a:schemeClr>
              </a:solidFill>
              <a:latin typeface="DauphinPlain"/>
            </a:endParaRPr>
          </a:p>
        </p:txBody>
      </p:sp>
      <p:sp>
        <p:nvSpPr>
          <p:cNvPr id="14" name="TextBox 13">
            <a:extLst>
              <a:ext uri="{FF2B5EF4-FFF2-40B4-BE49-F238E27FC236}">
                <a16:creationId xmlns:a16="http://schemas.microsoft.com/office/drawing/2014/main" id="{7800A31A-82A2-498A-B9DF-42F6BE79550C}"/>
              </a:ext>
            </a:extLst>
          </p:cNvPr>
          <p:cNvSpPr txBox="1"/>
          <p:nvPr/>
        </p:nvSpPr>
        <p:spPr>
          <a:xfrm>
            <a:off x="1742288" y="1438714"/>
            <a:ext cx="1384721" cy="338554"/>
          </a:xfrm>
          <a:prstGeom prst="rect">
            <a:avLst/>
          </a:prstGeom>
          <a:noFill/>
        </p:spPr>
        <p:txBody>
          <a:bodyPr wrap="square" rtlCol="0">
            <a:spAutoFit/>
          </a:bodyPr>
          <a:lstStyle/>
          <a:p>
            <a:pPr algn="ctr"/>
            <a:r>
              <a:rPr lang="en-US"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5" name="TextBox 14">
            <a:extLst>
              <a:ext uri="{FF2B5EF4-FFF2-40B4-BE49-F238E27FC236}">
                <a16:creationId xmlns:a16="http://schemas.microsoft.com/office/drawing/2014/main" id="{85BDFEBB-A8C9-4BC4-9E54-2ED81324AC1E}"/>
              </a:ext>
            </a:extLst>
          </p:cNvPr>
          <p:cNvSpPr txBox="1"/>
          <p:nvPr/>
        </p:nvSpPr>
        <p:spPr>
          <a:xfrm>
            <a:off x="1742288" y="983061"/>
            <a:ext cx="1384721" cy="461665"/>
          </a:xfrm>
          <a:prstGeom prst="rect">
            <a:avLst/>
          </a:prstGeom>
          <a:noFill/>
        </p:spPr>
        <p:txBody>
          <a:bodyPr wrap="square" rtlCol="0">
            <a:spAutoFit/>
          </a:bodyPr>
          <a:lstStyle/>
          <a:p>
            <a:pPr algn="ctr"/>
            <a:r>
              <a:rPr lang="en-US" sz="2400"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+3900</a:t>
            </a:r>
            <a:endParaRPr lang="id-ID" sz="2400" dirty="0">
              <a:solidFill>
                <a:schemeClr val="accent4"/>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6" name="Rectangle 15">
            <a:extLst>
              <a:ext uri="{FF2B5EF4-FFF2-40B4-BE49-F238E27FC236}">
                <a16:creationId xmlns:a16="http://schemas.microsoft.com/office/drawing/2014/main" id="{0AC2214A-0677-456A-9D5E-A7BDDD9CA659}"/>
              </a:ext>
            </a:extLst>
          </p:cNvPr>
          <p:cNvSpPr/>
          <p:nvPr/>
        </p:nvSpPr>
        <p:spPr>
          <a:xfrm>
            <a:off x="4026025" y="2510477"/>
            <a:ext cx="2734181" cy="319831"/>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Lorem Ipsum is simply</a:t>
            </a:r>
            <a:endParaRPr lang="en-US" sz="1100" dirty="0">
              <a:solidFill>
                <a:schemeClr val="bg1">
                  <a:lumMod val="50000"/>
                </a:schemeClr>
              </a:solidFill>
              <a:latin typeface="DauphinPlain"/>
            </a:endParaRPr>
          </a:p>
        </p:txBody>
      </p:sp>
      <p:sp>
        <p:nvSpPr>
          <p:cNvPr id="17" name="TextBox 16">
            <a:extLst>
              <a:ext uri="{FF2B5EF4-FFF2-40B4-BE49-F238E27FC236}">
                <a16:creationId xmlns:a16="http://schemas.microsoft.com/office/drawing/2014/main" id="{1FDBBADC-B919-4299-9E9D-19E3419EE751}"/>
              </a:ext>
            </a:extLst>
          </p:cNvPr>
          <p:cNvSpPr txBox="1"/>
          <p:nvPr/>
        </p:nvSpPr>
        <p:spPr>
          <a:xfrm>
            <a:off x="4700755" y="2195987"/>
            <a:ext cx="1384721" cy="338554"/>
          </a:xfrm>
          <a:prstGeom prst="rect">
            <a:avLst/>
          </a:prstGeom>
          <a:noFill/>
        </p:spPr>
        <p:txBody>
          <a:bodyPr wrap="square" rtlCol="0">
            <a:spAutoFit/>
          </a:bodyPr>
          <a:lstStyle/>
          <a:p>
            <a:pPr algn="ctr"/>
            <a:r>
              <a:rPr lang="en-US"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8" name="TextBox 17">
            <a:extLst>
              <a:ext uri="{FF2B5EF4-FFF2-40B4-BE49-F238E27FC236}">
                <a16:creationId xmlns:a16="http://schemas.microsoft.com/office/drawing/2014/main" id="{11A72DD8-5437-4760-A51D-399D1A427C87}"/>
              </a:ext>
            </a:extLst>
          </p:cNvPr>
          <p:cNvSpPr txBox="1"/>
          <p:nvPr/>
        </p:nvSpPr>
        <p:spPr>
          <a:xfrm>
            <a:off x="4700755" y="1740334"/>
            <a:ext cx="1384721" cy="461665"/>
          </a:xfrm>
          <a:prstGeom prst="rect">
            <a:avLst/>
          </a:prstGeom>
          <a:noFill/>
        </p:spPr>
        <p:txBody>
          <a:bodyPr wrap="square" rtlCol="0">
            <a:spAutoFit/>
          </a:bodyPr>
          <a:lstStyle/>
          <a:p>
            <a:pPr algn="ctr"/>
            <a:r>
              <a:rPr lang="en-US" sz="2400"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+1000</a:t>
            </a:r>
            <a:endParaRPr lang="id-ID" sz="2400" dirty="0">
              <a:solidFill>
                <a:schemeClr val="accent4"/>
              </a:solidFill>
              <a:latin typeface="Francois One" panose="02000503040000020004" pitchFamily="2" charset="0"/>
              <a:ea typeface="Noto Serif" panose="02020600060500020200" pitchFamily="18" charset="0"/>
              <a:cs typeface="Noto Serif" panose="02020600060500020200" pitchFamily="18" charset="0"/>
            </a:endParaRPr>
          </a:p>
        </p:txBody>
      </p:sp>
      <p:pic>
        <p:nvPicPr>
          <p:cNvPr id="11" name="Picture Placeholder 10">
            <a:extLst>
              <a:ext uri="{FF2B5EF4-FFF2-40B4-BE49-F238E27FC236}">
                <a16:creationId xmlns:a16="http://schemas.microsoft.com/office/drawing/2014/main" id="{7C1BBF32-0123-41BB-8175-10D144E0C42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0" r="230"/>
          <a:stretch>
            <a:fillRect/>
          </a:stretch>
        </p:blipFill>
        <p:spPr/>
      </p:pic>
    </p:spTree>
    <p:extLst>
      <p:ext uri="{BB962C8B-B14F-4D97-AF65-F5344CB8AC3E}">
        <p14:creationId xmlns:p14="http://schemas.microsoft.com/office/powerpoint/2010/main" val="256215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up)">
                                      <p:cBhvr>
                                        <p:cTn id="11" dur="500"/>
                                        <p:tgtEl>
                                          <p:spTgt spid="5">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wipe(up)">
                                      <p:cBhvr>
                                        <p:cTn id="15" dur="500"/>
                                        <p:tgtEl>
                                          <p:spTgt spid="6">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wipe(up)">
                                      <p:cBhvr>
                                        <p:cTn id="19" dur="500"/>
                                        <p:tgtEl>
                                          <p:spTgt spid="13">
                                            <p:txEl>
                                              <p:pRg st="0" end="0"/>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left)">
                                      <p:cBhvr>
                                        <p:cTn id="23" dur="500"/>
                                        <p:tgtEl>
                                          <p:spTgt spid="14"/>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16">
                                            <p:txEl>
                                              <p:pRg st="0" end="0"/>
                                            </p:txEl>
                                          </p:spTgt>
                                        </p:tgtEl>
                                        <p:attrNameLst>
                                          <p:attrName>style.visibility</p:attrName>
                                        </p:attrNameLst>
                                      </p:cBhvr>
                                      <p:to>
                                        <p:strVal val="visible"/>
                                      </p:to>
                                    </p:set>
                                    <p:animEffect transition="in" filter="wipe(up)">
                                      <p:cBhvr>
                                        <p:cTn id="31" dur="500"/>
                                        <p:tgtEl>
                                          <p:spTgt spid="16">
                                            <p:txEl>
                                              <p:pRg st="0" end="0"/>
                                            </p:tx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left)">
                                      <p:cBhvr>
                                        <p:cTn id="35" dur="500"/>
                                        <p:tgtEl>
                                          <p:spTgt spid="17"/>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left)">
                                      <p:cBhvr>
                                        <p:cTn id="3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P spid="15"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1A7D3798-E1A3-4868-9B35-3E00957C95AA}"/>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8236" r="28236"/>
          <a:stretch>
            <a:fillRect/>
          </a:stretch>
        </p:blipFill>
        <p:spPr/>
      </p:pic>
      <p:sp>
        <p:nvSpPr>
          <p:cNvPr id="7" name="Rectangle 6">
            <a:extLst>
              <a:ext uri="{FF2B5EF4-FFF2-40B4-BE49-F238E27FC236}">
                <a16:creationId xmlns:a16="http://schemas.microsoft.com/office/drawing/2014/main" id="{80A4CA32-F184-469E-8082-0F1348DB8470}"/>
              </a:ext>
            </a:extLst>
          </p:cNvPr>
          <p:cNvSpPr/>
          <p:nvPr/>
        </p:nvSpPr>
        <p:spPr>
          <a:xfrm>
            <a:off x="6885708" y="0"/>
            <a:ext cx="5306292" cy="6858000"/>
          </a:xfrm>
          <a:prstGeom prst="rect">
            <a:avLst/>
          </a:prstGeom>
          <a:gradFill flip="none" rotWithShape="1">
            <a:gsLst>
              <a:gs pos="0">
                <a:schemeClr val="bg1">
                  <a:lumMod val="85000"/>
                </a:schemeClr>
              </a:gs>
              <a:gs pos="65000">
                <a:schemeClr val="bg1">
                  <a:lumMod val="95000"/>
                  <a:alpha val="3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036D7BF-E81A-421C-997D-122881F57ECE}"/>
              </a:ext>
            </a:extLst>
          </p:cNvPr>
          <p:cNvSpPr txBox="1"/>
          <p:nvPr/>
        </p:nvSpPr>
        <p:spPr>
          <a:xfrm>
            <a:off x="1002981" y="1291907"/>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What Is</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Biotechnology</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 ?</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5" name="Rectangle 4">
            <a:extLst>
              <a:ext uri="{FF2B5EF4-FFF2-40B4-BE49-F238E27FC236}">
                <a16:creationId xmlns:a16="http://schemas.microsoft.com/office/drawing/2014/main" id="{2A744605-DE94-4068-A278-B2C265089E66}"/>
              </a:ext>
            </a:extLst>
          </p:cNvPr>
          <p:cNvSpPr/>
          <p:nvPr/>
        </p:nvSpPr>
        <p:spPr>
          <a:xfrm>
            <a:off x="1002981" y="899152"/>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8" name="Round Diagonal Corner Rectangle 8">
            <a:extLst>
              <a:ext uri="{FF2B5EF4-FFF2-40B4-BE49-F238E27FC236}">
                <a16:creationId xmlns:a16="http://schemas.microsoft.com/office/drawing/2014/main" id="{E752E862-4E31-48D3-95D3-792ED9678065}"/>
              </a:ext>
            </a:extLst>
          </p:cNvPr>
          <p:cNvSpPr/>
          <p:nvPr/>
        </p:nvSpPr>
        <p:spPr>
          <a:xfrm>
            <a:off x="3769811" y="3671301"/>
            <a:ext cx="2188017" cy="644389"/>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 Diagonal Corner Rectangle 8">
            <a:extLst>
              <a:ext uri="{FF2B5EF4-FFF2-40B4-BE49-F238E27FC236}">
                <a16:creationId xmlns:a16="http://schemas.microsoft.com/office/drawing/2014/main" id="{CE82658B-F1C7-406B-B776-250A3A5B86C2}"/>
              </a:ext>
            </a:extLst>
          </p:cNvPr>
          <p:cNvSpPr/>
          <p:nvPr/>
        </p:nvSpPr>
        <p:spPr>
          <a:xfrm>
            <a:off x="6194357" y="3671301"/>
            <a:ext cx="2188017" cy="644389"/>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B75223-55DD-441D-B61F-17987DF880CD}"/>
              </a:ext>
            </a:extLst>
          </p:cNvPr>
          <p:cNvSpPr/>
          <p:nvPr/>
        </p:nvSpPr>
        <p:spPr>
          <a:xfrm>
            <a:off x="3492968" y="3791992"/>
            <a:ext cx="2741701" cy="384657"/>
          </a:xfrm>
          <a:prstGeom prst="rect">
            <a:avLst/>
          </a:prstGeom>
        </p:spPr>
        <p:txBody>
          <a:bodyPr wrap="square">
            <a:spAutoFit/>
          </a:bodyPr>
          <a:lstStyle/>
          <a:p>
            <a:pPr algn="ctr">
              <a:lnSpc>
                <a:spcPct val="150000"/>
              </a:lnSpc>
            </a:pPr>
            <a:r>
              <a:rPr lang="en-US" sz="1400" dirty="0">
                <a:solidFill>
                  <a:schemeClr val="tx1">
                    <a:lumMod val="95000"/>
                    <a:lumOff val="5000"/>
                  </a:schemeClr>
                </a:solidFill>
                <a:latin typeface="Francois One" panose="02000503040000020004" pitchFamily="2" charset="0"/>
              </a:rPr>
              <a:t>Biotechnology</a:t>
            </a:r>
          </a:p>
        </p:txBody>
      </p:sp>
      <p:sp>
        <p:nvSpPr>
          <p:cNvPr id="11" name="Rectangle 10">
            <a:extLst>
              <a:ext uri="{FF2B5EF4-FFF2-40B4-BE49-F238E27FC236}">
                <a16:creationId xmlns:a16="http://schemas.microsoft.com/office/drawing/2014/main" id="{112D5D1B-F92E-47A3-A69B-CA069D2D4B82}"/>
              </a:ext>
            </a:extLst>
          </p:cNvPr>
          <p:cNvSpPr/>
          <p:nvPr/>
        </p:nvSpPr>
        <p:spPr>
          <a:xfrm>
            <a:off x="5902408" y="3791992"/>
            <a:ext cx="2741701" cy="384657"/>
          </a:xfrm>
          <a:prstGeom prst="rect">
            <a:avLst/>
          </a:prstGeom>
        </p:spPr>
        <p:txBody>
          <a:bodyPr wrap="square">
            <a:spAutoFit/>
          </a:bodyPr>
          <a:lstStyle/>
          <a:p>
            <a:pPr algn="ctr">
              <a:lnSpc>
                <a:spcPct val="150000"/>
              </a:lnSpc>
            </a:pPr>
            <a:r>
              <a:rPr lang="en-US" sz="1400" dirty="0">
                <a:solidFill>
                  <a:schemeClr val="bg1"/>
                </a:solidFill>
                <a:latin typeface="Francois One" panose="02000503040000020004" pitchFamily="2" charset="0"/>
              </a:rPr>
              <a:t>Our Research</a:t>
            </a:r>
          </a:p>
        </p:txBody>
      </p:sp>
      <p:sp>
        <p:nvSpPr>
          <p:cNvPr id="13" name="Rectangle 12">
            <a:extLst>
              <a:ext uri="{FF2B5EF4-FFF2-40B4-BE49-F238E27FC236}">
                <a16:creationId xmlns:a16="http://schemas.microsoft.com/office/drawing/2014/main" id="{59FFD927-5345-4C2F-8707-02DAD89966CD}"/>
              </a:ext>
            </a:extLst>
          </p:cNvPr>
          <p:cNvSpPr/>
          <p:nvPr/>
        </p:nvSpPr>
        <p:spPr>
          <a:xfrm>
            <a:off x="1002981" y="2553624"/>
            <a:ext cx="4899427" cy="827662"/>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standard dummy text</a:t>
            </a:r>
            <a:endParaRPr lang="en-US" sz="1100" dirty="0">
              <a:solidFill>
                <a:schemeClr val="bg1">
                  <a:lumMod val="50000"/>
                </a:schemeClr>
              </a:solidFill>
              <a:latin typeface="DauphinPlain"/>
            </a:endParaRPr>
          </a:p>
        </p:txBody>
      </p:sp>
      <p:pic>
        <p:nvPicPr>
          <p:cNvPr id="15" name="Picture Placeholder 14">
            <a:extLst>
              <a:ext uri="{FF2B5EF4-FFF2-40B4-BE49-F238E27FC236}">
                <a16:creationId xmlns:a16="http://schemas.microsoft.com/office/drawing/2014/main" id="{2A19CEC9-716E-4A92-849A-CAE7C1A33608}"/>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t="20149" b="20149"/>
          <a:stretch>
            <a:fillRect/>
          </a:stretch>
        </p:blipFill>
        <p:spPr/>
      </p:pic>
    </p:spTree>
    <p:extLst>
      <p:ext uri="{BB962C8B-B14F-4D97-AF65-F5344CB8AC3E}">
        <p14:creationId xmlns:p14="http://schemas.microsoft.com/office/powerpoint/2010/main" val="2486207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up)">
                                      <p:cBhvr>
                                        <p:cTn id="11" dur="500"/>
                                        <p:tgtEl>
                                          <p:spTgt spid="5">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Effect transition="in" filter="wipe(up)">
                                      <p:cBhvr>
                                        <p:cTn id="15" dur="500"/>
                                        <p:tgtEl>
                                          <p:spTgt spid="10">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Effect transition="in" filter="wipe(up)">
                                      <p:cBhvr>
                                        <p:cTn id="19" dur="500"/>
                                        <p:tgtEl>
                                          <p:spTgt spid="11">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wipe(up)">
                                      <p:cBhvr>
                                        <p:cTn id="23"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8C2A1A8C-97B2-492E-9190-C77EA3F0BE31}"/>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6641" r="26641"/>
          <a:stretch>
            <a:fillRect/>
          </a:stretch>
        </p:blipFill>
        <p:spPr/>
      </p:pic>
      <p:sp>
        <p:nvSpPr>
          <p:cNvPr id="6" name="Rounded Rectangle 4">
            <a:extLst>
              <a:ext uri="{FF2B5EF4-FFF2-40B4-BE49-F238E27FC236}">
                <a16:creationId xmlns:a16="http://schemas.microsoft.com/office/drawing/2014/main" id="{8D0FFFAD-B256-403F-A213-B1052E44FD81}"/>
              </a:ext>
            </a:extLst>
          </p:cNvPr>
          <p:cNvSpPr/>
          <p:nvPr/>
        </p:nvSpPr>
        <p:spPr>
          <a:xfrm>
            <a:off x="655692" y="0"/>
            <a:ext cx="2255280" cy="3311236"/>
          </a:xfrm>
          <a:prstGeom prst="rect">
            <a:avLst/>
          </a:prstGeom>
          <a:solidFill>
            <a:schemeClr val="bg1"/>
          </a:solidFill>
          <a:ln>
            <a:noFill/>
          </a:ln>
          <a:effectLst>
            <a:outerShdw blurRad="3175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1">
                  <a:lumMod val="50000"/>
                </a:schemeClr>
              </a:solidFill>
            </a:endParaRPr>
          </a:p>
        </p:txBody>
      </p:sp>
      <p:sp>
        <p:nvSpPr>
          <p:cNvPr id="7" name="Rectangle 6">
            <a:extLst>
              <a:ext uri="{FF2B5EF4-FFF2-40B4-BE49-F238E27FC236}">
                <a16:creationId xmlns:a16="http://schemas.microsoft.com/office/drawing/2014/main" id="{1D822DE7-835F-4AF5-8A30-90BBB9659936}"/>
              </a:ext>
            </a:extLst>
          </p:cNvPr>
          <p:cNvSpPr/>
          <p:nvPr/>
        </p:nvSpPr>
        <p:spPr>
          <a:xfrm>
            <a:off x="643626" y="1060690"/>
            <a:ext cx="2301053" cy="380169"/>
          </a:xfrm>
          <a:prstGeom prst="rect">
            <a:avLst/>
          </a:prstGeom>
        </p:spPr>
        <p:txBody>
          <a:bodyPr wrap="square">
            <a:spAutoFit/>
          </a:bodyPr>
          <a:lstStyle/>
          <a:p>
            <a:pPr algn="ctr">
              <a:lnSpc>
                <a:spcPct val="150000"/>
              </a:lnSpc>
            </a:pPr>
            <a:r>
              <a:rPr lang="en-US" sz="140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rPr>
              <a:t>Biotechnology</a:t>
            </a:r>
            <a:endParaRPr lang="en-US" sz="100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endParaRPr>
          </a:p>
        </p:txBody>
      </p:sp>
      <p:sp>
        <p:nvSpPr>
          <p:cNvPr id="8" name="Rectangle 7">
            <a:extLst>
              <a:ext uri="{FF2B5EF4-FFF2-40B4-BE49-F238E27FC236}">
                <a16:creationId xmlns:a16="http://schemas.microsoft.com/office/drawing/2014/main" id="{804D1B44-0000-4F11-B9E2-1DC376ECC38F}"/>
              </a:ext>
            </a:extLst>
          </p:cNvPr>
          <p:cNvSpPr/>
          <p:nvPr/>
        </p:nvSpPr>
        <p:spPr>
          <a:xfrm>
            <a:off x="976062" y="1631603"/>
            <a:ext cx="1626171" cy="1081578"/>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Lorem Ipsum is simply dummy text of Ipsum is simply dummy text of</a:t>
            </a:r>
            <a:endParaRPr lang="en-US" sz="1100" dirty="0">
              <a:solidFill>
                <a:schemeClr val="bg1">
                  <a:lumMod val="50000"/>
                </a:schemeClr>
              </a:solidFill>
              <a:latin typeface="DauphinPlain"/>
            </a:endParaRPr>
          </a:p>
        </p:txBody>
      </p:sp>
      <p:grpSp>
        <p:nvGrpSpPr>
          <p:cNvPr id="9" name="Group 8">
            <a:extLst>
              <a:ext uri="{FF2B5EF4-FFF2-40B4-BE49-F238E27FC236}">
                <a16:creationId xmlns:a16="http://schemas.microsoft.com/office/drawing/2014/main" id="{8D277AFE-D878-47BC-A7EE-22386155C026}"/>
              </a:ext>
            </a:extLst>
          </p:cNvPr>
          <p:cNvGrpSpPr/>
          <p:nvPr/>
        </p:nvGrpSpPr>
        <p:grpSpPr>
          <a:xfrm>
            <a:off x="1611897" y="495939"/>
            <a:ext cx="265967" cy="323056"/>
            <a:chOff x="-1971675" y="4640263"/>
            <a:chExt cx="628650" cy="763588"/>
          </a:xfrm>
          <a:solidFill>
            <a:schemeClr val="accent4"/>
          </a:solidFill>
        </p:grpSpPr>
        <p:sp>
          <p:nvSpPr>
            <p:cNvPr id="10" name="Freeform 721">
              <a:extLst>
                <a:ext uri="{FF2B5EF4-FFF2-40B4-BE49-F238E27FC236}">
                  <a16:creationId xmlns:a16="http://schemas.microsoft.com/office/drawing/2014/main" id="{1EC46F3D-4E5A-48D9-B125-D2C096303D46}"/>
                </a:ext>
              </a:extLst>
            </p:cNvPr>
            <p:cNvSpPr>
              <a:spLocks noEditPoints="1"/>
            </p:cNvSpPr>
            <p:nvPr/>
          </p:nvSpPr>
          <p:spPr bwMode="auto">
            <a:xfrm>
              <a:off x="-1971675" y="4640263"/>
              <a:ext cx="628650" cy="763588"/>
            </a:xfrm>
            <a:custGeom>
              <a:avLst/>
              <a:gdLst>
                <a:gd name="T0" fmla="*/ 527 w 2775"/>
                <a:gd name="T1" fmla="*/ 351 h 3366"/>
                <a:gd name="T2" fmla="*/ 1168 w 2775"/>
                <a:gd name="T3" fmla="*/ 1684 h 3366"/>
                <a:gd name="T4" fmla="*/ 527 w 2775"/>
                <a:gd name="T5" fmla="*/ 3015 h 3366"/>
                <a:gd name="T6" fmla="*/ 776 w 2775"/>
                <a:gd name="T7" fmla="*/ 3015 h 3366"/>
                <a:gd name="T8" fmla="*/ 1213 w 2775"/>
                <a:gd name="T9" fmla="*/ 2107 h 3366"/>
                <a:gd name="T10" fmla="*/ 1561 w 2775"/>
                <a:gd name="T11" fmla="*/ 2107 h 3366"/>
                <a:gd name="T12" fmla="*/ 1998 w 2775"/>
                <a:gd name="T13" fmla="*/ 3015 h 3366"/>
                <a:gd name="T14" fmla="*/ 2247 w 2775"/>
                <a:gd name="T15" fmla="*/ 3015 h 3366"/>
                <a:gd name="T16" fmla="*/ 1607 w 2775"/>
                <a:gd name="T17" fmla="*/ 1683 h 3366"/>
                <a:gd name="T18" fmla="*/ 2247 w 2775"/>
                <a:gd name="T19" fmla="*/ 351 h 3366"/>
                <a:gd name="T20" fmla="*/ 527 w 2775"/>
                <a:gd name="T21" fmla="*/ 351 h 3366"/>
                <a:gd name="T22" fmla="*/ 0 w 2775"/>
                <a:gd name="T23" fmla="*/ 0 h 3366"/>
                <a:gd name="T24" fmla="*/ 2775 w 2775"/>
                <a:gd name="T25" fmla="*/ 0 h 3366"/>
                <a:gd name="T26" fmla="*/ 2775 w 2775"/>
                <a:gd name="T27" fmla="*/ 351 h 3366"/>
                <a:gd name="T28" fmla="*/ 2508 w 2775"/>
                <a:gd name="T29" fmla="*/ 351 h 3366"/>
                <a:gd name="T30" fmla="*/ 1867 w 2775"/>
                <a:gd name="T31" fmla="*/ 1683 h 3366"/>
                <a:gd name="T32" fmla="*/ 2508 w 2775"/>
                <a:gd name="T33" fmla="*/ 3015 h 3366"/>
                <a:gd name="T34" fmla="*/ 2775 w 2775"/>
                <a:gd name="T35" fmla="*/ 3015 h 3366"/>
                <a:gd name="T36" fmla="*/ 2775 w 2775"/>
                <a:gd name="T37" fmla="*/ 3366 h 3366"/>
                <a:gd name="T38" fmla="*/ 0 w 2775"/>
                <a:gd name="T39" fmla="*/ 3366 h 3366"/>
                <a:gd name="T40" fmla="*/ 0 w 2775"/>
                <a:gd name="T41" fmla="*/ 3015 h 3366"/>
                <a:gd name="T42" fmla="*/ 267 w 2775"/>
                <a:gd name="T43" fmla="*/ 3015 h 3366"/>
                <a:gd name="T44" fmla="*/ 907 w 2775"/>
                <a:gd name="T45" fmla="*/ 1684 h 3366"/>
                <a:gd name="T46" fmla="*/ 267 w 2775"/>
                <a:gd name="T47" fmla="*/ 351 h 3366"/>
                <a:gd name="T48" fmla="*/ 0 w 2775"/>
                <a:gd name="T49" fmla="*/ 351 h 3366"/>
                <a:gd name="T50" fmla="*/ 0 w 2775"/>
                <a:gd name="T51" fmla="*/ 0 h 3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75" h="3366">
                  <a:moveTo>
                    <a:pt x="527" y="351"/>
                  </a:moveTo>
                  <a:lnTo>
                    <a:pt x="1168" y="1684"/>
                  </a:lnTo>
                  <a:lnTo>
                    <a:pt x="527" y="3015"/>
                  </a:lnTo>
                  <a:lnTo>
                    <a:pt x="776" y="3015"/>
                  </a:lnTo>
                  <a:lnTo>
                    <a:pt x="1213" y="2107"/>
                  </a:lnTo>
                  <a:lnTo>
                    <a:pt x="1561" y="2107"/>
                  </a:lnTo>
                  <a:lnTo>
                    <a:pt x="1998" y="3015"/>
                  </a:lnTo>
                  <a:lnTo>
                    <a:pt x="2247" y="3015"/>
                  </a:lnTo>
                  <a:lnTo>
                    <a:pt x="1607" y="1683"/>
                  </a:lnTo>
                  <a:lnTo>
                    <a:pt x="2247" y="351"/>
                  </a:lnTo>
                  <a:lnTo>
                    <a:pt x="527" y="351"/>
                  </a:lnTo>
                  <a:close/>
                  <a:moveTo>
                    <a:pt x="0" y="0"/>
                  </a:moveTo>
                  <a:lnTo>
                    <a:pt x="2775" y="0"/>
                  </a:lnTo>
                  <a:lnTo>
                    <a:pt x="2775" y="351"/>
                  </a:lnTo>
                  <a:lnTo>
                    <a:pt x="2508" y="351"/>
                  </a:lnTo>
                  <a:lnTo>
                    <a:pt x="1867" y="1683"/>
                  </a:lnTo>
                  <a:lnTo>
                    <a:pt x="2508" y="3015"/>
                  </a:lnTo>
                  <a:lnTo>
                    <a:pt x="2775" y="3015"/>
                  </a:lnTo>
                  <a:lnTo>
                    <a:pt x="2775" y="3366"/>
                  </a:lnTo>
                  <a:lnTo>
                    <a:pt x="0" y="3366"/>
                  </a:lnTo>
                  <a:lnTo>
                    <a:pt x="0" y="3015"/>
                  </a:lnTo>
                  <a:lnTo>
                    <a:pt x="267" y="3015"/>
                  </a:lnTo>
                  <a:lnTo>
                    <a:pt x="907" y="1684"/>
                  </a:lnTo>
                  <a:lnTo>
                    <a:pt x="267" y="351"/>
                  </a:lnTo>
                  <a:lnTo>
                    <a:pt x="0" y="351"/>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722">
              <a:extLst>
                <a:ext uri="{FF2B5EF4-FFF2-40B4-BE49-F238E27FC236}">
                  <a16:creationId xmlns:a16="http://schemas.microsoft.com/office/drawing/2014/main" id="{D6FF07A3-CCE4-4F3C-94C9-C0BDE3368379}"/>
                </a:ext>
              </a:extLst>
            </p:cNvPr>
            <p:cNvSpPr>
              <a:spLocks/>
            </p:cNvSpPr>
            <p:nvPr/>
          </p:nvSpPr>
          <p:spPr bwMode="auto">
            <a:xfrm>
              <a:off x="-1717675" y="4881563"/>
              <a:ext cx="120650" cy="71438"/>
            </a:xfrm>
            <a:custGeom>
              <a:avLst/>
              <a:gdLst>
                <a:gd name="T0" fmla="*/ 0 w 536"/>
                <a:gd name="T1" fmla="*/ 0 h 313"/>
                <a:gd name="T2" fmla="*/ 536 w 536"/>
                <a:gd name="T3" fmla="*/ 0 h 313"/>
                <a:gd name="T4" fmla="*/ 386 w 536"/>
                <a:gd name="T5" fmla="*/ 313 h 313"/>
                <a:gd name="T6" fmla="*/ 150 w 536"/>
                <a:gd name="T7" fmla="*/ 313 h 313"/>
                <a:gd name="T8" fmla="*/ 0 w 536"/>
                <a:gd name="T9" fmla="*/ 0 h 313"/>
              </a:gdLst>
              <a:ahLst/>
              <a:cxnLst>
                <a:cxn ang="0">
                  <a:pos x="T0" y="T1"/>
                </a:cxn>
                <a:cxn ang="0">
                  <a:pos x="T2" y="T3"/>
                </a:cxn>
                <a:cxn ang="0">
                  <a:pos x="T4" y="T5"/>
                </a:cxn>
                <a:cxn ang="0">
                  <a:pos x="T6" y="T7"/>
                </a:cxn>
                <a:cxn ang="0">
                  <a:pos x="T8" y="T9"/>
                </a:cxn>
              </a:cxnLst>
              <a:rect l="0" t="0" r="r" b="b"/>
              <a:pathLst>
                <a:path w="536" h="313">
                  <a:moveTo>
                    <a:pt x="0" y="0"/>
                  </a:moveTo>
                  <a:lnTo>
                    <a:pt x="536" y="0"/>
                  </a:lnTo>
                  <a:lnTo>
                    <a:pt x="386" y="313"/>
                  </a:lnTo>
                  <a:lnTo>
                    <a:pt x="150" y="313"/>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2" name="TextBox 11">
            <a:extLst>
              <a:ext uri="{FF2B5EF4-FFF2-40B4-BE49-F238E27FC236}">
                <a16:creationId xmlns:a16="http://schemas.microsoft.com/office/drawing/2014/main" id="{2CA26031-45CD-4183-A8DA-6AC2FA7E1374}"/>
              </a:ext>
            </a:extLst>
          </p:cNvPr>
          <p:cNvSpPr txBox="1"/>
          <p:nvPr/>
        </p:nvSpPr>
        <p:spPr>
          <a:xfrm>
            <a:off x="7461408" y="1554736"/>
            <a:ext cx="4081638" cy="1077218"/>
          </a:xfrm>
          <a:prstGeom prst="rect">
            <a:avLst/>
          </a:prstGeom>
          <a:noFill/>
        </p:spPr>
        <p:txBody>
          <a:bodyPr wrap="square" rtlCol="0">
            <a:spAutoFit/>
          </a:bodyPr>
          <a:lstStyle/>
          <a:p>
            <a:r>
              <a:rPr lang="en-US" sz="32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Upward From</a:t>
            </a:r>
          </a:p>
          <a:p>
            <a:r>
              <a:rPr lang="en-US" sz="3200" b="1" dirty="0">
                <a:solidFill>
                  <a:schemeClr val="bg1"/>
                </a:solidFill>
                <a:latin typeface="Francois One" panose="02000503040000020004" pitchFamily="2" charset="0"/>
                <a:ea typeface="Noto Serif" panose="02020600060500020200" pitchFamily="18" charset="0"/>
                <a:cs typeface="Noto Serif" panose="02020600060500020200" pitchFamily="18" charset="0"/>
              </a:rPr>
              <a:t>Molecular Biology</a:t>
            </a:r>
            <a:r>
              <a:rPr lang="en-US" sz="32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3" name="Rectangle 12">
            <a:extLst>
              <a:ext uri="{FF2B5EF4-FFF2-40B4-BE49-F238E27FC236}">
                <a16:creationId xmlns:a16="http://schemas.microsoft.com/office/drawing/2014/main" id="{C8AFA972-EDF2-4D48-9856-1E02EE61F691}"/>
              </a:ext>
            </a:extLst>
          </p:cNvPr>
          <p:cNvSpPr/>
          <p:nvPr/>
        </p:nvSpPr>
        <p:spPr>
          <a:xfrm>
            <a:off x="7461408" y="1161981"/>
            <a:ext cx="2890147" cy="319831"/>
          </a:xfrm>
          <a:prstGeom prst="rect">
            <a:avLst/>
          </a:prstGeom>
        </p:spPr>
        <p:txBody>
          <a:bodyPr wrap="square">
            <a:spAutoFit/>
          </a:bodyPr>
          <a:lstStyle/>
          <a:p>
            <a:pPr>
              <a:lnSpc>
                <a:spcPct val="150000"/>
              </a:lnSpc>
            </a:pPr>
            <a:r>
              <a:rPr lang="en-US" sz="1100" dirty="0">
                <a:solidFill>
                  <a:schemeClr val="bg1"/>
                </a:solidFill>
                <a:latin typeface="Open Sans" panose="020B0606030504020204" pitchFamily="34" charset="0"/>
              </a:rPr>
              <a:t>Biotechnology Presentation</a:t>
            </a:r>
            <a:endParaRPr lang="en-US" sz="1100" dirty="0">
              <a:solidFill>
                <a:schemeClr val="bg1"/>
              </a:solidFill>
              <a:latin typeface="DauphinPlain"/>
            </a:endParaRPr>
          </a:p>
        </p:txBody>
      </p:sp>
      <p:sp>
        <p:nvSpPr>
          <p:cNvPr id="14" name="Rectangle 13">
            <a:extLst>
              <a:ext uri="{FF2B5EF4-FFF2-40B4-BE49-F238E27FC236}">
                <a16:creationId xmlns:a16="http://schemas.microsoft.com/office/drawing/2014/main" id="{B682AA35-0404-4462-BD5A-CA70E5EE4062}"/>
              </a:ext>
            </a:extLst>
          </p:cNvPr>
          <p:cNvSpPr/>
          <p:nvPr/>
        </p:nvSpPr>
        <p:spPr>
          <a:xfrm>
            <a:off x="7461408" y="2888211"/>
            <a:ext cx="4289129" cy="827662"/>
          </a:xfrm>
          <a:prstGeom prst="rect">
            <a:avLst/>
          </a:prstGeom>
        </p:spPr>
        <p:txBody>
          <a:bodyPr wrap="square">
            <a:spAutoFit/>
          </a:bodyPr>
          <a:lstStyle/>
          <a:p>
            <a:pPr>
              <a:lnSpc>
                <a:spcPct val="150000"/>
              </a:lnSpc>
            </a:pPr>
            <a:r>
              <a:rPr lang="en-US" sz="1100" dirty="0">
                <a:solidFill>
                  <a:schemeClr val="bg1"/>
                </a:solidFill>
                <a:latin typeface="Open Sans" panose="020B0606030504020204" pitchFamily="34" charset="0"/>
              </a:rPr>
              <a:t>Lorem Ipsum is simply dummy text of the printing and typesetting industry. Lorem Ipsum has been the industry's standard dummy text of Ipsum has been</a:t>
            </a:r>
            <a:endParaRPr lang="en-US" sz="1100" dirty="0">
              <a:solidFill>
                <a:schemeClr val="bg1"/>
              </a:solidFill>
              <a:latin typeface="DauphinPlain"/>
            </a:endParaRPr>
          </a:p>
        </p:txBody>
      </p:sp>
      <p:sp>
        <p:nvSpPr>
          <p:cNvPr id="15" name="Rounded Rectangle 13">
            <a:extLst>
              <a:ext uri="{FF2B5EF4-FFF2-40B4-BE49-F238E27FC236}">
                <a16:creationId xmlns:a16="http://schemas.microsoft.com/office/drawing/2014/main" id="{A37686CA-5B98-42EB-9461-CA207F5B3D8F}"/>
              </a:ext>
            </a:extLst>
          </p:cNvPr>
          <p:cNvSpPr/>
          <p:nvPr/>
        </p:nvSpPr>
        <p:spPr>
          <a:xfrm>
            <a:off x="5812018" y="4896436"/>
            <a:ext cx="4294909" cy="1373892"/>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16" name="Rectangle 15">
            <a:extLst>
              <a:ext uri="{FF2B5EF4-FFF2-40B4-BE49-F238E27FC236}">
                <a16:creationId xmlns:a16="http://schemas.microsoft.com/office/drawing/2014/main" id="{4D756531-1FFE-442B-A580-D3B9658E1C36}"/>
              </a:ext>
            </a:extLst>
          </p:cNvPr>
          <p:cNvSpPr/>
          <p:nvPr/>
        </p:nvSpPr>
        <p:spPr>
          <a:xfrm>
            <a:off x="6238865" y="5056093"/>
            <a:ext cx="2376944" cy="340158"/>
          </a:xfrm>
          <a:prstGeom prst="rect">
            <a:avLst/>
          </a:prstGeom>
        </p:spPr>
        <p:txBody>
          <a:bodyPr wrap="square">
            <a:spAutoFit/>
          </a:bodyPr>
          <a:lstStyle/>
          <a:p>
            <a:pPr>
              <a:lnSpc>
                <a:spcPct val="150000"/>
              </a:lnSpc>
            </a:pPr>
            <a:r>
              <a:rPr lang="en-US" sz="12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9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sp>
        <p:nvSpPr>
          <p:cNvPr id="17" name="Rectangle 16">
            <a:extLst>
              <a:ext uri="{FF2B5EF4-FFF2-40B4-BE49-F238E27FC236}">
                <a16:creationId xmlns:a16="http://schemas.microsoft.com/office/drawing/2014/main" id="{5C357C10-9BF6-42F5-BC35-FF313769D554}"/>
              </a:ext>
            </a:extLst>
          </p:cNvPr>
          <p:cNvSpPr/>
          <p:nvPr/>
        </p:nvSpPr>
        <p:spPr>
          <a:xfrm>
            <a:off x="6238865" y="5494190"/>
            <a:ext cx="2718136" cy="529953"/>
          </a:xfrm>
          <a:prstGeom prst="rect">
            <a:avLst/>
          </a:prstGeom>
        </p:spPr>
        <p:txBody>
          <a:bodyPr wrap="square">
            <a:spAutoFit/>
          </a:bodyPr>
          <a:lstStyle/>
          <a:p>
            <a:pPr>
              <a:lnSpc>
                <a:spcPct val="150000"/>
              </a:lnSpc>
            </a:pPr>
            <a:r>
              <a:rPr lang="en-US" sz="1000" dirty="0">
                <a:solidFill>
                  <a:schemeClr val="bg1">
                    <a:lumMod val="50000"/>
                  </a:schemeClr>
                </a:solidFill>
                <a:latin typeface="Open Sans" panose="020B0606030504020204" pitchFamily="34" charset="0"/>
              </a:rPr>
              <a:t>Lorem Ipsum is simply dummy text simply dummy text is simply dummy</a:t>
            </a:r>
            <a:endParaRPr lang="en-US" sz="1000" dirty="0">
              <a:solidFill>
                <a:schemeClr val="bg1">
                  <a:lumMod val="50000"/>
                </a:schemeClr>
              </a:solidFill>
              <a:latin typeface="DauphinPlain"/>
            </a:endParaRPr>
          </a:p>
        </p:txBody>
      </p:sp>
      <p:sp>
        <p:nvSpPr>
          <p:cNvPr id="18" name="Rectangle: Rounded Corners 17">
            <a:extLst>
              <a:ext uri="{FF2B5EF4-FFF2-40B4-BE49-F238E27FC236}">
                <a16:creationId xmlns:a16="http://schemas.microsoft.com/office/drawing/2014/main" id="{D9C68B34-8763-42FB-A67D-18FC2D005626}"/>
              </a:ext>
            </a:extLst>
          </p:cNvPr>
          <p:cNvSpPr/>
          <p:nvPr/>
        </p:nvSpPr>
        <p:spPr>
          <a:xfrm>
            <a:off x="9086908" y="4486922"/>
            <a:ext cx="1378857" cy="408378"/>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latin typeface="Open Sans" panose="020B0606030504020204" pitchFamily="34" charset="0"/>
                <a:ea typeface="Open Sans" panose="020B0606030504020204" pitchFamily="34" charset="0"/>
                <a:cs typeface="Open Sans" panose="020B0606030504020204" pitchFamily="34" charset="0"/>
              </a:rPr>
              <a:t>Our Point    &gt;</a:t>
            </a:r>
            <a:endParaRPr lang="en-ID" sz="1100" dirty="0">
              <a:latin typeface="Open Sans" panose="020B0606030504020204" pitchFamily="34" charset="0"/>
              <a:ea typeface="Open Sans" panose="020B0606030504020204" pitchFamily="34" charset="0"/>
              <a:cs typeface="Open Sans" panose="020B0606030504020204" pitchFamily="34" charset="0"/>
            </a:endParaRPr>
          </a:p>
        </p:txBody>
      </p:sp>
      <p:sp>
        <p:nvSpPr>
          <p:cNvPr id="19" name="Freeform 492">
            <a:extLst>
              <a:ext uri="{FF2B5EF4-FFF2-40B4-BE49-F238E27FC236}">
                <a16:creationId xmlns:a16="http://schemas.microsoft.com/office/drawing/2014/main" id="{AEE260BA-FEC1-4262-B1F3-6CED162B7BD8}"/>
              </a:ext>
            </a:extLst>
          </p:cNvPr>
          <p:cNvSpPr>
            <a:spLocks noEditPoints="1"/>
          </p:cNvSpPr>
          <p:nvPr/>
        </p:nvSpPr>
        <p:spPr bwMode="auto">
          <a:xfrm>
            <a:off x="9329214" y="5521427"/>
            <a:ext cx="370537" cy="395461"/>
          </a:xfrm>
          <a:custGeom>
            <a:avLst/>
            <a:gdLst>
              <a:gd name="T0" fmla="*/ 2811 w 3125"/>
              <a:gd name="T1" fmla="*/ 396 h 3334"/>
              <a:gd name="T2" fmla="*/ 430 w 3125"/>
              <a:gd name="T3" fmla="*/ 1588 h 3334"/>
              <a:gd name="T4" fmla="*/ 904 w 3125"/>
              <a:gd name="T5" fmla="*/ 1896 h 3334"/>
              <a:gd name="T6" fmla="*/ 2356 w 3125"/>
              <a:gd name="T7" fmla="*/ 910 h 3334"/>
              <a:gd name="T8" fmla="*/ 1322 w 3125"/>
              <a:gd name="T9" fmla="*/ 2174 h 3334"/>
              <a:gd name="T10" fmla="*/ 2243 w 3125"/>
              <a:gd name="T11" fmla="*/ 2759 h 3334"/>
              <a:gd name="T12" fmla="*/ 2811 w 3125"/>
              <a:gd name="T13" fmla="*/ 396 h 3334"/>
              <a:gd name="T14" fmla="*/ 3125 w 3125"/>
              <a:gd name="T15" fmla="*/ 0 h 3334"/>
              <a:gd name="T16" fmla="*/ 2382 w 3125"/>
              <a:gd name="T17" fmla="*/ 3100 h 3334"/>
              <a:gd name="T18" fmla="*/ 1783 w 3125"/>
              <a:gd name="T19" fmla="*/ 2717 h 3334"/>
              <a:gd name="T20" fmla="*/ 1272 w 3125"/>
              <a:gd name="T21" fmla="*/ 3334 h 3334"/>
              <a:gd name="T22" fmla="*/ 872 w 3125"/>
              <a:gd name="T23" fmla="*/ 2112 h 3334"/>
              <a:gd name="T24" fmla="*/ 0 w 3125"/>
              <a:gd name="T25" fmla="*/ 1564 h 3334"/>
              <a:gd name="T26" fmla="*/ 3125 w 3125"/>
              <a:gd name="T27" fmla="*/ 0 h 3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25" h="3334">
                <a:moveTo>
                  <a:pt x="2811" y="396"/>
                </a:moveTo>
                <a:lnTo>
                  <a:pt x="430" y="1588"/>
                </a:lnTo>
                <a:lnTo>
                  <a:pt x="904" y="1896"/>
                </a:lnTo>
                <a:lnTo>
                  <a:pt x="2356" y="910"/>
                </a:lnTo>
                <a:lnTo>
                  <a:pt x="1322" y="2174"/>
                </a:lnTo>
                <a:lnTo>
                  <a:pt x="2243" y="2759"/>
                </a:lnTo>
                <a:lnTo>
                  <a:pt x="2811" y="396"/>
                </a:lnTo>
                <a:close/>
                <a:moveTo>
                  <a:pt x="3125" y="0"/>
                </a:moveTo>
                <a:lnTo>
                  <a:pt x="2382" y="3100"/>
                </a:lnTo>
                <a:lnTo>
                  <a:pt x="1783" y="2717"/>
                </a:lnTo>
                <a:lnTo>
                  <a:pt x="1272" y="3334"/>
                </a:lnTo>
                <a:lnTo>
                  <a:pt x="872" y="2112"/>
                </a:lnTo>
                <a:lnTo>
                  <a:pt x="0" y="1564"/>
                </a:lnTo>
                <a:lnTo>
                  <a:pt x="3125"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35997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500"/>
                                        <p:tgtEl>
                                          <p:spTgt spid="8">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wipe(up)">
                                      <p:cBhvr>
                                        <p:cTn id="15" dur="500"/>
                                        <p:tgtEl>
                                          <p:spTgt spid="13">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animEffect transition="in" filter="wipe(up)">
                                      <p:cBhvr>
                                        <p:cTn id="19"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1BCE869D-0CF9-41FD-88AB-8442821639E8}"/>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7728" r="27728"/>
          <a:stretch>
            <a:fillRect/>
          </a:stretch>
        </p:blipFill>
        <p:spPr/>
      </p:pic>
      <p:grpSp>
        <p:nvGrpSpPr>
          <p:cNvPr id="5" name="Group 4">
            <a:extLst>
              <a:ext uri="{FF2B5EF4-FFF2-40B4-BE49-F238E27FC236}">
                <a16:creationId xmlns:a16="http://schemas.microsoft.com/office/drawing/2014/main" id="{EE4112D2-5453-492E-9022-64DCA9E7667C}"/>
              </a:ext>
            </a:extLst>
          </p:cNvPr>
          <p:cNvGrpSpPr/>
          <p:nvPr/>
        </p:nvGrpSpPr>
        <p:grpSpPr>
          <a:xfrm>
            <a:off x="3068968" y="4498828"/>
            <a:ext cx="5084246" cy="1374959"/>
            <a:chOff x="4813404" y="3281082"/>
            <a:chExt cx="5084246" cy="1374959"/>
          </a:xfrm>
        </p:grpSpPr>
        <p:sp>
          <p:nvSpPr>
            <p:cNvPr id="6" name="Rectangle: Rounded Corners 10">
              <a:extLst>
                <a:ext uri="{FF2B5EF4-FFF2-40B4-BE49-F238E27FC236}">
                  <a16:creationId xmlns:a16="http://schemas.microsoft.com/office/drawing/2014/main" id="{61A57915-C69B-436B-9117-C4EE58601B57}"/>
                </a:ext>
              </a:extLst>
            </p:cNvPr>
            <p:cNvSpPr/>
            <p:nvPr/>
          </p:nvSpPr>
          <p:spPr>
            <a:xfrm>
              <a:off x="4813404" y="3281082"/>
              <a:ext cx="5083631" cy="1368587"/>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Rounded Corners 10">
              <a:extLst>
                <a:ext uri="{FF2B5EF4-FFF2-40B4-BE49-F238E27FC236}">
                  <a16:creationId xmlns:a16="http://schemas.microsoft.com/office/drawing/2014/main" id="{506EE439-7317-4A74-AFAC-A6FB2E8DA072}"/>
                </a:ext>
              </a:extLst>
            </p:cNvPr>
            <p:cNvSpPr/>
            <p:nvPr/>
          </p:nvSpPr>
          <p:spPr>
            <a:xfrm>
              <a:off x="9744072" y="3287454"/>
              <a:ext cx="153578" cy="1368587"/>
            </a:xfrm>
            <a:prstGeom prst="roundRect">
              <a:avLst>
                <a:gd name="adj" fmla="val 4099"/>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Rectangle 11">
            <a:extLst>
              <a:ext uri="{FF2B5EF4-FFF2-40B4-BE49-F238E27FC236}">
                <a16:creationId xmlns:a16="http://schemas.microsoft.com/office/drawing/2014/main" id="{B7D70095-9FF7-41A5-A200-5260E809F9A2}"/>
              </a:ext>
            </a:extLst>
          </p:cNvPr>
          <p:cNvSpPr/>
          <p:nvPr/>
        </p:nvSpPr>
        <p:spPr>
          <a:xfrm>
            <a:off x="4290594" y="5087869"/>
            <a:ext cx="3660299" cy="600164"/>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a:t>
            </a:r>
            <a:r>
              <a:rPr lang="en-US" sz="1100" dirty="0" err="1">
                <a:solidFill>
                  <a:schemeClr val="bg1">
                    <a:lumMod val="50000"/>
                  </a:schemeClr>
                </a:solidFill>
                <a:latin typeface="Open Sans" panose="020B0606030504020204" pitchFamily="34" charset="0"/>
              </a:rPr>
              <a:t>Lorem</a:t>
            </a:r>
            <a:endParaRPr lang="en-US" sz="1100" dirty="0">
              <a:solidFill>
                <a:schemeClr val="bg1">
                  <a:lumMod val="50000"/>
                </a:schemeClr>
              </a:solidFill>
              <a:latin typeface="DauphinPlain"/>
            </a:endParaRPr>
          </a:p>
        </p:txBody>
      </p:sp>
      <p:sp>
        <p:nvSpPr>
          <p:cNvPr id="13" name="Rectangle 12">
            <a:extLst>
              <a:ext uri="{FF2B5EF4-FFF2-40B4-BE49-F238E27FC236}">
                <a16:creationId xmlns:a16="http://schemas.microsoft.com/office/drawing/2014/main" id="{5C20FE51-612E-4EEF-9C6C-FF47CBDAA1EB}"/>
              </a:ext>
            </a:extLst>
          </p:cNvPr>
          <p:cNvSpPr/>
          <p:nvPr/>
        </p:nvSpPr>
        <p:spPr>
          <a:xfrm>
            <a:off x="4279845" y="4668914"/>
            <a:ext cx="3709041" cy="381066"/>
          </a:xfrm>
          <a:prstGeom prst="rect">
            <a:avLst/>
          </a:prstGeom>
        </p:spPr>
        <p:txBody>
          <a:bodyPr wrap="square">
            <a:spAutoFit/>
          </a:bodyPr>
          <a:lstStyle/>
          <a:p>
            <a:pPr>
              <a:lnSpc>
                <a:spcPct val="150000"/>
              </a:lnSpc>
            </a:pPr>
            <a:r>
              <a:rPr lang="en-US" sz="14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10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grpSp>
        <p:nvGrpSpPr>
          <p:cNvPr id="15" name="Group 190">
            <a:extLst>
              <a:ext uri="{FF2B5EF4-FFF2-40B4-BE49-F238E27FC236}">
                <a16:creationId xmlns:a16="http://schemas.microsoft.com/office/drawing/2014/main" id="{50A3F46A-159C-4B77-B6B9-2D54C580EFD2}"/>
              </a:ext>
            </a:extLst>
          </p:cNvPr>
          <p:cNvGrpSpPr>
            <a:grpSpLocks noChangeAspect="1"/>
          </p:cNvGrpSpPr>
          <p:nvPr/>
        </p:nvGrpSpPr>
        <p:grpSpPr bwMode="auto">
          <a:xfrm>
            <a:off x="3437839" y="5049980"/>
            <a:ext cx="479107" cy="496660"/>
            <a:chOff x="4455" y="2078"/>
            <a:chExt cx="464" cy="481"/>
          </a:xfrm>
          <a:solidFill>
            <a:schemeClr val="accent4"/>
          </a:solidFill>
        </p:grpSpPr>
        <p:sp>
          <p:nvSpPr>
            <p:cNvPr id="16" name="Freeform 192">
              <a:extLst>
                <a:ext uri="{FF2B5EF4-FFF2-40B4-BE49-F238E27FC236}">
                  <a16:creationId xmlns:a16="http://schemas.microsoft.com/office/drawing/2014/main" id="{BF0BD2A3-0442-434A-B9C1-40ED242F8145}"/>
                </a:ext>
              </a:extLst>
            </p:cNvPr>
            <p:cNvSpPr>
              <a:spLocks noEditPoints="1"/>
            </p:cNvSpPr>
            <p:nvPr/>
          </p:nvSpPr>
          <p:spPr bwMode="auto">
            <a:xfrm>
              <a:off x="4480" y="2078"/>
              <a:ext cx="170" cy="243"/>
            </a:xfrm>
            <a:custGeom>
              <a:avLst/>
              <a:gdLst>
                <a:gd name="T0" fmla="*/ 506 w 1192"/>
                <a:gd name="T1" fmla="*/ 301 h 1702"/>
                <a:gd name="T2" fmla="*/ 391 w 1192"/>
                <a:gd name="T3" fmla="*/ 365 h 1702"/>
                <a:gd name="T4" fmla="*/ 314 w 1192"/>
                <a:gd name="T5" fmla="*/ 470 h 1702"/>
                <a:gd name="T6" fmla="*/ 285 w 1192"/>
                <a:gd name="T7" fmla="*/ 603 h 1702"/>
                <a:gd name="T8" fmla="*/ 314 w 1192"/>
                <a:gd name="T9" fmla="*/ 735 h 1702"/>
                <a:gd name="T10" fmla="*/ 391 w 1192"/>
                <a:gd name="T11" fmla="*/ 839 h 1702"/>
                <a:gd name="T12" fmla="*/ 506 w 1192"/>
                <a:gd name="T13" fmla="*/ 903 h 1702"/>
                <a:gd name="T14" fmla="*/ 642 w 1192"/>
                <a:gd name="T15" fmla="*/ 913 h 1702"/>
                <a:gd name="T16" fmla="*/ 765 w 1192"/>
                <a:gd name="T17" fmla="*/ 866 h 1702"/>
                <a:gd name="T18" fmla="*/ 857 w 1192"/>
                <a:gd name="T19" fmla="*/ 773 h 1702"/>
                <a:gd name="T20" fmla="*/ 903 w 1192"/>
                <a:gd name="T21" fmla="*/ 649 h 1702"/>
                <a:gd name="T22" fmla="*/ 893 w 1192"/>
                <a:gd name="T23" fmla="*/ 511 h 1702"/>
                <a:gd name="T24" fmla="*/ 831 w 1192"/>
                <a:gd name="T25" fmla="*/ 396 h 1702"/>
                <a:gd name="T26" fmla="*/ 727 w 1192"/>
                <a:gd name="T27" fmla="*/ 317 h 1702"/>
                <a:gd name="T28" fmla="*/ 596 w 1192"/>
                <a:gd name="T29" fmla="*/ 288 h 1702"/>
                <a:gd name="T30" fmla="*/ 716 w 1192"/>
                <a:gd name="T31" fmla="*/ 12 h 1702"/>
                <a:gd name="T32" fmla="*/ 880 w 1192"/>
                <a:gd name="T33" fmla="*/ 72 h 1702"/>
                <a:gd name="T34" fmla="*/ 1017 w 1192"/>
                <a:gd name="T35" fmla="*/ 177 h 1702"/>
                <a:gd name="T36" fmla="*/ 1120 w 1192"/>
                <a:gd name="T37" fmla="*/ 315 h 1702"/>
                <a:gd name="T38" fmla="*/ 1180 w 1192"/>
                <a:gd name="T39" fmla="*/ 481 h 1702"/>
                <a:gd name="T40" fmla="*/ 1190 w 1192"/>
                <a:gd name="T41" fmla="*/ 654 h 1702"/>
                <a:gd name="T42" fmla="*/ 1161 w 1192"/>
                <a:gd name="T43" fmla="*/ 813 h 1702"/>
                <a:gd name="T44" fmla="*/ 1105 w 1192"/>
                <a:gd name="T45" fmla="*/ 972 h 1702"/>
                <a:gd name="T46" fmla="*/ 1028 w 1192"/>
                <a:gd name="T47" fmla="*/ 1126 h 1702"/>
                <a:gd name="T48" fmla="*/ 940 w 1192"/>
                <a:gd name="T49" fmla="*/ 1272 h 1702"/>
                <a:gd name="T50" fmla="*/ 848 w 1192"/>
                <a:gd name="T51" fmla="*/ 1404 h 1702"/>
                <a:gd name="T52" fmla="*/ 759 w 1192"/>
                <a:gd name="T53" fmla="*/ 1517 h 1702"/>
                <a:gd name="T54" fmla="*/ 684 w 1192"/>
                <a:gd name="T55" fmla="*/ 1607 h 1702"/>
                <a:gd name="T56" fmla="*/ 627 w 1192"/>
                <a:gd name="T57" fmla="*/ 1670 h 1702"/>
                <a:gd name="T58" fmla="*/ 598 w 1192"/>
                <a:gd name="T59" fmla="*/ 1700 h 1702"/>
                <a:gd name="T60" fmla="*/ 588 w 1192"/>
                <a:gd name="T61" fmla="*/ 1694 h 1702"/>
                <a:gd name="T62" fmla="*/ 549 w 1192"/>
                <a:gd name="T63" fmla="*/ 1655 h 1702"/>
                <a:gd name="T64" fmla="*/ 484 w 1192"/>
                <a:gd name="T65" fmla="*/ 1585 h 1702"/>
                <a:gd name="T66" fmla="*/ 403 w 1192"/>
                <a:gd name="T67" fmla="*/ 1489 h 1702"/>
                <a:gd name="T68" fmla="*/ 313 w 1192"/>
                <a:gd name="T69" fmla="*/ 1372 h 1702"/>
                <a:gd name="T70" fmla="*/ 221 w 1192"/>
                <a:gd name="T71" fmla="*/ 1237 h 1702"/>
                <a:gd name="T72" fmla="*/ 136 w 1192"/>
                <a:gd name="T73" fmla="*/ 1089 h 1702"/>
                <a:gd name="T74" fmla="*/ 66 w 1192"/>
                <a:gd name="T75" fmla="*/ 931 h 1702"/>
                <a:gd name="T76" fmla="*/ 17 w 1192"/>
                <a:gd name="T77" fmla="*/ 768 h 1702"/>
                <a:gd name="T78" fmla="*/ 0 w 1192"/>
                <a:gd name="T79" fmla="*/ 603 h 1702"/>
                <a:gd name="T80" fmla="*/ 26 w 1192"/>
                <a:gd name="T81" fmla="*/ 423 h 1702"/>
                <a:gd name="T82" fmla="*/ 101 w 1192"/>
                <a:gd name="T83" fmla="*/ 265 h 1702"/>
                <a:gd name="T84" fmla="*/ 217 w 1192"/>
                <a:gd name="T85" fmla="*/ 137 h 1702"/>
                <a:gd name="T86" fmla="*/ 363 w 1192"/>
                <a:gd name="T87" fmla="*/ 47 h 1702"/>
                <a:gd name="T88" fmla="*/ 535 w 1192"/>
                <a:gd name="T89" fmla="*/ 3 h 17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92" h="1702">
                  <a:moveTo>
                    <a:pt x="596" y="288"/>
                  </a:moveTo>
                  <a:lnTo>
                    <a:pt x="550" y="291"/>
                  </a:lnTo>
                  <a:lnTo>
                    <a:pt x="506" y="301"/>
                  </a:lnTo>
                  <a:lnTo>
                    <a:pt x="465" y="317"/>
                  </a:lnTo>
                  <a:lnTo>
                    <a:pt x="427" y="339"/>
                  </a:lnTo>
                  <a:lnTo>
                    <a:pt x="391" y="365"/>
                  </a:lnTo>
                  <a:lnTo>
                    <a:pt x="361" y="396"/>
                  </a:lnTo>
                  <a:lnTo>
                    <a:pt x="335" y="431"/>
                  </a:lnTo>
                  <a:lnTo>
                    <a:pt x="314" y="470"/>
                  </a:lnTo>
                  <a:lnTo>
                    <a:pt x="298" y="511"/>
                  </a:lnTo>
                  <a:lnTo>
                    <a:pt x="288" y="556"/>
                  </a:lnTo>
                  <a:lnTo>
                    <a:pt x="285" y="603"/>
                  </a:lnTo>
                  <a:lnTo>
                    <a:pt x="288" y="649"/>
                  </a:lnTo>
                  <a:lnTo>
                    <a:pt x="298" y="693"/>
                  </a:lnTo>
                  <a:lnTo>
                    <a:pt x="314" y="735"/>
                  </a:lnTo>
                  <a:lnTo>
                    <a:pt x="335" y="773"/>
                  </a:lnTo>
                  <a:lnTo>
                    <a:pt x="361" y="808"/>
                  </a:lnTo>
                  <a:lnTo>
                    <a:pt x="391" y="839"/>
                  </a:lnTo>
                  <a:lnTo>
                    <a:pt x="427" y="866"/>
                  </a:lnTo>
                  <a:lnTo>
                    <a:pt x="465" y="886"/>
                  </a:lnTo>
                  <a:lnTo>
                    <a:pt x="506" y="903"/>
                  </a:lnTo>
                  <a:lnTo>
                    <a:pt x="550" y="913"/>
                  </a:lnTo>
                  <a:lnTo>
                    <a:pt x="596" y="916"/>
                  </a:lnTo>
                  <a:lnTo>
                    <a:pt x="642" y="913"/>
                  </a:lnTo>
                  <a:lnTo>
                    <a:pt x="686" y="903"/>
                  </a:lnTo>
                  <a:lnTo>
                    <a:pt x="727" y="886"/>
                  </a:lnTo>
                  <a:lnTo>
                    <a:pt x="765" y="866"/>
                  </a:lnTo>
                  <a:lnTo>
                    <a:pt x="799" y="839"/>
                  </a:lnTo>
                  <a:lnTo>
                    <a:pt x="831" y="808"/>
                  </a:lnTo>
                  <a:lnTo>
                    <a:pt x="857" y="773"/>
                  </a:lnTo>
                  <a:lnTo>
                    <a:pt x="878" y="735"/>
                  </a:lnTo>
                  <a:lnTo>
                    <a:pt x="893" y="693"/>
                  </a:lnTo>
                  <a:lnTo>
                    <a:pt x="903" y="649"/>
                  </a:lnTo>
                  <a:lnTo>
                    <a:pt x="906" y="603"/>
                  </a:lnTo>
                  <a:lnTo>
                    <a:pt x="903" y="556"/>
                  </a:lnTo>
                  <a:lnTo>
                    <a:pt x="893" y="511"/>
                  </a:lnTo>
                  <a:lnTo>
                    <a:pt x="878" y="470"/>
                  </a:lnTo>
                  <a:lnTo>
                    <a:pt x="857" y="431"/>
                  </a:lnTo>
                  <a:lnTo>
                    <a:pt x="831" y="396"/>
                  </a:lnTo>
                  <a:lnTo>
                    <a:pt x="799" y="365"/>
                  </a:lnTo>
                  <a:lnTo>
                    <a:pt x="765" y="339"/>
                  </a:lnTo>
                  <a:lnTo>
                    <a:pt x="727" y="317"/>
                  </a:lnTo>
                  <a:lnTo>
                    <a:pt x="686" y="301"/>
                  </a:lnTo>
                  <a:lnTo>
                    <a:pt x="642" y="291"/>
                  </a:lnTo>
                  <a:lnTo>
                    <a:pt x="596" y="288"/>
                  </a:lnTo>
                  <a:close/>
                  <a:moveTo>
                    <a:pt x="596" y="0"/>
                  </a:moveTo>
                  <a:lnTo>
                    <a:pt x="657" y="3"/>
                  </a:lnTo>
                  <a:lnTo>
                    <a:pt x="716" y="12"/>
                  </a:lnTo>
                  <a:lnTo>
                    <a:pt x="773" y="27"/>
                  </a:lnTo>
                  <a:lnTo>
                    <a:pt x="829" y="47"/>
                  </a:lnTo>
                  <a:lnTo>
                    <a:pt x="880" y="72"/>
                  </a:lnTo>
                  <a:lnTo>
                    <a:pt x="929" y="102"/>
                  </a:lnTo>
                  <a:lnTo>
                    <a:pt x="975" y="137"/>
                  </a:lnTo>
                  <a:lnTo>
                    <a:pt x="1017" y="177"/>
                  </a:lnTo>
                  <a:lnTo>
                    <a:pt x="1056" y="219"/>
                  </a:lnTo>
                  <a:lnTo>
                    <a:pt x="1091" y="265"/>
                  </a:lnTo>
                  <a:lnTo>
                    <a:pt x="1120" y="315"/>
                  </a:lnTo>
                  <a:lnTo>
                    <a:pt x="1145" y="367"/>
                  </a:lnTo>
                  <a:lnTo>
                    <a:pt x="1165" y="423"/>
                  </a:lnTo>
                  <a:lnTo>
                    <a:pt x="1180" y="481"/>
                  </a:lnTo>
                  <a:lnTo>
                    <a:pt x="1189" y="541"/>
                  </a:lnTo>
                  <a:lnTo>
                    <a:pt x="1192" y="603"/>
                  </a:lnTo>
                  <a:lnTo>
                    <a:pt x="1190" y="654"/>
                  </a:lnTo>
                  <a:lnTo>
                    <a:pt x="1184" y="708"/>
                  </a:lnTo>
                  <a:lnTo>
                    <a:pt x="1174" y="760"/>
                  </a:lnTo>
                  <a:lnTo>
                    <a:pt x="1161" y="813"/>
                  </a:lnTo>
                  <a:lnTo>
                    <a:pt x="1145" y="867"/>
                  </a:lnTo>
                  <a:lnTo>
                    <a:pt x="1126" y="919"/>
                  </a:lnTo>
                  <a:lnTo>
                    <a:pt x="1105" y="972"/>
                  </a:lnTo>
                  <a:lnTo>
                    <a:pt x="1081" y="1025"/>
                  </a:lnTo>
                  <a:lnTo>
                    <a:pt x="1055" y="1076"/>
                  </a:lnTo>
                  <a:lnTo>
                    <a:pt x="1028" y="1126"/>
                  </a:lnTo>
                  <a:lnTo>
                    <a:pt x="1000" y="1176"/>
                  </a:lnTo>
                  <a:lnTo>
                    <a:pt x="970" y="1225"/>
                  </a:lnTo>
                  <a:lnTo>
                    <a:pt x="940" y="1272"/>
                  </a:lnTo>
                  <a:lnTo>
                    <a:pt x="909" y="1318"/>
                  </a:lnTo>
                  <a:lnTo>
                    <a:pt x="878" y="1362"/>
                  </a:lnTo>
                  <a:lnTo>
                    <a:pt x="848" y="1404"/>
                  </a:lnTo>
                  <a:lnTo>
                    <a:pt x="818" y="1444"/>
                  </a:lnTo>
                  <a:lnTo>
                    <a:pt x="789" y="1482"/>
                  </a:lnTo>
                  <a:lnTo>
                    <a:pt x="759" y="1517"/>
                  </a:lnTo>
                  <a:lnTo>
                    <a:pt x="732" y="1550"/>
                  </a:lnTo>
                  <a:lnTo>
                    <a:pt x="707" y="1580"/>
                  </a:lnTo>
                  <a:lnTo>
                    <a:pt x="684" y="1607"/>
                  </a:lnTo>
                  <a:lnTo>
                    <a:pt x="662" y="1631"/>
                  </a:lnTo>
                  <a:lnTo>
                    <a:pt x="643" y="1653"/>
                  </a:lnTo>
                  <a:lnTo>
                    <a:pt x="627" y="1670"/>
                  </a:lnTo>
                  <a:lnTo>
                    <a:pt x="614" y="1683"/>
                  </a:lnTo>
                  <a:lnTo>
                    <a:pt x="604" y="1694"/>
                  </a:lnTo>
                  <a:lnTo>
                    <a:pt x="598" y="1700"/>
                  </a:lnTo>
                  <a:lnTo>
                    <a:pt x="596" y="1702"/>
                  </a:lnTo>
                  <a:lnTo>
                    <a:pt x="594" y="1701"/>
                  </a:lnTo>
                  <a:lnTo>
                    <a:pt x="588" y="1694"/>
                  </a:lnTo>
                  <a:lnTo>
                    <a:pt x="578" y="1684"/>
                  </a:lnTo>
                  <a:lnTo>
                    <a:pt x="565" y="1671"/>
                  </a:lnTo>
                  <a:lnTo>
                    <a:pt x="549" y="1655"/>
                  </a:lnTo>
                  <a:lnTo>
                    <a:pt x="530" y="1634"/>
                  </a:lnTo>
                  <a:lnTo>
                    <a:pt x="508" y="1611"/>
                  </a:lnTo>
                  <a:lnTo>
                    <a:pt x="484" y="1585"/>
                  </a:lnTo>
                  <a:lnTo>
                    <a:pt x="459" y="1556"/>
                  </a:lnTo>
                  <a:lnTo>
                    <a:pt x="432" y="1524"/>
                  </a:lnTo>
                  <a:lnTo>
                    <a:pt x="403" y="1489"/>
                  </a:lnTo>
                  <a:lnTo>
                    <a:pt x="374" y="1452"/>
                  </a:lnTo>
                  <a:lnTo>
                    <a:pt x="344" y="1413"/>
                  </a:lnTo>
                  <a:lnTo>
                    <a:pt x="313" y="1372"/>
                  </a:lnTo>
                  <a:lnTo>
                    <a:pt x="282" y="1329"/>
                  </a:lnTo>
                  <a:lnTo>
                    <a:pt x="251" y="1284"/>
                  </a:lnTo>
                  <a:lnTo>
                    <a:pt x="221" y="1237"/>
                  </a:lnTo>
                  <a:lnTo>
                    <a:pt x="192" y="1189"/>
                  </a:lnTo>
                  <a:lnTo>
                    <a:pt x="163" y="1139"/>
                  </a:lnTo>
                  <a:lnTo>
                    <a:pt x="136" y="1089"/>
                  </a:lnTo>
                  <a:lnTo>
                    <a:pt x="111" y="1037"/>
                  </a:lnTo>
                  <a:lnTo>
                    <a:pt x="87" y="984"/>
                  </a:lnTo>
                  <a:lnTo>
                    <a:pt x="66" y="931"/>
                  </a:lnTo>
                  <a:lnTo>
                    <a:pt x="46" y="877"/>
                  </a:lnTo>
                  <a:lnTo>
                    <a:pt x="30" y="822"/>
                  </a:lnTo>
                  <a:lnTo>
                    <a:pt x="17" y="768"/>
                  </a:lnTo>
                  <a:lnTo>
                    <a:pt x="7" y="712"/>
                  </a:lnTo>
                  <a:lnTo>
                    <a:pt x="2" y="657"/>
                  </a:lnTo>
                  <a:lnTo>
                    <a:pt x="0" y="603"/>
                  </a:lnTo>
                  <a:lnTo>
                    <a:pt x="2" y="541"/>
                  </a:lnTo>
                  <a:lnTo>
                    <a:pt x="12" y="481"/>
                  </a:lnTo>
                  <a:lnTo>
                    <a:pt x="26" y="423"/>
                  </a:lnTo>
                  <a:lnTo>
                    <a:pt x="46" y="367"/>
                  </a:lnTo>
                  <a:lnTo>
                    <a:pt x="71" y="315"/>
                  </a:lnTo>
                  <a:lnTo>
                    <a:pt x="101" y="265"/>
                  </a:lnTo>
                  <a:lnTo>
                    <a:pt x="136" y="219"/>
                  </a:lnTo>
                  <a:lnTo>
                    <a:pt x="173" y="177"/>
                  </a:lnTo>
                  <a:lnTo>
                    <a:pt x="217" y="137"/>
                  </a:lnTo>
                  <a:lnTo>
                    <a:pt x="262" y="102"/>
                  </a:lnTo>
                  <a:lnTo>
                    <a:pt x="312" y="72"/>
                  </a:lnTo>
                  <a:lnTo>
                    <a:pt x="363" y="47"/>
                  </a:lnTo>
                  <a:lnTo>
                    <a:pt x="418" y="27"/>
                  </a:lnTo>
                  <a:lnTo>
                    <a:pt x="476" y="12"/>
                  </a:lnTo>
                  <a:lnTo>
                    <a:pt x="535" y="3"/>
                  </a:lnTo>
                  <a:lnTo>
                    <a:pt x="5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93">
              <a:extLst>
                <a:ext uri="{FF2B5EF4-FFF2-40B4-BE49-F238E27FC236}">
                  <a16:creationId xmlns:a16="http://schemas.microsoft.com/office/drawing/2014/main" id="{1C16DB18-08A5-4D3F-BE2F-1904D327A3FF}"/>
                </a:ext>
              </a:extLst>
            </p:cNvPr>
            <p:cNvSpPr>
              <a:spLocks/>
            </p:cNvSpPr>
            <p:nvPr/>
          </p:nvSpPr>
          <p:spPr bwMode="auto">
            <a:xfrm>
              <a:off x="4663" y="2137"/>
              <a:ext cx="256" cy="415"/>
            </a:xfrm>
            <a:custGeom>
              <a:avLst/>
              <a:gdLst>
                <a:gd name="T0" fmla="*/ 675 w 1788"/>
                <a:gd name="T1" fmla="*/ 29 h 2904"/>
                <a:gd name="T2" fmla="*/ 844 w 1788"/>
                <a:gd name="T3" fmla="*/ 251 h 2904"/>
                <a:gd name="T4" fmla="*/ 1080 w 1788"/>
                <a:gd name="T5" fmla="*/ 536 h 2904"/>
                <a:gd name="T6" fmla="*/ 1206 w 1788"/>
                <a:gd name="T7" fmla="*/ 436 h 2904"/>
                <a:gd name="T8" fmla="*/ 1513 w 1788"/>
                <a:gd name="T9" fmla="*/ 396 h 2904"/>
                <a:gd name="T10" fmla="*/ 1609 w 1788"/>
                <a:gd name="T11" fmla="*/ 559 h 2904"/>
                <a:gd name="T12" fmla="*/ 1686 w 1788"/>
                <a:gd name="T13" fmla="*/ 733 h 2904"/>
                <a:gd name="T14" fmla="*/ 1742 w 1788"/>
                <a:gd name="T15" fmla="*/ 918 h 2904"/>
                <a:gd name="T16" fmla="*/ 1776 w 1788"/>
                <a:gd name="T17" fmla="*/ 1109 h 2904"/>
                <a:gd name="T18" fmla="*/ 1788 w 1788"/>
                <a:gd name="T19" fmla="*/ 1310 h 2904"/>
                <a:gd name="T20" fmla="*/ 1775 w 1788"/>
                <a:gd name="T21" fmla="*/ 1517 h 2904"/>
                <a:gd name="T22" fmla="*/ 1738 w 1788"/>
                <a:gd name="T23" fmla="*/ 1717 h 2904"/>
                <a:gd name="T24" fmla="*/ 1677 w 1788"/>
                <a:gd name="T25" fmla="*/ 1908 h 2904"/>
                <a:gd name="T26" fmla="*/ 1595 w 1788"/>
                <a:gd name="T27" fmla="*/ 2086 h 2904"/>
                <a:gd name="T28" fmla="*/ 1493 w 1788"/>
                <a:gd name="T29" fmla="*/ 2253 h 2904"/>
                <a:gd name="T30" fmla="*/ 1372 w 1788"/>
                <a:gd name="T31" fmla="*/ 2406 h 2904"/>
                <a:gd name="T32" fmla="*/ 1234 w 1788"/>
                <a:gd name="T33" fmla="*/ 2543 h 2904"/>
                <a:gd name="T34" fmla="*/ 1080 w 1788"/>
                <a:gd name="T35" fmla="*/ 2663 h 2904"/>
                <a:gd name="T36" fmla="*/ 914 w 1788"/>
                <a:gd name="T37" fmla="*/ 2765 h 2904"/>
                <a:gd name="T38" fmla="*/ 735 w 1788"/>
                <a:gd name="T39" fmla="*/ 2845 h 2904"/>
                <a:gd name="T40" fmla="*/ 545 w 1788"/>
                <a:gd name="T41" fmla="*/ 2904 h 2904"/>
                <a:gd name="T42" fmla="*/ 854 w 1788"/>
                <a:gd name="T43" fmla="*/ 2608 h 2904"/>
                <a:gd name="T44" fmla="*/ 1120 w 1788"/>
                <a:gd name="T45" fmla="*/ 2315 h 2904"/>
                <a:gd name="T46" fmla="*/ 1020 w 1788"/>
                <a:gd name="T47" fmla="*/ 1795 h 2904"/>
                <a:gd name="T48" fmla="*/ 788 w 1788"/>
                <a:gd name="T49" fmla="*/ 1616 h 2904"/>
                <a:gd name="T50" fmla="*/ 466 w 1788"/>
                <a:gd name="T51" fmla="*/ 1547 h 2904"/>
                <a:gd name="T52" fmla="*/ 256 w 1788"/>
                <a:gd name="T53" fmla="*/ 1492 h 2904"/>
                <a:gd name="T54" fmla="*/ 184 w 1788"/>
                <a:gd name="T55" fmla="*/ 1348 h 2904"/>
                <a:gd name="T56" fmla="*/ 31 w 1788"/>
                <a:gd name="T57" fmla="*/ 1416 h 2904"/>
                <a:gd name="T58" fmla="*/ 126 w 1788"/>
                <a:gd name="T59" fmla="*/ 1221 h 2904"/>
                <a:gd name="T60" fmla="*/ 326 w 1788"/>
                <a:gd name="T61" fmla="*/ 1282 h 2904"/>
                <a:gd name="T62" fmla="*/ 545 w 1788"/>
                <a:gd name="T63" fmla="*/ 942 h 2904"/>
                <a:gd name="T64" fmla="*/ 970 w 1788"/>
                <a:gd name="T65" fmla="*/ 825 h 2904"/>
                <a:gd name="T66" fmla="*/ 791 w 1788"/>
                <a:gd name="T67" fmla="*/ 549 h 2904"/>
                <a:gd name="T68" fmla="*/ 611 w 1788"/>
                <a:gd name="T69" fmla="*/ 402 h 2904"/>
                <a:gd name="T70" fmla="*/ 403 w 1788"/>
                <a:gd name="T71" fmla="*/ 341 h 2904"/>
                <a:gd name="T72" fmla="*/ 200 w 1788"/>
                <a:gd name="T73" fmla="*/ 479 h 2904"/>
                <a:gd name="T74" fmla="*/ 320 w 1788"/>
                <a:gd name="T75" fmla="*/ 341 h 2904"/>
                <a:gd name="T76" fmla="*/ 495 w 1788"/>
                <a:gd name="T77" fmla="*/ 203 h 2904"/>
                <a:gd name="T78" fmla="*/ 592 w 1788"/>
                <a:gd name="T79" fmla="*/ 328 h 2904"/>
                <a:gd name="T80" fmla="*/ 742 w 1788"/>
                <a:gd name="T81" fmla="*/ 305 h 2904"/>
                <a:gd name="T82" fmla="*/ 519 w 1788"/>
                <a:gd name="T83" fmla="*/ 70 h 29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88" h="2904">
                  <a:moveTo>
                    <a:pt x="522" y="0"/>
                  </a:moveTo>
                  <a:lnTo>
                    <a:pt x="675" y="29"/>
                  </a:lnTo>
                  <a:lnTo>
                    <a:pt x="804" y="147"/>
                  </a:lnTo>
                  <a:lnTo>
                    <a:pt x="844" y="251"/>
                  </a:lnTo>
                  <a:lnTo>
                    <a:pt x="874" y="348"/>
                  </a:lnTo>
                  <a:lnTo>
                    <a:pt x="1080" y="536"/>
                  </a:lnTo>
                  <a:lnTo>
                    <a:pt x="1133" y="553"/>
                  </a:lnTo>
                  <a:lnTo>
                    <a:pt x="1206" y="436"/>
                  </a:lnTo>
                  <a:lnTo>
                    <a:pt x="1466" y="412"/>
                  </a:lnTo>
                  <a:lnTo>
                    <a:pt x="1513" y="396"/>
                  </a:lnTo>
                  <a:lnTo>
                    <a:pt x="1564" y="476"/>
                  </a:lnTo>
                  <a:lnTo>
                    <a:pt x="1609" y="559"/>
                  </a:lnTo>
                  <a:lnTo>
                    <a:pt x="1649" y="645"/>
                  </a:lnTo>
                  <a:lnTo>
                    <a:pt x="1686" y="733"/>
                  </a:lnTo>
                  <a:lnTo>
                    <a:pt x="1716" y="824"/>
                  </a:lnTo>
                  <a:lnTo>
                    <a:pt x="1742" y="918"/>
                  </a:lnTo>
                  <a:lnTo>
                    <a:pt x="1762" y="1012"/>
                  </a:lnTo>
                  <a:lnTo>
                    <a:pt x="1776" y="1109"/>
                  </a:lnTo>
                  <a:lnTo>
                    <a:pt x="1785" y="1209"/>
                  </a:lnTo>
                  <a:lnTo>
                    <a:pt x="1788" y="1310"/>
                  </a:lnTo>
                  <a:lnTo>
                    <a:pt x="1785" y="1415"/>
                  </a:lnTo>
                  <a:lnTo>
                    <a:pt x="1775" y="1517"/>
                  </a:lnTo>
                  <a:lnTo>
                    <a:pt x="1759" y="1619"/>
                  </a:lnTo>
                  <a:lnTo>
                    <a:pt x="1738" y="1717"/>
                  </a:lnTo>
                  <a:lnTo>
                    <a:pt x="1711" y="1814"/>
                  </a:lnTo>
                  <a:lnTo>
                    <a:pt x="1677" y="1908"/>
                  </a:lnTo>
                  <a:lnTo>
                    <a:pt x="1638" y="1998"/>
                  </a:lnTo>
                  <a:lnTo>
                    <a:pt x="1595" y="2086"/>
                  </a:lnTo>
                  <a:lnTo>
                    <a:pt x="1546" y="2171"/>
                  </a:lnTo>
                  <a:lnTo>
                    <a:pt x="1493" y="2253"/>
                  </a:lnTo>
                  <a:lnTo>
                    <a:pt x="1434" y="2332"/>
                  </a:lnTo>
                  <a:lnTo>
                    <a:pt x="1372" y="2406"/>
                  </a:lnTo>
                  <a:lnTo>
                    <a:pt x="1305" y="2477"/>
                  </a:lnTo>
                  <a:lnTo>
                    <a:pt x="1234" y="2543"/>
                  </a:lnTo>
                  <a:lnTo>
                    <a:pt x="1159" y="2605"/>
                  </a:lnTo>
                  <a:lnTo>
                    <a:pt x="1080" y="2663"/>
                  </a:lnTo>
                  <a:lnTo>
                    <a:pt x="999" y="2717"/>
                  </a:lnTo>
                  <a:lnTo>
                    <a:pt x="914" y="2765"/>
                  </a:lnTo>
                  <a:lnTo>
                    <a:pt x="826" y="2807"/>
                  </a:lnTo>
                  <a:lnTo>
                    <a:pt x="735" y="2845"/>
                  </a:lnTo>
                  <a:lnTo>
                    <a:pt x="641" y="2877"/>
                  </a:lnTo>
                  <a:lnTo>
                    <a:pt x="545" y="2904"/>
                  </a:lnTo>
                  <a:lnTo>
                    <a:pt x="575" y="2795"/>
                  </a:lnTo>
                  <a:lnTo>
                    <a:pt x="854" y="2608"/>
                  </a:lnTo>
                  <a:lnTo>
                    <a:pt x="927" y="2406"/>
                  </a:lnTo>
                  <a:lnTo>
                    <a:pt x="1120" y="2315"/>
                  </a:lnTo>
                  <a:lnTo>
                    <a:pt x="1303" y="1962"/>
                  </a:lnTo>
                  <a:lnTo>
                    <a:pt x="1020" y="1795"/>
                  </a:lnTo>
                  <a:lnTo>
                    <a:pt x="874" y="1626"/>
                  </a:lnTo>
                  <a:lnTo>
                    <a:pt x="788" y="1616"/>
                  </a:lnTo>
                  <a:lnTo>
                    <a:pt x="615" y="1570"/>
                  </a:lnTo>
                  <a:lnTo>
                    <a:pt x="466" y="1547"/>
                  </a:lnTo>
                  <a:lnTo>
                    <a:pt x="336" y="1583"/>
                  </a:lnTo>
                  <a:lnTo>
                    <a:pt x="256" y="1492"/>
                  </a:lnTo>
                  <a:lnTo>
                    <a:pt x="176" y="1469"/>
                  </a:lnTo>
                  <a:lnTo>
                    <a:pt x="184" y="1348"/>
                  </a:lnTo>
                  <a:lnTo>
                    <a:pt x="88" y="1352"/>
                  </a:lnTo>
                  <a:lnTo>
                    <a:pt x="31" y="1416"/>
                  </a:lnTo>
                  <a:lnTo>
                    <a:pt x="0" y="1282"/>
                  </a:lnTo>
                  <a:lnTo>
                    <a:pt x="126" y="1221"/>
                  </a:lnTo>
                  <a:lnTo>
                    <a:pt x="256" y="1282"/>
                  </a:lnTo>
                  <a:lnTo>
                    <a:pt x="326" y="1282"/>
                  </a:lnTo>
                  <a:lnTo>
                    <a:pt x="351" y="1177"/>
                  </a:lnTo>
                  <a:lnTo>
                    <a:pt x="545" y="942"/>
                  </a:lnTo>
                  <a:lnTo>
                    <a:pt x="815" y="804"/>
                  </a:lnTo>
                  <a:lnTo>
                    <a:pt x="970" y="825"/>
                  </a:lnTo>
                  <a:lnTo>
                    <a:pt x="984" y="747"/>
                  </a:lnTo>
                  <a:lnTo>
                    <a:pt x="791" y="549"/>
                  </a:lnTo>
                  <a:lnTo>
                    <a:pt x="718" y="402"/>
                  </a:lnTo>
                  <a:lnTo>
                    <a:pt x="611" y="402"/>
                  </a:lnTo>
                  <a:lnTo>
                    <a:pt x="545" y="363"/>
                  </a:lnTo>
                  <a:lnTo>
                    <a:pt x="403" y="341"/>
                  </a:lnTo>
                  <a:lnTo>
                    <a:pt x="372" y="513"/>
                  </a:lnTo>
                  <a:lnTo>
                    <a:pt x="200" y="479"/>
                  </a:lnTo>
                  <a:lnTo>
                    <a:pt x="187" y="371"/>
                  </a:lnTo>
                  <a:lnTo>
                    <a:pt x="320" y="341"/>
                  </a:lnTo>
                  <a:lnTo>
                    <a:pt x="363" y="149"/>
                  </a:lnTo>
                  <a:lnTo>
                    <a:pt x="495" y="203"/>
                  </a:lnTo>
                  <a:lnTo>
                    <a:pt x="491" y="286"/>
                  </a:lnTo>
                  <a:lnTo>
                    <a:pt x="592" y="328"/>
                  </a:lnTo>
                  <a:lnTo>
                    <a:pt x="658" y="348"/>
                  </a:lnTo>
                  <a:lnTo>
                    <a:pt x="742" y="305"/>
                  </a:lnTo>
                  <a:lnTo>
                    <a:pt x="668" y="218"/>
                  </a:lnTo>
                  <a:lnTo>
                    <a:pt x="519" y="70"/>
                  </a:lnTo>
                  <a:lnTo>
                    <a:pt x="5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94">
              <a:extLst>
                <a:ext uri="{FF2B5EF4-FFF2-40B4-BE49-F238E27FC236}">
                  <a16:creationId xmlns:a16="http://schemas.microsoft.com/office/drawing/2014/main" id="{507A7E0F-2EDB-4570-B2A3-61539344B15A}"/>
                </a:ext>
              </a:extLst>
            </p:cNvPr>
            <p:cNvSpPr>
              <a:spLocks/>
            </p:cNvSpPr>
            <p:nvPr/>
          </p:nvSpPr>
          <p:spPr bwMode="auto">
            <a:xfrm>
              <a:off x="4455" y="2223"/>
              <a:ext cx="269" cy="336"/>
            </a:xfrm>
            <a:custGeom>
              <a:avLst/>
              <a:gdLst>
                <a:gd name="T0" fmla="*/ 184 w 1886"/>
                <a:gd name="T1" fmla="*/ 55 h 2349"/>
                <a:gd name="T2" fmla="*/ 238 w 1886"/>
                <a:gd name="T3" fmla="*/ 162 h 2349"/>
                <a:gd name="T4" fmla="*/ 298 w 1886"/>
                <a:gd name="T5" fmla="*/ 264 h 2349"/>
                <a:gd name="T6" fmla="*/ 360 w 1886"/>
                <a:gd name="T7" fmla="*/ 359 h 2349"/>
                <a:gd name="T8" fmla="*/ 424 w 1886"/>
                <a:gd name="T9" fmla="*/ 447 h 2349"/>
                <a:gd name="T10" fmla="*/ 486 w 1886"/>
                <a:gd name="T11" fmla="*/ 526 h 2349"/>
                <a:gd name="T12" fmla="*/ 543 w 1886"/>
                <a:gd name="T13" fmla="*/ 596 h 2349"/>
                <a:gd name="T14" fmla="*/ 595 w 1886"/>
                <a:gd name="T15" fmla="*/ 655 h 2349"/>
                <a:gd name="T16" fmla="*/ 639 w 1886"/>
                <a:gd name="T17" fmla="*/ 702 h 2349"/>
                <a:gd name="T18" fmla="*/ 671 w 1886"/>
                <a:gd name="T19" fmla="*/ 736 h 2349"/>
                <a:gd name="T20" fmla="*/ 692 w 1886"/>
                <a:gd name="T21" fmla="*/ 756 h 2349"/>
                <a:gd name="T22" fmla="*/ 772 w 1886"/>
                <a:gd name="T23" fmla="*/ 832 h 2349"/>
                <a:gd name="T24" fmla="*/ 849 w 1886"/>
                <a:gd name="T25" fmla="*/ 754 h 2349"/>
                <a:gd name="T26" fmla="*/ 870 w 1886"/>
                <a:gd name="T27" fmla="*/ 733 h 2349"/>
                <a:gd name="T28" fmla="*/ 903 w 1886"/>
                <a:gd name="T29" fmla="*/ 697 h 2349"/>
                <a:gd name="T30" fmla="*/ 947 w 1886"/>
                <a:gd name="T31" fmla="*/ 647 h 2349"/>
                <a:gd name="T32" fmla="*/ 1000 w 1886"/>
                <a:gd name="T33" fmla="*/ 585 h 2349"/>
                <a:gd name="T34" fmla="*/ 1211 w 1886"/>
                <a:gd name="T35" fmla="*/ 820 h 2349"/>
                <a:gd name="T36" fmla="*/ 1301 w 1886"/>
                <a:gd name="T37" fmla="*/ 898 h 2349"/>
                <a:gd name="T38" fmla="*/ 1693 w 1886"/>
                <a:gd name="T39" fmla="*/ 1082 h 2349"/>
                <a:gd name="T40" fmla="*/ 1693 w 1886"/>
                <a:gd name="T41" fmla="*/ 1344 h 2349"/>
                <a:gd name="T42" fmla="*/ 1812 w 1886"/>
                <a:gd name="T43" fmla="*/ 1568 h 2349"/>
                <a:gd name="T44" fmla="*/ 1818 w 1886"/>
                <a:gd name="T45" fmla="*/ 1589 h 2349"/>
                <a:gd name="T46" fmla="*/ 1828 w 1886"/>
                <a:gd name="T47" fmla="*/ 1625 h 2349"/>
                <a:gd name="T48" fmla="*/ 1842 w 1886"/>
                <a:gd name="T49" fmla="*/ 1670 h 2349"/>
                <a:gd name="T50" fmla="*/ 1855 w 1886"/>
                <a:gd name="T51" fmla="*/ 1719 h 2349"/>
                <a:gd name="T52" fmla="*/ 1869 w 1886"/>
                <a:gd name="T53" fmla="*/ 1765 h 2349"/>
                <a:gd name="T54" fmla="*/ 1879 w 1886"/>
                <a:gd name="T55" fmla="*/ 1802 h 2349"/>
                <a:gd name="T56" fmla="*/ 1885 w 1886"/>
                <a:gd name="T57" fmla="*/ 1826 h 2349"/>
                <a:gd name="T58" fmla="*/ 1885 w 1886"/>
                <a:gd name="T59" fmla="*/ 1835 h 2349"/>
                <a:gd name="T60" fmla="*/ 1879 w 1886"/>
                <a:gd name="T61" fmla="*/ 1862 h 2349"/>
                <a:gd name="T62" fmla="*/ 1869 w 1886"/>
                <a:gd name="T63" fmla="*/ 1905 h 2349"/>
                <a:gd name="T64" fmla="*/ 1855 w 1886"/>
                <a:gd name="T65" fmla="*/ 1959 h 2349"/>
                <a:gd name="T66" fmla="*/ 1842 w 1886"/>
                <a:gd name="T67" fmla="*/ 2014 h 2349"/>
                <a:gd name="T68" fmla="*/ 1828 w 1886"/>
                <a:gd name="T69" fmla="*/ 2067 h 2349"/>
                <a:gd name="T70" fmla="*/ 1818 w 1886"/>
                <a:gd name="T71" fmla="*/ 2108 h 2349"/>
                <a:gd name="T72" fmla="*/ 1812 w 1886"/>
                <a:gd name="T73" fmla="*/ 2132 h 2349"/>
                <a:gd name="T74" fmla="*/ 1828 w 1886"/>
                <a:gd name="T75" fmla="*/ 2335 h 2349"/>
                <a:gd name="T76" fmla="*/ 1693 w 1886"/>
                <a:gd name="T77" fmla="*/ 2347 h 2349"/>
                <a:gd name="T78" fmla="*/ 1517 w 1886"/>
                <a:gd name="T79" fmla="*/ 2345 h 2349"/>
                <a:gd name="T80" fmla="*/ 1310 w 1886"/>
                <a:gd name="T81" fmla="*/ 2317 h 2349"/>
                <a:gd name="T82" fmla="*/ 1110 w 1886"/>
                <a:gd name="T83" fmla="*/ 2265 h 2349"/>
                <a:gd name="T84" fmla="*/ 923 w 1886"/>
                <a:gd name="T85" fmla="*/ 2188 h 2349"/>
                <a:gd name="T86" fmla="*/ 748 w 1886"/>
                <a:gd name="T87" fmla="*/ 2089 h 2349"/>
                <a:gd name="T88" fmla="*/ 586 w 1886"/>
                <a:gd name="T89" fmla="*/ 1970 h 2349"/>
                <a:gd name="T90" fmla="*/ 441 w 1886"/>
                <a:gd name="T91" fmla="*/ 1831 h 2349"/>
                <a:gd name="T92" fmla="*/ 314 w 1886"/>
                <a:gd name="T93" fmla="*/ 1676 h 2349"/>
                <a:gd name="T94" fmla="*/ 205 w 1886"/>
                <a:gd name="T95" fmla="*/ 1506 h 2349"/>
                <a:gd name="T96" fmla="*/ 118 w 1886"/>
                <a:gd name="T97" fmla="*/ 1322 h 2349"/>
                <a:gd name="T98" fmla="*/ 54 w 1886"/>
                <a:gd name="T99" fmla="*/ 1127 h 2349"/>
                <a:gd name="T100" fmla="*/ 14 w 1886"/>
                <a:gd name="T101" fmla="*/ 921 h 2349"/>
                <a:gd name="T102" fmla="*/ 0 w 1886"/>
                <a:gd name="T103" fmla="*/ 707 h 2349"/>
                <a:gd name="T104" fmla="*/ 11 w 1886"/>
                <a:gd name="T105" fmla="*/ 521 h 2349"/>
                <a:gd name="T106" fmla="*/ 42 w 1886"/>
                <a:gd name="T107" fmla="*/ 340 h 2349"/>
                <a:gd name="T108" fmla="*/ 93 w 1886"/>
                <a:gd name="T109" fmla="*/ 166 h 2349"/>
                <a:gd name="T110" fmla="*/ 161 w 1886"/>
                <a:gd name="T111" fmla="*/ 0 h 2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86" h="2349">
                  <a:moveTo>
                    <a:pt x="161" y="0"/>
                  </a:moveTo>
                  <a:lnTo>
                    <a:pt x="184" y="55"/>
                  </a:lnTo>
                  <a:lnTo>
                    <a:pt x="211" y="110"/>
                  </a:lnTo>
                  <a:lnTo>
                    <a:pt x="238" y="162"/>
                  </a:lnTo>
                  <a:lnTo>
                    <a:pt x="268" y="214"/>
                  </a:lnTo>
                  <a:lnTo>
                    <a:pt x="298" y="264"/>
                  </a:lnTo>
                  <a:lnTo>
                    <a:pt x="329" y="312"/>
                  </a:lnTo>
                  <a:lnTo>
                    <a:pt x="360" y="359"/>
                  </a:lnTo>
                  <a:lnTo>
                    <a:pt x="393" y="404"/>
                  </a:lnTo>
                  <a:lnTo>
                    <a:pt x="424" y="447"/>
                  </a:lnTo>
                  <a:lnTo>
                    <a:pt x="455" y="488"/>
                  </a:lnTo>
                  <a:lnTo>
                    <a:pt x="486" y="526"/>
                  </a:lnTo>
                  <a:lnTo>
                    <a:pt x="515" y="562"/>
                  </a:lnTo>
                  <a:lnTo>
                    <a:pt x="543" y="596"/>
                  </a:lnTo>
                  <a:lnTo>
                    <a:pt x="570" y="626"/>
                  </a:lnTo>
                  <a:lnTo>
                    <a:pt x="595" y="655"/>
                  </a:lnTo>
                  <a:lnTo>
                    <a:pt x="618" y="680"/>
                  </a:lnTo>
                  <a:lnTo>
                    <a:pt x="639" y="702"/>
                  </a:lnTo>
                  <a:lnTo>
                    <a:pt x="656" y="721"/>
                  </a:lnTo>
                  <a:lnTo>
                    <a:pt x="671" y="736"/>
                  </a:lnTo>
                  <a:lnTo>
                    <a:pt x="683" y="748"/>
                  </a:lnTo>
                  <a:lnTo>
                    <a:pt x="692" y="756"/>
                  </a:lnTo>
                  <a:lnTo>
                    <a:pt x="696" y="760"/>
                  </a:lnTo>
                  <a:lnTo>
                    <a:pt x="772" y="832"/>
                  </a:lnTo>
                  <a:lnTo>
                    <a:pt x="845" y="759"/>
                  </a:lnTo>
                  <a:lnTo>
                    <a:pt x="849" y="754"/>
                  </a:lnTo>
                  <a:lnTo>
                    <a:pt x="858" y="745"/>
                  </a:lnTo>
                  <a:lnTo>
                    <a:pt x="870" y="733"/>
                  </a:lnTo>
                  <a:lnTo>
                    <a:pt x="885" y="717"/>
                  </a:lnTo>
                  <a:lnTo>
                    <a:pt x="903" y="697"/>
                  </a:lnTo>
                  <a:lnTo>
                    <a:pt x="925" y="673"/>
                  </a:lnTo>
                  <a:lnTo>
                    <a:pt x="947" y="647"/>
                  </a:lnTo>
                  <a:lnTo>
                    <a:pt x="973" y="618"/>
                  </a:lnTo>
                  <a:lnTo>
                    <a:pt x="1000" y="585"/>
                  </a:lnTo>
                  <a:lnTo>
                    <a:pt x="1172" y="820"/>
                  </a:lnTo>
                  <a:lnTo>
                    <a:pt x="1211" y="820"/>
                  </a:lnTo>
                  <a:lnTo>
                    <a:pt x="1211" y="707"/>
                  </a:lnTo>
                  <a:lnTo>
                    <a:pt x="1301" y="898"/>
                  </a:lnTo>
                  <a:lnTo>
                    <a:pt x="1571" y="958"/>
                  </a:lnTo>
                  <a:lnTo>
                    <a:pt x="1693" y="1082"/>
                  </a:lnTo>
                  <a:lnTo>
                    <a:pt x="1801" y="1115"/>
                  </a:lnTo>
                  <a:lnTo>
                    <a:pt x="1693" y="1344"/>
                  </a:lnTo>
                  <a:lnTo>
                    <a:pt x="1811" y="1565"/>
                  </a:lnTo>
                  <a:lnTo>
                    <a:pt x="1812" y="1568"/>
                  </a:lnTo>
                  <a:lnTo>
                    <a:pt x="1814" y="1576"/>
                  </a:lnTo>
                  <a:lnTo>
                    <a:pt x="1818" y="1589"/>
                  </a:lnTo>
                  <a:lnTo>
                    <a:pt x="1823" y="1605"/>
                  </a:lnTo>
                  <a:lnTo>
                    <a:pt x="1828" y="1625"/>
                  </a:lnTo>
                  <a:lnTo>
                    <a:pt x="1835" y="1647"/>
                  </a:lnTo>
                  <a:lnTo>
                    <a:pt x="1842" y="1670"/>
                  </a:lnTo>
                  <a:lnTo>
                    <a:pt x="1849" y="1694"/>
                  </a:lnTo>
                  <a:lnTo>
                    <a:pt x="1855" y="1719"/>
                  </a:lnTo>
                  <a:lnTo>
                    <a:pt x="1863" y="1742"/>
                  </a:lnTo>
                  <a:lnTo>
                    <a:pt x="1869" y="1765"/>
                  </a:lnTo>
                  <a:lnTo>
                    <a:pt x="1875" y="1784"/>
                  </a:lnTo>
                  <a:lnTo>
                    <a:pt x="1879" y="1802"/>
                  </a:lnTo>
                  <a:lnTo>
                    <a:pt x="1883" y="1816"/>
                  </a:lnTo>
                  <a:lnTo>
                    <a:pt x="1885" y="1826"/>
                  </a:lnTo>
                  <a:lnTo>
                    <a:pt x="1886" y="1830"/>
                  </a:lnTo>
                  <a:lnTo>
                    <a:pt x="1885" y="1835"/>
                  </a:lnTo>
                  <a:lnTo>
                    <a:pt x="1883" y="1846"/>
                  </a:lnTo>
                  <a:lnTo>
                    <a:pt x="1879" y="1862"/>
                  </a:lnTo>
                  <a:lnTo>
                    <a:pt x="1875" y="1882"/>
                  </a:lnTo>
                  <a:lnTo>
                    <a:pt x="1869" y="1905"/>
                  </a:lnTo>
                  <a:lnTo>
                    <a:pt x="1863" y="1931"/>
                  </a:lnTo>
                  <a:lnTo>
                    <a:pt x="1855" y="1959"/>
                  </a:lnTo>
                  <a:lnTo>
                    <a:pt x="1849" y="1987"/>
                  </a:lnTo>
                  <a:lnTo>
                    <a:pt x="1842" y="2014"/>
                  </a:lnTo>
                  <a:lnTo>
                    <a:pt x="1835" y="2042"/>
                  </a:lnTo>
                  <a:lnTo>
                    <a:pt x="1828" y="2067"/>
                  </a:lnTo>
                  <a:lnTo>
                    <a:pt x="1823" y="2089"/>
                  </a:lnTo>
                  <a:lnTo>
                    <a:pt x="1818" y="2108"/>
                  </a:lnTo>
                  <a:lnTo>
                    <a:pt x="1814" y="2123"/>
                  </a:lnTo>
                  <a:lnTo>
                    <a:pt x="1812" y="2132"/>
                  </a:lnTo>
                  <a:lnTo>
                    <a:pt x="1811" y="2135"/>
                  </a:lnTo>
                  <a:lnTo>
                    <a:pt x="1828" y="2335"/>
                  </a:lnTo>
                  <a:lnTo>
                    <a:pt x="1761" y="2341"/>
                  </a:lnTo>
                  <a:lnTo>
                    <a:pt x="1693" y="2347"/>
                  </a:lnTo>
                  <a:lnTo>
                    <a:pt x="1624" y="2349"/>
                  </a:lnTo>
                  <a:lnTo>
                    <a:pt x="1517" y="2345"/>
                  </a:lnTo>
                  <a:lnTo>
                    <a:pt x="1413" y="2335"/>
                  </a:lnTo>
                  <a:lnTo>
                    <a:pt x="1310" y="2317"/>
                  </a:lnTo>
                  <a:lnTo>
                    <a:pt x="1209" y="2294"/>
                  </a:lnTo>
                  <a:lnTo>
                    <a:pt x="1110" y="2265"/>
                  </a:lnTo>
                  <a:lnTo>
                    <a:pt x="1015" y="2229"/>
                  </a:lnTo>
                  <a:lnTo>
                    <a:pt x="923" y="2188"/>
                  </a:lnTo>
                  <a:lnTo>
                    <a:pt x="833" y="2141"/>
                  </a:lnTo>
                  <a:lnTo>
                    <a:pt x="748" y="2089"/>
                  </a:lnTo>
                  <a:lnTo>
                    <a:pt x="665" y="2032"/>
                  </a:lnTo>
                  <a:lnTo>
                    <a:pt x="586" y="1970"/>
                  </a:lnTo>
                  <a:lnTo>
                    <a:pt x="511" y="1903"/>
                  </a:lnTo>
                  <a:lnTo>
                    <a:pt x="441" y="1831"/>
                  </a:lnTo>
                  <a:lnTo>
                    <a:pt x="375" y="1756"/>
                  </a:lnTo>
                  <a:lnTo>
                    <a:pt x="314" y="1676"/>
                  </a:lnTo>
                  <a:lnTo>
                    <a:pt x="257" y="1593"/>
                  </a:lnTo>
                  <a:lnTo>
                    <a:pt x="205" y="1506"/>
                  </a:lnTo>
                  <a:lnTo>
                    <a:pt x="159" y="1416"/>
                  </a:lnTo>
                  <a:lnTo>
                    <a:pt x="118" y="1322"/>
                  </a:lnTo>
                  <a:lnTo>
                    <a:pt x="83" y="1226"/>
                  </a:lnTo>
                  <a:lnTo>
                    <a:pt x="54" y="1127"/>
                  </a:lnTo>
                  <a:lnTo>
                    <a:pt x="30" y="1025"/>
                  </a:lnTo>
                  <a:lnTo>
                    <a:pt x="14" y="921"/>
                  </a:lnTo>
                  <a:lnTo>
                    <a:pt x="3" y="815"/>
                  </a:lnTo>
                  <a:lnTo>
                    <a:pt x="0" y="707"/>
                  </a:lnTo>
                  <a:lnTo>
                    <a:pt x="3" y="613"/>
                  </a:lnTo>
                  <a:lnTo>
                    <a:pt x="11" y="521"/>
                  </a:lnTo>
                  <a:lnTo>
                    <a:pt x="24" y="429"/>
                  </a:lnTo>
                  <a:lnTo>
                    <a:pt x="42" y="340"/>
                  </a:lnTo>
                  <a:lnTo>
                    <a:pt x="65" y="251"/>
                  </a:lnTo>
                  <a:lnTo>
                    <a:pt x="93" y="166"/>
                  </a:lnTo>
                  <a:lnTo>
                    <a:pt x="124" y="82"/>
                  </a:lnTo>
                  <a:lnTo>
                    <a:pt x="1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95">
              <a:extLst>
                <a:ext uri="{FF2B5EF4-FFF2-40B4-BE49-F238E27FC236}">
                  <a16:creationId xmlns:a16="http://schemas.microsoft.com/office/drawing/2014/main" id="{53C40F8F-E62D-4A05-AE55-0D99E79CCABC}"/>
                </a:ext>
              </a:extLst>
            </p:cNvPr>
            <p:cNvSpPr>
              <a:spLocks noEditPoints="1"/>
            </p:cNvSpPr>
            <p:nvPr/>
          </p:nvSpPr>
          <p:spPr bwMode="auto">
            <a:xfrm>
              <a:off x="4639" y="2090"/>
              <a:ext cx="147" cy="53"/>
            </a:xfrm>
            <a:custGeom>
              <a:avLst/>
              <a:gdLst>
                <a:gd name="T0" fmla="*/ 572 w 1029"/>
                <a:gd name="T1" fmla="*/ 71 h 374"/>
                <a:gd name="T2" fmla="*/ 406 w 1029"/>
                <a:gd name="T3" fmla="*/ 164 h 374"/>
                <a:gd name="T4" fmla="*/ 311 w 1029"/>
                <a:gd name="T5" fmla="*/ 224 h 374"/>
                <a:gd name="T6" fmla="*/ 377 w 1029"/>
                <a:gd name="T7" fmla="*/ 267 h 374"/>
                <a:gd name="T8" fmla="*/ 524 w 1029"/>
                <a:gd name="T9" fmla="*/ 252 h 374"/>
                <a:gd name="T10" fmla="*/ 678 w 1029"/>
                <a:gd name="T11" fmla="*/ 133 h 374"/>
                <a:gd name="T12" fmla="*/ 572 w 1029"/>
                <a:gd name="T13" fmla="*/ 71 h 374"/>
                <a:gd name="T14" fmla="*/ 337 w 1029"/>
                <a:gd name="T15" fmla="*/ 0 h 374"/>
                <a:gd name="T16" fmla="*/ 430 w 1029"/>
                <a:gd name="T17" fmla="*/ 3 h 374"/>
                <a:gd name="T18" fmla="*/ 521 w 1029"/>
                <a:gd name="T19" fmla="*/ 11 h 374"/>
                <a:gd name="T20" fmla="*/ 609 w 1029"/>
                <a:gd name="T21" fmla="*/ 24 h 374"/>
                <a:gd name="T22" fmla="*/ 698 w 1029"/>
                <a:gd name="T23" fmla="*/ 42 h 374"/>
                <a:gd name="T24" fmla="*/ 783 w 1029"/>
                <a:gd name="T25" fmla="*/ 64 h 374"/>
                <a:gd name="T26" fmla="*/ 867 w 1029"/>
                <a:gd name="T27" fmla="*/ 92 h 374"/>
                <a:gd name="T28" fmla="*/ 949 w 1029"/>
                <a:gd name="T29" fmla="*/ 123 h 374"/>
                <a:gd name="T30" fmla="*/ 1029 w 1029"/>
                <a:gd name="T31" fmla="*/ 158 h 374"/>
                <a:gd name="T32" fmla="*/ 971 w 1029"/>
                <a:gd name="T33" fmla="*/ 167 h 374"/>
                <a:gd name="T34" fmla="*/ 811 w 1029"/>
                <a:gd name="T35" fmla="*/ 143 h 374"/>
                <a:gd name="T36" fmla="*/ 699 w 1029"/>
                <a:gd name="T37" fmla="*/ 219 h 374"/>
                <a:gd name="T38" fmla="*/ 619 w 1029"/>
                <a:gd name="T39" fmla="*/ 308 h 374"/>
                <a:gd name="T40" fmla="*/ 329 w 1029"/>
                <a:gd name="T41" fmla="*/ 335 h 374"/>
                <a:gd name="T42" fmla="*/ 209 w 1029"/>
                <a:gd name="T43" fmla="*/ 315 h 374"/>
                <a:gd name="T44" fmla="*/ 172 w 1029"/>
                <a:gd name="T45" fmla="*/ 374 h 374"/>
                <a:gd name="T46" fmla="*/ 156 w 1029"/>
                <a:gd name="T47" fmla="*/ 312 h 374"/>
                <a:gd name="T48" fmla="*/ 135 w 1029"/>
                <a:gd name="T49" fmla="*/ 251 h 374"/>
                <a:gd name="T50" fmla="*/ 108 w 1029"/>
                <a:gd name="T51" fmla="*/ 193 h 374"/>
                <a:gd name="T52" fmla="*/ 77 w 1029"/>
                <a:gd name="T53" fmla="*/ 137 h 374"/>
                <a:gd name="T54" fmla="*/ 41 w 1029"/>
                <a:gd name="T55" fmla="*/ 86 h 374"/>
                <a:gd name="T56" fmla="*/ 0 w 1029"/>
                <a:gd name="T57" fmla="*/ 37 h 374"/>
                <a:gd name="T58" fmla="*/ 84 w 1029"/>
                <a:gd name="T59" fmla="*/ 22 h 374"/>
                <a:gd name="T60" fmla="*/ 167 w 1029"/>
                <a:gd name="T61" fmla="*/ 10 h 374"/>
                <a:gd name="T62" fmla="*/ 251 w 1029"/>
                <a:gd name="T63" fmla="*/ 3 h 374"/>
                <a:gd name="T64" fmla="*/ 337 w 1029"/>
                <a:gd name="T65" fmla="*/ 0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29" h="374">
                  <a:moveTo>
                    <a:pt x="572" y="71"/>
                  </a:moveTo>
                  <a:lnTo>
                    <a:pt x="406" y="164"/>
                  </a:lnTo>
                  <a:lnTo>
                    <a:pt x="311" y="224"/>
                  </a:lnTo>
                  <a:lnTo>
                    <a:pt x="377" y="267"/>
                  </a:lnTo>
                  <a:lnTo>
                    <a:pt x="524" y="252"/>
                  </a:lnTo>
                  <a:lnTo>
                    <a:pt x="678" y="133"/>
                  </a:lnTo>
                  <a:lnTo>
                    <a:pt x="572" y="71"/>
                  </a:lnTo>
                  <a:close/>
                  <a:moveTo>
                    <a:pt x="337" y="0"/>
                  </a:moveTo>
                  <a:lnTo>
                    <a:pt x="430" y="3"/>
                  </a:lnTo>
                  <a:lnTo>
                    <a:pt x="521" y="11"/>
                  </a:lnTo>
                  <a:lnTo>
                    <a:pt x="609" y="24"/>
                  </a:lnTo>
                  <a:lnTo>
                    <a:pt x="698" y="42"/>
                  </a:lnTo>
                  <a:lnTo>
                    <a:pt x="783" y="64"/>
                  </a:lnTo>
                  <a:lnTo>
                    <a:pt x="867" y="92"/>
                  </a:lnTo>
                  <a:lnTo>
                    <a:pt x="949" y="123"/>
                  </a:lnTo>
                  <a:lnTo>
                    <a:pt x="1029" y="158"/>
                  </a:lnTo>
                  <a:lnTo>
                    <a:pt x="971" y="167"/>
                  </a:lnTo>
                  <a:lnTo>
                    <a:pt x="811" y="143"/>
                  </a:lnTo>
                  <a:lnTo>
                    <a:pt x="699" y="219"/>
                  </a:lnTo>
                  <a:lnTo>
                    <a:pt x="619" y="308"/>
                  </a:lnTo>
                  <a:lnTo>
                    <a:pt x="329" y="335"/>
                  </a:lnTo>
                  <a:lnTo>
                    <a:pt x="209" y="315"/>
                  </a:lnTo>
                  <a:lnTo>
                    <a:pt x="172" y="374"/>
                  </a:lnTo>
                  <a:lnTo>
                    <a:pt x="156" y="312"/>
                  </a:lnTo>
                  <a:lnTo>
                    <a:pt x="135" y="251"/>
                  </a:lnTo>
                  <a:lnTo>
                    <a:pt x="108" y="193"/>
                  </a:lnTo>
                  <a:lnTo>
                    <a:pt x="77" y="137"/>
                  </a:lnTo>
                  <a:lnTo>
                    <a:pt x="41" y="86"/>
                  </a:lnTo>
                  <a:lnTo>
                    <a:pt x="0" y="37"/>
                  </a:lnTo>
                  <a:lnTo>
                    <a:pt x="84" y="22"/>
                  </a:lnTo>
                  <a:lnTo>
                    <a:pt x="167" y="10"/>
                  </a:lnTo>
                  <a:lnTo>
                    <a:pt x="251" y="3"/>
                  </a:lnTo>
                  <a:lnTo>
                    <a:pt x="3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0" name="TextBox 19">
            <a:extLst>
              <a:ext uri="{FF2B5EF4-FFF2-40B4-BE49-F238E27FC236}">
                <a16:creationId xmlns:a16="http://schemas.microsoft.com/office/drawing/2014/main" id="{BC0EF70E-2769-45AA-ABAC-432AD8CEDD6F}"/>
              </a:ext>
            </a:extLst>
          </p:cNvPr>
          <p:cNvSpPr txBox="1"/>
          <p:nvPr/>
        </p:nvSpPr>
        <p:spPr>
          <a:xfrm>
            <a:off x="6096000" y="1376968"/>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Addition Being Used In</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Health Care</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21" name="Rectangle 20">
            <a:extLst>
              <a:ext uri="{FF2B5EF4-FFF2-40B4-BE49-F238E27FC236}">
                <a16:creationId xmlns:a16="http://schemas.microsoft.com/office/drawing/2014/main" id="{6363C3A0-FE91-4158-A22A-45975E7B619F}"/>
              </a:ext>
            </a:extLst>
          </p:cNvPr>
          <p:cNvSpPr/>
          <p:nvPr/>
        </p:nvSpPr>
        <p:spPr>
          <a:xfrm>
            <a:off x="6096000" y="984213"/>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22" name="Rectangle 21">
            <a:extLst>
              <a:ext uri="{FF2B5EF4-FFF2-40B4-BE49-F238E27FC236}">
                <a16:creationId xmlns:a16="http://schemas.microsoft.com/office/drawing/2014/main" id="{5A71DF48-B9C7-4B60-B39D-AF718C7028B6}"/>
              </a:ext>
            </a:extLst>
          </p:cNvPr>
          <p:cNvSpPr/>
          <p:nvPr/>
        </p:nvSpPr>
        <p:spPr>
          <a:xfrm>
            <a:off x="6096000" y="2763659"/>
            <a:ext cx="5083631" cy="827662"/>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1100" dirty="0">
              <a:solidFill>
                <a:schemeClr val="bg1">
                  <a:lumMod val="50000"/>
                </a:schemeClr>
              </a:solidFill>
              <a:latin typeface="DauphinPlain"/>
            </a:endParaRPr>
          </a:p>
        </p:txBody>
      </p:sp>
      <p:pic>
        <p:nvPicPr>
          <p:cNvPr id="10" name="Picture Placeholder 9">
            <a:extLst>
              <a:ext uri="{FF2B5EF4-FFF2-40B4-BE49-F238E27FC236}">
                <a16:creationId xmlns:a16="http://schemas.microsoft.com/office/drawing/2014/main" id="{6931FA81-0938-4368-B027-542467ED797D}"/>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12156" r="12156"/>
          <a:stretch>
            <a:fillRect/>
          </a:stretch>
        </p:blipFill>
        <p:spPr/>
      </p:pic>
    </p:spTree>
    <p:extLst>
      <p:ext uri="{BB962C8B-B14F-4D97-AF65-F5344CB8AC3E}">
        <p14:creationId xmlns:p14="http://schemas.microsoft.com/office/powerpoint/2010/main" val="225779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up)">
                                      <p:cBhvr>
                                        <p:cTn id="7" dur="500"/>
                                        <p:tgtEl>
                                          <p:spTgt spid="12">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21">
                                            <p:txEl>
                                              <p:pRg st="0" end="0"/>
                                            </p:txEl>
                                          </p:spTgt>
                                        </p:tgtEl>
                                        <p:attrNameLst>
                                          <p:attrName>style.visibility</p:attrName>
                                        </p:attrNameLst>
                                      </p:cBhvr>
                                      <p:to>
                                        <p:strVal val="visible"/>
                                      </p:to>
                                    </p:set>
                                    <p:animEffect transition="in" filter="wipe(up)">
                                      <p:cBhvr>
                                        <p:cTn id="15" dur="500"/>
                                        <p:tgtEl>
                                          <p:spTgt spid="21">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22">
                                            <p:txEl>
                                              <p:pRg st="0" end="0"/>
                                            </p:txEl>
                                          </p:spTgt>
                                        </p:tgtEl>
                                        <p:attrNameLst>
                                          <p:attrName>style.visibility</p:attrName>
                                        </p:attrNameLst>
                                      </p:cBhvr>
                                      <p:to>
                                        <p:strVal val="visible"/>
                                      </p:to>
                                    </p:set>
                                    <p:animEffect transition="in" filter="wipe(up)">
                                      <p:cBhvr>
                                        <p:cTn id="19" dur="5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84893F8-1288-4252-B044-E583CDFE96EE}"/>
              </a:ext>
            </a:extLst>
          </p:cNvPr>
          <p:cNvSpPr txBox="1"/>
          <p:nvPr/>
        </p:nvSpPr>
        <p:spPr>
          <a:xfrm>
            <a:off x="1229045" y="2593960"/>
            <a:ext cx="2694026" cy="658790"/>
          </a:xfrm>
          <a:prstGeom prst="rect">
            <a:avLst/>
          </a:prstGeom>
          <a:noFill/>
        </p:spPr>
        <p:txBody>
          <a:bodyPr wrap="square" rtlCol="0">
            <a:spAutoFit/>
          </a:bodyPr>
          <a:lstStyle/>
          <a:p>
            <a:r>
              <a:rPr lang="en-US" sz="20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Pandemic In Our</a:t>
            </a:r>
          </a:p>
          <a:p>
            <a:r>
              <a:rPr lang="en-US" sz="20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Visionary</a:t>
            </a:r>
            <a:r>
              <a:rPr lang="en-US" sz="20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0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8" name="Rectangle: Rounded Corners 11">
            <a:extLst>
              <a:ext uri="{FF2B5EF4-FFF2-40B4-BE49-F238E27FC236}">
                <a16:creationId xmlns:a16="http://schemas.microsoft.com/office/drawing/2014/main" id="{9DA8AFF5-2F17-457F-BD3D-0DAC548D6951}"/>
              </a:ext>
            </a:extLst>
          </p:cNvPr>
          <p:cNvSpPr/>
          <p:nvPr/>
        </p:nvSpPr>
        <p:spPr>
          <a:xfrm>
            <a:off x="2988515" y="5824905"/>
            <a:ext cx="934556" cy="238404"/>
          </a:xfrm>
          <a:prstGeom prst="round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Read More . . .</a:t>
            </a:r>
            <a:endParaRPr lang="en-US" sz="8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Box 10">
            <a:extLst>
              <a:ext uri="{FF2B5EF4-FFF2-40B4-BE49-F238E27FC236}">
                <a16:creationId xmlns:a16="http://schemas.microsoft.com/office/drawing/2014/main" id="{EF46A5CF-B63B-45F3-BACA-735D0312DB17}"/>
              </a:ext>
            </a:extLst>
          </p:cNvPr>
          <p:cNvSpPr txBox="1"/>
          <p:nvPr/>
        </p:nvSpPr>
        <p:spPr>
          <a:xfrm>
            <a:off x="4770854" y="2593960"/>
            <a:ext cx="2694026" cy="658790"/>
          </a:xfrm>
          <a:prstGeom prst="rect">
            <a:avLst/>
          </a:prstGeom>
          <a:noFill/>
        </p:spPr>
        <p:txBody>
          <a:bodyPr wrap="square" rtlCol="0">
            <a:spAutoFit/>
          </a:bodyPr>
          <a:lstStyle/>
          <a:p>
            <a:r>
              <a:rPr lang="en-US" sz="20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Pandemic In Our</a:t>
            </a:r>
          </a:p>
          <a:p>
            <a:r>
              <a:rPr lang="en-US" sz="20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Visionary</a:t>
            </a:r>
            <a:r>
              <a:rPr lang="en-US" sz="20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0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2" name="Rectangle: Rounded Corners 11">
            <a:extLst>
              <a:ext uri="{FF2B5EF4-FFF2-40B4-BE49-F238E27FC236}">
                <a16:creationId xmlns:a16="http://schemas.microsoft.com/office/drawing/2014/main" id="{B0C5FA8E-3707-4BE6-AE9F-81C25DFD59D1}"/>
              </a:ext>
            </a:extLst>
          </p:cNvPr>
          <p:cNvSpPr/>
          <p:nvPr/>
        </p:nvSpPr>
        <p:spPr>
          <a:xfrm>
            <a:off x="6530323" y="5824905"/>
            <a:ext cx="934556" cy="238404"/>
          </a:xfrm>
          <a:prstGeom prst="round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Read More . . .</a:t>
            </a:r>
            <a:endParaRPr lang="en-US" sz="8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TextBox 14">
            <a:extLst>
              <a:ext uri="{FF2B5EF4-FFF2-40B4-BE49-F238E27FC236}">
                <a16:creationId xmlns:a16="http://schemas.microsoft.com/office/drawing/2014/main" id="{F71380BD-D995-4C7D-862D-4F197E0605BC}"/>
              </a:ext>
            </a:extLst>
          </p:cNvPr>
          <p:cNvSpPr txBox="1"/>
          <p:nvPr/>
        </p:nvSpPr>
        <p:spPr>
          <a:xfrm>
            <a:off x="8282784" y="2593960"/>
            <a:ext cx="2694026" cy="658790"/>
          </a:xfrm>
          <a:prstGeom prst="rect">
            <a:avLst/>
          </a:prstGeom>
          <a:noFill/>
        </p:spPr>
        <p:txBody>
          <a:bodyPr wrap="square" rtlCol="0">
            <a:spAutoFit/>
          </a:bodyPr>
          <a:lstStyle/>
          <a:p>
            <a:r>
              <a:rPr lang="en-US" sz="20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Pandemic In Our</a:t>
            </a:r>
          </a:p>
          <a:p>
            <a:r>
              <a:rPr lang="en-US" sz="20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Visionary</a:t>
            </a:r>
            <a:r>
              <a:rPr lang="en-US" sz="20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0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6" name="Rectangle: Rounded Corners 15">
            <a:extLst>
              <a:ext uri="{FF2B5EF4-FFF2-40B4-BE49-F238E27FC236}">
                <a16:creationId xmlns:a16="http://schemas.microsoft.com/office/drawing/2014/main" id="{EACA1523-C1A4-4C55-86BA-53D5F7C1F779}"/>
              </a:ext>
            </a:extLst>
          </p:cNvPr>
          <p:cNvSpPr/>
          <p:nvPr/>
        </p:nvSpPr>
        <p:spPr>
          <a:xfrm>
            <a:off x="10042253" y="5824905"/>
            <a:ext cx="934556" cy="238404"/>
          </a:xfrm>
          <a:prstGeom prst="round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Read More . . .</a:t>
            </a:r>
            <a:endParaRPr lang="en-US" sz="8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7" name="TextBox 16">
            <a:extLst>
              <a:ext uri="{FF2B5EF4-FFF2-40B4-BE49-F238E27FC236}">
                <a16:creationId xmlns:a16="http://schemas.microsoft.com/office/drawing/2014/main" id="{D6DAC1D1-883C-4B4D-9D69-4CB3317C4FF4}"/>
              </a:ext>
            </a:extLst>
          </p:cNvPr>
          <p:cNvSpPr txBox="1"/>
          <p:nvPr/>
        </p:nvSpPr>
        <p:spPr>
          <a:xfrm>
            <a:off x="880753" y="1357691"/>
            <a:ext cx="7629642" cy="584775"/>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About New Biotechnology </a:t>
            </a:r>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Article</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8" name="Rectangle 17">
            <a:extLst>
              <a:ext uri="{FF2B5EF4-FFF2-40B4-BE49-F238E27FC236}">
                <a16:creationId xmlns:a16="http://schemas.microsoft.com/office/drawing/2014/main" id="{6B58AC7A-282C-4E30-B376-EF5808F7D7B4}"/>
              </a:ext>
            </a:extLst>
          </p:cNvPr>
          <p:cNvSpPr/>
          <p:nvPr/>
        </p:nvSpPr>
        <p:spPr>
          <a:xfrm>
            <a:off x="880753" y="1051657"/>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pic>
        <p:nvPicPr>
          <p:cNvPr id="4" name="Picture Placeholder 3">
            <a:extLst>
              <a:ext uri="{FF2B5EF4-FFF2-40B4-BE49-F238E27FC236}">
                <a16:creationId xmlns:a16="http://schemas.microsoft.com/office/drawing/2014/main" id="{C6A17D99-B21B-4538-B0ED-36458990A97B}"/>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6658" r="6658"/>
          <a:stretch>
            <a:fillRect/>
          </a:stretch>
        </p:blipFill>
        <p:spPr/>
      </p:pic>
      <p:pic>
        <p:nvPicPr>
          <p:cNvPr id="10" name="Picture Placeholder 9">
            <a:extLst>
              <a:ext uri="{FF2B5EF4-FFF2-40B4-BE49-F238E27FC236}">
                <a16:creationId xmlns:a16="http://schemas.microsoft.com/office/drawing/2014/main" id="{4CF8EBD4-7067-461C-B014-6B16FDBDA1E0}"/>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6658" r="6658"/>
          <a:stretch>
            <a:fillRect/>
          </a:stretch>
        </p:blipFill>
        <p:spPr/>
      </p:pic>
      <p:pic>
        <p:nvPicPr>
          <p:cNvPr id="14" name="Picture Placeholder 13">
            <a:extLst>
              <a:ext uri="{FF2B5EF4-FFF2-40B4-BE49-F238E27FC236}">
                <a16:creationId xmlns:a16="http://schemas.microsoft.com/office/drawing/2014/main" id="{8446B691-5B86-481B-B475-DE70A8981214}"/>
              </a:ext>
            </a:extLst>
          </p:cNvPr>
          <p:cNvPicPr>
            <a:picLocks noGrp="1" noChangeAspect="1"/>
          </p:cNvPicPr>
          <p:nvPr>
            <p:ph type="pic" sz="quarter" idx="12"/>
          </p:nvPr>
        </p:nvPicPr>
        <p:blipFill>
          <a:blip r:embed="rId2">
            <a:extLst>
              <a:ext uri="{28A0092B-C50C-407E-A947-70E740481C1C}">
                <a14:useLocalDpi xmlns:a14="http://schemas.microsoft.com/office/drawing/2010/main" val="0"/>
              </a:ext>
            </a:extLst>
          </a:blip>
          <a:srcRect l="6636" r="6636"/>
          <a:stretch>
            <a:fillRect/>
          </a:stretch>
        </p:blipFill>
        <p:spPr/>
      </p:pic>
    </p:spTree>
    <p:extLst>
      <p:ext uri="{BB962C8B-B14F-4D97-AF65-F5344CB8AC3E}">
        <p14:creationId xmlns:p14="http://schemas.microsoft.com/office/powerpoint/2010/main" val="197417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wipe(up)">
                                      <p:cBhvr>
                                        <p:cTn id="11"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3">
            <a:extLst>
              <a:ext uri="{FF2B5EF4-FFF2-40B4-BE49-F238E27FC236}">
                <a16:creationId xmlns:a16="http://schemas.microsoft.com/office/drawing/2014/main" id="{204189E9-FAF8-49E0-9D02-B1D2082B066F}"/>
              </a:ext>
            </a:extLst>
          </p:cNvPr>
          <p:cNvSpPr/>
          <p:nvPr/>
        </p:nvSpPr>
        <p:spPr>
          <a:xfrm>
            <a:off x="1011720" y="1333114"/>
            <a:ext cx="2347442" cy="3263720"/>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6" name="Rectangle 5">
            <a:extLst>
              <a:ext uri="{FF2B5EF4-FFF2-40B4-BE49-F238E27FC236}">
                <a16:creationId xmlns:a16="http://schemas.microsoft.com/office/drawing/2014/main" id="{F9D0CDEE-246E-4274-AF17-33AF165609D8}"/>
              </a:ext>
            </a:extLst>
          </p:cNvPr>
          <p:cNvSpPr/>
          <p:nvPr/>
        </p:nvSpPr>
        <p:spPr>
          <a:xfrm>
            <a:off x="1011721" y="3006453"/>
            <a:ext cx="2376944" cy="379848"/>
          </a:xfrm>
          <a:prstGeom prst="rect">
            <a:avLst/>
          </a:prstGeom>
        </p:spPr>
        <p:txBody>
          <a:bodyPr wrap="square">
            <a:spAutoFit/>
          </a:bodyPr>
          <a:lstStyle/>
          <a:p>
            <a:pPr algn="ctr">
              <a:lnSpc>
                <a:spcPct val="150000"/>
              </a:lnSpc>
            </a:pPr>
            <a:r>
              <a:rPr lang="en-US" sz="140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rPr>
              <a:t>Resolution</a:t>
            </a:r>
            <a:endParaRPr lang="en-US" sz="100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endParaRPr>
          </a:p>
        </p:txBody>
      </p:sp>
      <p:sp>
        <p:nvSpPr>
          <p:cNvPr id="7" name="Rectangle 6">
            <a:extLst>
              <a:ext uri="{FF2B5EF4-FFF2-40B4-BE49-F238E27FC236}">
                <a16:creationId xmlns:a16="http://schemas.microsoft.com/office/drawing/2014/main" id="{B697ADD6-20B8-449C-B766-D8EDB3D54D91}"/>
              </a:ext>
            </a:extLst>
          </p:cNvPr>
          <p:cNvSpPr/>
          <p:nvPr/>
        </p:nvSpPr>
        <p:spPr>
          <a:xfrm>
            <a:off x="1125180" y="3523967"/>
            <a:ext cx="2066734" cy="759375"/>
          </a:xfrm>
          <a:prstGeom prst="rect">
            <a:avLst/>
          </a:prstGeom>
        </p:spPr>
        <p:txBody>
          <a:bodyPr wrap="square">
            <a:spAutoFit/>
          </a:bodyPr>
          <a:lstStyle/>
          <a:p>
            <a:pPr algn="ctr">
              <a:lnSpc>
                <a:spcPct val="150000"/>
              </a:lnSpc>
            </a:pPr>
            <a:r>
              <a:rPr lang="en-US" sz="1000" dirty="0">
                <a:solidFill>
                  <a:schemeClr val="bg1">
                    <a:lumMod val="50000"/>
                  </a:schemeClr>
                </a:solidFill>
                <a:latin typeface="Open Sans" panose="020B0606030504020204" pitchFamily="34" charset="0"/>
              </a:rPr>
              <a:t>Lorem Ipsum is simply dummy text simply dummy text is simply dummy text</a:t>
            </a:r>
            <a:endParaRPr lang="en-US" sz="1000" dirty="0">
              <a:solidFill>
                <a:schemeClr val="bg1">
                  <a:lumMod val="50000"/>
                </a:schemeClr>
              </a:solidFill>
              <a:latin typeface="DauphinPlain"/>
            </a:endParaRPr>
          </a:p>
        </p:txBody>
      </p:sp>
      <p:grpSp>
        <p:nvGrpSpPr>
          <p:cNvPr id="8" name="Group 7">
            <a:extLst>
              <a:ext uri="{FF2B5EF4-FFF2-40B4-BE49-F238E27FC236}">
                <a16:creationId xmlns:a16="http://schemas.microsoft.com/office/drawing/2014/main" id="{9E5C1154-1073-4829-8FA0-B6C347DCC4AF}"/>
              </a:ext>
            </a:extLst>
          </p:cNvPr>
          <p:cNvGrpSpPr/>
          <p:nvPr/>
        </p:nvGrpSpPr>
        <p:grpSpPr>
          <a:xfrm>
            <a:off x="1569404" y="1726330"/>
            <a:ext cx="1130852" cy="1130100"/>
            <a:chOff x="7392042" y="4622499"/>
            <a:chExt cx="936240" cy="935617"/>
          </a:xfrm>
        </p:grpSpPr>
        <p:grpSp>
          <p:nvGrpSpPr>
            <p:cNvPr id="9" name="Group 8">
              <a:extLst>
                <a:ext uri="{FF2B5EF4-FFF2-40B4-BE49-F238E27FC236}">
                  <a16:creationId xmlns:a16="http://schemas.microsoft.com/office/drawing/2014/main" id="{75536A46-197C-4E88-8CB7-25A43C859CCD}"/>
                </a:ext>
              </a:extLst>
            </p:cNvPr>
            <p:cNvGrpSpPr/>
            <p:nvPr/>
          </p:nvGrpSpPr>
          <p:grpSpPr>
            <a:xfrm>
              <a:off x="7392042" y="4622499"/>
              <a:ext cx="936240" cy="935617"/>
              <a:chOff x="4934857" y="3015135"/>
              <a:chExt cx="1732188" cy="1731036"/>
            </a:xfrm>
          </p:grpSpPr>
          <p:sp>
            <p:nvSpPr>
              <p:cNvPr id="11" name="Circle: Hollow 14">
                <a:extLst>
                  <a:ext uri="{FF2B5EF4-FFF2-40B4-BE49-F238E27FC236}">
                    <a16:creationId xmlns:a16="http://schemas.microsoft.com/office/drawing/2014/main" id="{64D4D847-4859-4B9A-820F-E7F4BFD6EAC4}"/>
                  </a:ext>
                </a:extLst>
              </p:cNvPr>
              <p:cNvSpPr/>
              <p:nvPr/>
            </p:nvSpPr>
            <p:spPr>
              <a:xfrm>
                <a:off x="4934857" y="3018971"/>
                <a:ext cx="1727200" cy="1727200"/>
              </a:xfrm>
              <a:prstGeom prst="donut">
                <a:avLst>
                  <a:gd name="adj" fmla="val 633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latin typeface="Playfair Display" pitchFamily="2" charset="0"/>
                  <a:ea typeface="Noto Serif" panose="02020600060500020200" pitchFamily="18" charset="0"/>
                  <a:cs typeface="Noto Serif" panose="02020600060500020200" pitchFamily="18" charset="0"/>
                </a:endParaRPr>
              </a:p>
            </p:txBody>
          </p:sp>
          <p:sp>
            <p:nvSpPr>
              <p:cNvPr id="12" name="Block Arc 11">
                <a:extLst>
                  <a:ext uri="{FF2B5EF4-FFF2-40B4-BE49-F238E27FC236}">
                    <a16:creationId xmlns:a16="http://schemas.microsoft.com/office/drawing/2014/main" id="{A5C099C2-D4CA-4B91-A980-471FDD2B6E35}"/>
                  </a:ext>
                </a:extLst>
              </p:cNvPr>
              <p:cNvSpPr/>
              <p:nvPr/>
            </p:nvSpPr>
            <p:spPr>
              <a:xfrm>
                <a:off x="4939844" y="3015135"/>
                <a:ext cx="1727201" cy="1727200"/>
              </a:xfrm>
              <a:prstGeom prst="blockArc">
                <a:avLst>
                  <a:gd name="adj1" fmla="val 6452741"/>
                  <a:gd name="adj2" fmla="val 18661710"/>
                  <a:gd name="adj3" fmla="val 784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latin typeface="Playfair Display" pitchFamily="2" charset="0"/>
                  <a:ea typeface="Noto Serif" panose="02020600060500020200" pitchFamily="18" charset="0"/>
                  <a:cs typeface="Noto Serif" panose="02020600060500020200" pitchFamily="18" charset="0"/>
                </a:endParaRPr>
              </a:p>
            </p:txBody>
          </p:sp>
        </p:grpSp>
        <p:sp>
          <p:nvSpPr>
            <p:cNvPr id="10" name="Oval 9">
              <a:extLst>
                <a:ext uri="{FF2B5EF4-FFF2-40B4-BE49-F238E27FC236}">
                  <a16:creationId xmlns:a16="http://schemas.microsoft.com/office/drawing/2014/main" id="{D348CCC3-8E78-4DF2-965D-217AAB4AD26E}"/>
                </a:ext>
              </a:extLst>
            </p:cNvPr>
            <p:cNvSpPr/>
            <p:nvPr/>
          </p:nvSpPr>
          <p:spPr>
            <a:xfrm>
              <a:off x="8108577" y="4739838"/>
              <a:ext cx="121024" cy="12102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FFD96056-9BD2-4B2A-9C5E-9F4C37FD0404}"/>
              </a:ext>
            </a:extLst>
          </p:cNvPr>
          <p:cNvSpPr txBox="1"/>
          <p:nvPr/>
        </p:nvSpPr>
        <p:spPr>
          <a:xfrm>
            <a:off x="1690427" y="2098369"/>
            <a:ext cx="936240" cy="400110"/>
          </a:xfrm>
          <a:prstGeom prst="rect">
            <a:avLst/>
          </a:prstGeom>
          <a:noFill/>
        </p:spPr>
        <p:txBody>
          <a:bodyPr wrap="square" rtlCol="0">
            <a:spAutoFit/>
          </a:bodyPr>
          <a:lstStyle/>
          <a:p>
            <a:pPr algn="ctr"/>
            <a:r>
              <a:rPr lang="en-US" sz="2000" b="1" dirty="0">
                <a:latin typeface="Playfair Display" pitchFamily="2" charset="0"/>
                <a:ea typeface="Noto Serif" panose="02020600060500020200" pitchFamily="18" charset="0"/>
                <a:cs typeface="Noto Serif" panose="02020600060500020200" pitchFamily="18" charset="0"/>
              </a:rPr>
              <a:t>60%</a:t>
            </a:r>
            <a:endParaRPr lang="id-ID" sz="2000" b="1" dirty="0">
              <a:latin typeface="Playfair Display" pitchFamily="2" charset="0"/>
              <a:ea typeface="Noto Serif" panose="02020600060500020200" pitchFamily="18" charset="0"/>
              <a:cs typeface="Noto Serif" panose="02020600060500020200" pitchFamily="18" charset="0"/>
            </a:endParaRPr>
          </a:p>
        </p:txBody>
      </p:sp>
      <p:sp>
        <p:nvSpPr>
          <p:cNvPr id="15" name="TextBox 14">
            <a:extLst>
              <a:ext uri="{FF2B5EF4-FFF2-40B4-BE49-F238E27FC236}">
                <a16:creationId xmlns:a16="http://schemas.microsoft.com/office/drawing/2014/main" id="{15BD9CD1-6368-402E-9DC5-B7420BEEEC24}"/>
              </a:ext>
            </a:extLst>
          </p:cNvPr>
          <p:cNvSpPr txBox="1"/>
          <p:nvPr/>
        </p:nvSpPr>
        <p:spPr>
          <a:xfrm>
            <a:off x="3831519" y="1565953"/>
            <a:ext cx="4081638" cy="1077218"/>
          </a:xfrm>
          <a:prstGeom prst="rect">
            <a:avLst/>
          </a:prstGeom>
          <a:noFill/>
        </p:spPr>
        <p:txBody>
          <a:bodyPr wrap="square" rtlCol="0">
            <a:spAutoFit/>
          </a:bodyPr>
          <a:lstStyle/>
          <a:p>
            <a:r>
              <a:rPr lang="en-US" sz="32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Pandemic In Our</a:t>
            </a:r>
          </a:p>
          <a:p>
            <a:r>
              <a:rPr lang="en-US" sz="3200" b="1" dirty="0">
                <a:solidFill>
                  <a:schemeClr val="bg1"/>
                </a:solidFill>
                <a:latin typeface="Francois One" panose="02000503040000020004" pitchFamily="2" charset="0"/>
                <a:ea typeface="Noto Serif" panose="02020600060500020200" pitchFamily="18" charset="0"/>
                <a:cs typeface="Noto Serif" panose="02020600060500020200" pitchFamily="18" charset="0"/>
              </a:rPr>
              <a:t>Visionary</a:t>
            </a:r>
            <a:r>
              <a:rPr lang="en-US" sz="32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6" name="Rectangle 15">
            <a:extLst>
              <a:ext uri="{FF2B5EF4-FFF2-40B4-BE49-F238E27FC236}">
                <a16:creationId xmlns:a16="http://schemas.microsoft.com/office/drawing/2014/main" id="{ACB43680-3FC0-426B-A196-7D0D588BD6A1}"/>
              </a:ext>
            </a:extLst>
          </p:cNvPr>
          <p:cNvSpPr/>
          <p:nvPr/>
        </p:nvSpPr>
        <p:spPr>
          <a:xfrm>
            <a:off x="3831519" y="1173198"/>
            <a:ext cx="2890147" cy="319831"/>
          </a:xfrm>
          <a:prstGeom prst="rect">
            <a:avLst/>
          </a:prstGeom>
        </p:spPr>
        <p:txBody>
          <a:bodyPr wrap="square">
            <a:spAutoFit/>
          </a:bodyPr>
          <a:lstStyle/>
          <a:p>
            <a:pPr>
              <a:lnSpc>
                <a:spcPct val="150000"/>
              </a:lnSpc>
            </a:pPr>
            <a:r>
              <a:rPr lang="en-US" sz="1100" dirty="0">
                <a:solidFill>
                  <a:schemeClr val="bg1"/>
                </a:solidFill>
                <a:latin typeface="Open Sans" panose="020B0606030504020204" pitchFamily="34" charset="0"/>
              </a:rPr>
              <a:t>Biotechnology Presentation</a:t>
            </a:r>
            <a:endParaRPr lang="en-US" sz="1100" dirty="0">
              <a:solidFill>
                <a:schemeClr val="bg1"/>
              </a:solidFill>
              <a:latin typeface="DauphinPlain"/>
            </a:endParaRPr>
          </a:p>
        </p:txBody>
      </p:sp>
      <p:sp>
        <p:nvSpPr>
          <p:cNvPr id="17" name="Rectangle 16">
            <a:extLst>
              <a:ext uri="{FF2B5EF4-FFF2-40B4-BE49-F238E27FC236}">
                <a16:creationId xmlns:a16="http://schemas.microsoft.com/office/drawing/2014/main" id="{B5AF111F-2F30-4225-BB1F-CF4BEA267363}"/>
              </a:ext>
            </a:extLst>
          </p:cNvPr>
          <p:cNvSpPr/>
          <p:nvPr/>
        </p:nvSpPr>
        <p:spPr>
          <a:xfrm>
            <a:off x="3857435" y="3615595"/>
            <a:ext cx="3012628" cy="1335494"/>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a:t>
            </a:r>
            <a:endParaRPr lang="en-US" sz="1100" dirty="0">
              <a:solidFill>
                <a:schemeClr val="bg1">
                  <a:lumMod val="50000"/>
                </a:schemeClr>
              </a:solidFill>
              <a:latin typeface="DauphinPlain"/>
            </a:endParaRPr>
          </a:p>
        </p:txBody>
      </p:sp>
      <p:sp>
        <p:nvSpPr>
          <p:cNvPr id="18" name="Round Diagonal Corner Rectangle 8">
            <a:extLst>
              <a:ext uri="{FF2B5EF4-FFF2-40B4-BE49-F238E27FC236}">
                <a16:creationId xmlns:a16="http://schemas.microsoft.com/office/drawing/2014/main" id="{C1490816-0D10-4FEA-8157-1F998DCF4462}"/>
              </a:ext>
            </a:extLst>
          </p:cNvPr>
          <p:cNvSpPr/>
          <p:nvPr/>
        </p:nvSpPr>
        <p:spPr>
          <a:xfrm>
            <a:off x="1031089" y="4784685"/>
            <a:ext cx="2328200" cy="644389"/>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580F5B4-43CA-46B9-A386-7420D9F654BC}"/>
              </a:ext>
            </a:extLst>
          </p:cNvPr>
          <p:cNvSpPr/>
          <p:nvPr/>
        </p:nvSpPr>
        <p:spPr>
          <a:xfrm>
            <a:off x="720435" y="4905376"/>
            <a:ext cx="2917358" cy="384657"/>
          </a:xfrm>
          <a:prstGeom prst="rect">
            <a:avLst/>
          </a:prstGeom>
        </p:spPr>
        <p:txBody>
          <a:bodyPr wrap="square">
            <a:spAutoFit/>
          </a:bodyPr>
          <a:lstStyle/>
          <a:p>
            <a:pPr algn="ctr">
              <a:lnSpc>
                <a:spcPct val="150000"/>
              </a:lnSpc>
            </a:pPr>
            <a:r>
              <a:rPr lang="en-US" sz="1400" dirty="0">
                <a:solidFill>
                  <a:schemeClr val="bg1"/>
                </a:solidFill>
                <a:latin typeface="Francois One" panose="02000503040000020004" pitchFamily="2" charset="0"/>
              </a:rPr>
              <a:t>Our Research</a:t>
            </a:r>
          </a:p>
        </p:txBody>
      </p:sp>
      <p:sp>
        <p:nvSpPr>
          <p:cNvPr id="20" name="Round Diagonal Corner Rectangle 8">
            <a:extLst>
              <a:ext uri="{FF2B5EF4-FFF2-40B4-BE49-F238E27FC236}">
                <a16:creationId xmlns:a16="http://schemas.microsoft.com/office/drawing/2014/main" id="{4D81DAD8-09C6-45CF-B6EC-7133DE7BA677}"/>
              </a:ext>
            </a:extLst>
          </p:cNvPr>
          <p:cNvSpPr/>
          <p:nvPr/>
        </p:nvSpPr>
        <p:spPr>
          <a:xfrm>
            <a:off x="2752786" y="5549765"/>
            <a:ext cx="2328200" cy="644389"/>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FBA814D-B687-4C6D-AF27-0A32F3EC7A41}"/>
              </a:ext>
            </a:extLst>
          </p:cNvPr>
          <p:cNvSpPr/>
          <p:nvPr/>
        </p:nvSpPr>
        <p:spPr>
          <a:xfrm>
            <a:off x="2458206" y="5670456"/>
            <a:ext cx="2917358" cy="384657"/>
          </a:xfrm>
          <a:prstGeom prst="rect">
            <a:avLst/>
          </a:prstGeom>
        </p:spPr>
        <p:txBody>
          <a:bodyPr wrap="square">
            <a:spAutoFit/>
          </a:bodyPr>
          <a:lstStyle/>
          <a:p>
            <a:pPr algn="ctr">
              <a:lnSpc>
                <a:spcPct val="150000"/>
              </a:lnSpc>
            </a:pPr>
            <a:r>
              <a:rPr lang="en-US" sz="1400" dirty="0">
                <a:solidFill>
                  <a:schemeClr val="tx1">
                    <a:lumMod val="95000"/>
                    <a:lumOff val="5000"/>
                  </a:schemeClr>
                </a:solidFill>
                <a:latin typeface="Francois One" panose="02000503040000020004" pitchFamily="2" charset="0"/>
              </a:rPr>
              <a:t>Biotechnology</a:t>
            </a:r>
          </a:p>
        </p:txBody>
      </p:sp>
      <p:sp>
        <p:nvSpPr>
          <p:cNvPr id="23" name="Rectangle 22">
            <a:extLst>
              <a:ext uri="{FF2B5EF4-FFF2-40B4-BE49-F238E27FC236}">
                <a16:creationId xmlns:a16="http://schemas.microsoft.com/office/drawing/2014/main" id="{35334AFC-5AFF-4A65-BC1E-68501F2F7258}"/>
              </a:ext>
            </a:extLst>
          </p:cNvPr>
          <p:cNvSpPr/>
          <p:nvPr/>
        </p:nvSpPr>
        <p:spPr>
          <a:xfrm>
            <a:off x="3857435" y="3089163"/>
            <a:ext cx="2515018" cy="339837"/>
          </a:xfrm>
          <a:prstGeom prst="rect">
            <a:avLst/>
          </a:prstGeom>
        </p:spPr>
        <p:txBody>
          <a:bodyPr wrap="square">
            <a:spAutoFit/>
          </a:bodyPr>
          <a:lstStyle/>
          <a:p>
            <a:pPr>
              <a:lnSpc>
                <a:spcPct val="150000"/>
              </a:lnSpc>
            </a:pPr>
            <a:r>
              <a:rPr lang="en-US" sz="12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pic>
        <p:nvPicPr>
          <p:cNvPr id="4" name="Picture Placeholder 3">
            <a:extLst>
              <a:ext uri="{FF2B5EF4-FFF2-40B4-BE49-F238E27FC236}">
                <a16:creationId xmlns:a16="http://schemas.microsoft.com/office/drawing/2014/main" id="{42C20B74-226D-452C-950D-C3300A426FB0}"/>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9900" r="29900"/>
          <a:stretch>
            <a:fillRect/>
          </a:stretch>
        </p:blipFill>
        <p:spPr/>
      </p:pic>
    </p:spTree>
    <p:extLst>
      <p:ext uri="{BB962C8B-B14F-4D97-AF65-F5344CB8AC3E}">
        <p14:creationId xmlns:p14="http://schemas.microsoft.com/office/powerpoint/2010/main" val="3075925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animEffect transition="in" filter="wipe(up)">
                                      <p:cBhvr>
                                        <p:cTn id="15" dur="500"/>
                                        <p:tgtEl>
                                          <p:spTgt spid="17">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23">
                                            <p:txEl>
                                              <p:pRg st="0" end="0"/>
                                            </p:txEl>
                                          </p:spTgt>
                                        </p:tgtEl>
                                        <p:attrNameLst>
                                          <p:attrName>style.visibility</p:attrName>
                                        </p:attrNameLst>
                                      </p:cBhvr>
                                      <p:to>
                                        <p:strVal val="visible"/>
                                      </p:to>
                                    </p:set>
                                    <p:animEffect transition="in" filter="wipe(up)">
                                      <p:cBhvr>
                                        <p:cTn id="19" dur="500"/>
                                        <p:tgtEl>
                                          <p:spTgt spid="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Placeholder 19">
            <a:extLst>
              <a:ext uri="{FF2B5EF4-FFF2-40B4-BE49-F238E27FC236}">
                <a16:creationId xmlns:a16="http://schemas.microsoft.com/office/drawing/2014/main" id="{9D0FD6A4-681A-408E-92C5-DFD43C50368D}"/>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33177" r="33177"/>
          <a:stretch>
            <a:fillRect/>
          </a:stretch>
        </p:blipFill>
        <p:spPr/>
      </p:pic>
      <p:sp>
        <p:nvSpPr>
          <p:cNvPr id="10" name="Rectangle 9">
            <a:extLst>
              <a:ext uri="{FF2B5EF4-FFF2-40B4-BE49-F238E27FC236}">
                <a16:creationId xmlns:a16="http://schemas.microsoft.com/office/drawing/2014/main" id="{8485AD91-BA12-46F0-83B1-9827E97F5CB0}"/>
              </a:ext>
            </a:extLst>
          </p:cNvPr>
          <p:cNvSpPr/>
          <p:nvPr/>
        </p:nvSpPr>
        <p:spPr>
          <a:xfrm>
            <a:off x="4100946" y="0"/>
            <a:ext cx="4100946" cy="6858000"/>
          </a:xfrm>
          <a:prstGeom prst="rect">
            <a:avLst/>
          </a:prstGeom>
          <a:gradFill flip="none" rotWithShape="1">
            <a:gsLst>
              <a:gs pos="0">
                <a:schemeClr val="accent4"/>
              </a:gs>
              <a:gs pos="60000">
                <a:schemeClr val="bg1">
                  <a:alpha val="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Placeholder 7">
            <a:extLst>
              <a:ext uri="{FF2B5EF4-FFF2-40B4-BE49-F238E27FC236}">
                <a16:creationId xmlns:a16="http://schemas.microsoft.com/office/drawing/2014/main" id="{4BD7CC21-BC55-4CC6-84A1-B90454159021}"/>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3184" r="33184"/>
          <a:stretch>
            <a:fillRect/>
          </a:stretch>
        </p:blipFill>
        <p:spPr/>
      </p:pic>
      <p:sp>
        <p:nvSpPr>
          <p:cNvPr id="4" name="Rectangle 3">
            <a:extLst>
              <a:ext uri="{FF2B5EF4-FFF2-40B4-BE49-F238E27FC236}">
                <a16:creationId xmlns:a16="http://schemas.microsoft.com/office/drawing/2014/main" id="{8EF185B9-BE95-408E-8B2F-3CECCEAA9A1E}"/>
              </a:ext>
            </a:extLst>
          </p:cNvPr>
          <p:cNvSpPr/>
          <p:nvPr/>
        </p:nvSpPr>
        <p:spPr>
          <a:xfrm>
            <a:off x="0" y="0"/>
            <a:ext cx="4100946" cy="6858000"/>
          </a:xfrm>
          <a:prstGeom prst="rect">
            <a:avLst/>
          </a:prstGeom>
          <a:gradFill flip="none" rotWithShape="1">
            <a:gsLst>
              <a:gs pos="0">
                <a:schemeClr val="accent4"/>
              </a:gs>
              <a:gs pos="48000">
                <a:schemeClr val="bg1">
                  <a:alpha val="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808F2B9-671E-49A2-8082-7F2866AA3D17}"/>
              </a:ext>
            </a:extLst>
          </p:cNvPr>
          <p:cNvSpPr/>
          <p:nvPr/>
        </p:nvSpPr>
        <p:spPr>
          <a:xfrm>
            <a:off x="370197" y="5291073"/>
            <a:ext cx="2472886" cy="573747"/>
          </a:xfrm>
          <a:prstGeom prst="rect">
            <a:avLst/>
          </a:prstGeom>
        </p:spPr>
        <p:txBody>
          <a:bodyPr wrap="square">
            <a:spAutoFit/>
          </a:bodyPr>
          <a:lstStyle/>
          <a:p>
            <a:pPr>
              <a:lnSpc>
                <a:spcPct val="150000"/>
              </a:lnSpc>
            </a:pPr>
            <a:r>
              <a:rPr lang="en-US" sz="1100" dirty="0">
                <a:solidFill>
                  <a:schemeClr val="tx1">
                    <a:lumMod val="95000"/>
                    <a:lumOff val="5000"/>
                  </a:schemeClr>
                </a:solidFill>
                <a:latin typeface="Open Sans" panose="020B0606030504020204" pitchFamily="34" charset="0"/>
              </a:rPr>
              <a:t>Lorem Ipsum is simply dummy text of the printing and the printing</a:t>
            </a:r>
            <a:endParaRPr lang="en-US" sz="1100" dirty="0">
              <a:solidFill>
                <a:schemeClr val="tx1">
                  <a:lumMod val="95000"/>
                  <a:lumOff val="5000"/>
                </a:schemeClr>
              </a:solidFill>
              <a:latin typeface="DauphinPlain"/>
            </a:endParaRPr>
          </a:p>
        </p:txBody>
      </p:sp>
      <p:sp>
        <p:nvSpPr>
          <p:cNvPr id="6" name="TextBox 5">
            <a:extLst>
              <a:ext uri="{FF2B5EF4-FFF2-40B4-BE49-F238E27FC236}">
                <a16:creationId xmlns:a16="http://schemas.microsoft.com/office/drawing/2014/main" id="{B1864312-31CB-48BA-AC94-389823B8E13C}"/>
              </a:ext>
            </a:extLst>
          </p:cNvPr>
          <p:cNvSpPr txBox="1"/>
          <p:nvPr/>
        </p:nvSpPr>
        <p:spPr>
          <a:xfrm>
            <a:off x="370197" y="4814467"/>
            <a:ext cx="1216253" cy="369332"/>
          </a:xfrm>
          <a:prstGeom prst="rect">
            <a:avLst/>
          </a:prstGeom>
          <a:noFill/>
        </p:spPr>
        <p:txBody>
          <a:bodyPr wrap="square" rtlCol="0">
            <a:spAutoFit/>
          </a:bodyPr>
          <a:lstStyle/>
          <a:p>
            <a:r>
              <a:rPr lang="en-US"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7" name="Rectangle: Rounded Corners 11">
            <a:extLst>
              <a:ext uri="{FF2B5EF4-FFF2-40B4-BE49-F238E27FC236}">
                <a16:creationId xmlns:a16="http://schemas.microsoft.com/office/drawing/2014/main" id="{DA58226E-ED7F-47A6-985D-8E674BBBB7A0}"/>
              </a:ext>
            </a:extLst>
          </p:cNvPr>
          <p:cNvSpPr/>
          <p:nvPr/>
        </p:nvSpPr>
        <p:spPr>
          <a:xfrm>
            <a:off x="438269" y="6097320"/>
            <a:ext cx="1148181" cy="285509"/>
          </a:xfrm>
          <a:prstGeom prst="roundRect">
            <a:avLst/>
          </a:prstGeom>
          <a:noFill/>
          <a:ln>
            <a:solidFill>
              <a:schemeClr val="tx1">
                <a:lumMod val="95000"/>
                <a:lumOff val="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Rectangle 10">
            <a:extLst>
              <a:ext uri="{FF2B5EF4-FFF2-40B4-BE49-F238E27FC236}">
                <a16:creationId xmlns:a16="http://schemas.microsoft.com/office/drawing/2014/main" id="{1137BEA9-36CE-4385-B47A-FF43A9F4370B}"/>
              </a:ext>
            </a:extLst>
          </p:cNvPr>
          <p:cNvSpPr/>
          <p:nvPr/>
        </p:nvSpPr>
        <p:spPr>
          <a:xfrm>
            <a:off x="4471142" y="5291073"/>
            <a:ext cx="2472886" cy="573747"/>
          </a:xfrm>
          <a:prstGeom prst="rect">
            <a:avLst/>
          </a:prstGeom>
        </p:spPr>
        <p:txBody>
          <a:bodyPr wrap="square">
            <a:spAutoFit/>
          </a:bodyPr>
          <a:lstStyle/>
          <a:p>
            <a:pPr>
              <a:lnSpc>
                <a:spcPct val="150000"/>
              </a:lnSpc>
            </a:pPr>
            <a:r>
              <a:rPr lang="en-US" sz="1100" dirty="0">
                <a:solidFill>
                  <a:schemeClr val="tx1">
                    <a:lumMod val="95000"/>
                    <a:lumOff val="5000"/>
                  </a:schemeClr>
                </a:solidFill>
                <a:latin typeface="Open Sans" panose="020B0606030504020204" pitchFamily="34" charset="0"/>
              </a:rPr>
              <a:t>Lorem Ipsum is simply dummy text of the printing and the printing</a:t>
            </a:r>
            <a:endParaRPr lang="en-US" sz="1100" dirty="0">
              <a:solidFill>
                <a:schemeClr val="tx1">
                  <a:lumMod val="95000"/>
                  <a:lumOff val="5000"/>
                </a:schemeClr>
              </a:solidFill>
              <a:latin typeface="DauphinPlain"/>
            </a:endParaRPr>
          </a:p>
        </p:txBody>
      </p:sp>
      <p:sp>
        <p:nvSpPr>
          <p:cNvPr id="12" name="TextBox 11">
            <a:extLst>
              <a:ext uri="{FF2B5EF4-FFF2-40B4-BE49-F238E27FC236}">
                <a16:creationId xmlns:a16="http://schemas.microsoft.com/office/drawing/2014/main" id="{79F1B103-2A76-4271-845A-99E640590AC6}"/>
              </a:ext>
            </a:extLst>
          </p:cNvPr>
          <p:cNvSpPr txBox="1"/>
          <p:nvPr/>
        </p:nvSpPr>
        <p:spPr>
          <a:xfrm>
            <a:off x="4471142" y="4814467"/>
            <a:ext cx="1216253" cy="369332"/>
          </a:xfrm>
          <a:prstGeom prst="rect">
            <a:avLst/>
          </a:prstGeom>
          <a:noFill/>
        </p:spPr>
        <p:txBody>
          <a:bodyPr wrap="square" rtlCol="0">
            <a:spAutoFit/>
          </a:bodyPr>
          <a:lstStyle/>
          <a:p>
            <a:r>
              <a:rPr lang="en-US"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3" name="Rectangle: Rounded Corners 11">
            <a:extLst>
              <a:ext uri="{FF2B5EF4-FFF2-40B4-BE49-F238E27FC236}">
                <a16:creationId xmlns:a16="http://schemas.microsoft.com/office/drawing/2014/main" id="{48F13EA4-1CB8-4505-805C-52E74CECA9D7}"/>
              </a:ext>
            </a:extLst>
          </p:cNvPr>
          <p:cNvSpPr/>
          <p:nvPr/>
        </p:nvSpPr>
        <p:spPr>
          <a:xfrm>
            <a:off x="4539214" y="6097320"/>
            <a:ext cx="1148181" cy="285509"/>
          </a:xfrm>
          <a:prstGeom prst="roundRect">
            <a:avLst/>
          </a:prstGeom>
          <a:noFill/>
          <a:ln>
            <a:solidFill>
              <a:schemeClr val="tx1">
                <a:lumMod val="95000"/>
                <a:lumOff val="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TextBox 14">
            <a:extLst>
              <a:ext uri="{FF2B5EF4-FFF2-40B4-BE49-F238E27FC236}">
                <a16:creationId xmlns:a16="http://schemas.microsoft.com/office/drawing/2014/main" id="{14FF3EAD-4E4F-48BF-9169-9DE04E238D02}"/>
              </a:ext>
            </a:extLst>
          </p:cNvPr>
          <p:cNvSpPr txBox="1"/>
          <p:nvPr/>
        </p:nvSpPr>
        <p:spPr>
          <a:xfrm>
            <a:off x="8630957" y="1484010"/>
            <a:ext cx="3602607" cy="1569660"/>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Companies And</a:t>
            </a:r>
          </a:p>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Academic</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Laboratory</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6" name="Rectangle 15">
            <a:extLst>
              <a:ext uri="{FF2B5EF4-FFF2-40B4-BE49-F238E27FC236}">
                <a16:creationId xmlns:a16="http://schemas.microsoft.com/office/drawing/2014/main" id="{9701007B-D165-4B95-A99E-0AA8E16F8428}"/>
              </a:ext>
            </a:extLst>
          </p:cNvPr>
          <p:cNvSpPr/>
          <p:nvPr/>
        </p:nvSpPr>
        <p:spPr>
          <a:xfrm>
            <a:off x="8630957" y="1091255"/>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17" name="Rectangle 16">
            <a:extLst>
              <a:ext uri="{FF2B5EF4-FFF2-40B4-BE49-F238E27FC236}">
                <a16:creationId xmlns:a16="http://schemas.microsoft.com/office/drawing/2014/main" id="{1ED50AE9-73FE-45AD-B638-91632456B957}"/>
              </a:ext>
            </a:extLst>
          </p:cNvPr>
          <p:cNvSpPr/>
          <p:nvPr/>
        </p:nvSpPr>
        <p:spPr>
          <a:xfrm>
            <a:off x="8630957" y="3721225"/>
            <a:ext cx="2888937" cy="1589409"/>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 </a:t>
            </a:r>
            <a:r>
              <a:rPr lang="en-US" sz="1100" dirty="0" err="1">
                <a:solidFill>
                  <a:schemeClr val="bg1">
                    <a:lumMod val="50000"/>
                  </a:schemeClr>
                </a:solidFill>
                <a:latin typeface="Open Sans" panose="020B0606030504020204" pitchFamily="34" charset="0"/>
              </a:rPr>
              <a:t>Lorem</a:t>
            </a:r>
            <a:r>
              <a:rPr lang="en-US" sz="1100" dirty="0">
                <a:solidFill>
                  <a:schemeClr val="bg1">
                    <a:lumMod val="50000"/>
                  </a:schemeClr>
                </a:solidFill>
                <a:latin typeface="Open Sans" panose="020B0606030504020204" pitchFamily="34" charset="0"/>
              </a:rPr>
              <a:t> Ipsum has been the</a:t>
            </a:r>
            <a:endParaRPr lang="en-US" sz="1100" dirty="0">
              <a:solidFill>
                <a:schemeClr val="bg1">
                  <a:lumMod val="50000"/>
                </a:schemeClr>
              </a:solidFill>
              <a:latin typeface="DauphinPlain"/>
            </a:endParaRPr>
          </a:p>
        </p:txBody>
      </p:sp>
      <p:sp>
        <p:nvSpPr>
          <p:cNvPr id="18" name="Rectangle: Rounded Corners 11">
            <a:extLst>
              <a:ext uri="{FF2B5EF4-FFF2-40B4-BE49-F238E27FC236}">
                <a16:creationId xmlns:a16="http://schemas.microsoft.com/office/drawing/2014/main" id="{3237DD4C-3734-487C-B7E2-539ADA6FC99C}"/>
              </a:ext>
            </a:extLst>
          </p:cNvPr>
          <p:cNvSpPr/>
          <p:nvPr/>
        </p:nvSpPr>
        <p:spPr>
          <a:xfrm>
            <a:off x="9854742" y="5787898"/>
            <a:ext cx="937940" cy="204855"/>
          </a:xfrm>
          <a:prstGeom prst="roundRect">
            <a:avLst/>
          </a:prstGeom>
          <a:noFill/>
          <a:ln>
            <a:solidFill>
              <a:schemeClr val="tx1">
                <a:lumMod val="95000"/>
                <a:lumOff val="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 name="Rectangle: Rounded Corners 11">
            <a:extLst>
              <a:ext uri="{FF2B5EF4-FFF2-40B4-BE49-F238E27FC236}">
                <a16:creationId xmlns:a16="http://schemas.microsoft.com/office/drawing/2014/main" id="{787A262A-BCA2-4FB2-A639-D39A6887242C}"/>
              </a:ext>
            </a:extLst>
          </p:cNvPr>
          <p:cNvSpPr/>
          <p:nvPr/>
        </p:nvSpPr>
        <p:spPr>
          <a:xfrm>
            <a:off x="8731438" y="5787898"/>
            <a:ext cx="937940" cy="204855"/>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62834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animEffect transition="in" filter="wipe(up)">
                                      <p:cBhvr>
                                        <p:cTn id="15"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B053D39F-ADE3-43DF-98DC-9A8711E67A2B}"/>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7728" r="27728"/>
          <a:stretch>
            <a:fillRect/>
          </a:stretch>
        </p:blipFill>
        <p:spPr/>
      </p:pic>
      <p:sp>
        <p:nvSpPr>
          <p:cNvPr id="4" name="Rectangle: Rounded Corners 10">
            <a:extLst>
              <a:ext uri="{FF2B5EF4-FFF2-40B4-BE49-F238E27FC236}">
                <a16:creationId xmlns:a16="http://schemas.microsoft.com/office/drawing/2014/main" id="{0CA05268-2CA6-4858-BA10-28436AB82824}"/>
              </a:ext>
            </a:extLst>
          </p:cNvPr>
          <p:cNvSpPr/>
          <p:nvPr/>
        </p:nvSpPr>
        <p:spPr>
          <a:xfrm>
            <a:off x="4668982" y="2989943"/>
            <a:ext cx="6524310" cy="3280228"/>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1D02CB9E-1EB8-44A8-9BA1-93AFFB95FB9A}"/>
              </a:ext>
            </a:extLst>
          </p:cNvPr>
          <p:cNvSpPr/>
          <p:nvPr/>
        </p:nvSpPr>
        <p:spPr>
          <a:xfrm>
            <a:off x="11193292" y="3429000"/>
            <a:ext cx="717246" cy="717246"/>
          </a:xfrm>
          <a:prstGeom prst="rect">
            <a:avLst/>
          </a:prstGeom>
          <a:solidFill>
            <a:schemeClr val="accent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a:t>
            </a:r>
          </a:p>
        </p:txBody>
      </p:sp>
      <p:sp>
        <p:nvSpPr>
          <p:cNvPr id="7" name="TextBox 6">
            <a:extLst>
              <a:ext uri="{FF2B5EF4-FFF2-40B4-BE49-F238E27FC236}">
                <a16:creationId xmlns:a16="http://schemas.microsoft.com/office/drawing/2014/main" id="{CCFF7E29-E9F9-49AE-9B88-29668B8F74B7}"/>
              </a:ext>
            </a:extLst>
          </p:cNvPr>
          <p:cNvSpPr txBox="1"/>
          <p:nvPr/>
        </p:nvSpPr>
        <p:spPr>
          <a:xfrm>
            <a:off x="6096000" y="1526189"/>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Analyze Downward</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Into Molecular</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8" name="Rectangle 7">
            <a:extLst>
              <a:ext uri="{FF2B5EF4-FFF2-40B4-BE49-F238E27FC236}">
                <a16:creationId xmlns:a16="http://schemas.microsoft.com/office/drawing/2014/main" id="{2A75C760-B056-4EBB-B311-F797E2675C53}"/>
              </a:ext>
            </a:extLst>
          </p:cNvPr>
          <p:cNvSpPr/>
          <p:nvPr/>
        </p:nvSpPr>
        <p:spPr>
          <a:xfrm>
            <a:off x="6096000" y="1133434"/>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9" name="Rectangle 8">
            <a:extLst>
              <a:ext uri="{FF2B5EF4-FFF2-40B4-BE49-F238E27FC236}">
                <a16:creationId xmlns:a16="http://schemas.microsoft.com/office/drawing/2014/main" id="{C2D90962-D257-4438-92F7-DD9EC3D9CFE9}"/>
              </a:ext>
            </a:extLst>
          </p:cNvPr>
          <p:cNvSpPr/>
          <p:nvPr/>
        </p:nvSpPr>
        <p:spPr>
          <a:xfrm>
            <a:off x="5340337" y="3495645"/>
            <a:ext cx="5181600" cy="1081578"/>
          </a:xfrm>
          <a:prstGeom prst="rect">
            <a:avLst/>
          </a:prstGeom>
        </p:spPr>
        <p:txBody>
          <a:bodyPr wrap="square">
            <a:spAutoFit/>
          </a:bodyPr>
          <a:lstStyle/>
          <a:p>
            <a:pPr>
              <a:lnSpc>
                <a:spcPct val="150000"/>
              </a:lnSpc>
            </a:pPr>
            <a:r>
              <a:rPr lang="en-US" sz="1100" b="1" dirty="0">
                <a:solidFill>
                  <a:schemeClr val="accent4"/>
                </a:solidFill>
                <a:latin typeface="Open Sans" panose="020B0606030504020204" pitchFamily="34" charset="0"/>
              </a:rPr>
              <a:t>Lorem Ipsum </a:t>
            </a:r>
            <a:r>
              <a:rPr lang="en-US" sz="1100" dirty="0">
                <a:solidFill>
                  <a:schemeClr val="bg1">
                    <a:lumMod val="50000"/>
                  </a:schemeClr>
                </a:solidFill>
                <a:latin typeface="Open Sans" panose="020B0606030504020204" pitchFamily="34" charset="0"/>
              </a:rPr>
              <a:t>is simply dummy text of the printing and typesetting industry. Lorem Ipsum has been the industry's standard dummy text of Ipsum has been the industry's dummy text of been Lorem dummy text of the printing and typesetting industry. Lorem Ipsum has been</a:t>
            </a:r>
            <a:endParaRPr lang="en-US" sz="1100" dirty="0">
              <a:solidFill>
                <a:schemeClr val="bg1">
                  <a:lumMod val="50000"/>
                </a:schemeClr>
              </a:solidFill>
              <a:latin typeface="DauphinPlain"/>
            </a:endParaRPr>
          </a:p>
        </p:txBody>
      </p:sp>
      <p:sp>
        <p:nvSpPr>
          <p:cNvPr id="10" name="Rectangle 9">
            <a:extLst>
              <a:ext uri="{FF2B5EF4-FFF2-40B4-BE49-F238E27FC236}">
                <a16:creationId xmlns:a16="http://schemas.microsoft.com/office/drawing/2014/main" id="{2F3AF609-3B9B-4986-9760-FCDE970BD69D}"/>
              </a:ext>
            </a:extLst>
          </p:cNvPr>
          <p:cNvSpPr/>
          <p:nvPr/>
        </p:nvSpPr>
        <p:spPr>
          <a:xfrm>
            <a:off x="5340337" y="4938479"/>
            <a:ext cx="5181600" cy="827662"/>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1100" dirty="0">
              <a:solidFill>
                <a:schemeClr val="bg1">
                  <a:lumMod val="50000"/>
                </a:schemeClr>
              </a:solidFill>
              <a:latin typeface="DauphinPlain"/>
            </a:endParaRPr>
          </a:p>
        </p:txBody>
      </p:sp>
      <p:sp>
        <p:nvSpPr>
          <p:cNvPr id="11" name="Rectangle 10">
            <a:extLst>
              <a:ext uri="{FF2B5EF4-FFF2-40B4-BE49-F238E27FC236}">
                <a16:creationId xmlns:a16="http://schemas.microsoft.com/office/drawing/2014/main" id="{63719A93-4CC7-42D2-9461-E8F1D85702AB}"/>
              </a:ext>
            </a:extLst>
          </p:cNvPr>
          <p:cNvSpPr/>
          <p:nvPr/>
        </p:nvSpPr>
        <p:spPr>
          <a:xfrm>
            <a:off x="3072541" y="2989943"/>
            <a:ext cx="1260764" cy="1260764"/>
          </a:xfrm>
          <a:prstGeom prst="rect">
            <a:avLst/>
          </a:prstGeom>
          <a:solidFill>
            <a:schemeClr val="bg1">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Rectangle 11">
            <a:extLst>
              <a:ext uri="{FF2B5EF4-FFF2-40B4-BE49-F238E27FC236}">
                <a16:creationId xmlns:a16="http://schemas.microsoft.com/office/drawing/2014/main" id="{F3AD09C4-DFE1-4B47-95D0-00C6305BADAE}"/>
              </a:ext>
            </a:extLst>
          </p:cNvPr>
          <p:cNvSpPr/>
          <p:nvPr/>
        </p:nvSpPr>
        <p:spPr>
          <a:xfrm>
            <a:off x="1407886" y="4146246"/>
            <a:ext cx="1681678" cy="1681678"/>
          </a:xfrm>
          <a:prstGeom prst="rect">
            <a:avLst/>
          </a:prstGeom>
          <a:solidFill>
            <a:schemeClr val="accent4">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11678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wipe(up)">
                                      <p:cBhvr>
                                        <p:cTn id="11" dur="500"/>
                                        <p:tgtEl>
                                          <p:spTgt spid="8">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up)">
                                      <p:cBhvr>
                                        <p:cTn id="15" dur="500"/>
                                        <p:tgtEl>
                                          <p:spTgt spid="9">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Effect transition="in" filter="wipe(up)">
                                      <p:cBhvr>
                                        <p:cTn id="19"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92C95266-8A8A-4303-A318-C09BB87408E3}"/>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t="1110" b="1110"/>
          <a:stretch>
            <a:fillRect/>
          </a:stretch>
        </p:blipFill>
        <p:spPr/>
      </p:pic>
      <p:sp>
        <p:nvSpPr>
          <p:cNvPr id="7" name="Rectangle 6">
            <a:extLst>
              <a:ext uri="{FF2B5EF4-FFF2-40B4-BE49-F238E27FC236}">
                <a16:creationId xmlns:a16="http://schemas.microsoft.com/office/drawing/2014/main" id="{373FBF87-962A-4AE5-8190-1B383D1902D7}"/>
              </a:ext>
            </a:extLst>
          </p:cNvPr>
          <p:cNvSpPr/>
          <p:nvPr/>
        </p:nvSpPr>
        <p:spPr>
          <a:xfrm>
            <a:off x="10115415" y="4260273"/>
            <a:ext cx="717246" cy="717246"/>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accent4"/>
                </a:solidFill>
              </a:rPr>
              <a:t>+</a:t>
            </a:r>
          </a:p>
        </p:txBody>
      </p:sp>
      <p:sp>
        <p:nvSpPr>
          <p:cNvPr id="8" name="TextBox 7">
            <a:extLst>
              <a:ext uri="{FF2B5EF4-FFF2-40B4-BE49-F238E27FC236}">
                <a16:creationId xmlns:a16="http://schemas.microsoft.com/office/drawing/2014/main" id="{F377883C-B804-451D-87C0-E39B3DDF2CAC}"/>
              </a:ext>
            </a:extLst>
          </p:cNvPr>
          <p:cNvSpPr txBox="1"/>
          <p:nvPr/>
        </p:nvSpPr>
        <p:spPr>
          <a:xfrm>
            <a:off x="2457708" y="1375251"/>
            <a:ext cx="3602607" cy="1077218"/>
          </a:xfrm>
          <a:prstGeom prst="rect">
            <a:avLst/>
          </a:prstGeom>
          <a:noFill/>
        </p:spPr>
        <p:txBody>
          <a:bodyPr wrap="square" rtlCol="0">
            <a:spAutoFit/>
          </a:bodyPr>
          <a:lstStyle/>
          <a:p>
            <a:r>
              <a:rPr lang="en-US" sz="32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Biological Enzymes</a:t>
            </a:r>
          </a:p>
          <a:p>
            <a:r>
              <a:rPr lang="en-US" sz="3200" b="1" dirty="0">
                <a:solidFill>
                  <a:schemeClr val="bg1"/>
                </a:solidFill>
                <a:latin typeface="Francois One" panose="02000503040000020004" pitchFamily="2" charset="0"/>
                <a:ea typeface="Noto Serif" panose="02020600060500020200" pitchFamily="18" charset="0"/>
                <a:cs typeface="Noto Serif" panose="02020600060500020200" pitchFamily="18" charset="0"/>
              </a:rPr>
              <a:t>Chemical</a:t>
            </a:r>
            <a:r>
              <a:rPr lang="en-US" sz="32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9" name="Rectangle 8">
            <a:extLst>
              <a:ext uri="{FF2B5EF4-FFF2-40B4-BE49-F238E27FC236}">
                <a16:creationId xmlns:a16="http://schemas.microsoft.com/office/drawing/2014/main" id="{5749F9DC-DCC2-479C-8861-4BF1298A37FD}"/>
              </a:ext>
            </a:extLst>
          </p:cNvPr>
          <p:cNvSpPr/>
          <p:nvPr/>
        </p:nvSpPr>
        <p:spPr>
          <a:xfrm>
            <a:off x="2457708" y="982496"/>
            <a:ext cx="2890147" cy="319831"/>
          </a:xfrm>
          <a:prstGeom prst="rect">
            <a:avLst/>
          </a:prstGeom>
        </p:spPr>
        <p:txBody>
          <a:bodyPr wrap="square">
            <a:spAutoFit/>
          </a:bodyPr>
          <a:lstStyle/>
          <a:p>
            <a:pPr>
              <a:lnSpc>
                <a:spcPct val="150000"/>
              </a:lnSpc>
            </a:pPr>
            <a:r>
              <a:rPr lang="en-US" sz="1100" dirty="0">
                <a:solidFill>
                  <a:schemeClr val="bg1"/>
                </a:solidFill>
                <a:latin typeface="Open Sans" panose="020B0606030504020204" pitchFamily="34" charset="0"/>
              </a:rPr>
              <a:t>Biotechnology Presentation</a:t>
            </a:r>
            <a:endParaRPr lang="en-US" sz="1100" dirty="0">
              <a:solidFill>
                <a:schemeClr val="bg1"/>
              </a:solidFill>
              <a:latin typeface="DauphinPlain"/>
            </a:endParaRPr>
          </a:p>
        </p:txBody>
      </p:sp>
      <p:sp>
        <p:nvSpPr>
          <p:cNvPr id="10" name="Rectangle 9">
            <a:extLst>
              <a:ext uri="{FF2B5EF4-FFF2-40B4-BE49-F238E27FC236}">
                <a16:creationId xmlns:a16="http://schemas.microsoft.com/office/drawing/2014/main" id="{383EAC7F-1638-4D65-84F1-9BF49C618467}"/>
              </a:ext>
            </a:extLst>
          </p:cNvPr>
          <p:cNvSpPr/>
          <p:nvPr/>
        </p:nvSpPr>
        <p:spPr>
          <a:xfrm>
            <a:off x="6844147" y="1318368"/>
            <a:ext cx="4602231" cy="1081578"/>
          </a:xfrm>
          <a:prstGeom prst="rect">
            <a:avLst/>
          </a:prstGeom>
        </p:spPr>
        <p:txBody>
          <a:bodyPr wrap="square">
            <a:spAutoFit/>
          </a:bodyPr>
          <a:lstStyle/>
          <a:p>
            <a:pPr>
              <a:lnSpc>
                <a:spcPct val="150000"/>
              </a:lnSpc>
            </a:pPr>
            <a:r>
              <a:rPr lang="en-US" sz="1100" dirty="0">
                <a:solidFill>
                  <a:schemeClr val="bg1"/>
                </a:solidFill>
                <a:latin typeface="Open Sans" panose="020B0606030504020204" pitchFamily="34" charset="0"/>
              </a:rPr>
              <a:t>Lorem Ipsum is simply dummy text of the printing and typesetting industry. Lorem Ipsum has been the industry's standard dummy text of Ipsum has been the industry's dummy text of been Lorem </a:t>
            </a:r>
            <a:r>
              <a:rPr lang="en-US" sz="1100" dirty="0" err="1">
                <a:solidFill>
                  <a:schemeClr val="bg1"/>
                </a:solidFill>
                <a:latin typeface="Open Sans" panose="020B0606030504020204" pitchFamily="34" charset="0"/>
              </a:rPr>
              <a:t>Lorem</a:t>
            </a:r>
            <a:r>
              <a:rPr lang="en-US" sz="1100" dirty="0">
                <a:solidFill>
                  <a:schemeClr val="bg1"/>
                </a:solidFill>
                <a:latin typeface="Open Sans" panose="020B0606030504020204" pitchFamily="34" charset="0"/>
              </a:rPr>
              <a:t> Ipsum has been the industry's</a:t>
            </a:r>
            <a:endParaRPr lang="en-US" sz="1100" dirty="0">
              <a:solidFill>
                <a:schemeClr val="bg1"/>
              </a:solidFill>
              <a:latin typeface="DauphinPlain"/>
            </a:endParaRPr>
          </a:p>
        </p:txBody>
      </p:sp>
      <p:pic>
        <p:nvPicPr>
          <p:cNvPr id="4" name="Picture Placeholder 3">
            <a:extLst>
              <a:ext uri="{FF2B5EF4-FFF2-40B4-BE49-F238E27FC236}">
                <a16:creationId xmlns:a16="http://schemas.microsoft.com/office/drawing/2014/main" id="{CF405117-02D0-431E-B846-CEBA01796B05}"/>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110" b="1110"/>
          <a:stretch>
            <a:fillRect/>
          </a:stretch>
        </p:blipFill>
        <p:spPr/>
      </p:pic>
    </p:spTree>
    <p:extLst>
      <p:ext uri="{BB962C8B-B14F-4D97-AF65-F5344CB8AC3E}">
        <p14:creationId xmlns:p14="http://schemas.microsoft.com/office/powerpoint/2010/main" val="2873873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Effect transition="in" filter="wipe(up)">
                                      <p:cBhvr>
                                        <p:cTn id="15"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5AE16570-F428-4635-9E18-9031B0468554}"/>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0454" r="30454"/>
          <a:stretch>
            <a:fillRect/>
          </a:stretch>
        </p:blipFill>
        <p:spPr/>
      </p:pic>
      <p:sp>
        <p:nvSpPr>
          <p:cNvPr id="14" name="Rectangle 13">
            <a:extLst>
              <a:ext uri="{FF2B5EF4-FFF2-40B4-BE49-F238E27FC236}">
                <a16:creationId xmlns:a16="http://schemas.microsoft.com/office/drawing/2014/main" id="{8549C6AD-478E-45CF-AB01-071231290B50}"/>
              </a:ext>
            </a:extLst>
          </p:cNvPr>
          <p:cNvSpPr/>
          <p:nvPr/>
        </p:nvSpPr>
        <p:spPr>
          <a:xfrm>
            <a:off x="0" y="1133355"/>
            <a:ext cx="5735782" cy="172513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5" name="Rounded Rectangle 13">
            <a:extLst>
              <a:ext uri="{FF2B5EF4-FFF2-40B4-BE49-F238E27FC236}">
                <a16:creationId xmlns:a16="http://schemas.microsoft.com/office/drawing/2014/main" id="{37294277-61B1-44EF-8D89-BE779F6A2508}"/>
              </a:ext>
            </a:extLst>
          </p:cNvPr>
          <p:cNvSpPr/>
          <p:nvPr/>
        </p:nvSpPr>
        <p:spPr>
          <a:xfrm>
            <a:off x="4682835" y="4198394"/>
            <a:ext cx="4294909" cy="1373892"/>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6" name="Rectangle 5">
            <a:extLst>
              <a:ext uri="{FF2B5EF4-FFF2-40B4-BE49-F238E27FC236}">
                <a16:creationId xmlns:a16="http://schemas.microsoft.com/office/drawing/2014/main" id="{EDBF6DBA-EE3B-4E5E-B16F-49BD39F5027A}"/>
              </a:ext>
            </a:extLst>
          </p:cNvPr>
          <p:cNvSpPr/>
          <p:nvPr/>
        </p:nvSpPr>
        <p:spPr>
          <a:xfrm>
            <a:off x="5109682" y="4358051"/>
            <a:ext cx="2376944" cy="340158"/>
          </a:xfrm>
          <a:prstGeom prst="rect">
            <a:avLst/>
          </a:prstGeom>
        </p:spPr>
        <p:txBody>
          <a:bodyPr wrap="square">
            <a:spAutoFit/>
          </a:bodyPr>
          <a:lstStyle/>
          <a:p>
            <a:pPr>
              <a:lnSpc>
                <a:spcPct val="150000"/>
              </a:lnSpc>
            </a:pPr>
            <a:r>
              <a:rPr lang="en-US" sz="12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9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sp>
        <p:nvSpPr>
          <p:cNvPr id="7" name="Rectangle 6">
            <a:extLst>
              <a:ext uri="{FF2B5EF4-FFF2-40B4-BE49-F238E27FC236}">
                <a16:creationId xmlns:a16="http://schemas.microsoft.com/office/drawing/2014/main" id="{552C7FF3-D149-42A1-879F-8709796E8329}"/>
              </a:ext>
            </a:extLst>
          </p:cNvPr>
          <p:cNvSpPr/>
          <p:nvPr/>
        </p:nvSpPr>
        <p:spPr>
          <a:xfrm>
            <a:off x="5109682" y="4796148"/>
            <a:ext cx="2718136" cy="529953"/>
          </a:xfrm>
          <a:prstGeom prst="rect">
            <a:avLst/>
          </a:prstGeom>
        </p:spPr>
        <p:txBody>
          <a:bodyPr wrap="square">
            <a:spAutoFit/>
          </a:bodyPr>
          <a:lstStyle/>
          <a:p>
            <a:pPr>
              <a:lnSpc>
                <a:spcPct val="150000"/>
              </a:lnSpc>
            </a:pPr>
            <a:r>
              <a:rPr lang="en-US" sz="1000" dirty="0">
                <a:solidFill>
                  <a:schemeClr val="bg1">
                    <a:lumMod val="50000"/>
                  </a:schemeClr>
                </a:solidFill>
                <a:latin typeface="Open Sans" panose="020B0606030504020204" pitchFamily="34" charset="0"/>
              </a:rPr>
              <a:t>Lorem Ipsum is simply dummy text simply dummy text is simply dummy</a:t>
            </a:r>
            <a:endParaRPr lang="en-US" sz="1000" dirty="0">
              <a:solidFill>
                <a:schemeClr val="bg1">
                  <a:lumMod val="50000"/>
                </a:schemeClr>
              </a:solidFill>
              <a:latin typeface="DauphinPlain"/>
            </a:endParaRPr>
          </a:p>
        </p:txBody>
      </p:sp>
      <p:sp>
        <p:nvSpPr>
          <p:cNvPr id="8" name="Rectangle: Rounded Corners 7">
            <a:extLst>
              <a:ext uri="{FF2B5EF4-FFF2-40B4-BE49-F238E27FC236}">
                <a16:creationId xmlns:a16="http://schemas.microsoft.com/office/drawing/2014/main" id="{045FC075-033B-4B3F-9A9E-E85A6A38D7B0}"/>
              </a:ext>
            </a:extLst>
          </p:cNvPr>
          <p:cNvSpPr/>
          <p:nvPr/>
        </p:nvSpPr>
        <p:spPr>
          <a:xfrm>
            <a:off x="7957725" y="3788880"/>
            <a:ext cx="1378857" cy="408378"/>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latin typeface="Open Sans" panose="020B0606030504020204" pitchFamily="34" charset="0"/>
                <a:ea typeface="Open Sans" panose="020B0606030504020204" pitchFamily="34" charset="0"/>
                <a:cs typeface="Open Sans" panose="020B0606030504020204" pitchFamily="34" charset="0"/>
              </a:rPr>
              <a:t>Our Point    &gt;</a:t>
            </a:r>
            <a:endParaRPr lang="en-ID" sz="1100" dirty="0">
              <a:latin typeface="Open Sans" panose="020B0606030504020204" pitchFamily="34" charset="0"/>
              <a:ea typeface="Open Sans" panose="020B0606030504020204" pitchFamily="34" charset="0"/>
              <a:cs typeface="Open Sans" panose="020B0606030504020204" pitchFamily="34" charset="0"/>
            </a:endParaRPr>
          </a:p>
        </p:txBody>
      </p:sp>
      <p:sp>
        <p:nvSpPr>
          <p:cNvPr id="9" name="Freeform 492">
            <a:extLst>
              <a:ext uri="{FF2B5EF4-FFF2-40B4-BE49-F238E27FC236}">
                <a16:creationId xmlns:a16="http://schemas.microsoft.com/office/drawing/2014/main" id="{618CF269-3205-4C2B-9BEF-5ADC92EFA336}"/>
              </a:ext>
            </a:extLst>
          </p:cNvPr>
          <p:cNvSpPr>
            <a:spLocks noEditPoints="1"/>
          </p:cNvSpPr>
          <p:nvPr/>
        </p:nvSpPr>
        <p:spPr bwMode="auto">
          <a:xfrm>
            <a:off x="8200031" y="4823385"/>
            <a:ext cx="370537" cy="395461"/>
          </a:xfrm>
          <a:custGeom>
            <a:avLst/>
            <a:gdLst>
              <a:gd name="T0" fmla="*/ 2811 w 3125"/>
              <a:gd name="T1" fmla="*/ 396 h 3334"/>
              <a:gd name="T2" fmla="*/ 430 w 3125"/>
              <a:gd name="T3" fmla="*/ 1588 h 3334"/>
              <a:gd name="T4" fmla="*/ 904 w 3125"/>
              <a:gd name="T5" fmla="*/ 1896 h 3334"/>
              <a:gd name="T6" fmla="*/ 2356 w 3125"/>
              <a:gd name="T7" fmla="*/ 910 h 3334"/>
              <a:gd name="T8" fmla="*/ 1322 w 3125"/>
              <a:gd name="T9" fmla="*/ 2174 h 3334"/>
              <a:gd name="T10" fmla="*/ 2243 w 3125"/>
              <a:gd name="T11" fmla="*/ 2759 h 3334"/>
              <a:gd name="T12" fmla="*/ 2811 w 3125"/>
              <a:gd name="T13" fmla="*/ 396 h 3334"/>
              <a:gd name="T14" fmla="*/ 3125 w 3125"/>
              <a:gd name="T15" fmla="*/ 0 h 3334"/>
              <a:gd name="T16" fmla="*/ 2382 w 3125"/>
              <a:gd name="T17" fmla="*/ 3100 h 3334"/>
              <a:gd name="T18" fmla="*/ 1783 w 3125"/>
              <a:gd name="T19" fmla="*/ 2717 h 3334"/>
              <a:gd name="T20" fmla="*/ 1272 w 3125"/>
              <a:gd name="T21" fmla="*/ 3334 h 3334"/>
              <a:gd name="T22" fmla="*/ 872 w 3125"/>
              <a:gd name="T23" fmla="*/ 2112 h 3334"/>
              <a:gd name="T24" fmla="*/ 0 w 3125"/>
              <a:gd name="T25" fmla="*/ 1564 h 3334"/>
              <a:gd name="T26" fmla="*/ 3125 w 3125"/>
              <a:gd name="T27" fmla="*/ 0 h 3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25" h="3334">
                <a:moveTo>
                  <a:pt x="2811" y="396"/>
                </a:moveTo>
                <a:lnTo>
                  <a:pt x="430" y="1588"/>
                </a:lnTo>
                <a:lnTo>
                  <a:pt x="904" y="1896"/>
                </a:lnTo>
                <a:lnTo>
                  <a:pt x="2356" y="910"/>
                </a:lnTo>
                <a:lnTo>
                  <a:pt x="1322" y="2174"/>
                </a:lnTo>
                <a:lnTo>
                  <a:pt x="2243" y="2759"/>
                </a:lnTo>
                <a:lnTo>
                  <a:pt x="2811" y="396"/>
                </a:lnTo>
                <a:close/>
                <a:moveTo>
                  <a:pt x="3125" y="0"/>
                </a:moveTo>
                <a:lnTo>
                  <a:pt x="2382" y="3100"/>
                </a:lnTo>
                <a:lnTo>
                  <a:pt x="1783" y="2717"/>
                </a:lnTo>
                <a:lnTo>
                  <a:pt x="1272" y="3334"/>
                </a:lnTo>
                <a:lnTo>
                  <a:pt x="872" y="2112"/>
                </a:lnTo>
                <a:lnTo>
                  <a:pt x="0" y="1564"/>
                </a:lnTo>
                <a:lnTo>
                  <a:pt x="3125"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extBox 9">
            <a:extLst>
              <a:ext uri="{FF2B5EF4-FFF2-40B4-BE49-F238E27FC236}">
                <a16:creationId xmlns:a16="http://schemas.microsoft.com/office/drawing/2014/main" id="{A0CF0E22-A1C5-4381-8261-BA5FB7541EDA}"/>
              </a:ext>
            </a:extLst>
          </p:cNvPr>
          <p:cNvSpPr txBox="1"/>
          <p:nvPr/>
        </p:nvSpPr>
        <p:spPr>
          <a:xfrm>
            <a:off x="969819" y="1631591"/>
            <a:ext cx="4890654" cy="1077218"/>
          </a:xfrm>
          <a:prstGeom prst="rect">
            <a:avLst/>
          </a:prstGeom>
          <a:noFill/>
        </p:spPr>
        <p:txBody>
          <a:bodyPr wrap="square" rtlCol="0">
            <a:spAutoFit/>
          </a:bodyPr>
          <a:lstStyle/>
          <a:p>
            <a:r>
              <a:rPr lang="en-US" sz="32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Agricultural Production</a:t>
            </a:r>
          </a:p>
          <a:p>
            <a:r>
              <a:rPr lang="en-US" sz="3200" b="1" dirty="0">
                <a:solidFill>
                  <a:schemeClr val="bg1"/>
                </a:solidFill>
                <a:latin typeface="Francois One" panose="02000503040000020004" pitchFamily="2" charset="0"/>
                <a:ea typeface="Noto Serif" panose="02020600060500020200" pitchFamily="18" charset="0"/>
                <a:cs typeface="Noto Serif" panose="02020600060500020200" pitchFamily="18" charset="0"/>
              </a:rPr>
              <a:t>Genetic </a:t>
            </a:r>
            <a:r>
              <a:rPr lang="en-US" sz="3200" b="1" dirty="0" err="1">
                <a:solidFill>
                  <a:schemeClr val="bg1"/>
                </a:solidFill>
                <a:latin typeface="Francois One" panose="02000503040000020004" pitchFamily="2" charset="0"/>
                <a:ea typeface="Noto Serif" panose="02020600060500020200" pitchFamily="18" charset="0"/>
                <a:cs typeface="Noto Serif" panose="02020600060500020200" pitchFamily="18" charset="0"/>
              </a:rPr>
              <a:t>Enginer</a:t>
            </a:r>
            <a:r>
              <a:rPr lang="en-US" sz="32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1" name="Rectangle 10">
            <a:extLst>
              <a:ext uri="{FF2B5EF4-FFF2-40B4-BE49-F238E27FC236}">
                <a16:creationId xmlns:a16="http://schemas.microsoft.com/office/drawing/2014/main" id="{C5270480-E217-41B0-8742-E5B7E440321C}"/>
              </a:ext>
            </a:extLst>
          </p:cNvPr>
          <p:cNvSpPr/>
          <p:nvPr/>
        </p:nvSpPr>
        <p:spPr>
          <a:xfrm>
            <a:off x="969819" y="1238836"/>
            <a:ext cx="2890147" cy="319831"/>
          </a:xfrm>
          <a:prstGeom prst="rect">
            <a:avLst/>
          </a:prstGeom>
        </p:spPr>
        <p:txBody>
          <a:bodyPr wrap="square">
            <a:spAutoFit/>
          </a:bodyPr>
          <a:lstStyle/>
          <a:p>
            <a:pPr>
              <a:lnSpc>
                <a:spcPct val="150000"/>
              </a:lnSpc>
            </a:pPr>
            <a:r>
              <a:rPr lang="en-US" sz="1100" dirty="0">
                <a:solidFill>
                  <a:schemeClr val="bg1"/>
                </a:solidFill>
                <a:latin typeface="Open Sans" panose="020B0606030504020204" pitchFamily="34" charset="0"/>
              </a:rPr>
              <a:t>Biotechnology Presentation</a:t>
            </a:r>
            <a:endParaRPr lang="en-US" sz="1100" dirty="0">
              <a:solidFill>
                <a:schemeClr val="bg1"/>
              </a:solidFill>
              <a:latin typeface="DauphinPlain"/>
            </a:endParaRPr>
          </a:p>
        </p:txBody>
      </p:sp>
      <p:sp>
        <p:nvSpPr>
          <p:cNvPr id="12" name="Rectangle 11">
            <a:extLst>
              <a:ext uri="{FF2B5EF4-FFF2-40B4-BE49-F238E27FC236}">
                <a16:creationId xmlns:a16="http://schemas.microsoft.com/office/drawing/2014/main" id="{8834C3AD-CFFC-484B-93D0-2E7E2E7F2125}"/>
              </a:ext>
            </a:extLst>
          </p:cNvPr>
          <p:cNvSpPr/>
          <p:nvPr/>
        </p:nvSpPr>
        <p:spPr>
          <a:xfrm>
            <a:off x="916898" y="4358051"/>
            <a:ext cx="3552513" cy="1081578"/>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a:t>
            </a:r>
            <a:endParaRPr lang="en-US" sz="1100" dirty="0">
              <a:solidFill>
                <a:schemeClr val="bg1">
                  <a:lumMod val="50000"/>
                </a:schemeClr>
              </a:solidFill>
              <a:latin typeface="DauphinPlain"/>
            </a:endParaRPr>
          </a:p>
        </p:txBody>
      </p:sp>
      <p:sp>
        <p:nvSpPr>
          <p:cNvPr id="13" name="Rectangle 12">
            <a:extLst>
              <a:ext uri="{FF2B5EF4-FFF2-40B4-BE49-F238E27FC236}">
                <a16:creationId xmlns:a16="http://schemas.microsoft.com/office/drawing/2014/main" id="{6FCA3CDF-9074-44C8-B05D-EAF2F649E9A9}"/>
              </a:ext>
            </a:extLst>
          </p:cNvPr>
          <p:cNvSpPr/>
          <p:nvPr/>
        </p:nvSpPr>
        <p:spPr>
          <a:xfrm>
            <a:off x="916898" y="3618961"/>
            <a:ext cx="3051258" cy="339837"/>
          </a:xfrm>
          <a:prstGeom prst="rect">
            <a:avLst/>
          </a:prstGeom>
        </p:spPr>
        <p:txBody>
          <a:bodyPr wrap="square">
            <a:spAutoFit/>
          </a:bodyPr>
          <a:lstStyle/>
          <a:p>
            <a:pPr>
              <a:lnSpc>
                <a:spcPct val="150000"/>
              </a:lnSpc>
            </a:pPr>
            <a:r>
              <a:rPr lang="en-US" sz="12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spTree>
    <p:extLst>
      <p:ext uri="{BB962C8B-B14F-4D97-AF65-F5344CB8AC3E}">
        <p14:creationId xmlns:p14="http://schemas.microsoft.com/office/powerpoint/2010/main" val="3063391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wipe(up)">
                                      <p:cBhvr>
                                        <p:cTn id="11" dur="500"/>
                                        <p:tgtEl>
                                          <p:spTgt spid="11">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up)">
                                      <p:cBhvr>
                                        <p:cTn id="15" dur="500"/>
                                        <p:tgtEl>
                                          <p:spTgt spid="12">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wipe(up)">
                                      <p:cBhvr>
                                        <p:cTn id="19"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10">
            <a:extLst>
              <a:ext uri="{FF2B5EF4-FFF2-40B4-BE49-F238E27FC236}">
                <a16:creationId xmlns:a16="http://schemas.microsoft.com/office/drawing/2014/main" id="{BF5BD06E-52FC-4924-A88C-EB21F672A5CD}"/>
              </a:ext>
            </a:extLst>
          </p:cNvPr>
          <p:cNvSpPr/>
          <p:nvPr/>
        </p:nvSpPr>
        <p:spPr>
          <a:xfrm>
            <a:off x="8106837" y="2396543"/>
            <a:ext cx="3338018" cy="1845506"/>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A1223015-27C2-4DC2-B8C8-5352ED1CC890}"/>
              </a:ext>
            </a:extLst>
          </p:cNvPr>
          <p:cNvSpPr/>
          <p:nvPr/>
        </p:nvSpPr>
        <p:spPr>
          <a:xfrm>
            <a:off x="8397037" y="3031458"/>
            <a:ext cx="2734181" cy="573747"/>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Lorem Ipsum is simply dummy text of the printing and the printing</a:t>
            </a:r>
            <a:endParaRPr lang="en-US" sz="1100" dirty="0">
              <a:solidFill>
                <a:schemeClr val="bg1">
                  <a:lumMod val="50000"/>
                </a:schemeClr>
              </a:solidFill>
              <a:latin typeface="DauphinPlain"/>
            </a:endParaRPr>
          </a:p>
        </p:txBody>
      </p:sp>
      <p:sp>
        <p:nvSpPr>
          <p:cNvPr id="7" name="TextBox 6">
            <a:extLst>
              <a:ext uri="{FF2B5EF4-FFF2-40B4-BE49-F238E27FC236}">
                <a16:creationId xmlns:a16="http://schemas.microsoft.com/office/drawing/2014/main" id="{58BC93E3-80B6-4C11-8405-F48B790F9531}"/>
              </a:ext>
            </a:extLst>
          </p:cNvPr>
          <p:cNvSpPr txBox="1"/>
          <p:nvPr/>
        </p:nvSpPr>
        <p:spPr>
          <a:xfrm>
            <a:off x="9071766" y="2661176"/>
            <a:ext cx="1384721" cy="338554"/>
          </a:xfrm>
          <a:prstGeom prst="rect">
            <a:avLst/>
          </a:prstGeom>
          <a:noFill/>
        </p:spPr>
        <p:txBody>
          <a:bodyPr wrap="square" rtlCol="0">
            <a:spAutoFit/>
          </a:bodyPr>
          <a:lstStyle/>
          <a:p>
            <a:pPr algn="ctr"/>
            <a:r>
              <a:rPr lang="en-US"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8" name="Rectangle: Rounded Corners 11">
            <a:extLst>
              <a:ext uri="{FF2B5EF4-FFF2-40B4-BE49-F238E27FC236}">
                <a16:creationId xmlns:a16="http://schemas.microsoft.com/office/drawing/2014/main" id="{433C62E4-BCEE-444E-AD8F-3EF7DA9F6F0D}"/>
              </a:ext>
            </a:extLst>
          </p:cNvPr>
          <p:cNvSpPr/>
          <p:nvPr/>
        </p:nvSpPr>
        <p:spPr>
          <a:xfrm>
            <a:off x="9330304" y="3780825"/>
            <a:ext cx="891084" cy="194621"/>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Rounded Corners 10">
            <a:extLst>
              <a:ext uri="{FF2B5EF4-FFF2-40B4-BE49-F238E27FC236}">
                <a16:creationId xmlns:a16="http://schemas.microsoft.com/office/drawing/2014/main" id="{9EE9FE6C-DC10-4F9A-BF3E-AF470F472608}"/>
              </a:ext>
            </a:extLst>
          </p:cNvPr>
          <p:cNvSpPr/>
          <p:nvPr/>
        </p:nvSpPr>
        <p:spPr>
          <a:xfrm>
            <a:off x="8106837" y="4533522"/>
            <a:ext cx="3338018" cy="1845506"/>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F095BB1-A4BC-45BE-AF6F-2A1E7083FCE0}"/>
              </a:ext>
            </a:extLst>
          </p:cNvPr>
          <p:cNvSpPr/>
          <p:nvPr/>
        </p:nvSpPr>
        <p:spPr>
          <a:xfrm>
            <a:off x="8397037" y="5168437"/>
            <a:ext cx="2734181" cy="573747"/>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Lorem Ipsum is simply dummy text of the printing and the printing</a:t>
            </a:r>
            <a:endParaRPr lang="en-US" sz="1100" dirty="0">
              <a:solidFill>
                <a:schemeClr val="bg1">
                  <a:lumMod val="50000"/>
                </a:schemeClr>
              </a:solidFill>
              <a:latin typeface="DauphinPlain"/>
            </a:endParaRPr>
          </a:p>
        </p:txBody>
      </p:sp>
      <p:sp>
        <p:nvSpPr>
          <p:cNvPr id="11" name="TextBox 10">
            <a:extLst>
              <a:ext uri="{FF2B5EF4-FFF2-40B4-BE49-F238E27FC236}">
                <a16:creationId xmlns:a16="http://schemas.microsoft.com/office/drawing/2014/main" id="{F2DADAD0-19BD-42D3-84F9-7514A0B8B5C7}"/>
              </a:ext>
            </a:extLst>
          </p:cNvPr>
          <p:cNvSpPr txBox="1"/>
          <p:nvPr/>
        </p:nvSpPr>
        <p:spPr>
          <a:xfrm>
            <a:off x="9071766" y="4798155"/>
            <a:ext cx="1384721" cy="338554"/>
          </a:xfrm>
          <a:prstGeom prst="rect">
            <a:avLst/>
          </a:prstGeom>
          <a:noFill/>
        </p:spPr>
        <p:txBody>
          <a:bodyPr wrap="square" rtlCol="0">
            <a:spAutoFit/>
          </a:bodyPr>
          <a:lstStyle/>
          <a:p>
            <a:pPr algn="ctr"/>
            <a:r>
              <a:rPr lang="en-US"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Research</a:t>
            </a:r>
            <a:endParaRPr lang="id-ID"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2" name="Rectangle: Rounded Corners 11">
            <a:extLst>
              <a:ext uri="{FF2B5EF4-FFF2-40B4-BE49-F238E27FC236}">
                <a16:creationId xmlns:a16="http://schemas.microsoft.com/office/drawing/2014/main" id="{48E46BD6-CE21-4B0A-B211-1AEFCC7681D9}"/>
              </a:ext>
            </a:extLst>
          </p:cNvPr>
          <p:cNvSpPr/>
          <p:nvPr/>
        </p:nvSpPr>
        <p:spPr>
          <a:xfrm>
            <a:off x="9330304" y="5917804"/>
            <a:ext cx="891084" cy="194621"/>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TextBox 13">
            <a:extLst>
              <a:ext uri="{FF2B5EF4-FFF2-40B4-BE49-F238E27FC236}">
                <a16:creationId xmlns:a16="http://schemas.microsoft.com/office/drawing/2014/main" id="{744B82D5-A4C0-4EAB-BEA2-D2847B0AAA89}"/>
              </a:ext>
            </a:extLst>
          </p:cNvPr>
          <p:cNvSpPr txBox="1"/>
          <p:nvPr/>
        </p:nvSpPr>
        <p:spPr>
          <a:xfrm>
            <a:off x="3048000" y="1071892"/>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Genetically Modified</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Organisms</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5" name="Rectangle 14">
            <a:extLst>
              <a:ext uri="{FF2B5EF4-FFF2-40B4-BE49-F238E27FC236}">
                <a16:creationId xmlns:a16="http://schemas.microsoft.com/office/drawing/2014/main" id="{2035ACDC-46D7-4B62-8072-5684621374A3}"/>
              </a:ext>
            </a:extLst>
          </p:cNvPr>
          <p:cNvSpPr/>
          <p:nvPr/>
        </p:nvSpPr>
        <p:spPr>
          <a:xfrm>
            <a:off x="3048000" y="731652"/>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16" name="Rectangle 15">
            <a:extLst>
              <a:ext uri="{FF2B5EF4-FFF2-40B4-BE49-F238E27FC236}">
                <a16:creationId xmlns:a16="http://schemas.microsoft.com/office/drawing/2014/main" id="{D8AE619B-4411-4194-BBD1-4AC7463F96EA}"/>
              </a:ext>
            </a:extLst>
          </p:cNvPr>
          <p:cNvSpPr/>
          <p:nvPr/>
        </p:nvSpPr>
        <p:spPr>
          <a:xfrm>
            <a:off x="6761018" y="1196670"/>
            <a:ext cx="4891655" cy="827662"/>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a:t>
            </a:r>
            <a:endParaRPr lang="en-US" sz="1100" dirty="0">
              <a:solidFill>
                <a:schemeClr val="bg1">
                  <a:lumMod val="50000"/>
                </a:schemeClr>
              </a:solidFill>
              <a:latin typeface="DauphinPlain"/>
            </a:endParaRPr>
          </a:p>
        </p:txBody>
      </p:sp>
      <p:pic>
        <p:nvPicPr>
          <p:cNvPr id="4" name="Picture Placeholder 3">
            <a:extLst>
              <a:ext uri="{FF2B5EF4-FFF2-40B4-BE49-F238E27FC236}">
                <a16:creationId xmlns:a16="http://schemas.microsoft.com/office/drawing/2014/main" id="{41B9EC89-88B4-4859-BCB0-3E551BF29076}"/>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815" r="815"/>
          <a:stretch>
            <a:fillRect/>
          </a:stretch>
        </p:blipFill>
        <p:spPr/>
      </p:pic>
    </p:spTree>
    <p:extLst>
      <p:ext uri="{BB962C8B-B14F-4D97-AF65-F5344CB8AC3E}">
        <p14:creationId xmlns:p14="http://schemas.microsoft.com/office/powerpoint/2010/main" val="957994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up)">
                                      <p:cBhvr>
                                        <p:cTn id="7" dur="500"/>
                                        <p:tgtEl>
                                          <p:spTgt spid="6">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Effect transition="in" filter="wipe(up)">
                                      <p:cBhvr>
                                        <p:cTn id="15" dur="500"/>
                                        <p:tgtEl>
                                          <p:spTgt spid="10">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left)">
                                      <p:cBhvr>
                                        <p:cTn id="23" dur="500"/>
                                        <p:tgtEl>
                                          <p:spTgt spid="14"/>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animEffect transition="in" filter="wipe(up)">
                                      <p:cBhvr>
                                        <p:cTn id="27" dur="500"/>
                                        <p:tgtEl>
                                          <p:spTgt spid="15">
                                            <p:txEl>
                                              <p:pRg st="0" end="0"/>
                                            </p:txEl>
                                          </p:spTgt>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16">
                                            <p:txEl>
                                              <p:pRg st="0" end="0"/>
                                            </p:txEl>
                                          </p:spTgt>
                                        </p:tgtEl>
                                        <p:attrNameLst>
                                          <p:attrName>style.visibility</p:attrName>
                                        </p:attrNameLst>
                                      </p:cBhvr>
                                      <p:to>
                                        <p:strVal val="visible"/>
                                      </p:to>
                                    </p:set>
                                    <p:animEffect transition="in" filter="wipe(up)">
                                      <p:cBhvr>
                                        <p:cTn id="31"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3">
            <a:extLst>
              <a:ext uri="{FF2B5EF4-FFF2-40B4-BE49-F238E27FC236}">
                <a16:creationId xmlns:a16="http://schemas.microsoft.com/office/drawing/2014/main" id="{7996D3EE-E10B-4E32-8D2E-5A3BEA5B6068}"/>
              </a:ext>
            </a:extLst>
          </p:cNvPr>
          <p:cNvSpPr/>
          <p:nvPr/>
        </p:nvSpPr>
        <p:spPr>
          <a:xfrm>
            <a:off x="8070771" y="2472742"/>
            <a:ext cx="2563091" cy="731265"/>
          </a:xfrm>
          <a:prstGeom prst="roundRect">
            <a:avLst>
              <a:gd name="adj" fmla="val 0"/>
            </a:avLst>
          </a:prstGeom>
          <a:solidFill>
            <a:schemeClr val="accent4"/>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 name="Rounded Rectangle 13">
            <a:extLst>
              <a:ext uri="{FF2B5EF4-FFF2-40B4-BE49-F238E27FC236}">
                <a16:creationId xmlns:a16="http://schemas.microsoft.com/office/drawing/2014/main" id="{1143FF02-3E9B-4A4C-8E29-2175B90DFD8B}"/>
              </a:ext>
            </a:extLst>
          </p:cNvPr>
          <p:cNvSpPr/>
          <p:nvPr/>
        </p:nvSpPr>
        <p:spPr>
          <a:xfrm>
            <a:off x="4986633" y="2472742"/>
            <a:ext cx="2563091" cy="731265"/>
          </a:xfrm>
          <a:prstGeom prst="roundRect">
            <a:avLst>
              <a:gd name="adj" fmla="val 0"/>
            </a:avLst>
          </a:prstGeom>
          <a:solidFill>
            <a:schemeClr val="accent4"/>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3" name="Rounded Rectangle 13">
            <a:extLst>
              <a:ext uri="{FF2B5EF4-FFF2-40B4-BE49-F238E27FC236}">
                <a16:creationId xmlns:a16="http://schemas.microsoft.com/office/drawing/2014/main" id="{8AA603CB-EEC3-4254-A5F8-3E76A1EC1031}"/>
              </a:ext>
            </a:extLst>
          </p:cNvPr>
          <p:cNvSpPr/>
          <p:nvPr/>
        </p:nvSpPr>
        <p:spPr>
          <a:xfrm>
            <a:off x="1902495" y="2472742"/>
            <a:ext cx="2563091" cy="731265"/>
          </a:xfrm>
          <a:prstGeom prst="roundRect">
            <a:avLst>
              <a:gd name="adj" fmla="val 0"/>
            </a:avLst>
          </a:prstGeom>
          <a:solidFill>
            <a:schemeClr val="accent4"/>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TextBox 13">
            <a:extLst>
              <a:ext uri="{FF2B5EF4-FFF2-40B4-BE49-F238E27FC236}">
                <a16:creationId xmlns:a16="http://schemas.microsoft.com/office/drawing/2014/main" id="{73ABB676-14EB-44EA-99F6-2D7DE9844D98}"/>
              </a:ext>
            </a:extLst>
          </p:cNvPr>
          <p:cNvSpPr txBox="1"/>
          <p:nvPr/>
        </p:nvSpPr>
        <p:spPr>
          <a:xfrm>
            <a:off x="2666939" y="1186991"/>
            <a:ext cx="6976071" cy="584775"/>
          </a:xfrm>
          <a:prstGeom prst="rect">
            <a:avLst/>
          </a:prstGeom>
          <a:noFill/>
        </p:spPr>
        <p:txBody>
          <a:bodyPr wrap="square" rtlCol="0">
            <a:spAutoFit/>
          </a:bodyPr>
          <a:lstStyle/>
          <a:p>
            <a:pPr algn="ct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Meet Professional </a:t>
            </a:r>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Team</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5" name="Rectangle 14">
            <a:extLst>
              <a:ext uri="{FF2B5EF4-FFF2-40B4-BE49-F238E27FC236}">
                <a16:creationId xmlns:a16="http://schemas.microsoft.com/office/drawing/2014/main" id="{B401670B-3D98-4363-8810-055E6CE9D645}"/>
              </a:ext>
            </a:extLst>
          </p:cNvPr>
          <p:cNvSpPr/>
          <p:nvPr/>
        </p:nvSpPr>
        <p:spPr>
          <a:xfrm>
            <a:off x="4709900" y="784006"/>
            <a:ext cx="2890147" cy="319831"/>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25" name="Rectangle 24">
            <a:extLst>
              <a:ext uri="{FF2B5EF4-FFF2-40B4-BE49-F238E27FC236}">
                <a16:creationId xmlns:a16="http://schemas.microsoft.com/office/drawing/2014/main" id="{68953C7B-3EA3-474B-A99B-F1BCDF2BE5C8}"/>
              </a:ext>
            </a:extLst>
          </p:cNvPr>
          <p:cNvSpPr/>
          <p:nvPr/>
        </p:nvSpPr>
        <p:spPr>
          <a:xfrm>
            <a:off x="1690773" y="2604271"/>
            <a:ext cx="3051258" cy="468205"/>
          </a:xfrm>
          <a:prstGeom prst="rect">
            <a:avLst/>
          </a:prstGeom>
        </p:spPr>
        <p:txBody>
          <a:bodyPr wrap="square">
            <a:spAutoFit/>
          </a:bodyPr>
          <a:lstStyle/>
          <a:p>
            <a:pPr algn="ctr">
              <a:lnSpc>
                <a:spcPct val="150000"/>
              </a:lnSpc>
            </a:pPr>
            <a:r>
              <a:rPr lang="en-US" dirty="0">
                <a:solidFill>
                  <a:schemeClr val="bg1"/>
                </a:solidFill>
                <a:latin typeface="Francois One" panose="02000503040000020004" pitchFamily="2" charset="0"/>
                <a:ea typeface="Open Sans" panose="020B0606030504020204" pitchFamily="34" charset="0"/>
                <a:cs typeface="Open Sans" panose="020B0606030504020204" pitchFamily="34" charset="0"/>
              </a:rPr>
              <a:t>ANDREA JOHAN K.</a:t>
            </a:r>
          </a:p>
        </p:txBody>
      </p:sp>
      <p:sp>
        <p:nvSpPr>
          <p:cNvPr id="26" name="Rectangle 25">
            <a:extLst>
              <a:ext uri="{FF2B5EF4-FFF2-40B4-BE49-F238E27FC236}">
                <a16:creationId xmlns:a16="http://schemas.microsoft.com/office/drawing/2014/main" id="{426E8B78-EF92-46C0-A622-50AE8079CE4B}"/>
              </a:ext>
            </a:extLst>
          </p:cNvPr>
          <p:cNvSpPr/>
          <p:nvPr/>
        </p:nvSpPr>
        <p:spPr>
          <a:xfrm>
            <a:off x="4762065" y="2567465"/>
            <a:ext cx="3051258" cy="468205"/>
          </a:xfrm>
          <a:prstGeom prst="rect">
            <a:avLst/>
          </a:prstGeom>
        </p:spPr>
        <p:txBody>
          <a:bodyPr wrap="square">
            <a:spAutoFit/>
          </a:bodyPr>
          <a:lstStyle/>
          <a:p>
            <a:pPr algn="ctr">
              <a:lnSpc>
                <a:spcPct val="150000"/>
              </a:lnSpc>
            </a:pPr>
            <a:r>
              <a:rPr lang="en-US" dirty="0">
                <a:solidFill>
                  <a:schemeClr val="bg1"/>
                </a:solidFill>
                <a:latin typeface="Francois One" panose="02000503040000020004" pitchFamily="2" charset="0"/>
                <a:ea typeface="Open Sans" panose="020B0606030504020204" pitchFamily="34" charset="0"/>
                <a:cs typeface="Open Sans" panose="020B0606030504020204" pitchFamily="34" charset="0"/>
              </a:rPr>
              <a:t>NATALINE SHERA T.</a:t>
            </a:r>
          </a:p>
        </p:txBody>
      </p:sp>
      <p:sp>
        <p:nvSpPr>
          <p:cNvPr id="27" name="Rectangle 26">
            <a:extLst>
              <a:ext uri="{FF2B5EF4-FFF2-40B4-BE49-F238E27FC236}">
                <a16:creationId xmlns:a16="http://schemas.microsoft.com/office/drawing/2014/main" id="{EABF5BCC-3153-4D4B-BA11-717647D10061}"/>
              </a:ext>
            </a:extLst>
          </p:cNvPr>
          <p:cNvSpPr/>
          <p:nvPr/>
        </p:nvSpPr>
        <p:spPr>
          <a:xfrm>
            <a:off x="7833357" y="2572224"/>
            <a:ext cx="3051258" cy="468205"/>
          </a:xfrm>
          <a:prstGeom prst="rect">
            <a:avLst/>
          </a:prstGeom>
        </p:spPr>
        <p:txBody>
          <a:bodyPr wrap="square">
            <a:spAutoFit/>
          </a:bodyPr>
          <a:lstStyle/>
          <a:p>
            <a:pPr algn="ctr">
              <a:lnSpc>
                <a:spcPct val="150000"/>
              </a:lnSpc>
            </a:pPr>
            <a:r>
              <a:rPr lang="en-US" dirty="0">
                <a:solidFill>
                  <a:schemeClr val="bg1"/>
                </a:solidFill>
                <a:latin typeface="Francois One" panose="02000503040000020004" pitchFamily="2" charset="0"/>
                <a:ea typeface="Open Sans" panose="020B0606030504020204" pitchFamily="34" charset="0"/>
                <a:cs typeface="Open Sans" panose="020B0606030504020204" pitchFamily="34" charset="0"/>
              </a:rPr>
              <a:t>KOLE BRIAN P.</a:t>
            </a:r>
          </a:p>
        </p:txBody>
      </p:sp>
      <p:pic>
        <p:nvPicPr>
          <p:cNvPr id="4" name="Picture Placeholder 3">
            <a:extLst>
              <a:ext uri="{FF2B5EF4-FFF2-40B4-BE49-F238E27FC236}">
                <a16:creationId xmlns:a16="http://schemas.microsoft.com/office/drawing/2014/main" id="{7D44BA13-2C8F-4F8A-858A-A6B411DD4EB3}"/>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4709" r="24709"/>
          <a:stretch>
            <a:fillRect/>
          </a:stretch>
        </p:blipFill>
        <p:spPr/>
      </p:pic>
      <p:pic>
        <p:nvPicPr>
          <p:cNvPr id="9" name="Picture Placeholder 8">
            <a:extLst>
              <a:ext uri="{FF2B5EF4-FFF2-40B4-BE49-F238E27FC236}">
                <a16:creationId xmlns:a16="http://schemas.microsoft.com/office/drawing/2014/main" id="{43F8AA95-3AF9-42FE-A552-BF60202E5B8B}"/>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24709" r="24709"/>
          <a:stretch>
            <a:fillRect/>
          </a:stretch>
        </p:blipFill>
        <p:spPr/>
      </p:pic>
      <p:pic>
        <p:nvPicPr>
          <p:cNvPr id="12" name="Picture Placeholder 11">
            <a:extLst>
              <a:ext uri="{FF2B5EF4-FFF2-40B4-BE49-F238E27FC236}">
                <a16:creationId xmlns:a16="http://schemas.microsoft.com/office/drawing/2014/main" id="{BA588F2E-247B-4452-AB52-12C913B3FD7A}"/>
              </a:ext>
            </a:extLst>
          </p:cNvPr>
          <p:cNvPicPr>
            <a:picLocks noGrp="1" noChangeAspect="1"/>
          </p:cNvPicPr>
          <p:nvPr>
            <p:ph type="pic" sz="quarter" idx="12"/>
          </p:nvPr>
        </p:nvPicPr>
        <p:blipFill>
          <a:blip r:embed="rId2">
            <a:extLst>
              <a:ext uri="{28A0092B-C50C-407E-A947-70E740481C1C}">
                <a14:useLocalDpi xmlns:a14="http://schemas.microsoft.com/office/drawing/2010/main" val="0"/>
              </a:ext>
            </a:extLst>
          </a:blip>
          <a:srcRect l="24725" r="24725"/>
          <a:stretch>
            <a:fillRect/>
          </a:stretch>
        </p:blipFill>
        <p:spPr/>
      </p:pic>
    </p:spTree>
    <p:extLst>
      <p:ext uri="{BB962C8B-B14F-4D97-AF65-F5344CB8AC3E}">
        <p14:creationId xmlns:p14="http://schemas.microsoft.com/office/powerpoint/2010/main" val="2638373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wipe(up)">
                                      <p:cBhvr>
                                        <p:cTn id="11" dur="500"/>
                                        <p:tgtEl>
                                          <p:spTgt spid="15">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25">
                                            <p:txEl>
                                              <p:pRg st="0" end="0"/>
                                            </p:txEl>
                                          </p:spTgt>
                                        </p:tgtEl>
                                        <p:attrNameLst>
                                          <p:attrName>style.visibility</p:attrName>
                                        </p:attrNameLst>
                                      </p:cBhvr>
                                      <p:to>
                                        <p:strVal val="visible"/>
                                      </p:to>
                                    </p:set>
                                    <p:animEffect transition="in" filter="wipe(up)">
                                      <p:cBhvr>
                                        <p:cTn id="15" dur="500"/>
                                        <p:tgtEl>
                                          <p:spTgt spid="25">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26">
                                            <p:txEl>
                                              <p:pRg st="0" end="0"/>
                                            </p:txEl>
                                          </p:spTgt>
                                        </p:tgtEl>
                                        <p:attrNameLst>
                                          <p:attrName>style.visibility</p:attrName>
                                        </p:attrNameLst>
                                      </p:cBhvr>
                                      <p:to>
                                        <p:strVal val="visible"/>
                                      </p:to>
                                    </p:set>
                                    <p:animEffect transition="in" filter="wipe(up)">
                                      <p:cBhvr>
                                        <p:cTn id="19" dur="500"/>
                                        <p:tgtEl>
                                          <p:spTgt spid="26">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27">
                                            <p:txEl>
                                              <p:pRg st="0" end="0"/>
                                            </p:txEl>
                                          </p:spTgt>
                                        </p:tgtEl>
                                        <p:attrNameLst>
                                          <p:attrName>style.visibility</p:attrName>
                                        </p:attrNameLst>
                                      </p:cBhvr>
                                      <p:to>
                                        <p:strVal val="visible"/>
                                      </p:to>
                                    </p:set>
                                    <p:animEffect transition="in" filter="wipe(up)">
                                      <p:cBhvr>
                                        <p:cTn id="23"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Placeholder 15">
            <a:extLst>
              <a:ext uri="{FF2B5EF4-FFF2-40B4-BE49-F238E27FC236}">
                <a16:creationId xmlns:a16="http://schemas.microsoft.com/office/drawing/2014/main" id="{7EB92D41-485A-4DB0-952C-BE39642AD8FF}"/>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29693" r="29693"/>
          <a:stretch>
            <a:fillRect/>
          </a:stretch>
        </p:blipFill>
        <p:spPr/>
      </p:pic>
      <p:sp>
        <p:nvSpPr>
          <p:cNvPr id="4" name="TextBox 3">
            <a:extLst>
              <a:ext uri="{FF2B5EF4-FFF2-40B4-BE49-F238E27FC236}">
                <a16:creationId xmlns:a16="http://schemas.microsoft.com/office/drawing/2014/main" id="{7554B017-BD44-4AA6-8423-7A1C75FA7822}"/>
              </a:ext>
            </a:extLst>
          </p:cNvPr>
          <p:cNvSpPr txBox="1"/>
          <p:nvPr/>
        </p:nvSpPr>
        <p:spPr>
          <a:xfrm>
            <a:off x="7394508" y="1766214"/>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Make Use Full</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Product</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5" name="Rectangle 4">
            <a:extLst>
              <a:ext uri="{FF2B5EF4-FFF2-40B4-BE49-F238E27FC236}">
                <a16:creationId xmlns:a16="http://schemas.microsoft.com/office/drawing/2014/main" id="{BCE9178D-15B1-42B0-82CE-1025CDCBDD36}"/>
              </a:ext>
            </a:extLst>
          </p:cNvPr>
          <p:cNvSpPr/>
          <p:nvPr/>
        </p:nvSpPr>
        <p:spPr>
          <a:xfrm>
            <a:off x="7394508" y="1373459"/>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7" name="Rectangle 6">
            <a:extLst>
              <a:ext uri="{FF2B5EF4-FFF2-40B4-BE49-F238E27FC236}">
                <a16:creationId xmlns:a16="http://schemas.microsoft.com/office/drawing/2014/main" id="{1EA1559C-B363-4DCA-93D6-12A884C1E9B2}"/>
              </a:ext>
            </a:extLst>
          </p:cNvPr>
          <p:cNvSpPr/>
          <p:nvPr/>
        </p:nvSpPr>
        <p:spPr>
          <a:xfrm>
            <a:off x="7394951" y="3412898"/>
            <a:ext cx="4289129" cy="1081578"/>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1100" dirty="0">
              <a:solidFill>
                <a:schemeClr val="bg1">
                  <a:lumMod val="50000"/>
                </a:schemeClr>
              </a:solidFill>
              <a:latin typeface="DauphinPlain"/>
            </a:endParaRPr>
          </a:p>
        </p:txBody>
      </p:sp>
      <p:sp>
        <p:nvSpPr>
          <p:cNvPr id="8" name="Rectangle 7">
            <a:extLst>
              <a:ext uri="{FF2B5EF4-FFF2-40B4-BE49-F238E27FC236}">
                <a16:creationId xmlns:a16="http://schemas.microsoft.com/office/drawing/2014/main" id="{B7A09D50-56C6-42C7-8D80-A592785A70C2}"/>
              </a:ext>
            </a:extLst>
          </p:cNvPr>
          <p:cNvSpPr/>
          <p:nvPr/>
        </p:nvSpPr>
        <p:spPr>
          <a:xfrm>
            <a:off x="7394508" y="4711927"/>
            <a:ext cx="4289129" cy="1081578"/>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1100" dirty="0">
              <a:solidFill>
                <a:schemeClr val="bg1">
                  <a:lumMod val="50000"/>
                </a:schemeClr>
              </a:solidFill>
              <a:latin typeface="DauphinPlain"/>
            </a:endParaRPr>
          </a:p>
        </p:txBody>
      </p:sp>
      <p:sp>
        <p:nvSpPr>
          <p:cNvPr id="9" name="Rounded Rectangle 21">
            <a:extLst>
              <a:ext uri="{FF2B5EF4-FFF2-40B4-BE49-F238E27FC236}">
                <a16:creationId xmlns:a16="http://schemas.microsoft.com/office/drawing/2014/main" id="{E666A0D7-0A98-4A4E-83A7-2FA5FA91BFEC}"/>
              </a:ext>
            </a:extLst>
          </p:cNvPr>
          <p:cNvSpPr/>
          <p:nvPr/>
        </p:nvSpPr>
        <p:spPr>
          <a:xfrm>
            <a:off x="4291650" y="970748"/>
            <a:ext cx="2347442" cy="3254188"/>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10" name="Rectangle 9">
            <a:extLst>
              <a:ext uri="{FF2B5EF4-FFF2-40B4-BE49-F238E27FC236}">
                <a16:creationId xmlns:a16="http://schemas.microsoft.com/office/drawing/2014/main" id="{A465D4BC-6F7B-4593-9CDB-33D67F7DD26C}"/>
              </a:ext>
            </a:extLst>
          </p:cNvPr>
          <p:cNvSpPr/>
          <p:nvPr/>
        </p:nvSpPr>
        <p:spPr>
          <a:xfrm>
            <a:off x="4336840" y="1848977"/>
            <a:ext cx="2376944" cy="381066"/>
          </a:xfrm>
          <a:prstGeom prst="rect">
            <a:avLst/>
          </a:prstGeom>
        </p:spPr>
        <p:txBody>
          <a:bodyPr wrap="square">
            <a:spAutoFit/>
          </a:bodyPr>
          <a:lstStyle/>
          <a:p>
            <a:pPr algn="ctr">
              <a:lnSpc>
                <a:spcPct val="150000"/>
              </a:lnSpc>
            </a:pPr>
            <a:r>
              <a:rPr lang="en-US" sz="14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Professional</a:t>
            </a:r>
            <a:endParaRPr lang="en-US" sz="10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Rectangle 10">
            <a:extLst>
              <a:ext uri="{FF2B5EF4-FFF2-40B4-BE49-F238E27FC236}">
                <a16:creationId xmlns:a16="http://schemas.microsoft.com/office/drawing/2014/main" id="{A497D71C-B6A2-46B6-B6EF-102FD9B81AF2}"/>
              </a:ext>
            </a:extLst>
          </p:cNvPr>
          <p:cNvSpPr/>
          <p:nvPr/>
        </p:nvSpPr>
        <p:spPr>
          <a:xfrm>
            <a:off x="4450299" y="2366491"/>
            <a:ext cx="2066734" cy="1015663"/>
          </a:xfrm>
          <a:prstGeom prst="rect">
            <a:avLst/>
          </a:prstGeom>
        </p:spPr>
        <p:txBody>
          <a:bodyPr wrap="square">
            <a:spAutoFit/>
          </a:bodyPr>
          <a:lstStyle/>
          <a:p>
            <a:pPr algn="ctr">
              <a:lnSpc>
                <a:spcPct val="150000"/>
              </a:lnSpc>
            </a:pPr>
            <a:r>
              <a:rPr lang="en-US" sz="1000" dirty="0">
                <a:solidFill>
                  <a:schemeClr val="bg1">
                    <a:lumMod val="50000"/>
                  </a:schemeClr>
                </a:solidFill>
                <a:latin typeface="Open Sans" panose="020B0606030504020204" pitchFamily="34" charset="0"/>
              </a:rPr>
              <a:t>Lorem Ipsum is simply dummy text simply dummy text is simply dummy text dummy text is simply dummy </a:t>
            </a:r>
            <a:endParaRPr lang="en-US" sz="1000" dirty="0">
              <a:solidFill>
                <a:schemeClr val="bg1">
                  <a:lumMod val="50000"/>
                </a:schemeClr>
              </a:solidFill>
              <a:latin typeface="DauphinPlain"/>
            </a:endParaRPr>
          </a:p>
        </p:txBody>
      </p:sp>
      <p:sp>
        <p:nvSpPr>
          <p:cNvPr id="12" name="TextBox 11">
            <a:extLst>
              <a:ext uri="{FF2B5EF4-FFF2-40B4-BE49-F238E27FC236}">
                <a16:creationId xmlns:a16="http://schemas.microsoft.com/office/drawing/2014/main" id="{1F234CDF-47E7-4CDB-81E3-AECF7469943A}"/>
              </a:ext>
            </a:extLst>
          </p:cNvPr>
          <p:cNvSpPr txBox="1"/>
          <p:nvPr/>
        </p:nvSpPr>
        <p:spPr>
          <a:xfrm>
            <a:off x="4546139" y="1265792"/>
            <a:ext cx="1892254" cy="584775"/>
          </a:xfrm>
          <a:prstGeom prst="rect">
            <a:avLst/>
          </a:prstGeom>
          <a:noFill/>
        </p:spPr>
        <p:txBody>
          <a:bodyPr wrap="square" rtlCol="0">
            <a:spAutoFit/>
          </a:bodyPr>
          <a:lstStyle/>
          <a:p>
            <a:pPr algn="ctr"/>
            <a:r>
              <a:rPr lang="en-US" sz="3200" b="1" dirty="0">
                <a:latin typeface="Open Sans" panose="020B0606030504020204" pitchFamily="34" charset="0"/>
                <a:ea typeface="Open Sans" panose="020B0606030504020204" pitchFamily="34" charset="0"/>
                <a:cs typeface="Open Sans" panose="020B0606030504020204" pitchFamily="34" charset="0"/>
              </a:rPr>
              <a:t>$9000</a:t>
            </a:r>
            <a:endParaRPr lang="id-ID" sz="14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13" name="Rounded Rectangle 25">
            <a:extLst>
              <a:ext uri="{FF2B5EF4-FFF2-40B4-BE49-F238E27FC236}">
                <a16:creationId xmlns:a16="http://schemas.microsoft.com/office/drawing/2014/main" id="{7A6A52BE-D830-4256-B543-C7D43D46FD5C}"/>
              </a:ext>
            </a:extLst>
          </p:cNvPr>
          <p:cNvSpPr/>
          <p:nvPr/>
        </p:nvSpPr>
        <p:spPr>
          <a:xfrm>
            <a:off x="4991549" y="3636394"/>
            <a:ext cx="947644" cy="257473"/>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latin typeface="Open Sans" panose="020B0606030504020204" pitchFamily="34" charset="0"/>
                <a:ea typeface="Open Sans" panose="020B0606030504020204" pitchFamily="34" charset="0"/>
                <a:cs typeface="Open Sans" panose="020B0606030504020204" pitchFamily="34" charset="0"/>
              </a:rPr>
              <a:t>More info</a:t>
            </a:r>
          </a:p>
        </p:txBody>
      </p:sp>
      <p:pic>
        <p:nvPicPr>
          <p:cNvPr id="6" name="Picture Placeholder 5">
            <a:extLst>
              <a:ext uri="{FF2B5EF4-FFF2-40B4-BE49-F238E27FC236}">
                <a16:creationId xmlns:a16="http://schemas.microsoft.com/office/drawing/2014/main" id="{A67359CC-8CA3-432D-9D95-490BA15EAA16}"/>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3065" r="33065"/>
          <a:stretch>
            <a:fillRect/>
          </a:stretch>
        </p:blipFill>
        <p:spPr/>
      </p:pic>
    </p:spTree>
    <p:extLst>
      <p:ext uri="{BB962C8B-B14F-4D97-AF65-F5344CB8AC3E}">
        <p14:creationId xmlns:p14="http://schemas.microsoft.com/office/powerpoint/2010/main" val="975532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up)">
                                      <p:cBhvr>
                                        <p:cTn id="11" dur="500"/>
                                        <p:tgtEl>
                                          <p:spTgt spid="5">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wipe(up)">
                                      <p:cBhvr>
                                        <p:cTn id="15" dur="500"/>
                                        <p:tgtEl>
                                          <p:spTgt spid="7">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wipe(up)">
                                      <p:cBhvr>
                                        <p:cTn id="19"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a:extLst>
              <a:ext uri="{FF2B5EF4-FFF2-40B4-BE49-F238E27FC236}">
                <a16:creationId xmlns:a16="http://schemas.microsoft.com/office/drawing/2014/main" id="{64064B0C-93D5-4CBF-A5B8-333698D071BB}"/>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8232" r="28232"/>
          <a:stretch>
            <a:fillRect/>
          </a:stretch>
        </p:blipFill>
        <p:spPr/>
      </p:pic>
      <p:sp>
        <p:nvSpPr>
          <p:cNvPr id="4" name="Rectangle 3">
            <a:extLst>
              <a:ext uri="{FF2B5EF4-FFF2-40B4-BE49-F238E27FC236}">
                <a16:creationId xmlns:a16="http://schemas.microsoft.com/office/drawing/2014/main" id="{108E23C0-C408-4D1D-A409-5825E63A4D3D}"/>
              </a:ext>
            </a:extLst>
          </p:cNvPr>
          <p:cNvSpPr/>
          <p:nvPr/>
        </p:nvSpPr>
        <p:spPr>
          <a:xfrm>
            <a:off x="1470176" y="3070377"/>
            <a:ext cx="717246" cy="717246"/>
          </a:xfrm>
          <a:prstGeom prst="rect">
            <a:avLst/>
          </a:prstGeom>
          <a:solidFill>
            <a:schemeClr val="accent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a:t>
            </a:r>
          </a:p>
        </p:txBody>
      </p:sp>
      <p:sp>
        <p:nvSpPr>
          <p:cNvPr id="5" name="TextBox 4">
            <a:extLst>
              <a:ext uri="{FF2B5EF4-FFF2-40B4-BE49-F238E27FC236}">
                <a16:creationId xmlns:a16="http://schemas.microsoft.com/office/drawing/2014/main" id="{9F5FF9E1-5901-41E4-8FE8-5AD76BD0A96D}"/>
              </a:ext>
            </a:extLst>
          </p:cNvPr>
          <p:cNvSpPr txBox="1"/>
          <p:nvPr/>
        </p:nvSpPr>
        <p:spPr>
          <a:xfrm>
            <a:off x="6733308" y="2560051"/>
            <a:ext cx="5250873" cy="1446550"/>
          </a:xfrm>
          <a:prstGeom prst="rect">
            <a:avLst/>
          </a:prstGeom>
          <a:noFill/>
        </p:spPr>
        <p:txBody>
          <a:bodyPr wrap="square" rtlCol="0">
            <a:spAutoFit/>
          </a:bodyPr>
          <a:lstStyle/>
          <a:p>
            <a:r>
              <a:rPr lang="en-US" sz="44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Thank You For</a:t>
            </a:r>
          </a:p>
          <a:p>
            <a:r>
              <a:rPr lang="en-US" sz="4400" b="1" dirty="0">
                <a:solidFill>
                  <a:schemeClr val="bg1"/>
                </a:solidFill>
                <a:latin typeface="Francois One" panose="02000503040000020004" pitchFamily="2" charset="0"/>
                <a:ea typeface="Noto Serif" panose="02020600060500020200" pitchFamily="18" charset="0"/>
                <a:cs typeface="Noto Serif" panose="02020600060500020200" pitchFamily="18" charset="0"/>
              </a:rPr>
              <a:t>Your Attention</a:t>
            </a:r>
            <a:r>
              <a:rPr lang="en-US" sz="44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t>
            </a:r>
            <a:endParaRPr lang="id-ID" sz="44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6" name="Rectangle 5">
            <a:extLst>
              <a:ext uri="{FF2B5EF4-FFF2-40B4-BE49-F238E27FC236}">
                <a16:creationId xmlns:a16="http://schemas.microsoft.com/office/drawing/2014/main" id="{B68F4530-C6A4-42DA-A525-F0C72F76B540}"/>
              </a:ext>
            </a:extLst>
          </p:cNvPr>
          <p:cNvSpPr/>
          <p:nvPr/>
        </p:nvSpPr>
        <p:spPr>
          <a:xfrm>
            <a:off x="6733308" y="2136858"/>
            <a:ext cx="2890147" cy="423193"/>
          </a:xfrm>
          <a:prstGeom prst="rect">
            <a:avLst/>
          </a:prstGeom>
        </p:spPr>
        <p:txBody>
          <a:bodyPr wrap="square">
            <a:spAutoFit/>
          </a:bodyPr>
          <a:lstStyle/>
          <a:p>
            <a:pPr>
              <a:lnSpc>
                <a:spcPct val="150000"/>
              </a:lnSpc>
            </a:pPr>
            <a:r>
              <a:rPr lang="en-US" sz="1600" dirty="0">
                <a:solidFill>
                  <a:schemeClr val="bg1"/>
                </a:solidFill>
                <a:latin typeface="Open Sans" panose="020B0606030504020204" pitchFamily="34" charset="0"/>
              </a:rPr>
              <a:t>Biotechnology Presentation</a:t>
            </a:r>
            <a:endParaRPr lang="en-US" sz="1600" dirty="0">
              <a:solidFill>
                <a:schemeClr val="bg1"/>
              </a:solidFill>
              <a:latin typeface="DauphinPlain"/>
            </a:endParaRPr>
          </a:p>
        </p:txBody>
      </p:sp>
      <p:sp>
        <p:nvSpPr>
          <p:cNvPr id="7" name="Rectangle 6">
            <a:extLst>
              <a:ext uri="{FF2B5EF4-FFF2-40B4-BE49-F238E27FC236}">
                <a16:creationId xmlns:a16="http://schemas.microsoft.com/office/drawing/2014/main" id="{55E1309E-F76A-469F-BBA9-167736C7D600}"/>
              </a:ext>
            </a:extLst>
          </p:cNvPr>
          <p:cNvSpPr/>
          <p:nvPr/>
        </p:nvSpPr>
        <p:spPr>
          <a:xfrm>
            <a:off x="6733308" y="5203598"/>
            <a:ext cx="4516583" cy="573747"/>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a:t>
            </a:r>
            <a:endParaRPr lang="en-US" sz="1100" dirty="0">
              <a:solidFill>
                <a:schemeClr val="bg1">
                  <a:lumMod val="50000"/>
                </a:schemeClr>
              </a:solidFill>
              <a:latin typeface="DauphinPlain"/>
            </a:endParaRPr>
          </a:p>
        </p:txBody>
      </p:sp>
      <p:sp>
        <p:nvSpPr>
          <p:cNvPr id="11" name="Rectangle 10">
            <a:extLst>
              <a:ext uri="{FF2B5EF4-FFF2-40B4-BE49-F238E27FC236}">
                <a16:creationId xmlns:a16="http://schemas.microsoft.com/office/drawing/2014/main" id="{6BC25BAA-04B9-4888-8D20-71856F2F61DF}"/>
              </a:ext>
            </a:extLst>
          </p:cNvPr>
          <p:cNvSpPr/>
          <p:nvPr/>
        </p:nvSpPr>
        <p:spPr>
          <a:xfrm>
            <a:off x="11521790" y="268997"/>
            <a:ext cx="547251" cy="894540"/>
          </a:xfrm>
          <a:prstGeom prst="rect">
            <a:avLst/>
          </a:prstGeom>
        </p:spPr>
        <p:txBody>
          <a:bodyPr wrap="square">
            <a:spAutoFit/>
          </a:bodyPr>
          <a:lstStyle/>
          <a:p>
            <a:pPr algn="ctr">
              <a:lnSpc>
                <a:spcPct val="150000"/>
              </a:lnSpc>
            </a:pPr>
            <a:r>
              <a:rPr lang="en-US" sz="1200" b="1" dirty="0">
                <a:solidFill>
                  <a:schemeClr val="bg1"/>
                </a:solidFill>
                <a:latin typeface="Open Sans" panose="020B0606030504020204" pitchFamily="34" charset="0"/>
              </a:rPr>
              <a:t>IG</a:t>
            </a:r>
          </a:p>
          <a:p>
            <a:pPr algn="ctr">
              <a:lnSpc>
                <a:spcPct val="150000"/>
              </a:lnSpc>
            </a:pPr>
            <a:r>
              <a:rPr lang="en-US" sz="1200" b="1" dirty="0">
                <a:solidFill>
                  <a:schemeClr val="bg1"/>
                </a:solidFill>
                <a:latin typeface="Open Sans" panose="020B0606030504020204" pitchFamily="34" charset="0"/>
              </a:rPr>
              <a:t>TW</a:t>
            </a:r>
          </a:p>
          <a:p>
            <a:pPr algn="ctr">
              <a:lnSpc>
                <a:spcPct val="150000"/>
              </a:lnSpc>
            </a:pPr>
            <a:r>
              <a:rPr lang="en-US" sz="1200" b="1" dirty="0">
                <a:solidFill>
                  <a:schemeClr val="bg1"/>
                </a:solidFill>
                <a:latin typeface="Open Sans" panose="020B0606030504020204" pitchFamily="34" charset="0"/>
              </a:rPr>
              <a:t>FB</a:t>
            </a:r>
            <a:endParaRPr lang="en-US" sz="1200" b="1" dirty="0">
              <a:solidFill>
                <a:schemeClr val="bg1"/>
              </a:solidFill>
              <a:latin typeface="DauphinPlain"/>
            </a:endParaRPr>
          </a:p>
        </p:txBody>
      </p:sp>
    </p:spTree>
    <p:extLst>
      <p:ext uri="{BB962C8B-B14F-4D97-AF65-F5344CB8AC3E}">
        <p14:creationId xmlns:p14="http://schemas.microsoft.com/office/powerpoint/2010/main" val="2454624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wipe(up)">
                                      <p:cBhvr>
                                        <p:cTn id="11" dur="500"/>
                                        <p:tgtEl>
                                          <p:spTgt spid="6">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wipe(up)">
                                      <p:cBhvr>
                                        <p:cTn id="15" dur="500"/>
                                        <p:tgtEl>
                                          <p:spTgt spid="7">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Effect transition="in" filter="wipe(up)">
                                      <p:cBhvr>
                                        <p:cTn id="19" dur="500"/>
                                        <p:tgtEl>
                                          <p:spTgt spid="11">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animEffect transition="in" filter="wipe(up)">
                                      <p:cBhvr>
                                        <p:cTn id="23" dur="500"/>
                                        <p:tgtEl>
                                          <p:spTgt spid="11">
                                            <p:txEl>
                                              <p:pRg st="1" end="1"/>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1">
                                            <p:txEl>
                                              <p:pRg st="2" end="2"/>
                                            </p:txEl>
                                          </p:spTgt>
                                        </p:tgtEl>
                                        <p:attrNameLst>
                                          <p:attrName>style.visibility</p:attrName>
                                        </p:attrNameLst>
                                      </p:cBhvr>
                                      <p:to>
                                        <p:strVal val="visible"/>
                                      </p:to>
                                    </p:set>
                                    <p:animEffect transition="in" filter="wipe(up)">
                                      <p:cBhvr>
                                        <p:cTn id="2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a:extLst>
              <a:ext uri="{FF2B5EF4-FFF2-40B4-BE49-F238E27FC236}">
                <a16:creationId xmlns:a16="http://schemas.microsoft.com/office/drawing/2014/main" id="{CFA2FAE5-096E-4AFF-9A29-D9572866E26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7408" b="17408"/>
          <a:stretch>
            <a:fillRect/>
          </a:stretch>
        </p:blipFill>
        <p:spPr/>
      </p:pic>
      <p:sp>
        <p:nvSpPr>
          <p:cNvPr id="4" name="Rectangle: Rounded Corners 10">
            <a:extLst>
              <a:ext uri="{FF2B5EF4-FFF2-40B4-BE49-F238E27FC236}">
                <a16:creationId xmlns:a16="http://schemas.microsoft.com/office/drawing/2014/main" id="{66A3CE5E-CD56-4A14-9CFA-C9BEC9947CD3}"/>
              </a:ext>
            </a:extLst>
          </p:cNvPr>
          <p:cNvSpPr/>
          <p:nvPr/>
        </p:nvSpPr>
        <p:spPr>
          <a:xfrm>
            <a:off x="4586265" y="2305725"/>
            <a:ext cx="3338018" cy="1845506"/>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A3894EDF-C97F-404D-8C75-1D6507B0C165}"/>
              </a:ext>
            </a:extLst>
          </p:cNvPr>
          <p:cNvSpPr/>
          <p:nvPr/>
        </p:nvSpPr>
        <p:spPr>
          <a:xfrm>
            <a:off x="4876465" y="2940640"/>
            <a:ext cx="2734181" cy="573747"/>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Lorem Ipsum is simply dummy text of the printing and the printing</a:t>
            </a:r>
            <a:endParaRPr lang="en-US" sz="1100" dirty="0">
              <a:solidFill>
                <a:schemeClr val="bg1">
                  <a:lumMod val="50000"/>
                </a:schemeClr>
              </a:solidFill>
              <a:latin typeface="DauphinPlain"/>
            </a:endParaRPr>
          </a:p>
        </p:txBody>
      </p:sp>
      <p:sp>
        <p:nvSpPr>
          <p:cNvPr id="6" name="TextBox 5">
            <a:extLst>
              <a:ext uri="{FF2B5EF4-FFF2-40B4-BE49-F238E27FC236}">
                <a16:creationId xmlns:a16="http://schemas.microsoft.com/office/drawing/2014/main" id="{D458911A-8755-4133-88F3-3F15B6BB1D68}"/>
              </a:ext>
            </a:extLst>
          </p:cNvPr>
          <p:cNvSpPr txBox="1"/>
          <p:nvPr/>
        </p:nvSpPr>
        <p:spPr>
          <a:xfrm>
            <a:off x="5551194" y="2570358"/>
            <a:ext cx="1384721" cy="338554"/>
          </a:xfrm>
          <a:prstGeom prst="rect">
            <a:avLst/>
          </a:prstGeom>
          <a:noFill/>
        </p:spPr>
        <p:txBody>
          <a:bodyPr wrap="square" rtlCol="0">
            <a:spAutoFit/>
          </a:bodyPr>
          <a:lstStyle/>
          <a:p>
            <a:pPr algn="ctr"/>
            <a:r>
              <a:rPr lang="en-US"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2018-2021</a:t>
            </a:r>
            <a:endParaRPr lang="id-ID"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7" name="Rectangle: Rounded Corners 11">
            <a:extLst>
              <a:ext uri="{FF2B5EF4-FFF2-40B4-BE49-F238E27FC236}">
                <a16:creationId xmlns:a16="http://schemas.microsoft.com/office/drawing/2014/main" id="{5ABF8DF7-36E9-43A8-9158-632FEAE80ECF}"/>
              </a:ext>
            </a:extLst>
          </p:cNvPr>
          <p:cNvSpPr/>
          <p:nvPr/>
        </p:nvSpPr>
        <p:spPr>
          <a:xfrm>
            <a:off x="5809732" y="3690007"/>
            <a:ext cx="891084" cy="194621"/>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Rounded Corners 10">
            <a:extLst>
              <a:ext uri="{FF2B5EF4-FFF2-40B4-BE49-F238E27FC236}">
                <a16:creationId xmlns:a16="http://schemas.microsoft.com/office/drawing/2014/main" id="{8509F55E-B68B-412D-9BE8-6B864F973750}"/>
              </a:ext>
            </a:extLst>
          </p:cNvPr>
          <p:cNvSpPr/>
          <p:nvPr/>
        </p:nvSpPr>
        <p:spPr>
          <a:xfrm>
            <a:off x="1052946" y="2305725"/>
            <a:ext cx="3338018" cy="1845506"/>
          </a:xfrm>
          <a:prstGeom prst="roundRect">
            <a:avLst>
              <a:gd name="adj" fmla="val 0"/>
            </a:avLst>
          </a:prstGeom>
          <a:solidFill>
            <a:schemeClr val="accent4"/>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E7401F4-4A8F-4F2D-BBDD-8CCBD535041D}"/>
              </a:ext>
            </a:extLst>
          </p:cNvPr>
          <p:cNvSpPr/>
          <p:nvPr/>
        </p:nvSpPr>
        <p:spPr>
          <a:xfrm>
            <a:off x="1343146" y="2940640"/>
            <a:ext cx="2734181" cy="573747"/>
          </a:xfrm>
          <a:prstGeom prst="rect">
            <a:avLst/>
          </a:prstGeom>
        </p:spPr>
        <p:txBody>
          <a:bodyPr wrap="square">
            <a:spAutoFit/>
          </a:bodyPr>
          <a:lstStyle/>
          <a:p>
            <a:pPr algn="ctr">
              <a:lnSpc>
                <a:spcPct val="150000"/>
              </a:lnSpc>
            </a:pPr>
            <a:r>
              <a:rPr lang="en-US" sz="1100" dirty="0">
                <a:solidFill>
                  <a:schemeClr val="bg1"/>
                </a:solidFill>
                <a:latin typeface="Open Sans" panose="020B0606030504020204" pitchFamily="34" charset="0"/>
              </a:rPr>
              <a:t>Lorem Ipsum is simply dummy text of the printing and the printing</a:t>
            </a:r>
            <a:endParaRPr lang="en-US" sz="1100" dirty="0">
              <a:solidFill>
                <a:schemeClr val="bg1"/>
              </a:solidFill>
              <a:latin typeface="DauphinPlain"/>
            </a:endParaRPr>
          </a:p>
        </p:txBody>
      </p:sp>
      <p:sp>
        <p:nvSpPr>
          <p:cNvPr id="10" name="TextBox 9">
            <a:extLst>
              <a:ext uri="{FF2B5EF4-FFF2-40B4-BE49-F238E27FC236}">
                <a16:creationId xmlns:a16="http://schemas.microsoft.com/office/drawing/2014/main" id="{5A55AF5C-8972-4DA9-A04C-481F5F60C6DE}"/>
              </a:ext>
            </a:extLst>
          </p:cNvPr>
          <p:cNvSpPr txBox="1"/>
          <p:nvPr/>
        </p:nvSpPr>
        <p:spPr>
          <a:xfrm>
            <a:off x="1406301" y="2560040"/>
            <a:ext cx="2663289" cy="338554"/>
          </a:xfrm>
          <a:prstGeom prst="rect">
            <a:avLst/>
          </a:prstGeom>
          <a:noFill/>
        </p:spPr>
        <p:txBody>
          <a:bodyPr wrap="square" rtlCol="0">
            <a:spAutoFit/>
          </a:bodyPr>
          <a:lstStyle/>
          <a:p>
            <a:pPr algn="ctr"/>
            <a:r>
              <a:rPr lang="en-US" sz="16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2013-2017</a:t>
            </a:r>
            <a:endParaRPr lang="id-ID" sz="16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1" name="Rectangle: Rounded Corners 11">
            <a:extLst>
              <a:ext uri="{FF2B5EF4-FFF2-40B4-BE49-F238E27FC236}">
                <a16:creationId xmlns:a16="http://schemas.microsoft.com/office/drawing/2014/main" id="{B1AAD62E-C6AD-4D1C-9882-B276CC52EAB7}"/>
              </a:ext>
            </a:extLst>
          </p:cNvPr>
          <p:cNvSpPr/>
          <p:nvPr/>
        </p:nvSpPr>
        <p:spPr>
          <a:xfrm>
            <a:off x="2276413" y="3690007"/>
            <a:ext cx="891084" cy="194621"/>
          </a:xfrm>
          <a:prstGeom prst="round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accent4"/>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accent4"/>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extBox 12">
            <a:extLst>
              <a:ext uri="{FF2B5EF4-FFF2-40B4-BE49-F238E27FC236}">
                <a16:creationId xmlns:a16="http://schemas.microsoft.com/office/drawing/2014/main" id="{2164D776-2EFB-4563-97BF-EAE69B7C3DA7}"/>
              </a:ext>
            </a:extLst>
          </p:cNvPr>
          <p:cNvSpPr txBox="1"/>
          <p:nvPr/>
        </p:nvSpPr>
        <p:spPr>
          <a:xfrm>
            <a:off x="1052946" y="5018985"/>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History Of</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Biotechnology</a:t>
            </a:r>
            <a:endParaRPr lang="id-ID"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4" name="Rectangle 13">
            <a:extLst>
              <a:ext uri="{FF2B5EF4-FFF2-40B4-BE49-F238E27FC236}">
                <a16:creationId xmlns:a16="http://schemas.microsoft.com/office/drawing/2014/main" id="{8F40BD82-33A9-4143-912A-59DA28EA1A56}"/>
              </a:ext>
            </a:extLst>
          </p:cNvPr>
          <p:cNvSpPr/>
          <p:nvPr/>
        </p:nvSpPr>
        <p:spPr>
          <a:xfrm>
            <a:off x="1052946" y="4626230"/>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15" name="Rectangle 14">
            <a:extLst>
              <a:ext uri="{FF2B5EF4-FFF2-40B4-BE49-F238E27FC236}">
                <a16:creationId xmlns:a16="http://schemas.microsoft.com/office/drawing/2014/main" id="{AA6F588E-CA0A-4327-8BDE-42809E92A445}"/>
              </a:ext>
            </a:extLst>
          </p:cNvPr>
          <p:cNvSpPr/>
          <p:nvPr/>
        </p:nvSpPr>
        <p:spPr>
          <a:xfrm>
            <a:off x="5551194" y="4946061"/>
            <a:ext cx="5767529" cy="1081578"/>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been the industry's standard dummy text of Ipsum has been the industry's dummy text of been Lorem simply dummy text of the printing and typesetting industry. Lorem been the industry's standard dummy </a:t>
            </a:r>
            <a:endParaRPr lang="en-US" sz="1100" dirty="0">
              <a:solidFill>
                <a:schemeClr val="bg1">
                  <a:lumMod val="50000"/>
                </a:schemeClr>
              </a:solidFill>
              <a:latin typeface="DauphinPlain"/>
            </a:endParaRPr>
          </a:p>
        </p:txBody>
      </p:sp>
    </p:spTree>
    <p:extLst>
      <p:ext uri="{BB962C8B-B14F-4D97-AF65-F5344CB8AC3E}">
        <p14:creationId xmlns:p14="http://schemas.microsoft.com/office/powerpoint/2010/main" val="1500137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up)">
                                      <p:cBhvr>
                                        <p:cTn id="15" dur="500"/>
                                        <p:tgtEl>
                                          <p:spTgt spid="9">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left)">
                                      <p:cBhvr>
                                        <p:cTn id="23" dur="500"/>
                                        <p:tgtEl>
                                          <p:spTgt spid="13"/>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4">
                                            <p:txEl>
                                              <p:pRg st="0" end="0"/>
                                            </p:txEl>
                                          </p:spTgt>
                                        </p:tgtEl>
                                        <p:attrNameLst>
                                          <p:attrName>style.visibility</p:attrName>
                                        </p:attrNameLst>
                                      </p:cBhvr>
                                      <p:to>
                                        <p:strVal val="visible"/>
                                      </p:to>
                                    </p:set>
                                    <p:animEffect transition="in" filter="wipe(up)">
                                      <p:cBhvr>
                                        <p:cTn id="27" dur="500"/>
                                        <p:tgtEl>
                                          <p:spTgt spid="14">
                                            <p:txEl>
                                              <p:pRg st="0" end="0"/>
                                            </p:txEl>
                                          </p:spTgt>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15">
                                            <p:txEl>
                                              <p:pRg st="0" end="0"/>
                                            </p:txEl>
                                          </p:spTgt>
                                        </p:tgtEl>
                                        <p:attrNameLst>
                                          <p:attrName>style.visibility</p:attrName>
                                        </p:attrNameLst>
                                      </p:cBhvr>
                                      <p:to>
                                        <p:strVal val="visible"/>
                                      </p:to>
                                    </p:set>
                                    <p:animEffect transition="in" filter="wipe(up)">
                                      <p:cBhvr>
                                        <p:cTn id="31"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8D59D99D-9A57-4654-A3E6-9DE40BA64F0F}"/>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7694" r="17694"/>
          <a:stretch>
            <a:fillRect/>
          </a:stretch>
        </p:blipFill>
        <p:spPr/>
      </p:pic>
      <p:sp>
        <p:nvSpPr>
          <p:cNvPr id="5" name="Round Diagonal Corner Rectangle 8">
            <a:extLst>
              <a:ext uri="{FF2B5EF4-FFF2-40B4-BE49-F238E27FC236}">
                <a16:creationId xmlns:a16="http://schemas.microsoft.com/office/drawing/2014/main" id="{20D5EEB1-32F7-4CF7-9F43-2C1D185BB08A}"/>
              </a:ext>
            </a:extLst>
          </p:cNvPr>
          <p:cNvSpPr/>
          <p:nvPr/>
        </p:nvSpPr>
        <p:spPr>
          <a:xfrm>
            <a:off x="7585912" y="4256431"/>
            <a:ext cx="2188017" cy="644389"/>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Diagonal Corner Rectangle 8">
            <a:extLst>
              <a:ext uri="{FF2B5EF4-FFF2-40B4-BE49-F238E27FC236}">
                <a16:creationId xmlns:a16="http://schemas.microsoft.com/office/drawing/2014/main" id="{C9C457DB-CD15-4327-A3C4-B2ED307558D2}"/>
              </a:ext>
            </a:extLst>
          </p:cNvPr>
          <p:cNvSpPr/>
          <p:nvPr/>
        </p:nvSpPr>
        <p:spPr>
          <a:xfrm>
            <a:off x="10010458" y="4256431"/>
            <a:ext cx="2188017" cy="644389"/>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0883D09-3194-41CE-98B3-DF7C1158A952}"/>
              </a:ext>
            </a:extLst>
          </p:cNvPr>
          <p:cNvSpPr/>
          <p:nvPr/>
        </p:nvSpPr>
        <p:spPr>
          <a:xfrm>
            <a:off x="7309069" y="4377122"/>
            <a:ext cx="2741701" cy="384657"/>
          </a:xfrm>
          <a:prstGeom prst="rect">
            <a:avLst/>
          </a:prstGeom>
        </p:spPr>
        <p:txBody>
          <a:bodyPr wrap="square">
            <a:spAutoFit/>
          </a:bodyPr>
          <a:lstStyle/>
          <a:p>
            <a:pPr algn="ctr">
              <a:lnSpc>
                <a:spcPct val="150000"/>
              </a:lnSpc>
            </a:pPr>
            <a:r>
              <a:rPr lang="en-US" sz="1400" dirty="0">
                <a:solidFill>
                  <a:schemeClr val="tx1">
                    <a:lumMod val="95000"/>
                    <a:lumOff val="5000"/>
                  </a:schemeClr>
                </a:solidFill>
                <a:latin typeface="Francois One" panose="02000503040000020004" pitchFamily="2" charset="0"/>
              </a:rPr>
              <a:t>Biotechnology</a:t>
            </a:r>
          </a:p>
        </p:txBody>
      </p:sp>
      <p:sp>
        <p:nvSpPr>
          <p:cNvPr id="8" name="Rectangle 7">
            <a:extLst>
              <a:ext uri="{FF2B5EF4-FFF2-40B4-BE49-F238E27FC236}">
                <a16:creationId xmlns:a16="http://schemas.microsoft.com/office/drawing/2014/main" id="{CA08B465-E456-429A-9FCD-DF01780C2EAF}"/>
              </a:ext>
            </a:extLst>
          </p:cNvPr>
          <p:cNvSpPr/>
          <p:nvPr/>
        </p:nvSpPr>
        <p:spPr>
          <a:xfrm>
            <a:off x="9718509" y="4377122"/>
            <a:ext cx="2741701" cy="384657"/>
          </a:xfrm>
          <a:prstGeom prst="rect">
            <a:avLst/>
          </a:prstGeom>
        </p:spPr>
        <p:txBody>
          <a:bodyPr wrap="square">
            <a:spAutoFit/>
          </a:bodyPr>
          <a:lstStyle/>
          <a:p>
            <a:pPr algn="ctr">
              <a:lnSpc>
                <a:spcPct val="150000"/>
              </a:lnSpc>
            </a:pPr>
            <a:r>
              <a:rPr lang="en-US" sz="1400" dirty="0">
                <a:solidFill>
                  <a:schemeClr val="bg1"/>
                </a:solidFill>
                <a:latin typeface="Francois One" panose="02000503040000020004" pitchFamily="2" charset="0"/>
              </a:rPr>
              <a:t>Our Research</a:t>
            </a:r>
          </a:p>
        </p:txBody>
      </p:sp>
      <p:sp>
        <p:nvSpPr>
          <p:cNvPr id="9" name="TextBox 8">
            <a:extLst>
              <a:ext uri="{FF2B5EF4-FFF2-40B4-BE49-F238E27FC236}">
                <a16:creationId xmlns:a16="http://schemas.microsoft.com/office/drawing/2014/main" id="{5926E80D-080C-454E-9FE3-7C8DD51C20D1}"/>
              </a:ext>
            </a:extLst>
          </p:cNvPr>
          <p:cNvSpPr txBox="1"/>
          <p:nvPr/>
        </p:nvSpPr>
        <p:spPr>
          <a:xfrm>
            <a:off x="1007032" y="1472997"/>
            <a:ext cx="4081638" cy="1569660"/>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Manufacturing Genetically</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Engineered</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0" name="Rectangle 9">
            <a:extLst>
              <a:ext uri="{FF2B5EF4-FFF2-40B4-BE49-F238E27FC236}">
                <a16:creationId xmlns:a16="http://schemas.microsoft.com/office/drawing/2014/main" id="{2EB8C875-01D1-493C-A192-130E5E5B6B93}"/>
              </a:ext>
            </a:extLst>
          </p:cNvPr>
          <p:cNvSpPr/>
          <p:nvPr/>
        </p:nvSpPr>
        <p:spPr>
          <a:xfrm>
            <a:off x="1007032" y="1080242"/>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11" name="Rectangle 10">
            <a:extLst>
              <a:ext uri="{FF2B5EF4-FFF2-40B4-BE49-F238E27FC236}">
                <a16:creationId xmlns:a16="http://schemas.microsoft.com/office/drawing/2014/main" id="{92AA49B3-38EC-43CF-BB08-EA3CA232ED36}"/>
              </a:ext>
            </a:extLst>
          </p:cNvPr>
          <p:cNvSpPr/>
          <p:nvPr/>
        </p:nvSpPr>
        <p:spPr>
          <a:xfrm>
            <a:off x="1007475" y="3279597"/>
            <a:ext cx="4289129" cy="1081578"/>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1100" dirty="0">
              <a:solidFill>
                <a:schemeClr val="bg1">
                  <a:lumMod val="50000"/>
                </a:schemeClr>
              </a:solidFill>
              <a:latin typeface="DauphinPlain"/>
            </a:endParaRPr>
          </a:p>
        </p:txBody>
      </p:sp>
      <p:sp>
        <p:nvSpPr>
          <p:cNvPr id="12" name="Rectangle 11">
            <a:extLst>
              <a:ext uri="{FF2B5EF4-FFF2-40B4-BE49-F238E27FC236}">
                <a16:creationId xmlns:a16="http://schemas.microsoft.com/office/drawing/2014/main" id="{7FB2EC8D-1163-4AB4-AAD4-84136D49D089}"/>
              </a:ext>
            </a:extLst>
          </p:cNvPr>
          <p:cNvSpPr/>
          <p:nvPr/>
        </p:nvSpPr>
        <p:spPr>
          <a:xfrm>
            <a:off x="1007032" y="4578626"/>
            <a:ext cx="4289129" cy="1081578"/>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1100" dirty="0">
              <a:solidFill>
                <a:schemeClr val="bg1">
                  <a:lumMod val="50000"/>
                </a:schemeClr>
              </a:solidFill>
              <a:latin typeface="DauphinPlain"/>
            </a:endParaRPr>
          </a:p>
        </p:txBody>
      </p:sp>
    </p:spTree>
    <p:extLst>
      <p:ext uri="{BB962C8B-B14F-4D97-AF65-F5344CB8AC3E}">
        <p14:creationId xmlns:p14="http://schemas.microsoft.com/office/powerpoint/2010/main" val="3416408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wipe(up)">
                                      <p:cBhvr>
                                        <p:cTn id="11" dur="500"/>
                                        <p:tgtEl>
                                          <p:spTgt spid="8">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Effect transition="in" filter="wipe(up)">
                                      <p:cBhvr>
                                        <p:cTn id="19" dur="500"/>
                                        <p:tgtEl>
                                          <p:spTgt spid="10">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animEffect transition="in" filter="wipe(up)">
                                      <p:cBhvr>
                                        <p:cTn id="23" dur="500"/>
                                        <p:tgtEl>
                                          <p:spTgt spid="11">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Effect transition="in" filter="wipe(up)">
                                      <p:cBhvr>
                                        <p:cTn id="27"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1B6D320E-D0A4-4195-B44B-7AB0C63C904F}"/>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213" r="2213"/>
          <a:stretch>
            <a:fillRect/>
          </a:stretch>
        </p:blipFill>
        <p:spPr/>
      </p:pic>
      <p:sp>
        <p:nvSpPr>
          <p:cNvPr id="10" name="TextBox 9">
            <a:extLst>
              <a:ext uri="{FF2B5EF4-FFF2-40B4-BE49-F238E27FC236}">
                <a16:creationId xmlns:a16="http://schemas.microsoft.com/office/drawing/2014/main" id="{F787FB91-BC89-4FDA-98B7-2FA263500D1C}"/>
              </a:ext>
            </a:extLst>
          </p:cNvPr>
          <p:cNvSpPr txBox="1"/>
          <p:nvPr/>
        </p:nvSpPr>
        <p:spPr>
          <a:xfrm>
            <a:off x="6096000" y="1419588"/>
            <a:ext cx="4613564" cy="584775"/>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How We </a:t>
            </a:r>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Working</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1" name="Rectangle 10">
            <a:extLst>
              <a:ext uri="{FF2B5EF4-FFF2-40B4-BE49-F238E27FC236}">
                <a16:creationId xmlns:a16="http://schemas.microsoft.com/office/drawing/2014/main" id="{32A69E47-1CD5-4D5E-B7C7-BCFA1831C939}"/>
              </a:ext>
            </a:extLst>
          </p:cNvPr>
          <p:cNvSpPr/>
          <p:nvPr/>
        </p:nvSpPr>
        <p:spPr>
          <a:xfrm>
            <a:off x="6096000" y="1026833"/>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13" name="Rectangle 12">
            <a:extLst>
              <a:ext uri="{FF2B5EF4-FFF2-40B4-BE49-F238E27FC236}">
                <a16:creationId xmlns:a16="http://schemas.microsoft.com/office/drawing/2014/main" id="{DBE25981-92EC-4052-B435-E8E35F26A902}"/>
              </a:ext>
            </a:extLst>
          </p:cNvPr>
          <p:cNvSpPr/>
          <p:nvPr/>
        </p:nvSpPr>
        <p:spPr>
          <a:xfrm>
            <a:off x="930946" y="5484769"/>
            <a:ext cx="4686094" cy="827662"/>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a:t>
            </a:r>
            <a:endParaRPr lang="en-US" sz="1100" dirty="0">
              <a:solidFill>
                <a:schemeClr val="bg1">
                  <a:lumMod val="50000"/>
                </a:schemeClr>
              </a:solidFill>
              <a:latin typeface="DauphinPlain"/>
            </a:endParaRPr>
          </a:p>
        </p:txBody>
      </p:sp>
      <p:sp>
        <p:nvSpPr>
          <p:cNvPr id="15" name="Rectangle 14">
            <a:extLst>
              <a:ext uri="{FF2B5EF4-FFF2-40B4-BE49-F238E27FC236}">
                <a16:creationId xmlns:a16="http://schemas.microsoft.com/office/drawing/2014/main" id="{F9305E30-4CD8-4B8D-8CE6-5DC4278A5D5B}"/>
              </a:ext>
            </a:extLst>
          </p:cNvPr>
          <p:cNvSpPr/>
          <p:nvPr/>
        </p:nvSpPr>
        <p:spPr>
          <a:xfrm>
            <a:off x="6458910" y="5484769"/>
            <a:ext cx="4686094" cy="827662"/>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a:t>
            </a:r>
            <a:endParaRPr lang="en-US" sz="1100" dirty="0">
              <a:solidFill>
                <a:schemeClr val="bg1">
                  <a:lumMod val="50000"/>
                </a:schemeClr>
              </a:solidFill>
              <a:latin typeface="DauphinPlain"/>
            </a:endParaRPr>
          </a:p>
        </p:txBody>
      </p:sp>
      <p:sp>
        <p:nvSpPr>
          <p:cNvPr id="20" name="Rounded Rectangle 13">
            <a:extLst>
              <a:ext uri="{FF2B5EF4-FFF2-40B4-BE49-F238E27FC236}">
                <a16:creationId xmlns:a16="http://schemas.microsoft.com/office/drawing/2014/main" id="{BD96E94F-1850-4F61-B0DE-039F1E62131B}"/>
              </a:ext>
            </a:extLst>
          </p:cNvPr>
          <p:cNvSpPr/>
          <p:nvPr/>
        </p:nvSpPr>
        <p:spPr>
          <a:xfrm>
            <a:off x="0" y="2096103"/>
            <a:ext cx="4294909" cy="1872658"/>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21" name="Rectangle 20">
            <a:extLst>
              <a:ext uri="{FF2B5EF4-FFF2-40B4-BE49-F238E27FC236}">
                <a16:creationId xmlns:a16="http://schemas.microsoft.com/office/drawing/2014/main" id="{0DD31F35-EEAB-457C-84CB-14D8791D2E97}"/>
              </a:ext>
            </a:extLst>
          </p:cNvPr>
          <p:cNvSpPr/>
          <p:nvPr/>
        </p:nvSpPr>
        <p:spPr>
          <a:xfrm>
            <a:off x="426847" y="2325036"/>
            <a:ext cx="2376944" cy="375296"/>
          </a:xfrm>
          <a:prstGeom prst="rect">
            <a:avLst/>
          </a:prstGeom>
        </p:spPr>
        <p:txBody>
          <a:bodyPr wrap="square">
            <a:spAutoFit/>
          </a:bodyPr>
          <a:lstStyle/>
          <a:p>
            <a:pPr>
              <a:lnSpc>
                <a:spcPct val="150000"/>
              </a:lnSpc>
            </a:pPr>
            <a:r>
              <a:rPr lang="en-US" sz="140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rPr>
              <a:t>Biotechnology</a:t>
            </a:r>
            <a:endParaRPr lang="en-US" sz="100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endParaRPr>
          </a:p>
        </p:txBody>
      </p:sp>
      <p:sp>
        <p:nvSpPr>
          <p:cNvPr id="22" name="Rectangle 21">
            <a:extLst>
              <a:ext uri="{FF2B5EF4-FFF2-40B4-BE49-F238E27FC236}">
                <a16:creationId xmlns:a16="http://schemas.microsoft.com/office/drawing/2014/main" id="{C5D130C9-3545-4A8D-8D5E-723FCD976C4C}"/>
              </a:ext>
            </a:extLst>
          </p:cNvPr>
          <p:cNvSpPr/>
          <p:nvPr/>
        </p:nvSpPr>
        <p:spPr>
          <a:xfrm>
            <a:off x="426847" y="2790843"/>
            <a:ext cx="3646390" cy="760786"/>
          </a:xfrm>
          <a:prstGeom prst="rect">
            <a:avLst/>
          </a:prstGeom>
        </p:spPr>
        <p:txBody>
          <a:bodyPr wrap="square">
            <a:spAutoFit/>
          </a:bodyPr>
          <a:lstStyle/>
          <a:p>
            <a:pPr>
              <a:lnSpc>
                <a:spcPct val="150000"/>
              </a:lnSpc>
            </a:pPr>
            <a:r>
              <a:rPr lang="en-US" sz="1000" dirty="0">
                <a:solidFill>
                  <a:schemeClr val="bg1">
                    <a:lumMod val="50000"/>
                  </a:schemeClr>
                </a:solidFill>
                <a:latin typeface="Open Sans" panose="020B0606030504020204" pitchFamily="34" charset="0"/>
              </a:rPr>
              <a:t>Lorem Ipsum is simply dummy text simply dummy text is simply dummy text Ipsum is simply dummy text simply dummy text is simply dummy text</a:t>
            </a:r>
            <a:endParaRPr lang="en-US" sz="1000" dirty="0">
              <a:solidFill>
                <a:schemeClr val="bg1">
                  <a:lumMod val="50000"/>
                </a:schemeClr>
              </a:solidFill>
              <a:latin typeface="DauphinPlain"/>
            </a:endParaRPr>
          </a:p>
        </p:txBody>
      </p:sp>
      <p:sp>
        <p:nvSpPr>
          <p:cNvPr id="23" name="Round Diagonal Corner Rectangle 8">
            <a:extLst>
              <a:ext uri="{FF2B5EF4-FFF2-40B4-BE49-F238E27FC236}">
                <a16:creationId xmlns:a16="http://schemas.microsoft.com/office/drawing/2014/main" id="{EDEB2A4B-48E6-4CBD-9529-47E58123286D}"/>
              </a:ext>
            </a:extLst>
          </p:cNvPr>
          <p:cNvSpPr/>
          <p:nvPr/>
        </p:nvSpPr>
        <p:spPr>
          <a:xfrm>
            <a:off x="2042237" y="3959504"/>
            <a:ext cx="3416455" cy="1031857"/>
          </a:xfrm>
          <a:prstGeom prst="roundRect">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92E5F01C-A3D9-42A0-9701-9472362C28D5}"/>
              </a:ext>
            </a:extLst>
          </p:cNvPr>
          <p:cNvSpPr/>
          <p:nvPr/>
        </p:nvSpPr>
        <p:spPr>
          <a:xfrm>
            <a:off x="2361774" y="4098055"/>
            <a:ext cx="1935778" cy="384657"/>
          </a:xfrm>
          <a:prstGeom prst="rect">
            <a:avLst/>
          </a:prstGeom>
        </p:spPr>
        <p:txBody>
          <a:bodyPr wrap="square">
            <a:spAutoFit/>
          </a:bodyPr>
          <a:lstStyle/>
          <a:p>
            <a:pPr>
              <a:lnSpc>
                <a:spcPct val="150000"/>
              </a:lnSpc>
            </a:pPr>
            <a:r>
              <a:rPr lang="en-US" sz="1400" dirty="0">
                <a:solidFill>
                  <a:schemeClr val="bg1"/>
                </a:solidFill>
                <a:latin typeface="Playfair Display" pitchFamily="2" charset="0"/>
              </a:rPr>
              <a:t>Description Here</a:t>
            </a:r>
          </a:p>
        </p:txBody>
      </p:sp>
      <p:sp>
        <p:nvSpPr>
          <p:cNvPr id="25" name="Rectangle 24">
            <a:extLst>
              <a:ext uri="{FF2B5EF4-FFF2-40B4-BE49-F238E27FC236}">
                <a16:creationId xmlns:a16="http://schemas.microsoft.com/office/drawing/2014/main" id="{C3CD2262-8439-4A97-9C6D-A4A165BE4E8A}"/>
              </a:ext>
            </a:extLst>
          </p:cNvPr>
          <p:cNvSpPr/>
          <p:nvPr/>
        </p:nvSpPr>
        <p:spPr>
          <a:xfrm>
            <a:off x="2361774" y="4428581"/>
            <a:ext cx="2211660" cy="319831"/>
          </a:xfrm>
          <a:prstGeom prst="rect">
            <a:avLst/>
          </a:prstGeom>
        </p:spPr>
        <p:txBody>
          <a:bodyPr wrap="square">
            <a:spAutoFit/>
          </a:bodyPr>
          <a:lstStyle/>
          <a:p>
            <a:pPr>
              <a:lnSpc>
                <a:spcPct val="150000"/>
              </a:lnSpc>
            </a:pPr>
            <a:r>
              <a:rPr lang="en-US" sz="1100" dirty="0">
                <a:solidFill>
                  <a:schemeClr val="bg1"/>
                </a:solidFill>
                <a:latin typeface="Open Sans" panose="020B0606030504020204" pitchFamily="34" charset="0"/>
              </a:rPr>
              <a:t>Lorem Ipsum is simply dummy</a:t>
            </a:r>
            <a:endParaRPr lang="en-US" sz="1100" dirty="0">
              <a:solidFill>
                <a:schemeClr val="bg1"/>
              </a:solidFill>
              <a:latin typeface="DauphinPlain"/>
            </a:endParaRPr>
          </a:p>
        </p:txBody>
      </p:sp>
      <p:grpSp>
        <p:nvGrpSpPr>
          <p:cNvPr id="26" name="Group 25">
            <a:extLst>
              <a:ext uri="{FF2B5EF4-FFF2-40B4-BE49-F238E27FC236}">
                <a16:creationId xmlns:a16="http://schemas.microsoft.com/office/drawing/2014/main" id="{E01F2133-7207-432F-A7E3-D62AAA6F3E93}"/>
              </a:ext>
            </a:extLst>
          </p:cNvPr>
          <p:cNvGrpSpPr/>
          <p:nvPr/>
        </p:nvGrpSpPr>
        <p:grpSpPr>
          <a:xfrm>
            <a:off x="4573433" y="3556171"/>
            <a:ext cx="697617" cy="697617"/>
            <a:chOff x="10372826" y="2622098"/>
            <a:chExt cx="697617" cy="697617"/>
          </a:xfrm>
        </p:grpSpPr>
        <p:sp>
          <p:nvSpPr>
            <p:cNvPr id="27" name="Oval 26">
              <a:extLst>
                <a:ext uri="{FF2B5EF4-FFF2-40B4-BE49-F238E27FC236}">
                  <a16:creationId xmlns:a16="http://schemas.microsoft.com/office/drawing/2014/main" id="{31030510-E1F0-44BE-9E5D-6DC9C11E777C}"/>
                </a:ext>
              </a:extLst>
            </p:cNvPr>
            <p:cNvSpPr/>
            <p:nvPr/>
          </p:nvSpPr>
          <p:spPr>
            <a:xfrm>
              <a:off x="10372826" y="2622098"/>
              <a:ext cx="697617" cy="69761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8" name="Oval 27">
              <a:extLst>
                <a:ext uri="{FF2B5EF4-FFF2-40B4-BE49-F238E27FC236}">
                  <a16:creationId xmlns:a16="http://schemas.microsoft.com/office/drawing/2014/main" id="{1964130B-3DD5-4DE5-90EA-25ADC1617C1F}"/>
                </a:ext>
              </a:extLst>
            </p:cNvPr>
            <p:cNvSpPr/>
            <p:nvPr/>
          </p:nvSpPr>
          <p:spPr>
            <a:xfrm>
              <a:off x="10449025" y="2691070"/>
              <a:ext cx="545217" cy="54521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9" name="Freeform 75">
              <a:extLst>
                <a:ext uri="{FF2B5EF4-FFF2-40B4-BE49-F238E27FC236}">
                  <a16:creationId xmlns:a16="http://schemas.microsoft.com/office/drawing/2014/main" id="{1BE1BC2A-0275-4A36-80F9-E18EC4808C93}"/>
                </a:ext>
              </a:extLst>
            </p:cNvPr>
            <p:cNvSpPr>
              <a:spLocks noChangeArrowheads="1"/>
            </p:cNvSpPr>
            <p:nvPr/>
          </p:nvSpPr>
          <p:spPr bwMode="auto">
            <a:xfrm>
              <a:off x="10599523" y="2865817"/>
              <a:ext cx="244219" cy="195722"/>
            </a:xfrm>
            <a:custGeom>
              <a:avLst/>
              <a:gdLst>
                <a:gd name="T0" fmla="*/ 199518 w 497"/>
                <a:gd name="T1" fmla="*/ 0 h 400"/>
                <a:gd name="T2" fmla="*/ 199518 w 497"/>
                <a:gd name="T3" fmla="*/ 0 h 400"/>
                <a:gd name="T4" fmla="*/ 23870 w 497"/>
                <a:gd name="T5" fmla="*/ 0 h 400"/>
                <a:gd name="T6" fmla="*/ 0 w 497"/>
                <a:gd name="T7" fmla="*/ 19733 h 400"/>
                <a:gd name="T8" fmla="*/ 0 w 497"/>
                <a:gd name="T9" fmla="*/ 155171 h 400"/>
                <a:gd name="T10" fmla="*/ 23870 w 497"/>
                <a:gd name="T11" fmla="*/ 178940 h 400"/>
                <a:gd name="T12" fmla="*/ 199518 w 497"/>
                <a:gd name="T13" fmla="*/ 178940 h 400"/>
                <a:gd name="T14" fmla="*/ 223388 w 497"/>
                <a:gd name="T15" fmla="*/ 155171 h 400"/>
                <a:gd name="T16" fmla="*/ 223388 w 497"/>
                <a:gd name="T17" fmla="*/ 19733 h 400"/>
                <a:gd name="T18" fmla="*/ 199518 w 497"/>
                <a:gd name="T19" fmla="*/ 0 h 400"/>
                <a:gd name="T20" fmla="*/ 199518 w 497"/>
                <a:gd name="T21" fmla="*/ 155171 h 400"/>
                <a:gd name="T22" fmla="*/ 199518 w 497"/>
                <a:gd name="T23" fmla="*/ 155171 h 400"/>
                <a:gd name="T24" fmla="*/ 23870 w 497"/>
                <a:gd name="T25" fmla="*/ 155171 h 400"/>
                <a:gd name="T26" fmla="*/ 23870 w 497"/>
                <a:gd name="T27" fmla="*/ 19733 h 400"/>
                <a:gd name="T28" fmla="*/ 199518 w 497"/>
                <a:gd name="T29" fmla="*/ 19733 h 400"/>
                <a:gd name="T30" fmla="*/ 199518 w 497"/>
                <a:gd name="T31" fmla="*/ 155171 h 400"/>
                <a:gd name="T32" fmla="*/ 99984 w 497"/>
                <a:gd name="T33" fmla="*/ 111669 h 400"/>
                <a:gd name="T34" fmla="*/ 99984 w 497"/>
                <a:gd name="T35" fmla="*/ 111669 h 400"/>
                <a:gd name="T36" fmla="*/ 43687 w 497"/>
                <a:gd name="T37" fmla="*/ 111669 h 400"/>
                <a:gd name="T38" fmla="*/ 43687 w 497"/>
                <a:gd name="T39" fmla="*/ 131402 h 400"/>
                <a:gd name="T40" fmla="*/ 99984 w 497"/>
                <a:gd name="T41" fmla="*/ 131402 h 400"/>
                <a:gd name="T42" fmla="*/ 99984 w 497"/>
                <a:gd name="T43" fmla="*/ 111669 h 400"/>
                <a:gd name="T44" fmla="*/ 99984 w 497"/>
                <a:gd name="T45" fmla="*/ 79828 h 400"/>
                <a:gd name="T46" fmla="*/ 99984 w 497"/>
                <a:gd name="T47" fmla="*/ 79828 h 400"/>
                <a:gd name="T48" fmla="*/ 43687 w 497"/>
                <a:gd name="T49" fmla="*/ 79828 h 400"/>
                <a:gd name="T50" fmla="*/ 43687 w 497"/>
                <a:gd name="T51" fmla="*/ 99560 h 400"/>
                <a:gd name="T52" fmla="*/ 99984 w 497"/>
                <a:gd name="T53" fmla="*/ 99560 h 400"/>
                <a:gd name="T54" fmla="*/ 99984 w 497"/>
                <a:gd name="T55" fmla="*/ 79828 h 400"/>
                <a:gd name="T56" fmla="*/ 99984 w 497"/>
                <a:gd name="T57" fmla="*/ 43950 h 400"/>
                <a:gd name="T58" fmla="*/ 99984 w 497"/>
                <a:gd name="T59" fmla="*/ 43950 h 400"/>
                <a:gd name="T60" fmla="*/ 43687 w 497"/>
                <a:gd name="T61" fmla="*/ 43950 h 400"/>
                <a:gd name="T62" fmla="*/ 43687 w 497"/>
                <a:gd name="T63" fmla="*/ 64131 h 400"/>
                <a:gd name="T64" fmla="*/ 99984 w 497"/>
                <a:gd name="T65" fmla="*/ 64131 h 400"/>
                <a:gd name="T66" fmla="*/ 99984 w 497"/>
                <a:gd name="T67" fmla="*/ 43950 h 400"/>
                <a:gd name="T68" fmla="*/ 175197 w 497"/>
                <a:gd name="T69" fmla="*/ 115257 h 400"/>
                <a:gd name="T70" fmla="*/ 175197 w 497"/>
                <a:gd name="T71" fmla="*/ 115257 h 400"/>
                <a:gd name="T72" fmla="*/ 159434 w 497"/>
                <a:gd name="T73" fmla="*/ 103597 h 400"/>
                <a:gd name="T74" fmla="*/ 171594 w 497"/>
                <a:gd name="T75" fmla="*/ 67719 h 400"/>
                <a:gd name="T76" fmla="*/ 151327 w 497"/>
                <a:gd name="T77" fmla="*/ 43950 h 400"/>
                <a:gd name="T78" fmla="*/ 131510 w 497"/>
                <a:gd name="T79" fmla="*/ 67719 h 400"/>
                <a:gd name="T80" fmla="*/ 143671 w 497"/>
                <a:gd name="T81" fmla="*/ 103597 h 400"/>
                <a:gd name="T82" fmla="*/ 123854 w 497"/>
                <a:gd name="T83" fmla="*/ 115257 h 400"/>
                <a:gd name="T84" fmla="*/ 123854 w 497"/>
                <a:gd name="T85" fmla="*/ 131402 h 400"/>
                <a:gd name="T86" fmla="*/ 179251 w 497"/>
                <a:gd name="T87" fmla="*/ 131402 h 400"/>
                <a:gd name="T88" fmla="*/ 175197 w 497"/>
                <a:gd name="T89" fmla="*/ 115257 h 40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97" h="400">
                  <a:moveTo>
                    <a:pt x="443" y="0"/>
                  </a:moveTo>
                  <a:lnTo>
                    <a:pt x="443" y="0"/>
                  </a:lnTo>
                  <a:cubicBezTo>
                    <a:pt x="53" y="0"/>
                    <a:pt x="53" y="0"/>
                    <a:pt x="53" y="0"/>
                  </a:cubicBezTo>
                  <a:cubicBezTo>
                    <a:pt x="17" y="0"/>
                    <a:pt x="0" y="18"/>
                    <a:pt x="0" y="44"/>
                  </a:cubicBezTo>
                  <a:cubicBezTo>
                    <a:pt x="0" y="346"/>
                    <a:pt x="0" y="346"/>
                    <a:pt x="0" y="346"/>
                  </a:cubicBezTo>
                  <a:cubicBezTo>
                    <a:pt x="0" y="373"/>
                    <a:pt x="17" y="399"/>
                    <a:pt x="53" y="399"/>
                  </a:cubicBezTo>
                  <a:cubicBezTo>
                    <a:pt x="443" y="399"/>
                    <a:pt x="443" y="399"/>
                    <a:pt x="443" y="399"/>
                  </a:cubicBezTo>
                  <a:cubicBezTo>
                    <a:pt x="470" y="399"/>
                    <a:pt x="496" y="373"/>
                    <a:pt x="496" y="346"/>
                  </a:cubicBezTo>
                  <a:cubicBezTo>
                    <a:pt x="496" y="44"/>
                    <a:pt x="496" y="44"/>
                    <a:pt x="496" y="44"/>
                  </a:cubicBezTo>
                  <a:cubicBezTo>
                    <a:pt x="496" y="18"/>
                    <a:pt x="470" y="0"/>
                    <a:pt x="443" y="0"/>
                  </a:cubicBezTo>
                  <a:close/>
                  <a:moveTo>
                    <a:pt x="443" y="346"/>
                  </a:moveTo>
                  <a:lnTo>
                    <a:pt x="443" y="346"/>
                  </a:lnTo>
                  <a:cubicBezTo>
                    <a:pt x="53" y="346"/>
                    <a:pt x="53" y="346"/>
                    <a:pt x="53" y="346"/>
                  </a:cubicBezTo>
                  <a:cubicBezTo>
                    <a:pt x="53" y="44"/>
                    <a:pt x="53" y="44"/>
                    <a:pt x="53" y="44"/>
                  </a:cubicBezTo>
                  <a:cubicBezTo>
                    <a:pt x="443" y="44"/>
                    <a:pt x="443" y="44"/>
                    <a:pt x="443" y="44"/>
                  </a:cubicBezTo>
                  <a:lnTo>
                    <a:pt x="443" y="346"/>
                  </a:lnTo>
                  <a:close/>
                  <a:moveTo>
                    <a:pt x="222" y="249"/>
                  </a:moveTo>
                  <a:lnTo>
                    <a:pt x="222" y="249"/>
                  </a:lnTo>
                  <a:cubicBezTo>
                    <a:pt x="97" y="249"/>
                    <a:pt x="97" y="249"/>
                    <a:pt x="97" y="249"/>
                  </a:cubicBezTo>
                  <a:cubicBezTo>
                    <a:pt x="97" y="293"/>
                    <a:pt x="97" y="293"/>
                    <a:pt x="97" y="293"/>
                  </a:cubicBezTo>
                  <a:cubicBezTo>
                    <a:pt x="222" y="293"/>
                    <a:pt x="222" y="293"/>
                    <a:pt x="222" y="293"/>
                  </a:cubicBezTo>
                  <a:lnTo>
                    <a:pt x="222" y="249"/>
                  </a:lnTo>
                  <a:close/>
                  <a:moveTo>
                    <a:pt x="222" y="178"/>
                  </a:moveTo>
                  <a:lnTo>
                    <a:pt x="222" y="178"/>
                  </a:lnTo>
                  <a:cubicBezTo>
                    <a:pt x="97" y="178"/>
                    <a:pt x="97" y="178"/>
                    <a:pt x="97" y="178"/>
                  </a:cubicBezTo>
                  <a:cubicBezTo>
                    <a:pt x="97" y="222"/>
                    <a:pt x="97" y="222"/>
                    <a:pt x="97" y="222"/>
                  </a:cubicBezTo>
                  <a:cubicBezTo>
                    <a:pt x="222" y="222"/>
                    <a:pt x="222" y="222"/>
                    <a:pt x="222" y="222"/>
                  </a:cubicBezTo>
                  <a:lnTo>
                    <a:pt x="222" y="178"/>
                  </a:lnTo>
                  <a:close/>
                  <a:moveTo>
                    <a:pt x="222" y="98"/>
                  </a:moveTo>
                  <a:lnTo>
                    <a:pt x="222" y="98"/>
                  </a:lnTo>
                  <a:cubicBezTo>
                    <a:pt x="97" y="98"/>
                    <a:pt x="97" y="98"/>
                    <a:pt x="97" y="98"/>
                  </a:cubicBezTo>
                  <a:cubicBezTo>
                    <a:pt x="97" y="143"/>
                    <a:pt x="97" y="143"/>
                    <a:pt x="97" y="143"/>
                  </a:cubicBezTo>
                  <a:cubicBezTo>
                    <a:pt x="222" y="143"/>
                    <a:pt x="222" y="143"/>
                    <a:pt x="222" y="143"/>
                  </a:cubicBezTo>
                  <a:lnTo>
                    <a:pt x="222" y="98"/>
                  </a:lnTo>
                  <a:close/>
                  <a:moveTo>
                    <a:pt x="389" y="257"/>
                  </a:moveTo>
                  <a:lnTo>
                    <a:pt x="389" y="257"/>
                  </a:lnTo>
                  <a:cubicBezTo>
                    <a:pt x="389" y="257"/>
                    <a:pt x="354" y="249"/>
                    <a:pt x="354" y="231"/>
                  </a:cubicBezTo>
                  <a:cubicBezTo>
                    <a:pt x="354" y="204"/>
                    <a:pt x="381" y="196"/>
                    <a:pt x="381" y="151"/>
                  </a:cubicBezTo>
                  <a:cubicBezTo>
                    <a:pt x="381" y="125"/>
                    <a:pt x="372" y="98"/>
                    <a:pt x="336" y="98"/>
                  </a:cubicBezTo>
                  <a:cubicBezTo>
                    <a:pt x="301" y="98"/>
                    <a:pt x="292" y="125"/>
                    <a:pt x="292" y="151"/>
                  </a:cubicBezTo>
                  <a:cubicBezTo>
                    <a:pt x="292" y="196"/>
                    <a:pt x="319" y="204"/>
                    <a:pt x="319" y="231"/>
                  </a:cubicBezTo>
                  <a:cubicBezTo>
                    <a:pt x="319" y="249"/>
                    <a:pt x="275" y="257"/>
                    <a:pt x="275" y="257"/>
                  </a:cubicBezTo>
                  <a:lnTo>
                    <a:pt x="275" y="293"/>
                  </a:lnTo>
                  <a:cubicBezTo>
                    <a:pt x="398" y="293"/>
                    <a:pt x="398" y="293"/>
                    <a:pt x="398" y="293"/>
                  </a:cubicBezTo>
                  <a:cubicBezTo>
                    <a:pt x="398" y="293"/>
                    <a:pt x="398" y="257"/>
                    <a:pt x="389" y="257"/>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grpSp>
      <p:pic>
        <p:nvPicPr>
          <p:cNvPr id="7" name="Picture Placeholder 6">
            <a:extLst>
              <a:ext uri="{FF2B5EF4-FFF2-40B4-BE49-F238E27FC236}">
                <a16:creationId xmlns:a16="http://schemas.microsoft.com/office/drawing/2014/main" id="{4286C59D-150A-4C6F-8551-E41839CB1B1D}"/>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t="11554" b="11554"/>
          <a:stretch>
            <a:fillRect/>
          </a:stretch>
        </p:blipFill>
        <p:spPr/>
      </p:pic>
    </p:spTree>
    <p:extLst>
      <p:ext uri="{BB962C8B-B14F-4D97-AF65-F5344CB8AC3E}">
        <p14:creationId xmlns:p14="http://schemas.microsoft.com/office/powerpoint/2010/main" val="223129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wipe(up)">
                                      <p:cBhvr>
                                        <p:cTn id="11" dur="500"/>
                                        <p:tgtEl>
                                          <p:spTgt spid="11">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wipe(up)">
                                      <p:cBhvr>
                                        <p:cTn id="15" dur="500"/>
                                        <p:tgtEl>
                                          <p:spTgt spid="13">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5">
                                            <p:txEl>
                                              <p:pRg st="0" end="0"/>
                                            </p:txEl>
                                          </p:spTgt>
                                        </p:tgtEl>
                                        <p:attrNameLst>
                                          <p:attrName>style.visibility</p:attrName>
                                        </p:attrNameLst>
                                      </p:cBhvr>
                                      <p:to>
                                        <p:strVal val="visible"/>
                                      </p:to>
                                    </p:set>
                                    <p:animEffect transition="in" filter="wipe(up)">
                                      <p:cBhvr>
                                        <p:cTn id="19" dur="500"/>
                                        <p:tgtEl>
                                          <p:spTgt spid="15">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24">
                                            <p:txEl>
                                              <p:pRg st="0" end="0"/>
                                            </p:txEl>
                                          </p:spTgt>
                                        </p:tgtEl>
                                        <p:attrNameLst>
                                          <p:attrName>style.visibility</p:attrName>
                                        </p:attrNameLst>
                                      </p:cBhvr>
                                      <p:to>
                                        <p:strVal val="visible"/>
                                      </p:to>
                                    </p:set>
                                    <p:animEffect transition="in" filter="wipe(up)">
                                      <p:cBhvr>
                                        <p:cTn id="23" dur="500"/>
                                        <p:tgtEl>
                                          <p:spTgt spid="24">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5">
                                            <p:txEl>
                                              <p:pRg st="0" end="0"/>
                                            </p:txEl>
                                          </p:spTgt>
                                        </p:tgtEl>
                                        <p:attrNameLst>
                                          <p:attrName>style.visibility</p:attrName>
                                        </p:attrNameLst>
                                      </p:cBhvr>
                                      <p:to>
                                        <p:strVal val="visible"/>
                                      </p:to>
                                    </p:set>
                                    <p:animEffect transition="in" filter="wipe(up)">
                                      <p:cBhvr>
                                        <p:cTn id="27" dur="500"/>
                                        <p:tgtEl>
                                          <p:spTgt spid="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4A05C66C-EC01-4E7A-978C-6F29AC9CFA2C}"/>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064" r="2064"/>
          <a:stretch>
            <a:fillRect/>
          </a:stretch>
        </p:blipFill>
        <p:spPr/>
      </p:pic>
      <p:sp>
        <p:nvSpPr>
          <p:cNvPr id="4" name="Rectangle: Rounded Corners 6">
            <a:extLst>
              <a:ext uri="{FF2B5EF4-FFF2-40B4-BE49-F238E27FC236}">
                <a16:creationId xmlns:a16="http://schemas.microsoft.com/office/drawing/2014/main" id="{8B4FFEA9-3E14-46F3-8819-FA6034467889}"/>
              </a:ext>
            </a:extLst>
          </p:cNvPr>
          <p:cNvSpPr/>
          <p:nvPr/>
        </p:nvSpPr>
        <p:spPr>
          <a:xfrm rot="10800000">
            <a:off x="1083220" y="2745325"/>
            <a:ext cx="7228114" cy="3576604"/>
          </a:xfrm>
          <a:prstGeom prst="rect">
            <a:avLst/>
          </a:prstGeom>
          <a:solidFill>
            <a:schemeClr val="bg1"/>
          </a:solidFill>
          <a:ln>
            <a:noFill/>
          </a:ln>
          <a:effectLst>
            <a:outerShdw blurRad="457200" sx="102000" sy="102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6" name="TextBox 5">
            <a:extLst>
              <a:ext uri="{FF2B5EF4-FFF2-40B4-BE49-F238E27FC236}">
                <a16:creationId xmlns:a16="http://schemas.microsoft.com/office/drawing/2014/main" id="{5DBECABC-D7D6-450B-B017-C4C008FF55AE}"/>
              </a:ext>
            </a:extLst>
          </p:cNvPr>
          <p:cNvSpPr txBox="1"/>
          <p:nvPr/>
        </p:nvSpPr>
        <p:spPr>
          <a:xfrm>
            <a:off x="1083219" y="1383528"/>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Recombinant DNA </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Technology</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7" name="Rectangle 6">
            <a:extLst>
              <a:ext uri="{FF2B5EF4-FFF2-40B4-BE49-F238E27FC236}">
                <a16:creationId xmlns:a16="http://schemas.microsoft.com/office/drawing/2014/main" id="{C5A55A09-7438-4815-B72C-3AF4BEAA4534}"/>
              </a:ext>
            </a:extLst>
          </p:cNvPr>
          <p:cNvSpPr/>
          <p:nvPr/>
        </p:nvSpPr>
        <p:spPr>
          <a:xfrm>
            <a:off x="1083219" y="990773"/>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8" name="Round Diagonal Corner Rectangle 8">
            <a:extLst>
              <a:ext uri="{FF2B5EF4-FFF2-40B4-BE49-F238E27FC236}">
                <a16:creationId xmlns:a16="http://schemas.microsoft.com/office/drawing/2014/main" id="{F70A07DF-EBDC-47B4-80FE-497E5F6D78CF}"/>
              </a:ext>
            </a:extLst>
          </p:cNvPr>
          <p:cNvSpPr/>
          <p:nvPr/>
        </p:nvSpPr>
        <p:spPr>
          <a:xfrm>
            <a:off x="7786807" y="4280898"/>
            <a:ext cx="2188017" cy="644389"/>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317A510-AF41-4345-AEBE-BF94995DC7B1}"/>
              </a:ext>
            </a:extLst>
          </p:cNvPr>
          <p:cNvSpPr/>
          <p:nvPr/>
        </p:nvSpPr>
        <p:spPr>
          <a:xfrm>
            <a:off x="7494858" y="4401589"/>
            <a:ext cx="2741701" cy="384657"/>
          </a:xfrm>
          <a:prstGeom prst="rect">
            <a:avLst/>
          </a:prstGeom>
        </p:spPr>
        <p:txBody>
          <a:bodyPr wrap="square">
            <a:spAutoFit/>
          </a:bodyPr>
          <a:lstStyle/>
          <a:p>
            <a:pPr algn="ctr">
              <a:lnSpc>
                <a:spcPct val="150000"/>
              </a:lnSpc>
            </a:pPr>
            <a:r>
              <a:rPr lang="en-US" sz="1400" dirty="0">
                <a:solidFill>
                  <a:schemeClr val="bg1"/>
                </a:solidFill>
                <a:latin typeface="Francois One" panose="02000503040000020004" pitchFamily="2" charset="0"/>
              </a:rPr>
              <a:t>Our Research</a:t>
            </a:r>
          </a:p>
        </p:txBody>
      </p:sp>
      <p:sp>
        <p:nvSpPr>
          <p:cNvPr id="16" name="Rectangle 15">
            <a:extLst>
              <a:ext uri="{FF2B5EF4-FFF2-40B4-BE49-F238E27FC236}">
                <a16:creationId xmlns:a16="http://schemas.microsoft.com/office/drawing/2014/main" id="{D12D2A81-40FA-4A45-B232-66C75DDA2D0F}"/>
              </a:ext>
            </a:extLst>
          </p:cNvPr>
          <p:cNvSpPr/>
          <p:nvPr/>
        </p:nvSpPr>
        <p:spPr>
          <a:xfrm>
            <a:off x="2176724" y="3788078"/>
            <a:ext cx="5041104" cy="1589409"/>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standard dummy text of been Lorem Ipsum has been the industry's standard dummy text of the printing and typesetting industry. Lorem Ipsum has been the industry's standard dummy text of Ipsum</a:t>
            </a:r>
            <a:endParaRPr lang="en-US" sz="1100" dirty="0">
              <a:solidFill>
                <a:schemeClr val="bg1">
                  <a:lumMod val="50000"/>
                </a:schemeClr>
              </a:solidFill>
              <a:latin typeface="DauphinPlain"/>
            </a:endParaRPr>
          </a:p>
        </p:txBody>
      </p:sp>
      <p:sp>
        <p:nvSpPr>
          <p:cNvPr id="17" name="Rounded Rectangle 12">
            <a:extLst>
              <a:ext uri="{FF2B5EF4-FFF2-40B4-BE49-F238E27FC236}">
                <a16:creationId xmlns:a16="http://schemas.microsoft.com/office/drawing/2014/main" id="{52D9EA35-5F48-40B8-87C7-16D02B3A7494}"/>
              </a:ext>
            </a:extLst>
          </p:cNvPr>
          <p:cNvSpPr/>
          <p:nvPr/>
        </p:nvSpPr>
        <p:spPr>
          <a:xfrm>
            <a:off x="3973366" y="5578667"/>
            <a:ext cx="759485" cy="191575"/>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latin typeface="Open Sans" panose="020B0606030504020204" pitchFamily="34" charset="0"/>
                <a:ea typeface="Open Sans" panose="020B0606030504020204" pitchFamily="34" charset="0"/>
                <a:cs typeface="Open Sans" panose="020B0606030504020204" pitchFamily="34" charset="0"/>
              </a:rPr>
              <a:t>More </a:t>
            </a:r>
            <a:r>
              <a:rPr lang="en-GB" sz="800" dirty="0">
                <a:latin typeface="Open Sans" panose="020B0606030504020204" pitchFamily="34" charset="0"/>
                <a:ea typeface="Open Sans" panose="020B0606030504020204" pitchFamily="34" charset="0"/>
                <a:cs typeface="Open Sans" panose="020B0606030504020204" pitchFamily="34" charset="0"/>
              </a:rPr>
              <a:t>Info</a:t>
            </a:r>
            <a:endParaRPr lang="en-US" sz="800" dirty="0">
              <a:latin typeface="Open Sans" panose="020B0606030504020204" pitchFamily="34" charset="0"/>
              <a:ea typeface="Open Sans" panose="020B0606030504020204" pitchFamily="34" charset="0"/>
              <a:cs typeface="Open Sans" panose="020B0606030504020204" pitchFamily="34" charset="0"/>
            </a:endParaRPr>
          </a:p>
        </p:txBody>
      </p:sp>
      <p:sp>
        <p:nvSpPr>
          <p:cNvPr id="18" name="Rounded Rectangle 13">
            <a:extLst>
              <a:ext uri="{FF2B5EF4-FFF2-40B4-BE49-F238E27FC236}">
                <a16:creationId xmlns:a16="http://schemas.microsoft.com/office/drawing/2014/main" id="{F3B8774C-0A2A-41F1-AFA4-4572E47A6FBB}"/>
              </a:ext>
            </a:extLst>
          </p:cNvPr>
          <p:cNvSpPr/>
          <p:nvPr/>
        </p:nvSpPr>
        <p:spPr>
          <a:xfrm>
            <a:off x="4896488" y="5578666"/>
            <a:ext cx="759485" cy="191575"/>
          </a:xfrm>
          <a:prstGeom prst="rect">
            <a:avLst/>
          </a:prstGeom>
          <a:noFill/>
          <a:ln>
            <a:solidFill>
              <a:schemeClr val="accent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accent4"/>
                </a:solidFill>
                <a:latin typeface="Open Sans" panose="020B0606030504020204" pitchFamily="34" charset="0"/>
                <a:ea typeface="Open Sans" panose="020B0606030504020204" pitchFamily="34" charset="0"/>
                <a:cs typeface="Open Sans" panose="020B0606030504020204" pitchFamily="34" charset="0"/>
              </a:rPr>
              <a:t>More Info</a:t>
            </a:r>
            <a:endParaRPr lang="en-US" sz="800" dirty="0">
              <a:solidFill>
                <a:schemeClr val="accent4"/>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 name="Rectangle 18">
            <a:extLst>
              <a:ext uri="{FF2B5EF4-FFF2-40B4-BE49-F238E27FC236}">
                <a16:creationId xmlns:a16="http://schemas.microsoft.com/office/drawing/2014/main" id="{FF7DE037-6798-4FD6-A64D-3E9B49337BF3}"/>
              </a:ext>
            </a:extLst>
          </p:cNvPr>
          <p:cNvSpPr/>
          <p:nvPr/>
        </p:nvSpPr>
        <p:spPr>
          <a:xfrm>
            <a:off x="3370859" y="3236389"/>
            <a:ext cx="3051258" cy="339837"/>
          </a:xfrm>
          <a:prstGeom prst="rect">
            <a:avLst/>
          </a:prstGeom>
        </p:spPr>
        <p:txBody>
          <a:bodyPr wrap="square">
            <a:spAutoFit/>
          </a:bodyPr>
          <a:lstStyle/>
          <a:p>
            <a:pPr algn="ctr">
              <a:lnSpc>
                <a:spcPct val="150000"/>
              </a:lnSpc>
            </a:pPr>
            <a:r>
              <a:rPr lang="en-US" sz="12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sp>
        <p:nvSpPr>
          <p:cNvPr id="20" name="Round Diagonal Corner Rectangle 8">
            <a:extLst>
              <a:ext uri="{FF2B5EF4-FFF2-40B4-BE49-F238E27FC236}">
                <a16:creationId xmlns:a16="http://schemas.microsoft.com/office/drawing/2014/main" id="{4DBD3CDA-68AC-48D5-9A69-387087346DC7}"/>
              </a:ext>
            </a:extLst>
          </p:cNvPr>
          <p:cNvSpPr/>
          <p:nvPr/>
        </p:nvSpPr>
        <p:spPr>
          <a:xfrm>
            <a:off x="9404839" y="5045978"/>
            <a:ext cx="2188017" cy="644389"/>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9C86AAF-FB75-4738-B8CF-857C4B882C77}"/>
              </a:ext>
            </a:extLst>
          </p:cNvPr>
          <p:cNvSpPr/>
          <p:nvPr/>
        </p:nvSpPr>
        <p:spPr>
          <a:xfrm>
            <a:off x="9127996" y="5166669"/>
            <a:ext cx="2741701" cy="384657"/>
          </a:xfrm>
          <a:prstGeom prst="rect">
            <a:avLst/>
          </a:prstGeom>
        </p:spPr>
        <p:txBody>
          <a:bodyPr wrap="square">
            <a:spAutoFit/>
          </a:bodyPr>
          <a:lstStyle/>
          <a:p>
            <a:pPr algn="ctr">
              <a:lnSpc>
                <a:spcPct val="150000"/>
              </a:lnSpc>
            </a:pPr>
            <a:r>
              <a:rPr lang="en-US" sz="1400" dirty="0">
                <a:solidFill>
                  <a:schemeClr val="tx1">
                    <a:lumMod val="95000"/>
                    <a:lumOff val="5000"/>
                  </a:schemeClr>
                </a:solidFill>
                <a:latin typeface="Francois One" panose="02000503040000020004" pitchFamily="2" charset="0"/>
              </a:rPr>
              <a:t>Biotechnology</a:t>
            </a:r>
          </a:p>
        </p:txBody>
      </p:sp>
    </p:spTree>
    <p:extLst>
      <p:ext uri="{BB962C8B-B14F-4D97-AF65-F5344CB8AC3E}">
        <p14:creationId xmlns:p14="http://schemas.microsoft.com/office/powerpoint/2010/main" val="1232540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up)">
                                      <p:cBhvr>
                                        <p:cTn id="11" dur="500"/>
                                        <p:tgtEl>
                                          <p:spTgt spid="7">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up)">
                                      <p:cBhvr>
                                        <p:cTn id="15" dur="500"/>
                                        <p:tgtEl>
                                          <p:spTgt spid="9">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animEffect transition="in" filter="wipe(up)">
                                      <p:cBhvr>
                                        <p:cTn id="19" dur="500"/>
                                        <p:tgtEl>
                                          <p:spTgt spid="16">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9">
                                            <p:txEl>
                                              <p:pRg st="0" end="0"/>
                                            </p:txEl>
                                          </p:spTgt>
                                        </p:tgtEl>
                                        <p:attrNameLst>
                                          <p:attrName>style.visibility</p:attrName>
                                        </p:attrNameLst>
                                      </p:cBhvr>
                                      <p:to>
                                        <p:strVal val="visible"/>
                                      </p:to>
                                    </p:set>
                                    <p:animEffect transition="in" filter="wipe(up)">
                                      <p:cBhvr>
                                        <p:cTn id="23" dur="500"/>
                                        <p:tgtEl>
                                          <p:spTgt spid="19">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1">
                                            <p:txEl>
                                              <p:pRg st="0" end="0"/>
                                            </p:txEl>
                                          </p:spTgt>
                                        </p:tgtEl>
                                        <p:attrNameLst>
                                          <p:attrName>style.visibility</p:attrName>
                                        </p:attrNameLst>
                                      </p:cBhvr>
                                      <p:to>
                                        <p:strVal val="visible"/>
                                      </p:to>
                                    </p:set>
                                    <p:animEffect transition="in" filter="wipe(up)">
                                      <p:cBhvr>
                                        <p:cTn id="27" dur="500"/>
                                        <p:tgtEl>
                                          <p:spTgt spid="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1139E66C-FB13-4911-9F5E-2A378AB5A81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3867" r="33867"/>
          <a:stretch>
            <a:fillRect/>
          </a:stretch>
        </p:blipFill>
        <p:spPr/>
      </p:pic>
      <p:sp>
        <p:nvSpPr>
          <p:cNvPr id="6" name="Rectangle: Rounded Corners 10">
            <a:extLst>
              <a:ext uri="{FF2B5EF4-FFF2-40B4-BE49-F238E27FC236}">
                <a16:creationId xmlns:a16="http://schemas.microsoft.com/office/drawing/2014/main" id="{A16C3328-C1C8-4578-8EBD-6F6BE151A378}"/>
              </a:ext>
            </a:extLst>
          </p:cNvPr>
          <p:cNvSpPr/>
          <p:nvPr/>
        </p:nvSpPr>
        <p:spPr>
          <a:xfrm>
            <a:off x="7078341" y="3913909"/>
            <a:ext cx="2019726" cy="2419300"/>
          </a:xfrm>
          <a:prstGeom prst="rect">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6997EBE4-4870-4951-BF1F-638910120F68}"/>
              </a:ext>
            </a:extLst>
          </p:cNvPr>
          <p:cNvSpPr/>
          <p:nvPr/>
        </p:nvSpPr>
        <p:spPr>
          <a:xfrm>
            <a:off x="7193654" y="4729828"/>
            <a:ext cx="1789099" cy="854080"/>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Lorem Ipsum is simply dummy text of the printing and the printing </a:t>
            </a:r>
            <a:endParaRPr lang="en-US" sz="1100" dirty="0">
              <a:solidFill>
                <a:schemeClr val="bg1">
                  <a:lumMod val="50000"/>
                </a:schemeClr>
              </a:solidFill>
              <a:latin typeface="DauphinPlain"/>
            </a:endParaRPr>
          </a:p>
        </p:txBody>
      </p:sp>
      <p:sp>
        <p:nvSpPr>
          <p:cNvPr id="8" name="TextBox 7">
            <a:extLst>
              <a:ext uri="{FF2B5EF4-FFF2-40B4-BE49-F238E27FC236}">
                <a16:creationId xmlns:a16="http://schemas.microsoft.com/office/drawing/2014/main" id="{64A71B65-AE5A-4340-97E0-045F1A374B96}"/>
              </a:ext>
            </a:extLst>
          </p:cNvPr>
          <p:cNvSpPr txBox="1"/>
          <p:nvPr/>
        </p:nvSpPr>
        <p:spPr>
          <a:xfrm>
            <a:off x="7395842" y="4204904"/>
            <a:ext cx="1384721" cy="338554"/>
          </a:xfrm>
          <a:prstGeom prst="rect">
            <a:avLst/>
          </a:prstGeom>
          <a:noFill/>
        </p:spPr>
        <p:txBody>
          <a:bodyPr wrap="square" rtlCol="0">
            <a:spAutoFit/>
          </a:bodyPr>
          <a:lstStyle/>
          <a:p>
            <a:pPr algn="ctr"/>
            <a:r>
              <a:rPr lang="en-US"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Research</a:t>
            </a:r>
            <a:endParaRPr lang="id-ID" sz="16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9" name="Rectangle: Rounded Corners 11">
            <a:extLst>
              <a:ext uri="{FF2B5EF4-FFF2-40B4-BE49-F238E27FC236}">
                <a16:creationId xmlns:a16="http://schemas.microsoft.com/office/drawing/2014/main" id="{5E516C2C-E585-49ED-B647-56F7710B3C58}"/>
              </a:ext>
            </a:extLst>
          </p:cNvPr>
          <p:cNvSpPr/>
          <p:nvPr/>
        </p:nvSpPr>
        <p:spPr>
          <a:xfrm>
            <a:off x="7642662" y="5896456"/>
            <a:ext cx="891084" cy="194621"/>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Rectangle: Rounded Corners 10">
            <a:extLst>
              <a:ext uri="{FF2B5EF4-FFF2-40B4-BE49-F238E27FC236}">
                <a16:creationId xmlns:a16="http://schemas.microsoft.com/office/drawing/2014/main" id="{FE82A4AC-6268-408B-9ED3-7534000309AF}"/>
              </a:ext>
            </a:extLst>
          </p:cNvPr>
          <p:cNvSpPr/>
          <p:nvPr/>
        </p:nvSpPr>
        <p:spPr>
          <a:xfrm>
            <a:off x="9327147" y="3913909"/>
            <a:ext cx="2019726" cy="2419300"/>
          </a:xfrm>
          <a:prstGeom prst="rect">
            <a:avLst/>
          </a:prstGeom>
          <a:solidFill>
            <a:schemeClr val="accent4"/>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B3064DA-C902-42F9-B0C4-84208B220452}"/>
              </a:ext>
            </a:extLst>
          </p:cNvPr>
          <p:cNvSpPr/>
          <p:nvPr/>
        </p:nvSpPr>
        <p:spPr>
          <a:xfrm>
            <a:off x="9442460" y="4729828"/>
            <a:ext cx="1789099" cy="854080"/>
          </a:xfrm>
          <a:prstGeom prst="rect">
            <a:avLst/>
          </a:prstGeom>
        </p:spPr>
        <p:txBody>
          <a:bodyPr wrap="square">
            <a:spAutoFit/>
          </a:bodyPr>
          <a:lstStyle/>
          <a:p>
            <a:pPr algn="ctr">
              <a:lnSpc>
                <a:spcPct val="150000"/>
              </a:lnSpc>
            </a:pPr>
            <a:r>
              <a:rPr lang="en-US" sz="1100" dirty="0">
                <a:solidFill>
                  <a:schemeClr val="bg1"/>
                </a:solidFill>
                <a:latin typeface="Open Sans" panose="020B0606030504020204" pitchFamily="34" charset="0"/>
              </a:rPr>
              <a:t>Lorem Ipsum is simply dummy text of the printing and the printing </a:t>
            </a:r>
            <a:endParaRPr lang="en-US" sz="1100" dirty="0">
              <a:solidFill>
                <a:schemeClr val="bg1"/>
              </a:solidFill>
              <a:latin typeface="DauphinPlain"/>
            </a:endParaRPr>
          </a:p>
        </p:txBody>
      </p:sp>
      <p:sp>
        <p:nvSpPr>
          <p:cNvPr id="12" name="TextBox 11">
            <a:extLst>
              <a:ext uri="{FF2B5EF4-FFF2-40B4-BE49-F238E27FC236}">
                <a16:creationId xmlns:a16="http://schemas.microsoft.com/office/drawing/2014/main" id="{A29A3D75-3F0F-46EF-8E64-3BA9CDDFCFDE}"/>
              </a:ext>
            </a:extLst>
          </p:cNvPr>
          <p:cNvSpPr txBox="1"/>
          <p:nvPr/>
        </p:nvSpPr>
        <p:spPr>
          <a:xfrm>
            <a:off x="9371356" y="4204222"/>
            <a:ext cx="1931305" cy="338554"/>
          </a:xfrm>
          <a:prstGeom prst="rect">
            <a:avLst/>
          </a:prstGeom>
          <a:noFill/>
        </p:spPr>
        <p:txBody>
          <a:bodyPr wrap="square" rtlCol="0">
            <a:spAutoFit/>
          </a:bodyPr>
          <a:lstStyle/>
          <a:p>
            <a:pPr algn="ctr"/>
            <a:r>
              <a:rPr lang="en-US" sz="16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Technology</a:t>
            </a:r>
            <a:endParaRPr lang="id-ID" sz="16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3" name="Rectangle: Rounded Corners 11">
            <a:extLst>
              <a:ext uri="{FF2B5EF4-FFF2-40B4-BE49-F238E27FC236}">
                <a16:creationId xmlns:a16="http://schemas.microsoft.com/office/drawing/2014/main" id="{1BF13F0F-731C-42A2-A535-E48BCC3B5E18}"/>
              </a:ext>
            </a:extLst>
          </p:cNvPr>
          <p:cNvSpPr/>
          <p:nvPr/>
        </p:nvSpPr>
        <p:spPr>
          <a:xfrm>
            <a:off x="9891468" y="5896456"/>
            <a:ext cx="891084" cy="194621"/>
          </a:xfrm>
          <a:prstGeom prst="round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accent4"/>
                </a:solidFill>
                <a:latin typeface="Open Sans" panose="020B0606030504020204" pitchFamily="34" charset="0"/>
                <a:ea typeface="Open Sans" panose="020B0606030504020204" pitchFamily="34" charset="0"/>
                <a:cs typeface="Open Sans" panose="020B0606030504020204" pitchFamily="34" charset="0"/>
              </a:rPr>
              <a:t>More info</a:t>
            </a:r>
            <a:endParaRPr lang="en-US" sz="900" dirty="0">
              <a:solidFill>
                <a:schemeClr val="accent4"/>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TextBox 13">
            <a:extLst>
              <a:ext uri="{FF2B5EF4-FFF2-40B4-BE49-F238E27FC236}">
                <a16:creationId xmlns:a16="http://schemas.microsoft.com/office/drawing/2014/main" id="{32DE456A-7A45-4625-AB0F-196E0ED72FB2}"/>
              </a:ext>
            </a:extLst>
          </p:cNvPr>
          <p:cNvSpPr txBox="1"/>
          <p:nvPr/>
        </p:nvSpPr>
        <p:spPr>
          <a:xfrm>
            <a:off x="7078341" y="1329605"/>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Pandemic In Our</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Visionary</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5" name="Rectangle 14">
            <a:extLst>
              <a:ext uri="{FF2B5EF4-FFF2-40B4-BE49-F238E27FC236}">
                <a16:creationId xmlns:a16="http://schemas.microsoft.com/office/drawing/2014/main" id="{4FAFC7B3-A6DE-4857-9361-8417FFAA6C43}"/>
              </a:ext>
            </a:extLst>
          </p:cNvPr>
          <p:cNvSpPr/>
          <p:nvPr/>
        </p:nvSpPr>
        <p:spPr>
          <a:xfrm>
            <a:off x="7078341" y="936850"/>
            <a:ext cx="2890147" cy="319831"/>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Biotechnology Presentation</a:t>
            </a:r>
            <a:endParaRPr lang="en-US" sz="1100" dirty="0">
              <a:solidFill>
                <a:schemeClr val="bg1">
                  <a:lumMod val="50000"/>
                </a:schemeClr>
              </a:solidFill>
              <a:latin typeface="DauphinPlain"/>
            </a:endParaRPr>
          </a:p>
        </p:txBody>
      </p:sp>
      <p:sp>
        <p:nvSpPr>
          <p:cNvPr id="16" name="Rectangle 15">
            <a:extLst>
              <a:ext uri="{FF2B5EF4-FFF2-40B4-BE49-F238E27FC236}">
                <a16:creationId xmlns:a16="http://schemas.microsoft.com/office/drawing/2014/main" id="{10E13026-FDF1-4C5D-8B4F-4DE92F3D04E4}"/>
              </a:ext>
            </a:extLst>
          </p:cNvPr>
          <p:cNvSpPr/>
          <p:nvPr/>
        </p:nvSpPr>
        <p:spPr>
          <a:xfrm>
            <a:off x="7075122" y="2601338"/>
            <a:ext cx="4500250" cy="827662"/>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simply dummy </a:t>
            </a:r>
            <a:endParaRPr lang="en-US" sz="1100" dirty="0">
              <a:solidFill>
                <a:schemeClr val="bg1">
                  <a:lumMod val="50000"/>
                </a:schemeClr>
              </a:solidFill>
              <a:latin typeface="DauphinPlain"/>
            </a:endParaRPr>
          </a:p>
        </p:txBody>
      </p:sp>
      <p:sp>
        <p:nvSpPr>
          <p:cNvPr id="26" name="Round Diagonal Corner Rectangle 8">
            <a:extLst>
              <a:ext uri="{FF2B5EF4-FFF2-40B4-BE49-F238E27FC236}">
                <a16:creationId xmlns:a16="http://schemas.microsoft.com/office/drawing/2014/main" id="{9C516BE2-225D-4E24-B5D7-E068FB125E21}"/>
              </a:ext>
            </a:extLst>
          </p:cNvPr>
          <p:cNvSpPr/>
          <p:nvPr/>
        </p:nvSpPr>
        <p:spPr>
          <a:xfrm>
            <a:off x="1028866" y="5056757"/>
            <a:ext cx="2188017" cy="644389"/>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2A3A0458-82AD-4901-BD45-D734BF7D2FF9}"/>
              </a:ext>
            </a:extLst>
          </p:cNvPr>
          <p:cNvSpPr/>
          <p:nvPr/>
        </p:nvSpPr>
        <p:spPr>
          <a:xfrm>
            <a:off x="752023" y="5177448"/>
            <a:ext cx="2741701" cy="384657"/>
          </a:xfrm>
          <a:prstGeom prst="rect">
            <a:avLst/>
          </a:prstGeom>
        </p:spPr>
        <p:txBody>
          <a:bodyPr wrap="square">
            <a:spAutoFit/>
          </a:bodyPr>
          <a:lstStyle/>
          <a:p>
            <a:pPr algn="ctr">
              <a:lnSpc>
                <a:spcPct val="150000"/>
              </a:lnSpc>
            </a:pPr>
            <a:r>
              <a:rPr lang="en-US" sz="1400" dirty="0">
                <a:solidFill>
                  <a:schemeClr val="tx1">
                    <a:lumMod val="95000"/>
                    <a:lumOff val="5000"/>
                  </a:schemeClr>
                </a:solidFill>
                <a:latin typeface="Francois One" panose="02000503040000020004" pitchFamily="2" charset="0"/>
              </a:rPr>
              <a:t>Biotechnology</a:t>
            </a:r>
          </a:p>
        </p:txBody>
      </p:sp>
      <p:sp>
        <p:nvSpPr>
          <p:cNvPr id="28" name="Rectangle 27">
            <a:extLst>
              <a:ext uri="{FF2B5EF4-FFF2-40B4-BE49-F238E27FC236}">
                <a16:creationId xmlns:a16="http://schemas.microsoft.com/office/drawing/2014/main" id="{96D9CA6F-8271-43A0-B880-B01C21A1F2AC}"/>
              </a:ext>
            </a:extLst>
          </p:cNvPr>
          <p:cNvSpPr/>
          <p:nvPr/>
        </p:nvSpPr>
        <p:spPr>
          <a:xfrm>
            <a:off x="360757" y="2987762"/>
            <a:ext cx="1789099" cy="1081578"/>
          </a:xfrm>
          <a:prstGeom prst="rect">
            <a:avLst/>
          </a:prstGeom>
        </p:spPr>
        <p:txBody>
          <a:bodyPr wrap="square">
            <a:spAutoFit/>
          </a:bodyPr>
          <a:lstStyle/>
          <a:p>
            <a:pPr>
              <a:lnSpc>
                <a:spcPct val="150000"/>
              </a:lnSpc>
            </a:pPr>
            <a:r>
              <a:rPr lang="en-US" sz="1100" dirty="0">
                <a:solidFill>
                  <a:schemeClr val="bg1"/>
                </a:solidFill>
                <a:latin typeface="Open Sans" panose="020B0606030504020204" pitchFamily="34" charset="0"/>
              </a:rPr>
              <a:t>Lorem Ipsum is simply dummy text of the printing and the printing text of the printing</a:t>
            </a:r>
            <a:endParaRPr lang="en-US" sz="1100" dirty="0">
              <a:solidFill>
                <a:schemeClr val="bg1"/>
              </a:solidFill>
              <a:latin typeface="DauphinPlain"/>
            </a:endParaRPr>
          </a:p>
        </p:txBody>
      </p:sp>
      <p:sp>
        <p:nvSpPr>
          <p:cNvPr id="29" name="TextBox 28">
            <a:extLst>
              <a:ext uri="{FF2B5EF4-FFF2-40B4-BE49-F238E27FC236}">
                <a16:creationId xmlns:a16="http://schemas.microsoft.com/office/drawing/2014/main" id="{2464B37D-8AD2-4D8B-A09A-EB64FFBAA2AE}"/>
              </a:ext>
            </a:extLst>
          </p:cNvPr>
          <p:cNvSpPr txBox="1"/>
          <p:nvPr/>
        </p:nvSpPr>
        <p:spPr>
          <a:xfrm>
            <a:off x="360757" y="2462838"/>
            <a:ext cx="1384721" cy="276999"/>
          </a:xfrm>
          <a:prstGeom prst="rect">
            <a:avLst/>
          </a:prstGeom>
          <a:noFill/>
        </p:spPr>
        <p:txBody>
          <a:bodyPr wrap="square" rtlCol="0">
            <a:spAutoFit/>
          </a:bodyPr>
          <a:lstStyle/>
          <a:p>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Details</a:t>
            </a:r>
            <a:endParaRPr lang="id-ID" sz="12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862473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Effect transition="in" filter="wipe(up)">
                                      <p:cBhvr>
                                        <p:cTn id="15" dur="500"/>
                                        <p:tgtEl>
                                          <p:spTgt spid="11">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left)">
                                      <p:cBhvr>
                                        <p:cTn id="19" dur="500"/>
                                        <p:tgtEl>
                                          <p:spTgt spid="12"/>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left)">
                                      <p:cBhvr>
                                        <p:cTn id="23" dur="500"/>
                                        <p:tgtEl>
                                          <p:spTgt spid="14"/>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animEffect transition="in" filter="wipe(up)">
                                      <p:cBhvr>
                                        <p:cTn id="27" dur="500"/>
                                        <p:tgtEl>
                                          <p:spTgt spid="15">
                                            <p:txEl>
                                              <p:pRg st="0" end="0"/>
                                            </p:txEl>
                                          </p:spTgt>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16">
                                            <p:txEl>
                                              <p:pRg st="0" end="0"/>
                                            </p:txEl>
                                          </p:spTgt>
                                        </p:tgtEl>
                                        <p:attrNameLst>
                                          <p:attrName>style.visibility</p:attrName>
                                        </p:attrNameLst>
                                      </p:cBhvr>
                                      <p:to>
                                        <p:strVal val="visible"/>
                                      </p:to>
                                    </p:set>
                                    <p:animEffect transition="in" filter="wipe(up)">
                                      <p:cBhvr>
                                        <p:cTn id="31" dur="500"/>
                                        <p:tgtEl>
                                          <p:spTgt spid="16">
                                            <p:txEl>
                                              <p:pRg st="0" end="0"/>
                                            </p:txEl>
                                          </p:spTgt>
                                        </p:tgtEl>
                                      </p:cBhvr>
                                    </p:animEffect>
                                  </p:childTnLst>
                                </p:cTn>
                              </p:par>
                            </p:childTnLst>
                          </p:cTn>
                        </p:par>
                        <p:par>
                          <p:cTn id="32" fill="hold">
                            <p:stCondLst>
                              <p:cond delay="3500"/>
                            </p:stCondLst>
                            <p:childTnLst>
                              <p:par>
                                <p:cTn id="33" presetID="22" presetClass="entr" presetSubtype="1" fill="hold" nodeType="afterEffect">
                                  <p:stCondLst>
                                    <p:cond delay="0"/>
                                  </p:stCondLst>
                                  <p:childTnLst>
                                    <p:set>
                                      <p:cBhvr>
                                        <p:cTn id="34" dur="1" fill="hold">
                                          <p:stCondLst>
                                            <p:cond delay="0"/>
                                          </p:stCondLst>
                                        </p:cTn>
                                        <p:tgtEl>
                                          <p:spTgt spid="27">
                                            <p:txEl>
                                              <p:pRg st="0" end="0"/>
                                            </p:txEl>
                                          </p:spTgt>
                                        </p:tgtEl>
                                        <p:attrNameLst>
                                          <p:attrName>style.visibility</p:attrName>
                                        </p:attrNameLst>
                                      </p:cBhvr>
                                      <p:to>
                                        <p:strVal val="visible"/>
                                      </p:to>
                                    </p:set>
                                    <p:animEffect transition="in" filter="wipe(up)">
                                      <p:cBhvr>
                                        <p:cTn id="35" dur="500"/>
                                        <p:tgtEl>
                                          <p:spTgt spid="27">
                                            <p:txEl>
                                              <p:pRg st="0" end="0"/>
                                            </p:txEl>
                                          </p:spTgt>
                                        </p:tgtEl>
                                      </p:cBhvr>
                                    </p:animEffect>
                                  </p:childTnLst>
                                </p:cTn>
                              </p:par>
                            </p:childTnLst>
                          </p:cTn>
                        </p:par>
                        <p:par>
                          <p:cTn id="36" fill="hold">
                            <p:stCondLst>
                              <p:cond delay="4000"/>
                            </p:stCondLst>
                            <p:childTnLst>
                              <p:par>
                                <p:cTn id="37" presetID="22" presetClass="entr" presetSubtype="1" fill="hold" nodeType="afterEffect">
                                  <p:stCondLst>
                                    <p:cond delay="0"/>
                                  </p:stCondLst>
                                  <p:childTnLst>
                                    <p:set>
                                      <p:cBhvr>
                                        <p:cTn id="38" dur="1" fill="hold">
                                          <p:stCondLst>
                                            <p:cond delay="0"/>
                                          </p:stCondLst>
                                        </p:cTn>
                                        <p:tgtEl>
                                          <p:spTgt spid="28">
                                            <p:txEl>
                                              <p:pRg st="0" end="0"/>
                                            </p:txEl>
                                          </p:spTgt>
                                        </p:tgtEl>
                                        <p:attrNameLst>
                                          <p:attrName>style.visibility</p:attrName>
                                        </p:attrNameLst>
                                      </p:cBhvr>
                                      <p:to>
                                        <p:strVal val="visible"/>
                                      </p:to>
                                    </p:set>
                                    <p:animEffect transition="in" filter="wipe(up)">
                                      <p:cBhvr>
                                        <p:cTn id="39" dur="500"/>
                                        <p:tgtEl>
                                          <p:spTgt spid="28">
                                            <p:txEl>
                                              <p:pRg st="0" end="0"/>
                                            </p:txEl>
                                          </p:spTgt>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wipe(left)">
                                      <p:cBhvr>
                                        <p:cTn id="4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4" grpId="0"/>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F0BFD1A8-6B91-432A-A3FB-A635C56CB430}"/>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t="19294" b="19294"/>
          <a:stretch>
            <a:fillRect/>
          </a:stretch>
        </p:blipFill>
        <p:spPr/>
      </p:pic>
      <p:sp>
        <p:nvSpPr>
          <p:cNvPr id="5" name="Rectangle 4">
            <a:extLst>
              <a:ext uri="{FF2B5EF4-FFF2-40B4-BE49-F238E27FC236}">
                <a16:creationId xmlns:a16="http://schemas.microsoft.com/office/drawing/2014/main" id="{3AA790AC-C446-4F7D-A3DD-38ECA022FD25}"/>
              </a:ext>
            </a:extLst>
          </p:cNvPr>
          <p:cNvSpPr/>
          <p:nvPr/>
        </p:nvSpPr>
        <p:spPr>
          <a:xfrm>
            <a:off x="0" y="0"/>
            <a:ext cx="12192000" cy="4211782"/>
          </a:xfrm>
          <a:prstGeom prst="rect">
            <a:avLst/>
          </a:prstGeom>
          <a:gradFill flip="none" rotWithShape="1">
            <a:gsLst>
              <a:gs pos="0">
                <a:schemeClr val="accent4">
                  <a:alpha val="80000"/>
                </a:schemeClr>
              </a:gs>
              <a:gs pos="100000">
                <a:schemeClr val="bg1">
                  <a:alpha val="16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13E8F121-DBCF-499E-822D-DD0440C27F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60941" y="379335"/>
            <a:ext cx="6099330" cy="6099330"/>
          </a:xfrm>
          <a:prstGeom prst="rect">
            <a:avLst/>
          </a:prstGeom>
        </p:spPr>
      </p:pic>
      <p:sp>
        <p:nvSpPr>
          <p:cNvPr id="18" name="Rounded Rectangle 4">
            <a:extLst>
              <a:ext uri="{FF2B5EF4-FFF2-40B4-BE49-F238E27FC236}">
                <a16:creationId xmlns:a16="http://schemas.microsoft.com/office/drawing/2014/main" id="{766FB5FE-667E-4DB5-BAA2-AFC89E9AB30D}"/>
              </a:ext>
            </a:extLst>
          </p:cNvPr>
          <p:cNvSpPr/>
          <p:nvPr/>
        </p:nvSpPr>
        <p:spPr>
          <a:xfrm>
            <a:off x="4159318" y="3556208"/>
            <a:ext cx="2077388" cy="2322247"/>
          </a:xfrm>
          <a:prstGeom prst="roundRect">
            <a:avLst>
              <a:gd name="adj" fmla="val 4637"/>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1">
                  <a:lumMod val="50000"/>
                </a:schemeClr>
              </a:solidFill>
            </a:endParaRPr>
          </a:p>
        </p:txBody>
      </p:sp>
      <p:sp>
        <p:nvSpPr>
          <p:cNvPr id="19" name="Rectangle 18">
            <a:extLst>
              <a:ext uri="{FF2B5EF4-FFF2-40B4-BE49-F238E27FC236}">
                <a16:creationId xmlns:a16="http://schemas.microsoft.com/office/drawing/2014/main" id="{F1F24243-BDAD-4CA5-A6B8-D12AF80D06D1}"/>
              </a:ext>
            </a:extLst>
          </p:cNvPr>
          <p:cNvSpPr/>
          <p:nvPr/>
        </p:nvSpPr>
        <p:spPr>
          <a:xfrm>
            <a:off x="4100467" y="4495740"/>
            <a:ext cx="2301053" cy="380169"/>
          </a:xfrm>
          <a:prstGeom prst="rect">
            <a:avLst/>
          </a:prstGeom>
        </p:spPr>
        <p:txBody>
          <a:bodyPr wrap="square">
            <a:spAutoFit/>
          </a:bodyPr>
          <a:lstStyle/>
          <a:p>
            <a:pPr algn="ctr">
              <a:lnSpc>
                <a:spcPct val="150000"/>
              </a:lnSpc>
            </a:pPr>
            <a:r>
              <a:rPr lang="en-US" sz="140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rPr>
              <a:t>Biotechnology</a:t>
            </a:r>
            <a:endParaRPr lang="en-US" sz="100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endParaRPr>
          </a:p>
        </p:txBody>
      </p:sp>
      <p:sp>
        <p:nvSpPr>
          <p:cNvPr id="20" name="Rectangle 19">
            <a:extLst>
              <a:ext uri="{FF2B5EF4-FFF2-40B4-BE49-F238E27FC236}">
                <a16:creationId xmlns:a16="http://schemas.microsoft.com/office/drawing/2014/main" id="{0B4D6612-4781-44B2-9598-1FD31029F663}"/>
              </a:ext>
            </a:extLst>
          </p:cNvPr>
          <p:cNvSpPr/>
          <p:nvPr/>
        </p:nvSpPr>
        <p:spPr>
          <a:xfrm>
            <a:off x="4384926" y="4946048"/>
            <a:ext cx="1626171" cy="573747"/>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Lorem Ipsum is simply dummy text of</a:t>
            </a:r>
            <a:endParaRPr lang="en-US" sz="1100" dirty="0">
              <a:solidFill>
                <a:schemeClr val="bg1">
                  <a:lumMod val="50000"/>
                </a:schemeClr>
              </a:solidFill>
              <a:latin typeface="DauphinPlain"/>
            </a:endParaRPr>
          </a:p>
        </p:txBody>
      </p:sp>
      <p:sp>
        <p:nvSpPr>
          <p:cNvPr id="24" name="Rounded Rectangle 4">
            <a:extLst>
              <a:ext uri="{FF2B5EF4-FFF2-40B4-BE49-F238E27FC236}">
                <a16:creationId xmlns:a16="http://schemas.microsoft.com/office/drawing/2014/main" id="{7C865289-40DB-4EB1-9AFE-2ABD31F2B326}"/>
              </a:ext>
            </a:extLst>
          </p:cNvPr>
          <p:cNvSpPr/>
          <p:nvPr/>
        </p:nvSpPr>
        <p:spPr>
          <a:xfrm>
            <a:off x="4159318" y="1009630"/>
            <a:ext cx="2077388" cy="2322247"/>
          </a:xfrm>
          <a:prstGeom prst="roundRect">
            <a:avLst>
              <a:gd name="adj" fmla="val 4637"/>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1">
                  <a:lumMod val="50000"/>
                </a:schemeClr>
              </a:solidFill>
            </a:endParaRPr>
          </a:p>
        </p:txBody>
      </p:sp>
      <p:sp>
        <p:nvSpPr>
          <p:cNvPr id="25" name="Rectangle 24">
            <a:extLst>
              <a:ext uri="{FF2B5EF4-FFF2-40B4-BE49-F238E27FC236}">
                <a16:creationId xmlns:a16="http://schemas.microsoft.com/office/drawing/2014/main" id="{779009B8-2ACC-4806-A45E-EF7A2DBFC935}"/>
              </a:ext>
            </a:extLst>
          </p:cNvPr>
          <p:cNvSpPr/>
          <p:nvPr/>
        </p:nvSpPr>
        <p:spPr>
          <a:xfrm>
            <a:off x="4100467" y="1949162"/>
            <a:ext cx="2301053" cy="380169"/>
          </a:xfrm>
          <a:prstGeom prst="rect">
            <a:avLst/>
          </a:prstGeom>
        </p:spPr>
        <p:txBody>
          <a:bodyPr wrap="square">
            <a:spAutoFit/>
          </a:bodyPr>
          <a:lstStyle/>
          <a:p>
            <a:pPr algn="ctr">
              <a:lnSpc>
                <a:spcPct val="150000"/>
              </a:lnSpc>
            </a:pPr>
            <a:r>
              <a:rPr lang="en-US" sz="140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rPr>
              <a:t>Research</a:t>
            </a:r>
            <a:endParaRPr lang="en-US" sz="100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endParaRPr>
          </a:p>
        </p:txBody>
      </p:sp>
      <p:sp>
        <p:nvSpPr>
          <p:cNvPr id="26" name="Rectangle 25">
            <a:extLst>
              <a:ext uri="{FF2B5EF4-FFF2-40B4-BE49-F238E27FC236}">
                <a16:creationId xmlns:a16="http://schemas.microsoft.com/office/drawing/2014/main" id="{A3612F64-C3DE-4A86-AF55-4D237A2F1EEC}"/>
              </a:ext>
            </a:extLst>
          </p:cNvPr>
          <p:cNvSpPr/>
          <p:nvPr/>
        </p:nvSpPr>
        <p:spPr>
          <a:xfrm>
            <a:off x="4384926" y="2399470"/>
            <a:ext cx="1626171" cy="573747"/>
          </a:xfrm>
          <a:prstGeom prst="rect">
            <a:avLst/>
          </a:prstGeom>
        </p:spPr>
        <p:txBody>
          <a:bodyPr wrap="square">
            <a:spAutoFit/>
          </a:bodyPr>
          <a:lstStyle/>
          <a:p>
            <a:pPr algn="ctr">
              <a:lnSpc>
                <a:spcPct val="150000"/>
              </a:lnSpc>
            </a:pPr>
            <a:r>
              <a:rPr lang="en-US" sz="1100" dirty="0">
                <a:solidFill>
                  <a:schemeClr val="bg1">
                    <a:lumMod val="50000"/>
                  </a:schemeClr>
                </a:solidFill>
                <a:latin typeface="Open Sans" panose="020B0606030504020204" pitchFamily="34" charset="0"/>
              </a:rPr>
              <a:t>Lorem Ipsum is simply dummy text of</a:t>
            </a:r>
            <a:endParaRPr lang="en-US" sz="1100" dirty="0">
              <a:solidFill>
                <a:schemeClr val="bg1">
                  <a:lumMod val="50000"/>
                </a:schemeClr>
              </a:solidFill>
              <a:latin typeface="DauphinPlain"/>
            </a:endParaRPr>
          </a:p>
        </p:txBody>
      </p:sp>
      <p:grpSp>
        <p:nvGrpSpPr>
          <p:cNvPr id="27" name="Group 230">
            <a:extLst>
              <a:ext uri="{FF2B5EF4-FFF2-40B4-BE49-F238E27FC236}">
                <a16:creationId xmlns:a16="http://schemas.microsoft.com/office/drawing/2014/main" id="{519DA1A5-6DDC-4493-ADFF-47D2A49DD1B6}"/>
              </a:ext>
            </a:extLst>
          </p:cNvPr>
          <p:cNvGrpSpPr>
            <a:grpSpLocks noChangeAspect="1"/>
          </p:cNvGrpSpPr>
          <p:nvPr/>
        </p:nvGrpSpPr>
        <p:grpSpPr bwMode="auto">
          <a:xfrm>
            <a:off x="5104346" y="1397505"/>
            <a:ext cx="327911" cy="380168"/>
            <a:chOff x="1848" y="1059"/>
            <a:chExt cx="3263" cy="3783"/>
          </a:xfrm>
          <a:solidFill>
            <a:schemeClr val="accent4"/>
          </a:solidFill>
        </p:grpSpPr>
        <p:sp>
          <p:nvSpPr>
            <p:cNvPr id="28" name="Freeform 232">
              <a:extLst>
                <a:ext uri="{FF2B5EF4-FFF2-40B4-BE49-F238E27FC236}">
                  <a16:creationId xmlns:a16="http://schemas.microsoft.com/office/drawing/2014/main" id="{39768756-D590-4C6A-AF3E-266BD9064EFB}"/>
                </a:ext>
              </a:extLst>
            </p:cNvPr>
            <p:cNvSpPr>
              <a:spLocks/>
            </p:cNvSpPr>
            <p:nvPr/>
          </p:nvSpPr>
          <p:spPr bwMode="auto">
            <a:xfrm>
              <a:off x="4403" y="1137"/>
              <a:ext cx="630" cy="631"/>
            </a:xfrm>
            <a:custGeom>
              <a:avLst/>
              <a:gdLst>
                <a:gd name="T0" fmla="*/ 0 w 630"/>
                <a:gd name="T1" fmla="*/ 0 h 631"/>
                <a:gd name="T2" fmla="*/ 630 w 630"/>
                <a:gd name="T3" fmla="*/ 631 h 631"/>
                <a:gd name="T4" fmla="*/ 0 w 630"/>
                <a:gd name="T5" fmla="*/ 631 h 631"/>
                <a:gd name="T6" fmla="*/ 0 w 630"/>
                <a:gd name="T7" fmla="*/ 0 h 631"/>
              </a:gdLst>
              <a:ahLst/>
              <a:cxnLst>
                <a:cxn ang="0">
                  <a:pos x="T0" y="T1"/>
                </a:cxn>
                <a:cxn ang="0">
                  <a:pos x="T2" y="T3"/>
                </a:cxn>
                <a:cxn ang="0">
                  <a:pos x="T4" y="T5"/>
                </a:cxn>
                <a:cxn ang="0">
                  <a:pos x="T6" y="T7"/>
                </a:cxn>
              </a:cxnLst>
              <a:rect l="0" t="0" r="r" b="b"/>
              <a:pathLst>
                <a:path w="630" h="631">
                  <a:moveTo>
                    <a:pt x="0" y="0"/>
                  </a:moveTo>
                  <a:lnTo>
                    <a:pt x="630" y="631"/>
                  </a:lnTo>
                  <a:lnTo>
                    <a:pt x="0" y="631"/>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lumMod val="50000"/>
                  </a:schemeClr>
                </a:solidFill>
              </a:endParaRPr>
            </a:p>
          </p:txBody>
        </p:sp>
        <p:sp>
          <p:nvSpPr>
            <p:cNvPr id="29" name="Freeform 233">
              <a:extLst>
                <a:ext uri="{FF2B5EF4-FFF2-40B4-BE49-F238E27FC236}">
                  <a16:creationId xmlns:a16="http://schemas.microsoft.com/office/drawing/2014/main" id="{94E9234A-D5CA-4876-AA41-B5F36E943DA3}"/>
                </a:ext>
              </a:extLst>
            </p:cNvPr>
            <p:cNvSpPr>
              <a:spLocks noEditPoints="1"/>
            </p:cNvSpPr>
            <p:nvPr/>
          </p:nvSpPr>
          <p:spPr bwMode="auto">
            <a:xfrm>
              <a:off x="1848" y="1059"/>
              <a:ext cx="3263" cy="3783"/>
            </a:xfrm>
            <a:custGeom>
              <a:avLst/>
              <a:gdLst>
                <a:gd name="T0" fmla="*/ 2266 w 3263"/>
                <a:gd name="T1" fmla="*/ 2656 h 3783"/>
                <a:gd name="T2" fmla="*/ 2266 w 3263"/>
                <a:gd name="T3" fmla="*/ 3379 h 3783"/>
                <a:gd name="T4" fmla="*/ 2846 w 3263"/>
                <a:gd name="T5" fmla="*/ 3379 h 3783"/>
                <a:gd name="T6" fmla="*/ 2846 w 3263"/>
                <a:gd name="T7" fmla="*/ 2656 h 3783"/>
                <a:gd name="T8" fmla="*/ 2266 w 3263"/>
                <a:gd name="T9" fmla="*/ 2656 h 3783"/>
                <a:gd name="T10" fmla="*/ 1341 w 3263"/>
                <a:gd name="T11" fmla="*/ 2184 h 3783"/>
                <a:gd name="T12" fmla="*/ 1341 w 3263"/>
                <a:gd name="T13" fmla="*/ 3379 h 3783"/>
                <a:gd name="T14" fmla="*/ 1922 w 3263"/>
                <a:gd name="T15" fmla="*/ 3379 h 3783"/>
                <a:gd name="T16" fmla="*/ 1922 w 3263"/>
                <a:gd name="T17" fmla="*/ 2184 h 3783"/>
                <a:gd name="T18" fmla="*/ 1341 w 3263"/>
                <a:gd name="T19" fmla="*/ 2184 h 3783"/>
                <a:gd name="T20" fmla="*/ 417 w 3263"/>
                <a:gd name="T21" fmla="*/ 1711 h 3783"/>
                <a:gd name="T22" fmla="*/ 417 w 3263"/>
                <a:gd name="T23" fmla="*/ 3379 h 3783"/>
                <a:gd name="T24" fmla="*/ 998 w 3263"/>
                <a:gd name="T25" fmla="*/ 3379 h 3783"/>
                <a:gd name="T26" fmla="*/ 998 w 3263"/>
                <a:gd name="T27" fmla="*/ 1711 h 3783"/>
                <a:gd name="T28" fmla="*/ 417 w 3263"/>
                <a:gd name="T29" fmla="*/ 1711 h 3783"/>
                <a:gd name="T30" fmla="*/ 0 w 3263"/>
                <a:gd name="T31" fmla="*/ 0 h 3783"/>
                <a:gd name="T32" fmla="*/ 2398 w 3263"/>
                <a:gd name="T33" fmla="*/ 0 h 3783"/>
                <a:gd name="T34" fmla="*/ 2398 w 3263"/>
                <a:gd name="T35" fmla="*/ 867 h 3783"/>
                <a:gd name="T36" fmla="*/ 3263 w 3263"/>
                <a:gd name="T37" fmla="*/ 867 h 3783"/>
                <a:gd name="T38" fmla="*/ 3263 w 3263"/>
                <a:gd name="T39" fmla="*/ 3783 h 3783"/>
                <a:gd name="T40" fmla="*/ 0 w 3263"/>
                <a:gd name="T41" fmla="*/ 3783 h 3783"/>
                <a:gd name="T42" fmla="*/ 0 w 3263"/>
                <a:gd name="T43" fmla="*/ 0 h 3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63" h="3783">
                  <a:moveTo>
                    <a:pt x="2266" y="2656"/>
                  </a:moveTo>
                  <a:lnTo>
                    <a:pt x="2266" y="3379"/>
                  </a:lnTo>
                  <a:lnTo>
                    <a:pt x="2846" y="3379"/>
                  </a:lnTo>
                  <a:lnTo>
                    <a:pt x="2846" y="2656"/>
                  </a:lnTo>
                  <a:lnTo>
                    <a:pt x="2266" y="2656"/>
                  </a:lnTo>
                  <a:close/>
                  <a:moveTo>
                    <a:pt x="1341" y="2184"/>
                  </a:moveTo>
                  <a:lnTo>
                    <a:pt x="1341" y="3379"/>
                  </a:lnTo>
                  <a:lnTo>
                    <a:pt x="1922" y="3379"/>
                  </a:lnTo>
                  <a:lnTo>
                    <a:pt x="1922" y="2184"/>
                  </a:lnTo>
                  <a:lnTo>
                    <a:pt x="1341" y="2184"/>
                  </a:lnTo>
                  <a:close/>
                  <a:moveTo>
                    <a:pt x="417" y="1711"/>
                  </a:moveTo>
                  <a:lnTo>
                    <a:pt x="417" y="3379"/>
                  </a:lnTo>
                  <a:lnTo>
                    <a:pt x="998" y="3379"/>
                  </a:lnTo>
                  <a:lnTo>
                    <a:pt x="998" y="1711"/>
                  </a:lnTo>
                  <a:lnTo>
                    <a:pt x="417" y="1711"/>
                  </a:lnTo>
                  <a:close/>
                  <a:moveTo>
                    <a:pt x="0" y="0"/>
                  </a:moveTo>
                  <a:lnTo>
                    <a:pt x="2398" y="0"/>
                  </a:lnTo>
                  <a:lnTo>
                    <a:pt x="2398" y="867"/>
                  </a:lnTo>
                  <a:lnTo>
                    <a:pt x="3263" y="867"/>
                  </a:lnTo>
                  <a:lnTo>
                    <a:pt x="3263" y="3783"/>
                  </a:lnTo>
                  <a:lnTo>
                    <a:pt x="0" y="3783"/>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bg1">
                    <a:lumMod val="50000"/>
                  </a:schemeClr>
                </a:solidFill>
              </a:endParaRPr>
            </a:p>
          </p:txBody>
        </p:sp>
      </p:grpSp>
      <p:grpSp>
        <p:nvGrpSpPr>
          <p:cNvPr id="31" name="Group 30">
            <a:extLst>
              <a:ext uri="{FF2B5EF4-FFF2-40B4-BE49-F238E27FC236}">
                <a16:creationId xmlns:a16="http://schemas.microsoft.com/office/drawing/2014/main" id="{D46B18C4-CB65-432F-926E-A5FBDD16AE14}"/>
              </a:ext>
            </a:extLst>
          </p:cNvPr>
          <p:cNvGrpSpPr/>
          <p:nvPr/>
        </p:nvGrpSpPr>
        <p:grpSpPr>
          <a:xfrm>
            <a:off x="5095140" y="4060519"/>
            <a:ext cx="265967" cy="323056"/>
            <a:chOff x="-1971675" y="4640263"/>
            <a:chExt cx="628650" cy="763588"/>
          </a:xfrm>
          <a:solidFill>
            <a:schemeClr val="accent4"/>
          </a:solidFill>
        </p:grpSpPr>
        <p:sp>
          <p:nvSpPr>
            <p:cNvPr id="32" name="Freeform 721">
              <a:extLst>
                <a:ext uri="{FF2B5EF4-FFF2-40B4-BE49-F238E27FC236}">
                  <a16:creationId xmlns:a16="http://schemas.microsoft.com/office/drawing/2014/main" id="{04D2B787-616B-4A8A-82B9-5775E2E18FA1}"/>
                </a:ext>
              </a:extLst>
            </p:cNvPr>
            <p:cNvSpPr>
              <a:spLocks noEditPoints="1"/>
            </p:cNvSpPr>
            <p:nvPr/>
          </p:nvSpPr>
          <p:spPr bwMode="auto">
            <a:xfrm>
              <a:off x="-1971675" y="4640263"/>
              <a:ext cx="628650" cy="763588"/>
            </a:xfrm>
            <a:custGeom>
              <a:avLst/>
              <a:gdLst>
                <a:gd name="T0" fmla="*/ 527 w 2775"/>
                <a:gd name="T1" fmla="*/ 351 h 3366"/>
                <a:gd name="T2" fmla="*/ 1168 w 2775"/>
                <a:gd name="T3" fmla="*/ 1684 h 3366"/>
                <a:gd name="T4" fmla="*/ 527 w 2775"/>
                <a:gd name="T5" fmla="*/ 3015 h 3366"/>
                <a:gd name="T6" fmla="*/ 776 w 2775"/>
                <a:gd name="T7" fmla="*/ 3015 h 3366"/>
                <a:gd name="T8" fmla="*/ 1213 w 2775"/>
                <a:gd name="T9" fmla="*/ 2107 h 3366"/>
                <a:gd name="T10" fmla="*/ 1561 w 2775"/>
                <a:gd name="T11" fmla="*/ 2107 h 3366"/>
                <a:gd name="T12" fmla="*/ 1998 w 2775"/>
                <a:gd name="T13" fmla="*/ 3015 h 3366"/>
                <a:gd name="T14" fmla="*/ 2247 w 2775"/>
                <a:gd name="T15" fmla="*/ 3015 h 3366"/>
                <a:gd name="T16" fmla="*/ 1607 w 2775"/>
                <a:gd name="T17" fmla="*/ 1683 h 3366"/>
                <a:gd name="T18" fmla="*/ 2247 w 2775"/>
                <a:gd name="T19" fmla="*/ 351 h 3366"/>
                <a:gd name="T20" fmla="*/ 527 w 2775"/>
                <a:gd name="T21" fmla="*/ 351 h 3366"/>
                <a:gd name="T22" fmla="*/ 0 w 2775"/>
                <a:gd name="T23" fmla="*/ 0 h 3366"/>
                <a:gd name="T24" fmla="*/ 2775 w 2775"/>
                <a:gd name="T25" fmla="*/ 0 h 3366"/>
                <a:gd name="T26" fmla="*/ 2775 w 2775"/>
                <a:gd name="T27" fmla="*/ 351 h 3366"/>
                <a:gd name="T28" fmla="*/ 2508 w 2775"/>
                <a:gd name="T29" fmla="*/ 351 h 3366"/>
                <a:gd name="T30" fmla="*/ 1867 w 2775"/>
                <a:gd name="T31" fmla="*/ 1683 h 3366"/>
                <a:gd name="T32" fmla="*/ 2508 w 2775"/>
                <a:gd name="T33" fmla="*/ 3015 h 3366"/>
                <a:gd name="T34" fmla="*/ 2775 w 2775"/>
                <a:gd name="T35" fmla="*/ 3015 h 3366"/>
                <a:gd name="T36" fmla="*/ 2775 w 2775"/>
                <a:gd name="T37" fmla="*/ 3366 h 3366"/>
                <a:gd name="T38" fmla="*/ 0 w 2775"/>
                <a:gd name="T39" fmla="*/ 3366 h 3366"/>
                <a:gd name="T40" fmla="*/ 0 w 2775"/>
                <a:gd name="T41" fmla="*/ 3015 h 3366"/>
                <a:gd name="T42" fmla="*/ 267 w 2775"/>
                <a:gd name="T43" fmla="*/ 3015 h 3366"/>
                <a:gd name="T44" fmla="*/ 907 w 2775"/>
                <a:gd name="T45" fmla="*/ 1684 h 3366"/>
                <a:gd name="T46" fmla="*/ 267 w 2775"/>
                <a:gd name="T47" fmla="*/ 351 h 3366"/>
                <a:gd name="T48" fmla="*/ 0 w 2775"/>
                <a:gd name="T49" fmla="*/ 351 h 3366"/>
                <a:gd name="T50" fmla="*/ 0 w 2775"/>
                <a:gd name="T51" fmla="*/ 0 h 3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75" h="3366">
                  <a:moveTo>
                    <a:pt x="527" y="351"/>
                  </a:moveTo>
                  <a:lnTo>
                    <a:pt x="1168" y="1684"/>
                  </a:lnTo>
                  <a:lnTo>
                    <a:pt x="527" y="3015"/>
                  </a:lnTo>
                  <a:lnTo>
                    <a:pt x="776" y="3015"/>
                  </a:lnTo>
                  <a:lnTo>
                    <a:pt x="1213" y="2107"/>
                  </a:lnTo>
                  <a:lnTo>
                    <a:pt x="1561" y="2107"/>
                  </a:lnTo>
                  <a:lnTo>
                    <a:pt x="1998" y="3015"/>
                  </a:lnTo>
                  <a:lnTo>
                    <a:pt x="2247" y="3015"/>
                  </a:lnTo>
                  <a:lnTo>
                    <a:pt x="1607" y="1683"/>
                  </a:lnTo>
                  <a:lnTo>
                    <a:pt x="2247" y="351"/>
                  </a:lnTo>
                  <a:lnTo>
                    <a:pt x="527" y="351"/>
                  </a:lnTo>
                  <a:close/>
                  <a:moveTo>
                    <a:pt x="0" y="0"/>
                  </a:moveTo>
                  <a:lnTo>
                    <a:pt x="2775" y="0"/>
                  </a:lnTo>
                  <a:lnTo>
                    <a:pt x="2775" y="351"/>
                  </a:lnTo>
                  <a:lnTo>
                    <a:pt x="2508" y="351"/>
                  </a:lnTo>
                  <a:lnTo>
                    <a:pt x="1867" y="1683"/>
                  </a:lnTo>
                  <a:lnTo>
                    <a:pt x="2508" y="3015"/>
                  </a:lnTo>
                  <a:lnTo>
                    <a:pt x="2775" y="3015"/>
                  </a:lnTo>
                  <a:lnTo>
                    <a:pt x="2775" y="3366"/>
                  </a:lnTo>
                  <a:lnTo>
                    <a:pt x="0" y="3366"/>
                  </a:lnTo>
                  <a:lnTo>
                    <a:pt x="0" y="3015"/>
                  </a:lnTo>
                  <a:lnTo>
                    <a:pt x="267" y="3015"/>
                  </a:lnTo>
                  <a:lnTo>
                    <a:pt x="907" y="1684"/>
                  </a:lnTo>
                  <a:lnTo>
                    <a:pt x="267" y="351"/>
                  </a:lnTo>
                  <a:lnTo>
                    <a:pt x="0" y="351"/>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722">
              <a:extLst>
                <a:ext uri="{FF2B5EF4-FFF2-40B4-BE49-F238E27FC236}">
                  <a16:creationId xmlns:a16="http://schemas.microsoft.com/office/drawing/2014/main" id="{3C0988F0-D359-430F-BAB4-AC3434BBCD78}"/>
                </a:ext>
              </a:extLst>
            </p:cNvPr>
            <p:cNvSpPr>
              <a:spLocks/>
            </p:cNvSpPr>
            <p:nvPr/>
          </p:nvSpPr>
          <p:spPr bwMode="auto">
            <a:xfrm>
              <a:off x="-1717675" y="4881563"/>
              <a:ext cx="120650" cy="71438"/>
            </a:xfrm>
            <a:custGeom>
              <a:avLst/>
              <a:gdLst>
                <a:gd name="T0" fmla="*/ 0 w 536"/>
                <a:gd name="T1" fmla="*/ 0 h 313"/>
                <a:gd name="T2" fmla="*/ 536 w 536"/>
                <a:gd name="T3" fmla="*/ 0 h 313"/>
                <a:gd name="T4" fmla="*/ 386 w 536"/>
                <a:gd name="T5" fmla="*/ 313 h 313"/>
                <a:gd name="T6" fmla="*/ 150 w 536"/>
                <a:gd name="T7" fmla="*/ 313 h 313"/>
                <a:gd name="T8" fmla="*/ 0 w 536"/>
                <a:gd name="T9" fmla="*/ 0 h 313"/>
              </a:gdLst>
              <a:ahLst/>
              <a:cxnLst>
                <a:cxn ang="0">
                  <a:pos x="T0" y="T1"/>
                </a:cxn>
                <a:cxn ang="0">
                  <a:pos x="T2" y="T3"/>
                </a:cxn>
                <a:cxn ang="0">
                  <a:pos x="T4" y="T5"/>
                </a:cxn>
                <a:cxn ang="0">
                  <a:pos x="T6" y="T7"/>
                </a:cxn>
                <a:cxn ang="0">
                  <a:pos x="T8" y="T9"/>
                </a:cxn>
              </a:cxnLst>
              <a:rect l="0" t="0" r="r" b="b"/>
              <a:pathLst>
                <a:path w="536" h="313">
                  <a:moveTo>
                    <a:pt x="0" y="0"/>
                  </a:moveTo>
                  <a:lnTo>
                    <a:pt x="536" y="0"/>
                  </a:lnTo>
                  <a:lnTo>
                    <a:pt x="386" y="313"/>
                  </a:lnTo>
                  <a:lnTo>
                    <a:pt x="150" y="313"/>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4" name="TextBox 33">
            <a:extLst>
              <a:ext uri="{FF2B5EF4-FFF2-40B4-BE49-F238E27FC236}">
                <a16:creationId xmlns:a16="http://schemas.microsoft.com/office/drawing/2014/main" id="{E1B5D4A2-DAE4-4FD2-9E3A-66EBA52B224F}"/>
              </a:ext>
            </a:extLst>
          </p:cNvPr>
          <p:cNvSpPr txBox="1"/>
          <p:nvPr/>
        </p:nvSpPr>
        <p:spPr>
          <a:xfrm>
            <a:off x="7090741" y="2562170"/>
            <a:ext cx="4081638" cy="1077218"/>
          </a:xfrm>
          <a:prstGeom prst="rect">
            <a:avLst/>
          </a:prstGeom>
          <a:noFill/>
        </p:spPr>
        <p:txBody>
          <a:bodyPr wrap="square" rtlCol="0">
            <a:spAutoFit/>
          </a:bodyPr>
          <a:lstStyle/>
          <a:p>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Customers Of The</a:t>
            </a:r>
          </a:p>
          <a:p>
            <a:r>
              <a:rPr lang="en-US" sz="32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Growing</a:t>
            </a:r>
            <a:r>
              <a:rPr lang="en-US"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3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35" name="Rectangle 34">
            <a:extLst>
              <a:ext uri="{FF2B5EF4-FFF2-40B4-BE49-F238E27FC236}">
                <a16:creationId xmlns:a16="http://schemas.microsoft.com/office/drawing/2014/main" id="{F6B6D2CB-276B-43E3-BDD7-AA6F5F830EAC}"/>
              </a:ext>
            </a:extLst>
          </p:cNvPr>
          <p:cNvSpPr/>
          <p:nvPr/>
        </p:nvSpPr>
        <p:spPr>
          <a:xfrm>
            <a:off x="7090741" y="2169415"/>
            <a:ext cx="2890147" cy="319831"/>
          </a:xfrm>
          <a:prstGeom prst="rect">
            <a:avLst/>
          </a:prstGeom>
        </p:spPr>
        <p:txBody>
          <a:bodyPr wrap="square">
            <a:spAutoFit/>
          </a:bodyPr>
          <a:lstStyle/>
          <a:p>
            <a:pPr>
              <a:lnSpc>
                <a:spcPct val="150000"/>
              </a:lnSpc>
            </a:pPr>
            <a:r>
              <a:rPr lang="en-US" sz="1100" dirty="0">
                <a:solidFill>
                  <a:schemeClr val="tx1">
                    <a:lumMod val="95000"/>
                    <a:lumOff val="5000"/>
                  </a:schemeClr>
                </a:solidFill>
                <a:latin typeface="Open Sans" panose="020B0606030504020204" pitchFamily="34" charset="0"/>
              </a:rPr>
              <a:t>Biotechnology Presentation</a:t>
            </a:r>
            <a:endParaRPr lang="en-US" sz="1100" dirty="0">
              <a:solidFill>
                <a:schemeClr val="tx1">
                  <a:lumMod val="95000"/>
                  <a:lumOff val="5000"/>
                </a:schemeClr>
              </a:solidFill>
              <a:latin typeface="DauphinPlain"/>
            </a:endParaRPr>
          </a:p>
        </p:txBody>
      </p:sp>
      <p:sp>
        <p:nvSpPr>
          <p:cNvPr id="36" name="Rectangle 35">
            <a:extLst>
              <a:ext uri="{FF2B5EF4-FFF2-40B4-BE49-F238E27FC236}">
                <a16:creationId xmlns:a16="http://schemas.microsoft.com/office/drawing/2014/main" id="{BC5197D0-9AD8-4494-9B63-3C6455929634}"/>
              </a:ext>
            </a:extLst>
          </p:cNvPr>
          <p:cNvSpPr/>
          <p:nvPr/>
        </p:nvSpPr>
        <p:spPr>
          <a:xfrm>
            <a:off x="7090741" y="4961672"/>
            <a:ext cx="4136834" cy="1081578"/>
          </a:xfrm>
          <a:prstGeom prst="rect">
            <a:avLst/>
          </a:prstGeom>
        </p:spPr>
        <p:txBody>
          <a:bodyPr wrap="square">
            <a:spAutoFit/>
          </a:bodyPr>
          <a:lstStyle/>
          <a:p>
            <a:pPr>
              <a:lnSpc>
                <a:spcPct val="150000"/>
              </a:lnSpc>
            </a:pPr>
            <a:r>
              <a:rPr lang="en-US" sz="1100"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1100" dirty="0">
              <a:solidFill>
                <a:schemeClr val="bg1">
                  <a:lumMod val="50000"/>
                </a:schemeClr>
              </a:solidFill>
              <a:latin typeface="DauphinPlain"/>
            </a:endParaRPr>
          </a:p>
        </p:txBody>
      </p:sp>
      <p:sp>
        <p:nvSpPr>
          <p:cNvPr id="37" name="Rectangle 36">
            <a:extLst>
              <a:ext uri="{FF2B5EF4-FFF2-40B4-BE49-F238E27FC236}">
                <a16:creationId xmlns:a16="http://schemas.microsoft.com/office/drawing/2014/main" id="{C26FD582-D775-4CFF-85DC-3F3C8086DCC1}"/>
              </a:ext>
            </a:extLst>
          </p:cNvPr>
          <p:cNvSpPr/>
          <p:nvPr/>
        </p:nvSpPr>
        <p:spPr>
          <a:xfrm>
            <a:off x="7090741" y="4408951"/>
            <a:ext cx="2515018" cy="339837"/>
          </a:xfrm>
          <a:prstGeom prst="rect">
            <a:avLst/>
          </a:prstGeom>
        </p:spPr>
        <p:txBody>
          <a:bodyPr wrap="square">
            <a:spAutoFit/>
          </a:bodyPr>
          <a:lstStyle/>
          <a:p>
            <a:pPr>
              <a:lnSpc>
                <a:spcPct val="150000"/>
              </a:lnSpc>
            </a:pPr>
            <a:r>
              <a:rPr lang="en-US" sz="12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pic>
        <p:nvPicPr>
          <p:cNvPr id="4" name="Picture Placeholder 3">
            <a:extLst>
              <a:ext uri="{FF2B5EF4-FFF2-40B4-BE49-F238E27FC236}">
                <a16:creationId xmlns:a16="http://schemas.microsoft.com/office/drawing/2014/main" id="{8B75B5E4-CAA4-410B-8239-2CC18E9F6EE2}"/>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4044" r="34044"/>
          <a:stretch>
            <a:fillRect/>
          </a:stretch>
        </p:blipFill>
        <p:spPr/>
      </p:pic>
    </p:spTree>
    <p:extLst>
      <p:ext uri="{BB962C8B-B14F-4D97-AF65-F5344CB8AC3E}">
        <p14:creationId xmlns:p14="http://schemas.microsoft.com/office/powerpoint/2010/main" val="19696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wipe(up)">
                                      <p:cBhvr>
                                        <p:cTn id="7" dur="500"/>
                                        <p:tgtEl>
                                          <p:spTgt spid="20">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6">
                                            <p:txEl>
                                              <p:pRg st="0" end="0"/>
                                            </p:txEl>
                                          </p:spTgt>
                                        </p:tgtEl>
                                        <p:attrNameLst>
                                          <p:attrName>style.visibility</p:attrName>
                                        </p:attrNameLst>
                                      </p:cBhvr>
                                      <p:to>
                                        <p:strVal val="visible"/>
                                      </p:to>
                                    </p:set>
                                    <p:animEffect transition="in" filter="wipe(up)">
                                      <p:cBhvr>
                                        <p:cTn id="11" dur="500"/>
                                        <p:tgtEl>
                                          <p:spTgt spid="26">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left)">
                                      <p:cBhvr>
                                        <p:cTn id="15" dur="500"/>
                                        <p:tgtEl>
                                          <p:spTgt spid="34"/>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35">
                                            <p:txEl>
                                              <p:pRg st="0" end="0"/>
                                            </p:txEl>
                                          </p:spTgt>
                                        </p:tgtEl>
                                        <p:attrNameLst>
                                          <p:attrName>style.visibility</p:attrName>
                                        </p:attrNameLst>
                                      </p:cBhvr>
                                      <p:to>
                                        <p:strVal val="visible"/>
                                      </p:to>
                                    </p:set>
                                    <p:animEffect transition="in" filter="wipe(up)">
                                      <p:cBhvr>
                                        <p:cTn id="19" dur="500"/>
                                        <p:tgtEl>
                                          <p:spTgt spid="35">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36">
                                            <p:txEl>
                                              <p:pRg st="0" end="0"/>
                                            </p:txEl>
                                          </p:spTgt>
                                        </p:tgtEl>
                                        <p:attrNameLst>
                                          <p:attrName>style.visibility</p:attrName>
                                        </p:attrNameLst>
                                      </p:cBhvr>
                                      <p:to>
                                        <p:strVal val="visible"/>
                                      </p:to>
                                    </p:set>
                                    <p:animEffect transition="in" filter="wipe(up)">
                                      <p:cBhvr>
                                        <p:cTn id="23" dur="500"/>
                                        <p:tgtEl>
                                          <p:spTgt spid="36">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37">
                                            <p:txEl>
                                              <p:pRg st="0" end="0"/>
                                            </p:txEl>
                                          </p:spTgt>
                                        </p:tgtEl>
                                        <p:attrNameLst>
                                          <p:attrName>style.visibility</p:attrName>
                                        </p:attrNameLst>
                                      </p:cBhvr>
                                      <p:to>
                                        <p:strVal val="visible"/>
                                      </p:to>
                                    </p:set>
                                    <p:animEffect transition="in" filter="wipe(up)">
                                      <p:cBhvr>
                                        <p:cTn id="27" dur="500"/>
                                        <p:tgtEl>
                                          <p:spTgt spid="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theme/theme1.xml><?xml version="1.0" encoding="utf-8"?>
<a:theme xmlns:a="http://schemas.openxmlformats.org/drawingml/2006/main" name="Office Theme">
  <a:themeElements>
    <a:clrScheme name="Biotechnology">
      <a:dk1>
        <a:sysClr val="windowText" lastClr="000000"/>
      </a:dk1>
      <a:lt1>
        <a:sysClr val="window" lastClr="FFFFFF"/>
      </a:lt1>
      <a:dk2>
        <a:srgbClr val="242852"/>
      </a:dk2>
      <a:lt2>
        <a:srgbClr val="ACCBF9"/>
      </a:lt2>
      <a:accent1>
        <a:srgbClr val="4A66AC"/>
      </a:accent1>
      <a:accent2>
        <a:srgbClr val="629DD1"/>
      </a:accent2>
      <a:accent3>
        <a:srgbClr val="629DD1"/>
      </a:accent3>
      <a:accent4>
        <a:srgbClr val="1098D2"/>
      </a:accent4>
      <a:accent5>
        <a:srgbClr val="5AA2AE"/>
      </a:accent5>
      <a:accent6>
        <a:srgbClr val="9D90A0"/>
      </a:accent6>
      <a:hlink>
        <a:srgbClr val="9454C3"/>
      </a:hlink>
      <a:folHlink>
        <a:srgbClr val="3EBBF0"/>
      </a:folHlink>
    </a:clrScheme>
    <a:fontScheme name="Biotechnology">
      <a:majorFont>
        <a:latin typeface="Francois One"/>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7172</TotalTime>
  <Words>1849</Words>
  <PresentationFormat>Widescreen</PresentationFormat>
  <Paragraphs>254</Paragraphs>
  <Slides>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Calibri</vt:lpstr>
      <vt:lpstr>DauphinPlain</vt:lpstr>
      <vt:lpstr>Francois One</vt:lpstr>
      <vt:lpstr>Heebo</vt:lpstr>
      <vt:lpstr>Merriweather</vt:lpstr>
      <vt:lpstr>Open Sans</vt:lpstr>
      <vt:lpstr>Playfair Display</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2021-10-08T05:45:14Z</dcterms:created>
  <dcterms:modified xsi:type="dcterms:W3CDTF">2021-10-26T03:46:44Z</dcterms:modified>
</cp:coreProperties>
</file>