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315" r:id="rId3"/>
    <p:sldId id="258" r:id="rId4"/>
    <p:sldId id="301" r:id="rId5"/>
    <p:sldId id="260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499" autoAdjust="0"/>
  </p:normalViewPr>
  <p:slideViewPr>
    <p:cSldViewPr>
      <p:cViewPr>
        <p:scale>
          <a:sx n="30" d="100"/>
          <a:sy n="30" d="100"/>
        </p:scale>
        <p:origin x="-1080" y="-27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8" y="2590801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1"/>
            <a:ext cx="16054890" cy="11703050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15044BE-B3F3-4258-B55D-9238C2EBFDF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2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7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0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5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29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0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014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23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308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93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78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7600"/>
            </a:lvl1pPr>
            <a:lvl2pPr marL="1088476" indent="0">
              <a:buNone/>
              <a:defRPr sz="6600"/>
            </a:lvl2pPr>
            <a:lvl3pPr marL="2176951" indent="0">
              <a:buNone/>
              <a:defRPr sz="5600"/>
            </a:lvl3pPr>
            <a:lvl4pPr marL="3265427" indent="0">
              <a:buNone/>
              <a:defRPr sz="4800"/>
            </a:lvl4pPr>
            <a:lvl5pPr marL="4353904" indent="0">
              <a:buNone/>
              <a:defRPr sz="4800"/>
            </a:lvl5pPr>
            <a:lvl6pPr marL="5442378" indent="0">
              <a:buNone/>
              <a:defRPr sz="4800"/>
            </a:lvl6pPr>
            <a:lvl7pPr marL="6530855" indent="0">
              <a:buNone/>
              <a:defRPr sz="4800"/>
            </a:lvl7pPr>
            <a:lvl8pPr marL="7619329" indent="0">
              <a:buNone/>
              <a:defRPr sz="4800"/>
            </a:lvl8pPr>
            <a:lvl9pPr marL="870780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6"/>
            <a:ext cx="15011400" cy="87716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50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HẠN DÃY SỐ</a:t>
            </a:r>
            <a:endParaRPr lang="en-US" sz="5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6" y="455250"/>
            <a:ext cx="1455848" cy="584776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3" y="185947"/>
            <a:ext cx="861208" cy="127212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8" y="276525"/>
            <a:ext cx="2194832" cy="1077218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4" y="2971800"/>
            <a:ext cx="21948776" cy="2286000"/>
          </a:xfrm>
          <a:prstGeom prst="rect">
            <a:avLst/>
          </a:prstGeom>
        </p:spPr>
        <p:txBody>
          <a:bodyPr vert="horz" lIns="91427" tIns="45712" rIns="91427" bIns="4571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6951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7" indent="-816357" algn="l" defTabSz="21769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2" indent="-680296" algn="l" defTabSz="2176951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8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4" indent="-544237" algn="l" defTabSz="217695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1" indent="-544237" algn="l" defTabSz="217695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5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2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3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1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7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78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9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1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801162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62008"/>
            <a:chOff x="5747658" y="3914360"/>
            <a:chExt cx="13632086" cy="1862251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59645" y="3914360"/>
              <a:ext cx="12197917" cy="1862251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1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290"/>
            <a:ext cx="7257855" cy="891783"/>
            <a:chOff x="7459670" y="7086600"/>
            <a:chExt cx="725869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562591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20" y="7688759"/>
                  <a:ext cx="922492" cy="708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V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64" y="7084323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64" y="8311667"/>
            <a:ext cx="10253661" cy="861662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64" y="9539011"/>
            <a:ext cx="10253661" cy="861662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61964" y="10833427"/>
            <a:ext cx="10253661" cy="861662"/>
            <a:chOff x="644526" y="2766774"/>
            <a:chExt cx="10253661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9" y="2795826"/>
              <a:ext cx="54374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36554" y="12016138"/>
            <a:ext cx="10253661" cy="861662"/>
            <a:chOff x="644526" y="2766774"/>
            <a:chExt cx="10253661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9" y="2795826"/>
              <a:ext cx="54374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4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992" y="3288200"/>
            <a:ext cx="23815893" cy="1394180"/>
            <a:chOff x="534987" y="1712676"/>
            <a:chExt cx="23340848" cy="116929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93670" y="1745837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4655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6980184"/>
            <a:ext cx="23672882" cy="6295532"/>
            <a:chOff x="184495" y="3682148"/>
            <a:chExt cx="11834900" cy="3148174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2965105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8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2356" y="6328836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56374" y="3562845"/>
                <a:ext cx="8744282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82" y="1781421"/>
                <a:ext cx="437157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092" t="-10526" r="-2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326" y="4949932"/>
                <a:ext cx="23937826" cy="21098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4" y="4949932"/>
                <a:ext cx="23937826" cy="21098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80723" y="7624591"/>
                <a:ext cx="6472085" cy="5276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769" y="3812294"/>
                <a:ext cx="3235621" cy="2638223"/>
              </a:xfrm>
              <a:prstGeom prst="rect">
                <a:avLst/>
              </a:prstGeom>
              <a:blipFill rotWithShape="1">
                <a:blip r:embed="rId4"/>
                <a:stretch>
                  <a:fillRect l="-5849" t="-3464" b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61866" y="5228037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5" name="TextBox 44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3295228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739140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79227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8116711"/>
            <a:ext cx="23672882" cy="3030146"/>
            <a:chOff x="184495" y="3682148"/>
            <a:chExt cx="11834900" cy="151527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133220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8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3365" y="6330946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11504" y="3600985"/>
                <a:ext cx="5704435" cy="1433982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04" y="3600983"/>
                <a:ext cx="5704435" cy="1433982"/>
              </a:xfrm>
              <a:prstGeom prst="rect">
                <a:avLst/>
              </a:prstGeom>
              <a:blipFill rotWithShape="1">
                <a:blip r:embed="rId2"/>
                <a:stretch>
                  <a:fillRect l="-3205" r="-1496" b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631754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6317544"/>
                <a:ext cx="23937826" cy="1251624"/>
              </a:xfrm>
              <a:prstGeom prst="rect">
                <a:avLst/>
              </a:prstGeom>
              <a:blipFill rotWithShape="1">
                <a:blip r:embed="rId3"/>
                <a:stretch>
                  <a:fillRect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6434" y="8761118"/>
                <a:ext cx="18267452" cy="22730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9+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2" y="8761118"/>
                <a:ext cx="18267452" cy="2273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61866" y="6364567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4" name="TextBox 43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1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3212418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70946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8033898"/>
            <a:ext cx="23672882" cy="3383020"/>
            <a:chOff x="184495" y="3682147"/>
            <a:chExt cx="11834900" cy="169173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150866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7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27676" y="6362134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39807" y="3409596"/>
                <a:ext cx="4194752" cy="130292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07" y="3409596"/>
                <a:ext cx="4194752" cy="1302920"/>
              </a:xfrm>
              <a:prstGeom prst="rect">
                <a:avLst/>
              </a:prstGeom>
              <a:blipFill rotWithShape="1">
                <a:blip r:embed="rId2"/>
                <a:stretch>
                  <a:fillRect l="-4506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623473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			 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			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			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6234734"/>
                <a:ext cx="23937826" cy="1251624"/>
              </a:xfrm>
              <a:prstGeom prst="rect">
                <a:avLst/>
              </a:prstGeom>
              <a:blipFill rotWithShape="1">
                <a:blip r:embed="rId3"/>
                <a:stretch>
                  <a:fillRect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6434" y="8475112"/>
                <a:ext cx="9382327" cy="3412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2" y="8475112"/>
                <a:ext cx="9382327" cy="341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49989" y="6248401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B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014626" y="9431040"/>
                <a:ext cx="1826745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624" y="9431040"/>
                <a:ext cx="18267452" cy="1477328"/>
              </a:xfrm>
              <a:prstGeom prst="rect">
                <a:avLst/>
              </a:prstGeom>
              <a:blipFill rotWithShape="1">
                <a:blip r:embed="rId5"/>
                <a:stretch>
                  <a:fillRect t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50" name="TextBox 49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5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282" y="3692866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598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95286" y="6189911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5285" y="8514340"/>
            <a:ext cx="23672882" cy="3030152"/>
            <a:chOff x="184495" y="3682145"/>
            <a:chExt cx="11834900" cy="1515273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133220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5"/>
              <a:ext cx="2342698" cy="467287"/>
              <a:chOff x="1275608" y="6322796"/>
              <a:chExt cx="4592537" cy="84903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11017" y="6388831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4123" y="4033651"/>
                <a:ext cx="5356047" cy="129753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122" y="4033651"/>
                <a:ext cx="5356047" cy="1297534"/>
              </a:xfrm>
              <a:prstGeom prst="rect">
                <a:avLst/>
              </a:prstGeom>
              <a:blipFill rotWithShape="1">
                <a:blip r:embed="rId2"/>
                <a:stretch>
                  <a:fillRect l="-3413"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099" y="6715182"/>
                <a:ext cx="23937826" cy="124816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9" y="6715182"/>
                <a:ext cx="23937826" cy="1248164"/>
              </a:xfrm>
              <a:prstGeom prst="rect">
                <a:avLst/>
              </a:prstGeom>
              <a:blipFill rotWithShape="1">
                <a:blip r:embed="rId3"/>
                <a:stretch>
                  <a:fillRect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71394" y="9158759"/>
                <a:ext cx="18267452" cy="2242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94" y="9158757"/>
                <a:ext cx="18267452" cy="22426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1915048" y="6785879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C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5" name="TextBox 44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7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2551894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598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48939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67828"/>
            <a:ext cx="23672882" cy="6187576"/>
            <a:chOff x="184495" y="3679374"/>
            <a:chExt cx="11834900" cy="309419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290834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9374"/>
              <a:ext cx="2342698" cy="458828"/>
              <a:chOff x="1275608" y="6317759"/>
              <a:chExt cx="4592537" cy="83366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2356" y="6317759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0622" y="2813537"/>
                <a:ext cx="7939926" cy="107285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2" y="2813535"/>
                <a:ext cx="7939926" cy="1072858"/>
              </a:xfrm>
              <a:prstGeom prst="rect">
                <a:avLst/>
              </a:prstGeom>
              <a:blipFill rotWithShape="1">
                <a:blip r:embed="rId2"/>
                <a:stretch>
                  <a:fillRect l="-2302" r="-1765" b="-1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5574213"/>
                <a:ext cx="23937826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5574211"/>
                <a:ext cx="23937826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1488" y="8301125"/>
                <a:ext cx="22698147" cy="4058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8" y="8301123"/>
                <a:ext cx="22698147" cy="4058034"/>
              </a:xfrm>
              <a:prstGeom prst="rect">
                <a:avLst/>
              </a:prstGeom>
              <a:blipFill rotWithShape="1">
                <a:blip r:embed="rId4"/>
                <a:stretch>
                  <a:fillRect l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90607" y="5505273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A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8A41B34-03F8-47D9-8FAD-8D8A5CBCBB8E}"/>
              </a:ext>
            </a:extLst>
          </p:cNvPr>
          <p:cNvSpPr txBox="1"/>
          <p:nvPr/>
        </p:nvSpPr>
        <p:spPr>
          <a:xfrm>
            <a:off x="11309122" y="6368992"/>
            <a:ext cx="1829038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A423AC1-C07A-420C-8471-150BEC49F659}"/>
              </a:ext>
            </a:extLst>
          </p:cNvPr>
          <p:cNvSpPr txBox="1"/>
          <p:nvPr/>
        </p:nvSpPr>
        <p:spPr>
          <a:xfrm>
            <a:off x="20929612" y="13555404"/>
            <a:ext cx="91450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D9E78A2-AA24-49FB-B83C-FABE58A4E0E6}"/>
                  </a:ext>
                </a:extLst>
              </p:cNvPr>
              <p:cNvSpPr txBox="1"/>
              <p:nvPr/>
            </p:nvSpPr>
            <p:spPr>
              <a:xfrm>
                <a:off x="8655730" y="10850701"/>
                <a:ext cx="14673548" cy="2698186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9E78A2-AA24-49FB-B83C-FABE58A4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730" y="10850699"/>
                <a:ext cx="14673548" cy="2698185"/>
              </a:xfrm>
              <a:prstGeom prst="rect">
                <a:avLst/>
              </a:prstGeom>
              <a:blipFill rotWithShape="1">
                <a:blip r:embed="rId5"/>
                <a:stretch>
                  <a:fillRect l="-1288" t="-3386" b="-7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09486" y="1524000"/>
            <a:ext cx="6473761" cy="832722"/>
            <a:chOff x="209486" y="1798578"/>
            <a:chExt cx="6473760" cy="832722"/>
          </a:xfrm>
        </p:grpSpPr>
        <p:sp>
          <p:nvSpPr>
            <p:cNvPr id="47" name="TextBox 46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1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1293138"/>
            <a:ext cx="23815893" cy="1631052"/>
            <a:chOff x="534987" y="1456240"/>
            <a:chExt cx="23340848" cy="1367963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236184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418792" y="1653395"/>
                <a:ext cx="2509246" cy="851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2898471"/>
            <a:ext cx="23611252" cy="1473930"/>
            <a:chOff x="281233" y="2080087"/>
            <a:chExt cx="11804089" cy="964131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909431"/>
              <a:chOff x="5571142" y="1557992"/>
              <a:chExt cx="3045968" cy="8454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8454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89"/>
              <a:ext cx="3090381" cy="909427"/>
              <a:chOff x="5537206" y="1557992"/>
              <a:chExt cx="3079904" cy="84544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845441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7"/>
              <a:ext cx="3121111" cy="964131"/>
              <a:chOff x="5506580" y="1557992"/>
              <a:chExt cx="3110530" cy="89629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89629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964129"/>
              <a:chOff x="5537206" y="1557992"/>
              <a:chExt cx="3079904" cy="89629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89629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04337" y="4396976"/>
            <a:ext cx="23672882" cy="9275488"/>
            <a:chOff x="184495" y="3682149"/>
            <a:chExt cx="11834900" cy="4473106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937550"/>
              <a:ext cx="11834900" cy="4217705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322796"/>
                <a:ext cx="2149482" cy="75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8766" y="1493675"/>
                <a:ext cx="8396795" cy="107285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028" y="746836"/>
                <a:ext cx="4197851" cy="536429"/>
              </a:xfrm>
              <a:prstGeom prst="rect">
                <a:avLst/>
              </a:prstGeom>
              <a:blipFill rotWithShape="1">
                <a:blip r:embed="rId2"/>
                <a:stretch>
                  <a:fillRect l="-2177" r="-29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2857070"/>
                <a:ext cx="23937826" cy="124816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2857070"/>
                <a:ext cx="23937826" cy="1248164"/>
              </a:xfrm>
              <a:prstGeom prst="rect">
                <a:avLst/>
              </a:prstGeom>
              <a:blipFill rotWithShape="1">
                <a:blip r:embed="rId3"/>
                <a:stretch>
                  <a:fillRect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0145" y="5537849"/>
                <a:ext cx="23504062" cy="799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à 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∞.0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+1−4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2+2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9" y="2768923"/>
                <a:ext cx="11750501" cy="4215641"/>
              </a:xfrm>
              <a:prstGeom prst="rect">
                <a:avLst/>
              </a:prstGeom>
              <a:blipFill>
                <a:blip r:embed="rId4"/>
                <a:stretch>
                  <a:fillRect l="-1297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7918854" y="3295827"/>
            <a:ext cx="1090524" cy="866986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10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2507042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418792" y="1653395"/>
                <a:ext cx="2509246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endParaRPr lang="en-US" sz="6000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4655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6957018"/>
            <a:ext cx="23672882" cy="6666130"/>
            <a:chOff x="184495" y="3670565"/>
            <a:chExt cx="11834900" cy="3333498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313884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0565"/>
              <a:ext cx="2342698" cy="467636"/>
              <a:chOff x="1275608" y="6301755"/>
              <a:chExt cx="4592537" cy="849672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34525" y="6301755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8015" y="2713893"/>
                <a:ext cx="8672781" cy="129407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1+2+3+...+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710" y="1356945"/>
                <a:ext cx="4335826" cy="647037"/>
              </a:xfrm>
              <a:prstGeom prst="rect">
                <a:avLst/>
              </a:prstGeom>
              <a:blipFill rotWithShape="1">
                <a:blip r:embed="rId2"/>
                <a:stretch>
                  <a:fillRect l="-225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518101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5181014"/>
                <a:ext cx="23937826" cy="1251624"/>
              </a:xfrm>
              <a:prstGeom prst="rect">
                <a:avLst/>
              </a:prstGeom>
              <a:blipFill rotWithShape="1">
                <a:blip r:embed="rId3"/>
                <a:stretch>
                  <a:fillRect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1488" y="7907929"/>
                <a:ext cx="22698147" cy="1764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1+2+3+..+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6" y="3953963"/>
                <a:ext cx="11347596" cy="882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48512" y="5241413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8A41B34-03F8-47D9-8FAD-8D8A5CBCBB8E}"/>
              </a:ext>
            </a:extLst>
          </p:cNvPr>
          <p:cNvSpPr txBox="1"/>
          <p:nvPr/>
        </p:nvSpPr>
        <p:spPr>
          <a:xfrm>
            <a:off x="11309122" y="5975796"/>
            <a:ext cx="1829038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A423AC1-C07A-420C-8471-150BEC49F659}"/>
              </a:ext>
            </a:extLst>
          </p:cNvPr>
          <p:cNvSpPr txBox="1"/>
          <p:nvPr/>
        </p:nvSpPr>
        <p:spPr>
          <a:xfrm>
            <a:off x="20929612" y="13162208"/>
            <a:ext cx="91450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D9E78A2-AA24-49FB-B83C-FABE58A4E0E6}"/>
                  </a:ext>
                </a:extLst>
              </p:cNvPr>
              <p:cNvSpPr txBox="1"/>
              <p:nvPr/>
            </p:nvSpPr>
            <p:spPr>
              <a:xfrm>
                <a:off x="4318428" y="9422969"/>
                <a:ext cx="16501328" cy="4294382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1+2+3+4+...+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E78A2-AA24-49FB-B83C-FABE58A4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33" y="4711483"/>
                <a:ext cx="8249590" cy="2147191"/>
              </a:xfrm>
              <a:prstGeom prst="rect">
                <a:avLst/>
              </a:prstGeom>
              <a:blipFill>
                <a:blip r:embed="rId5"/>
                <a:stretch>
                  <a:fillRect l="-1109" t="-2273" b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5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0" y="1572064"/>
            <a:ext cx="8458199" cy="830997"/>
            <a:chOff x="-288924" y="1892299"/>
            <a:chExt cx="84581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082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0817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700027"/>
            <a:ext cx="22325581" cy="3996174"/>
            <a:chOff x="1076414" y="4359618"/>
            <a:chExt cx="22325581" cy="3996174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684701"/>
              <a:chOff x="637542" y="1083939"/>
              <a:chExt cx="8611674" cy="145068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450683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1"/>
                <a:ext cx="8079252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Cho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09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349912" y="5608885"/>
            <a:ext cx="9672179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a)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viết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dưới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khai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triển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49910" y="6668017"/>
            <a:ext cx="12110581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biểu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diễn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trên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trục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728745" y="2423405"/>
            <a:ext cx="5439421" cy="1507170"/>
            <a:chOff x="13300542" y="2152733"/>
            <a:chExt cx="5439420" cy="1507170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00542" y="2152733"/>
              <a:ext cx="5439420" cy="1507170"/>
            </a:xfrm>
            <a:prstGeom prst="wedgeRoundRectCallout">
              <a:avLst>
                <a:gd name="adj1" fmla="val -77751"/>
                <a:gd name="adj2" fmla="val 80806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444751" y="2585741"/>
                  <a:ext cx="5227712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; ... ; </m:t>
                        </m:r>
                        <m:r>
                          <a:rPr lang="en-US" i="1">
                            <a:latin typeface="Cambria Math"/>
                          </a:rPr>
                          <m:t>2020</m:t>
                        </m:r>
                        <m:r>
                          <m:rPr>
                            <m:nor/>
                          </m:rPr>
                          <a:rPr lang="en-US" dirty="0"/>
                          <m:t>; ...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387043" y="2578045"/>
                  <a:ext cx="5343129" cy="7540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1906801" y="5685026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405242" y="545642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224839" y="545642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35914" y="5456426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226315" y="5452752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616713" y="5452752"/>
            <a:ext cx="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007114" y="5456426"/>
            <a:ext cx="0" cy="457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670847" y="4731103"/>
            <a:ext cx="1524000" cy="75405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193846" y="4678720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7467380" y="4678721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379" y="4678719"/>
                <a:ext cx="584669" cy="754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6971378" y="5909953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376" y="5909951"/>
                <a:ext cx="584669" cy="754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6324379" y="4698699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379" y="4698698"/>
                <a:ext cx="584669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5424944" y="5909953"/>
                <a:ext cx="1115569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944" y="5909951"/>
                <a:ext cx="1115570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Callout 66"/>
              <p:cNvSpPr/>
              <p:nvPr/>
            </p:nvSpPr>
            <p:spPr>
              <a:xfrm rot="392054">
                <a:off x="16904870" y="6294715"/>
                <a:ext cx="7349651" cy="2285486"/>
              </a:xfrm>
              <a:prstGeom prst="wedgeEllipseCallout">
                <a:avLst>
                  <a:gd name="adj1" fmla="val 33882"/>
                  <a:gd name="adj2" fmla="val -82309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27" tIns="45712" rIns="91427" bIns="45712" rtlCol="0" anchor="ctr"/>
              <a:lstStyle/>
              <a:p>
                <a:pPr algn="just"/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𝒏</m:t>
                    </m:r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tăng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  <a:endParaRPr lang="en-US" sz="3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Oval Callou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2054">
                <a:off x="16904868" y="6294713"/>
                <a:ext cx="7349651" cy="2285485"/>
              </a:xfrm>
              <a:prstGeom prst="wedgeEllipseCallout">
                <a:avLst>
                  <a:gd name="adj1" fmla="val 33882"/>
                  <a:gd name="adj2" fmla="val -82309"/>
                </a:avLst>
              </a:prstGeom>
              <a:blipFill rotWithShape="1">
                <a:blip r:embed="rId9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Callout 67"/>
              <p:cNvSpPr/>
              <p:nvPr/>
            </p:nvSpPr>
            <p:spPr>
              <a:xfrm rot="21260871">
                <a:off x="16697363" y="1649879"/>
                <a:ext cx="6753777" cy="2101786"/>
              </a:xfrm>
              <a:prstGeom prst="wedgeEllipseCallout">
                <a:avLst>
                  <a:gd name="adj1" fmla="val 26564"/>
                  <a:gd name="adj2" fmla="val 107462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1427" tIns="45712" rIns="91427" bIns="45712" rtlCol="0" anchor="ctr"/>
              <a:lstStyle/>
              <a:p>
                <a:pPr algn="just"/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Bắt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𝟎𝟎𝟎</m:t>
                    </m:r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  <a:endParaRPr lang="en-US" sz="3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Oval Callout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0871">
                <a:off x="16697362" y="1649877"/>
                <a:ext cx="6753778" cy="2101785"/>
              </a:xfrm>
              <a:prstGeom prst="wedgeEllipseCallout">
                <a:avLst>
                  <a:gd name="adj1" fmla="val 26564"/>
                  <a:gd name="adj2" fmla="val 107462"/>
                </a:avLst>
              </a:prstGeom>
              <a:blipFill rotWithShape="1">
                <a:blip r:embed="rId10"/>
                <a:stretch>
                  <a:fillRect t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09873" y="7809934"/>
            <a:ext cx="21374845" cy="2781868"/>
            <a:chOff x="1076414" y="4359618"/>
            <a:chExt cx="21374845" cy="2781867"/>
          </a:xfrm>
        </p:grpSpPr>
        <p:grpSp>
          <p:nvGrpSpPr>
            <p:cNvPr id="70" name="Group 5"/>
            <p:cNvGrpSpPr/>
            <p:nvPr/>
          </p:nvGrpSpPr>
          <p:grpSpPr>
            <a:xfrm>
              <a:off x="1533269" y="4671091"/>
              <a:ext cx="20917990" cy="2470394"/>
              <a:chOff x="637542" y="1083939"/>
              <a:chExt cx="8237284" cy="972605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37542" y="1083939"/>
                <a:ext cx="4214672" cy="972605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1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822034" y="8682790"/>
                <a:ext cx="10218948" cy="193899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tùy</a:t>
                </a:r>
                <a:r>
                  <a:rPr lang="en-US" sz="4000" dirty="0">
                    <a:latin typeface="Times New Roman"/>
                    <a:ea typeface="MS Mincho"/>
                  </a:rPr>
                  <a:t> ý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từ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nào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đi</a:t>
                </a:r>
                <a:r>
                  <a:rPr lang="en-US" sz="4000" dirty="0">
                    <a:latin typeface="Times New Roman"/>
                    <a:ea typeface="MS Mincho"/>
                  </a:rPr>
                  <a:t>. Ta </a:t>
                </a:r>
                <a:r>
                  <a:rPr lang="en-US" sz="4000" dirty="0" err="1">
                    <a:latin typeface="Times New Roman"/>
                    <a:ea typeface="MS Mincho"/>
                  </a:rPr>
                  <a:t>nói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8682789"/>
                <a:ext cx="10218948" cy="1938992"/>
              </a:xfrm>
              <a:prstGeom prst="rect">
                <a:avLst/>
              </a:prstGeom>
              <a:blipFill rotWithShape="1">
                <a:blip r:embed="rId11"/>
                <a:stretch>
                  <a:fillRect l="-2148" t="-5660" r="-2088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109873" y="10668000"/>
            <a:ext cx="21374845" cy="2739212"/>
            <a:chOff x="1076414" y="4359618"/>
            <a:chExt cx="21374845" cy="2739211"/>
          </a:xfrm>
        </p:grpSpPr>
        <p:grpSp>
          <p:nvGrpSpPr>
            <p:cNvPr id="108" name="Group 5"/>
            <p:cNvGrpSpPr/>
            <p:nvPr/>
          </p:nvGrpSpPr>
          <p:grpSpPr>
            <a:xfrm>
              <a:off x="1533269" y="4671091"/>
              <a:ext cx="20917990" cy="2427738"/>
              <a:chOff x="637542" y="1083939"/>
              <a:chExt cx="8237284" cy="955811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637542" y="1083939"/>
                <a:ext cx="4214672" cy="955811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9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685789" y="11468220"/>
                <a:ext cx="10515765" cy="193899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dirty="0">
                    <a:latin typeface="Times New Roman"/>
                    <a:ea typeface="MS Mincho"/>
                  </a:rPr>
                  <a:t>Ta </a:t>
                </a:r>
                <a:r>
                  <a:rPr lang="en-US" sz="4000" dirty="0" err="1">
                    <a:latin typeface="Times New Roman"/>
                    <a:ea typeface="MS Mincho"/>
                  </a:rPr>
                  <a:t>nói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bất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kỳ</a:t>
                </a:r>
                <a:r>
                  <a:rPr lang="en-US" sz="4000" dirty="0">
                    <a:latin typeface="Times New Roman"/>
                    <a:ea typeface="MS Mincho"/>
                  </a:rPr>
                  <a:t>,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từ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nào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đi</a:t>
                </a:r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8" y="11468219"/>
                <a:ext cx="10515765" cy="1938992"/>
              </a:xfrm>
              <a:prstGeom prst="rect">
                <a:avLst/>
              </a:prstGeom>
              <a:blipFill rotWithShape="1">
                <a:blip r:embed="rId12"/>
                <a:stretch>
                  <a:fillRect l="-2028"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/>
          <p:cNvGrpSpPr/>
          <p:nvPr/>
        </p:nvGrpSpPr>
        <p:grpSpPr>
          <a:xfrm>
            <a:off x="-3008635" y="4879072"/>
            <a:ext cx="26708427" cy="8528140"/>
            <a:chOff x="1076414" y="4403390"/>
            <a:chExt cx="26708428" cy="8528140"/>
          </a:xfrm>
        </p:grpSpPr>
        <p:grpSp>
          <p:nvGrpSpPr>
            <p:cNvPr id="131" name="Group 5"/>
            <p:cNvGrpSpPr/>
            <p:nvPr/>
          </p:nvGrpSpPr>
          <p:grpSpPr>
            <a:xfrm>
              <a:off x="2473337" y="6344618"/>
              <a:ext cx="25311505" cy="6586912"/>
              <a:chOff x="1007731" y="1742814"/>
              <a:chExt cx="9967404" cy="2593296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6197098" y="2265818"/>
                <a:ext cx="4778037" cy="2070292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4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136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7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1507788" y="9268362"/>
                <a:ext cx="12206897" cy="132344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được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là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9268361"/>
                <a:ext cx="12206897" cy="1323439"/>
              </a:xfrm>
              <a:prstGeom prst="rect">
                <a:avLst/>
              </a:prstGeom>
              <a:blipFill rotWithShape="1">
                <a:blip r:embed="rId13"/>
                <a:stretch>
                  <a:fillRect l="-749" t="-8257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1566310" y="8256209"/>
                <a:ext cx="12206897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Ký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hiệu</a:t>
                </a:r>
                <a:r>
                  <a:rPr lang="en-US" sz="4000" b="1" dirty="0">
                    <a:latin typeface="Times New Roman"/>
                    <a:ea typeface="MS Mincho"/>
                  </a:rPr>
                  <a:t>: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310" y="8256209"/>
                <a:ext cx="12206897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174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11656264" y="10874515"/>
                <a:ext cx="12206897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Ký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hiệu</a:t>
                </a:r>
                <a:r>
                  <a:rPr lang="en-US" sz="4000" b="1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264" y="10874514"/>
                <a:ext cx="12206897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174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11689453" y="11865115"/>
                <a:ext cx="9981393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Nhận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xét</a:t>
                </a:r>
                <a:r>
                  <a:rPr lang="en-US" sz="4000" b="1" dirty="0">
                    <a:latin typeface="Times New Roman"/>
                    <a:ea typeface="MS Mincho"/>
                  </a:rPr>
                  <a:t>: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  <m:r>
                      <a:rPr lang="en-US" sz="4000" i="1">
                        <a:latin typeface="Cambria Math"/>
                        <a:ea typeface="MS Mincho"/>
                        <a:cs typeface="Cambria Math"/>
                      </a:rPr>
                      <m:t>⇔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452" y="11865114"/>
                <a:ext cx="9981393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2199" t="-15385" r="-794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2" grpId="0"/>
      <p:bldP spid="80" grpId="0"/>
      <p:bldP spid="81" grpId="0"/>
      <p:bldP spid="82" grpId="0"/>
      <p:bldP spid="83" grpId="0"/>
      <p:bldP spid="84" grpId="0"/>
      <p:bldP spid="85" grpId="0"/>
      <p:bldP spid="67" grpId="0" animBg="1"/>
      <p:bldP spid="68" grpId="0" animBg="1"/>
      <p:bldP spid="106" grpId="0"/>
      <p:bldP spid="127" grpId="0"/>
      <p:bldP spid="129" grpId="0"/>
      <p:bldP spid="128" grpId="0"/>
      <p:bldP spid="150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082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7" y="2612559"/>
            <a:ext cx="7869261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2009" y="6172211"/>
            <a:ext cx="10253661" cy="888099"/>
            <a:chOff x="755149" y="9525000"/>
            <a:chExt cx="10253661" cy="888097"/>
          </a:xfrm>
        </p:grpSpPr>
        <p:grpSp>
          <p:nvGrpSpPr>
            <p:cNvPr id="13" name="Group 12"/>
            <p:cNvGrpSpPr/>
            <p:nvPr/>
          </p:nvGrpSpPr>
          <p:grpSpPr>
            <a:xfrm>
              <a:off x="755149" y="9525000"/>
              <a:ext cx="10253661" cy="861774"/>
              <a:chOff x="644526" y="2766774"/>
              <a:chExt cx="10253661" cy="86177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06586" y="2766774"/>
                <a:ext cx="8991601" cy="8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92189" y="2795826"/>
                <a:ext cx="543739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126788" y="9582102"/>
              <a:ext cx="2294399" cy="830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49961" y="7158663"/>
            <a:ext cx="21116425" cy="4880939"/>
            <a:chOff x="9297987" y="5035649"/>
            <a:chExt cx="21116426" cy="4880937"/>
          </a:xfrm>
        </p:grpSpPr>
        <p:grpSp>
          <p:nvGrpSpPr>
            <p:cNvPr id="18" name="Group 49"/>
            <p:cNvGrpSpPr/>
            <p:nvPr/>
          </p:nvGrpSpPr>
          <p:grpSpPr>
            <a:xfrm>
              <a:off x="9297987" y="5035649"/>
              <a:ext cx="21116426" cy="4880937"/>
              <a:chOff x="1175570" y="2468560"/>
              <a:chExt cx="18986449" cy="488150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75570" y="2872595"/>
                <a:ext cx="18986449" cy="447746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2"/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35431" y="1958752"/>
                  <a:ext cx="181182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 Diagonal Corner Rectangle 2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" name="TextBox 36"/>
            <p:cNvSpPr txBox="1"/>
            <p:nvPr/>
          </p:nvSpPr>
          <p:spPr>
            <a:xfrm>
              <a:off x="10321882" y="5162212"/>
              <a:ext cx="30500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367510" y="8385118"/>
                <a:ext cx="13731968" cy="108222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±∞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10" y="8385118"/>
                <a:ext cx="13731968" cy="1082219"/>
              </a:xfrm>
              <a:prstGeom prst="rect">
                <a:avLst/>
              </a:prstGeom>
              <a:blipFill rotWithShape="1">
                <a:blip r:embed="rId3"/>
                <a:stretch>
                  <a:fillRect l="-1775" t="-395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403038" y="9467338"/>
                <a:ext cx="18858349" cy="13663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;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à 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037" y="9467337"/>
                <a:ext cx="18858350" cy="13663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287589" y="10833675"/>
                <a:ext cx="14827664" cy="80317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à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sSub>
                        <m:sSub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10833673"/>
                <a:ext cx="14827665" cy="8031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537515" y="3810000"/>
            <a:ext cx="9360673" cy="1918800"/>
            <a:chOff x="2747778" y="4765310"/>
            <a:chExt cx="9360673" cy="1918800"/>
          </a:xfrm>
        </p:grpSpPr>
        <p:sp>
          <p:nvSpPr>
            <p:cNvPr id="40" name="Rounded Rectangle 39"/>
            <p:cNvSpPr/>
            <p:nvPr/>
          </p:nvSpPr>
          <p:spPr>
            <a:xfrm>
              <a:off x="2747778" y="4765310"/>
              <a:ext cx="9360673" cy="1918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"/>
                <p:cNvSpPr/>
                <p:nvPr/>
              </p:nvSpPr>
              <p:spPr>
                <a:xfrm>
                  <a:off x="2841446" y="4858978"/>
                  <a:ext cx="9267005" cy="1731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43144" tIns="0" rIns="643144" bIns="0" numCol="1" spcCol="1270" anchor="ctr" anchorCtr="0">
                  <a:noAutofit/>
                </a:bodyPr>
                <a:lstStyle/>
                <a:p>
                  <a:pPr defTabSz="177773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0" dirty="0">
                      <a:latin typeface="Times" pitchFamily="18" charset="0"/>
                      <a:ea typeface="Cambria Math"/>
                      <a:cs typeface="Times" pitchFamily="18" charset="0"/>
                    </a:rPr>
                    <a:t>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  <a:ea typeface="Cambria Math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/>
                          <a:ea typeface="Cambria Math"/>
                        </a:rPr>
                        <m:t>=+∞</m:t>
                      </m:r>
                    </m:oMath>
                  </a14:m>
                  <a:r>
                    <a:rPr lang="en-US" sz="4000" dirty="0">
                      <a:latin typeface="Times" pitchFamily="18" charset="0"/>
                      <a:cs typeface="Times" pitchFamily="18" charset="0"/>
                    </a:rPr>
                    <a:t>, </a:t>
                  </a:r>
                  <a:r>
                    <a:rPr lang="en-US" sz="4000" dirty="0" err="1">
                      <a:latin typeface="Times" pitchFamily="18" charset="0"/>
                      <a:cs typeface="Times" pitchFamily="18" charset="0"/>
                    </a:rPr>
                    <a:t>với</a:t>
                  </a:r>
                  <a:r>
                    <a:rPr lang="en-US" sz="4000" dirty="0">
                      <a:latin typeface="Times" pitchFamily="18" charset="0"/>
                      <a:cs typeface="Times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𝑘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latin typeface="Times" pitchFamily="18" charset="0"/>
                      <a:cs typeface="Times" pitchFamily="18" charset="0"/>
                    </a:rPr>
                    <a:t>nguyên</a:t>
                  </a:r>
                  <a:r>
                    <a:rPr lang="en-US" sz="4000" dirty="0">
                      <a:latin typeface="Times" pitchFamily="18" charset="0"/>
                      <a:cs typeface="Times" pitchFamily="18" charset="0"/>
                    </a:rPr>
                    <a:t> </a:t>
                  </a:r>
                  <a:r>
                    <a:rPr lang="en-US" sz="4000" dirty="0" err="1">
                      <a:latin typeface="Times" pitchFamily="18" charset="0"/>
                      <a:cs typeface="Times" pitchFamily="18" charset="0"/>
                    </a:rPr>
                    <a:t>dương</a:t>
                  </a:r>
                  <a:endParaRPr lang="en-US" sz="4000" dirty="0">
                    <a:latin typeface="Times" pitchFamily="18" charset="0"/>
                    <a:cs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41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446" y="4858978"/>
                  <a:ext cx="9267005" cy="17314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2269788" y="3733800"/>
            <a:ext cx="8552992" cy="2012468"/>
            <a:chOff x="2747778" y="4692657"/>
            <a:chExt cx="8552991" cy="1918800"/>
          </a:xfrm>
        </p:grpSpPr>
        <p:sp>
          <p:nvSpPr>
            <p:cNvPr id="43" name="Rounded Rectangle 42"/>
            <p:cNvSpPr/>
            <p:nvPr/>
          </p:nvSpPr>
          <p:spPr>
            <a:xfrm>
              <a:off x="2747778" y="4692657"/>
              <a:ext cx="8552991" cy="1918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"/>
                <p:cNvSpPr/>
                <p:nvPr/>
              </p:nvSpPr>
              <p:spPr>
                <a:xfrm>
                  <a:off x="2841446" y="4786325"/>
                  <a:ext cx="8365655" cy="1731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43144" tIns="0" rIns="643144" bIns="0" numCol="1" spcCol="1270" anchor="ctr" anchorCtr="0">
                  <a:noAutofit/>
                </a:bodyPr>
                <a:lstStyle/>
                <a:p>
                  <a:pPr lvl="0"/>
                  <a:r>
                    <a:rPr lang="en-US" sz="4000" dirty="0">
                      <a:latin typeface="Cambria Math"/>
                      <a:ea typeface="Cambria Math"/>
                    </a:rPr>
                    <a:t>②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latin typeface="Cambria Math"/>
                        </a:rPr>
                        <m:t>lim</m:t>
                      </m:r>
                      <m:r>
                        <a:rPr lang="en-US" sz="400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=+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∞</m:t>
                      </m:r>
                    </m:oMath>
                  </a14:m>
                  <a:r>
                    <a:rPr lang="en-US" sz="4000" b="1" dirty="0">
                      <a:latin typeface="Times" pitchFamily="18" charset="0"/>
                      <a:cs typeface="Times" pitchFamily="18" charset="0"/>
                    </a:rPr>
                    <a:t>,</a:t>
                  </a:r>
                  <a:r>
                    <a:rPr lang="en-US" sz="4000" dirty="0">
                      <a:latin typeface="Times New Roman"/>
                      <a:ea typeface="MS Mincho"/>
                    </a:rPr>
                    <a:t> </a:t>
                  </a:r>
                  <a:r>
                    <a:rPr lang="en-US" sz="4000" dirty="0" err="1">
                      <a:latin typeface="Times New Roman"/>
                      <a:ea typeface="MS Mincho"/>
                    </a:rPr>
                    <a:t>nếu</a:t>
                  </a:r>
                  <a:r>
                    <a:rPr lang="en-US" sz="4000" dirty="0">
                      <a:latin typeface="Times New Roman"/>
                      <a:ea typeface="MS Minc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MS Mincho"/>
                        </a:rPr>
                        <m:t>𝑛</m:t>
                      </m:r>
                      <m:r>
                        <a:rPr lang="en-US" sz="4000" i="1">
                          <a:latin typeface="Cambria Math"/>
                          <a:ea typeface="MS Mincho"/>
                        </a:rPr>
                        <m:t>&gt;1</m:t>
                      </m:r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4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446" y="4786325"/>
                  <a:ext cx="8365655" cy="17314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3" y="4875675"/>
            <a:ext cx="8066126" cy="8459326"/>
            <a:chOff x="1270511" y="5867400"/>
            <a:chExt cx="8066126" cy="935881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09"/>
              <a:ext cx="8064426" cy="90872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1"/>
            <a:ext cx="7644115" cy="1992086"/>
            <a:chOff x="1268078" y="3405486"/>
            <a:chExt cx="76441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4" y="3219390"/>
                <a:ext cx="3553945" cy="10631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+5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3553944" cy="1063112"/>
              </a:xfrm>
              <a:prstGeom prst="rect">
                <a:avLst/>
              </a:prstGeom>
              <a:blipFill rotWithShape="1">
                <a:blip r:embed="rId3"/>
                <a:stretch>
                  <a:fillRect l="-70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2186" y="5791201"/>
                <a:ext cx="767870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, ta </a:t>
                </a:r>
                <a:r>
                  <a:rPr lang="en-US" sz="4400" dirty="0" err="1">
                    <a:latin typeface="Times New Roman"/>
                    <a:ea typeface="MS Mincho"/>
                  </a:rPr>
                  <a:t>được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85" y="5791200"/>
                <a:ext cx="767870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175" t="-15079" r="-238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33416" y="6400800"/>
                <a:ext cx="4230497" cy="182107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+5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16" y="6400800"/>
                <a:ext cx="4230496" cy="18210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601787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8" y="1879421"/>
            <a:ext cx="532517" cy="754054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528023" y="8301496"/>
                <a:ext cx="6017363" cy="16137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=2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023" y="8301495"/>
                <a:ext cx="6017364" cy="16137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10"/>
          <p:cNvGrpSpPr/>
          <p:nvPr/>
        </p:nvGrpSpPr>
        <p:grpSpPr>
          <a:xfrm>
            <a:off x="11431586" y="4902728"/>
            <a:ext cx="12573001" cy="6298672"/>
            <a:chOff x="1270511" y="5867400"/>
            <a:chExt cx="12573000" cy="6968416"/>
          </a:xfrm>
        </p:grpSpPr>
        <p:sp>
          <p:nvSpPr>
            <p:cNvPr id="93" name="Rounded Rectangle 92"/>
            <p:cNvSpPr/>
            <p:nvPr/>
          </p:nvSpPr>
          <p:spPr>
            <a:xfrm>
              <a:off x="1272211" y="6139009"/>
              <a:ext cx="12571300" cy="66968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11420513" y="2694055"/>
            <a:ext cx="10069475" cy="1992086"/>
            <a:chOff x="1268078" y="3405486"/>
            <a:chExt cx="10069475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1268078" y="3790951"/>
              <a:ext cx="10069475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4999707" y="3554979"/>
                <a:ext cx="6232019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707" y="3554977"/>
                <a:ext cx="623202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012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1728111" y="5867401"/>
                <a:ext cx="518885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MS Mincho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2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1=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10" y="5867400"/>
                <a:ext cx="5188856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818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16536988" y="5410200"/>
                <a:ext cx="4566461" cy="16137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6987" y="5410200"/>
                <a:ext cx="4566461" cy="16137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296" y="10203361"/>
                <a:ext cx="4179670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96" y="10203359"/>
                <a:ext cx="417967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583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6488" y="11201400"/>
                <a:ext cx="6620402" cy="134210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88" y="11201400"/>
                <a:ext cx="6620402" cy="1342099"/>
              </a:xfrm>
              <a:prstGeom prst="rect">
                <a:avLst/>
              </a:prstGeom>
              <a:blipFill rotWithShape="1">
                <a:blip r:embed="rId11"/>
                <a:stretch>
                  <a:fillRect l="-377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95891" y="7162801"/>
                <a:ext cx="405559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890" y="7162800"/>
                <a:ext cx="4055597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600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51487" y="6977418"/>
                <a:ext cx="6867970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=1&gt;0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487" y="6977418"/>
                <a:ext cx="6867970" cy="1105687"/>
              </a:xfrm>
              <a:prstGeom prst="rect">
                <a:avLst/>
              </a:prstGeom>
              <a:blipFill rotWithShape="1">
                <a:blip r:embed="rId13"/>
                <a:stretch>
                  <a:fillRect l="-3641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895892" y="8382000"/>
                <a:ext cx="7378943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890" y="8382000"/>
                <a:ext cx="7378943" cy="1105687"/>
              </a:xfrm>
              <a:prstGeom prst="rect">
                <a:avLst/>
              </a:prstGeom>
              <a:blipFill rotWithShape="1">
                <a:blip r:embed="rId14"/>
                <a:stretch>
                  <a:fillRect l="-3303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62394" y="9915499"/>
                <a:ext cx="724948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Vậy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394" y="9915497"/>
                <a:ext cx="7249485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3361" t="-16667" r="-243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ounded Rectangle 171"/>
          <p:cNvSpPr/>
          <p:nvPr/>
        </p:nvSpPr>
        <p:spPr>
          <a:xfrm>
            <a:off x="209487" y="1826628"/>
            <a:ext cx="1269205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557147" y="1798579"/>
            <a:ext cx="543741" cy="76944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  <p:bldP spid="130" grpId="0"/>
      <p:bldP spid="131" grpId="0"/>
      <p:bldP spid="13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632" y="3782121"/>
            <a:ext cx="24159331" cy="2164998"/>
            <a:chOff x="534987" y="1647866"/>
            <a:chExt cx="23340848" cy="218385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2115275"/>
              <a:ext cx="23120186" cy="1716441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797473" y="1653396"/>
                <a:ext cx="1751885" cy="869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5000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50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52632" y="6298775"/>
            <a:ext cx="24270354" cy="4916738"/>
            <a:chOff x="100942" y="1884289"/>
            <a:chExt cx="12133597" cy="2371895"/>
          </a:xfrm>
        </p:grpSpPr>
        <p:grpSp>
          <p:nvGrpSpPr>
            <p:cNvPr id="20" name="Group 19"/>
            <p:cNvGrpSpPr/>
            <p:nvPr/>
          </p:nvGrpSpPr>
          <p:grpSpPr>
            <a:xfrm>
              <a:off x="100942" y="1884289"/>
              <a:ext cx="6037322" cy="1116500"/>
              <a:chOff x="5391452" y="1375970"/>
              <a:chExt cx="601684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65843" y="1375970"/>
                <a:ext cx="5742457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391452" y="1673615"/>
                <a:ext cx="552481" cy="43835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88600" y="1890086"/>
              <a:ext cx="6045939" cy="1116501"/>
              <a:chOff x="8552446" y="1381355"/>
              <a:chExt cx="6025441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762929" y="1381355"/>
                <a:ext cx="5814958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52446" y="1641397"/>
                <a:ext cx="473962" cy="42174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1750" y="3115578"/>
              <a:ext cx="6012781" cy="1116501"/>
              <a:chOff x="-379933" y="2520626"/>
              <a:chExt cx="5992392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46224" y="2520626"/>
                <a:ext cx="575868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379933" y="2749376"/>
                <a:ext cx="487238" cy="49156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179734" y="3139682"/>
              <a:ext cx="6054803" cy="1116502"/>
              <a:chOff x="2731543" y="2543032"/>
              <a:chExt cx="6034276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967922" y="2543032"/>
                <a:ext cx="5797897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31543" y="2819480"/>
                <a:ext cx="484013" cy="40585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39078" y="11296609"/>
            <a:ext cx="23815893" cy="1645617"/>
            <a:chOff x="184495" y="3641107"/>
            <a:chExt cx="11834900" cy="1092645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868536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41107"/>
              <a:ext cx="1864816" cy="510888"/>
              <a:chOff x="1275608" y="6248212"/>
              <a:chExt cx="3655715" cy="928256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966547" y="5152503"/>
                <a:ext cx="794482" cy="313507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349160" y="6248212"/>
                <a:ext cx="1902336" cy="92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44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4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4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4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215517" y="4542305"/>
            <a:ext cx="9932869" cy="1108006"/>
          </a:xfrm>
          <a:prstGeom prst="rect">
            <a:avLst/>
          </a:prstGeom>
        </p:spPr>
        <p:txBody>
          <a:bodyPr wrap="square" lIns="182861" tIns="91431" rIns="182861" bIns="91431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98677" y="6989207"/>
                <a:ext cx="8399676" cy="923330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5" y="6989206"/>
                <a:ext cx="8399676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9934" r="-2177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556239" y="6975091"/>
                <a:ext cx="6564319" cy="923330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239" y="6975090"/>
                <a:ext cx="6564319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9211" r="-232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28879" y="9343778"/>
                <a:ext cx="5004478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77" y="9343777"/>
                <a:ext cx="5004478" cy="1251624"/>
              </a:xfrm>
              <a:prstGeom prst="rect">
                <a:avLst/>
              </a:prstGeom>
              <a:blipFill rotWithShape="1">
                <a:blip r:embed="rId4"/>
                <a:stretch>
                  <a:fillRect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3502004" y="9472532"/>
                <a:ext cx="7962577" cy="1251624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004" y="9472531"/>
                <a:ext cx="7962577" cy="1251624"/>
              </a:xfrm>
              <a:prstGeom prst="rect">
                <a:avLst/>
              </a:prstGeom>
              <a:blipFill rotWithShape="1">
                <a:blip r:embed="rId5"/>
                <a:stretch>
                  <a:fillRect r="-1991"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Forward or Next 42">
            <a:hlinkClick r:id="" action="ppaction://noaction" highlightClick="1"/>
          </p:cNvPr>
          <p:cNvSpPr/>
          <p:nvPr/>
        </p:nvSpPr>
        <p:spPr>
          <a:xfrm>
            <a:off x="23564736" y="14328681"/>
            <a:ext cx="873570" cy="873342"/>
          </a:xfrm>
          <a:prstGeom prst="actionButtonForwardNex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2361386" y="6830641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B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33023" y="11811128"/>
                <a:ext cx="7268704" cy="954108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 algn="ctr" defTabSz="9141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(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en-US" sz="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021" y="11811127"/>
                <a:ext cx="7268704" cy="954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3479528" y="11889330"/>
            <a:ext cx="4611478" cy="954108"/>
          </a:xfrm>
          <a:prstGeom prst="rect">
            <a:avLst/>
          </a:prstGeom>
        </p:spPr>
        <p:txBody>
          <a:bodyPr wrap="none" lIns="182861" tIns="91431" rIns="182861" bIns="91431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1787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 TẬP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09487" y="1826628"/>
            <a:ext cx="1269205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57147" y="1798579"/>
            <a:ext cx="543741" cy="76944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6" grpId="0" animBg="1"/>
      <p:bldP spid="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232" y="4000945"/>
            <a:ext cx="23815893" cy="1471454"/>
            <a:chOff x="534987" y="1647866"/>
            <a:chExt cx="23340848" cy="12341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7740" y="5914345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17737" y="8238781"/>
            <a:ext cx="23672882" cy="2152398"/>
            <a:chOff x="184495" y="3682146"/>
            <a:chExt cx="11834900" cy="1076339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9"/>
              <a:ext cx="11834900" cy="893266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6"/>
              <a:ext cx="2342698" cy="472371"/>
              <a:chOff x="1275608" y="6322796"/>
              <a:chExt cx="4592537" cy="858275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30087" y="6398069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28412" y="4350317"/>
                <a:ext cx="10139950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12" y="4350316"/>
                <a:ext cx="1013995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803" t="-9934" r="-1262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7741" y="6208537"/>
                <a:ext cx="23937826" cy="136537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9" y="6208536"/>
                <a:ext cx="23937826" cy="1365374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6679" y="8883192"/>
                <a:ext cx="9047630" cy="1191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679" y="8883191"/>
                <a:ext cx="9047630" cy="1191224"/>
              </a:xfrm>
              <a:prstGeom prst="rect">
                <a:avLst/>
              </a:prstGeom>
              <a:blipFill rotWithShape="1">
                <a:blip r:embed="rId4"/>
                <a:stretch>
                  <a:fillRect l="-4043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7947425" y="6508193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4" name="TextBox 43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5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8817" y="3146127"/>
            <a:ext cx="23815893" cy="1471454"/>
            <a:chOff x="534987" y="1647866"/>
            <a:chExt cx="23340848" cy="12341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59527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48178"/>
            <a:ext cx="23672882" cy="4285986"/>
            <a:chOff x="184495" y="3664251"/>
            <a:chExt cx="11834900" cy="2143271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8"/>
              <a:ext cx="11834900" cy="1942304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64251"/>
              <a:ext cx="2342698" cy="473953"/>
              <a:chOff x="1275608" y="6290278"/>
              <a:chExt cx="4592537" cy="861149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290278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37185" y="3492620"/>
                <a:ext cx="10572824" cy="92334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84" y="3492620"/>
                <a:ext cx="10572825" cy="923340"/>
              </a:xfrm>
              <a:prstGeom prst="rect">
                <a:avLst/>
              </a:prstGeom>
              <a:blipFill rotWithShape="1">
                <a:blip r:embed="rId2"/>
                <a:stretch>
                  <a:fillRect t="-9934" r="-1038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0326" y="5585541"/>
                <a:ext cx="23937826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	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48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en-US" sz="4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6" y="5585541"/>
                <a:ext cx="23937826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8984" y="8661728"/>
                <a:ext cx="820293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2" y="8661727"/>
                <a:ext cx="8202930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4458" t="-2479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1980839" y="5631821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688B5BA-3920-427D-9F9A-F3291A863F73}"/>
                  </a:ext>
                </a:extLst>
              </p:cNvPr>
              <p:cNvSpPr txBox="1"/>
              <p:nvPr/>
            </p:nvSpPr>
            <p:spPr>
              <a:xfrm>
                <a:off x="1048984" y="11825407"/>
                <a:ext cx="22009311" cy="1661994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88B5BA-3920-427D-9F9A-F3291A863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2" y="11825406"/>
                <a:ext cx="22009311" cy="1661994"/>
              </a:xfrm>
              <a:prstGeom prst="rect">
                <a:avLst/>
              </a:prstGeom>
              <a:blipFill rotWithShape="1">
                <a:blip r:embed="rId5"/>
                <a:stretch>
                  <a:fillRect l="-831" t="-5495" b="-15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627159" y="8731560"/>
                <a:ext cx="4904527" cy="9541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159" y="8731559"/>
                <a:ext cx="4904527" cy="954108"/>
              </a:xfrm>
              <a:prstGeom prst="rect">
                <a:avLst/>
              </a:prstGeom>
              <a:blipFill rotWithShape="1">
                <a:blip r:embed="rId6"/>
                <a:stretch>
                  <a:fillRect l="-3975" t="-10191" b="-2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154683" y="9413717"/>
                <a:ext cx="7750695" cy="1928990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5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−2+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5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81" y="9413716"/>
                <a:ext cx="7750695" cy="19289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685225" y="10171586"/>
                <a:ext cx="10257219" cy="954108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5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225" y="10171585"/>
                <a:ext cx="10257219" cy="954108"/>
              </a:xfrm>
              <a:prstGeom prst="rect">
                <a:avLst/>
              </a:prstGeom>
              <a:blipFill rotWithShape="1">
                <a:blip r:embed="rId8"/>
                <a:stretch>
                  <a:fillRect l="-1962" t="-10897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299435" y="8434795"/>
                <a:ext cx="9370838" cy="1403974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5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=−2&lt;0</m:t>
                    </m:r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433" y="8434794"/>
                <a:ext cx="9370838" cy="1403974"/>
              </a:xfrm>
              <a:prstGeom prst="rect">
                <a:avLst/>
              </a:prstGeom>
              <a:blipFill rotWithShape="1">
                <a:blip r:embed="rId9"/>
                <a:stretch>
                  <a:fillRect l="-2147"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3" grpId="0"/>
      <p:bldP spid="29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6263D62E-6974-4313-A678-E23F3D63A4CA}"/>
                  </a:ext>
                </a:extLst>
              </p:cNvPr>
              <p:cNvSpPr txBox="1"/>
              <p:nvPr/>
            </p:nvSpPr>
            <p:spPr>
              <a:xfrm>
                <a:off x="348383" y="1584837"/>
                <a:ext cx="24387175" cy="3319894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Thử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đoán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kết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quả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của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một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giới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hạn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sau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−100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.	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2)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.	</a:t>
                </a:r>
              </a:p>
              <a:p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.	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63D62E-6974-4313-A678-E23F3D63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3" y="1584835"/>
                <a:ext cx="24387175" cy="3319893"/>
              </a:xfrm>
              <a:prstGeom prst="rect">
                <a:avLst/>
              </a:prstGeom>
              <a:blipFill rotWithShape="1">
                <a:blip r:embed="rId2"/>
                <a:stretch>
                  <a:fillRect l="-750" t="-275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6186005-484F-426A-B0D2-0FCD25C89CC4}"/>
                  </a:ext>
                </a:extLst>
              </p:cNvPr>
              <p:cNvSpPr txBox="1"/>
              <p:nvPr/>
            </p:nvSpPr>
            <p:spPr>
              <a:xfrm>
                <a:off x="8076103" y="2305171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86005-484F-426A-B0D2-0FCD25C8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26" y="1152584"/>
                <a:ext cx="1558344" cy="461665"/>
              </a:xfrm>
              <a:prstGeom prst="rect">
                <a:avLst/>
              </a:prstGeom>
              <a:blipFill>
                <a:blip r:embed="rId3"/>
                <a:stretch>
                  <a:fillRect l="-58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C27DBD4-B940-4C6A-BF22-D9706CE8B58D}"/>
                  </a:ext>
                </a:extLst>
              </p:cNvPr>
              <p:cNvSpPr txBox="1"/>
              <p:nvPr/>
            </p:nvSpPr>
            <p:spPr>
              <a:xfrm>
                <a:off x="8076103" y="3025505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7DBD4-B940-4C6A-BF22-D9706CE8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26" y="1512751"/>
                <a:ext cx="1558344" cy="461665"/>
              </a:xfrm>
              <a:prstGeom prst="rect">
                <a:avLst/>
              </a:prstGeom>
              <a:blipFill>
                <a:blip r:embed="rId4"/>
                <a:stretch>
                  <a:fillRect l="-58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EC964C5D-28D4-449B-934D-C7A0CC2DD718}"/>
                  </a:ext>
                </a:extLst>
              </p:cNvPr>
              <p:cNvSpPr txBox="1"/>
              <p:nvPr/>
            </p:nvSpPr>
            <p:spPr>
              <a:xfrm>
                <a:off x="8076103" y="4026107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64C5D-28D4-449B-934D-C7A0CC2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26" y="2013052"/>
                <a:ext cx="1558344" cy="461665"/>
              </a:xfrm>
              <a:prstGeom prst="rect">
                <a:avLst/>
              </a:prstGeom>
              <a:blipFill>
                <a:blip r:embed="rId5"/>
                <a:stretch>
                  <a:fillRect l="-58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187" y="5257800"/>
                <a:ext cx="23477425" cy="6843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Gợi</a:t>
                </a:r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ý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thêm</a:t>
                </a:r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:</a:t>
                </a:r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ad>
                      <m:ra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=−1&lt;0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5257800"/>
                <a:ext cx="23477425" cy="6843412"/>
              </a:xfrm>
              <a:prstGeom prst="rect">
                <a:avLst/>
              </a:prstGeom>
              <a:blipFill rotWithShape="1">
                <a:blip r:embed="rId6"/>
                <a:stretch>
                  <a:fillRect l="-1168" t="-1961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977008"/>
            <a:ext cx="23815893" cy="1394180"/>
            <a:chOff x="534987" y="1712676"/>
            <a:chExt cx="23340848" cy="116929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598" y="1751197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36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38219"/>
            <a:ext cx="23672882" cy="6149182"/>
            <a:chOff x="184495" y="3670664"/>
            <a:chExt cx="11834900" cy="307499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288043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0664"/>
              <a:ext cx="2342698" cy="467545"/>
              <a:chOff x="1275608" y="6301923"/>
              <a:chExt cx="4592537" cy="849505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7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301923"/>
                <a:ext cx="2149482" cy="783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49176" y="3246227"/>
                <a:ext cx="10479178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74" y="3246227"/>
                <a:ext cx="10479178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745" t="-9934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326" y="5434420"/>
                <a:ext cx="23937826" cy="21098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4" y="5434420"/>
                <a:ext cx="23937826" cy="21098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6370" y="8390069"/>
                <a:ext cx="9838505" cy="1719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0" y="8390067"/>
                <a:ext cx="9838505" cy="1719830"/>
              </a:xfrm>
              <a:prstGeom prst="rect">
                <a:avLst/>
              </a:prstGeom>
              <a:blipFill rotWithShape="1">
                <a:blip r:embed="rId4"/>
                <a:stretch>
                  <a:fillRect l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61866" y="5609037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5758" y="10873429"/>
                <a:ext cx="10716861" cy="192899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B: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6" y="10873427"/>
                <a:ext cx="10716861" cy="1928990"/>
              </a:xfrm>
              <a:prstGeom prst="rect">
                <a:avLst/>
              </a:prstGeom>
              <a:blipFill rotWithShape="1">
                <a:blip r:embed="rId5"/>
                <a:stretch>
                  <a:fillRect l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3621118" y="11560076"/>
                <a:ext cx="10532087" cy="19273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118" y="11560076"/>
                <a:ext cx="10532087" cy="1927324"/>
              </a:xfrm>
              <a:prstGeom prst="rect">
                <a:avLst/>
              </a:prstGeom>
              <a:blipFill rotWithShape="1">
                <a:blip r:embed="rId6"/>
                <a:stretch>
                  <a:fillRect l="-1852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1020281" y="7645775"/>
                <a:ext cx="9824947" cy="195925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5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f>
                                  <m:f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281" y="7645773"/>
                <a:ext cx="9824947" cy="1959254"/>
              </a:xfrm>
              <a:prstGeom prst="rect">
                <a:avLst/>
              </a:prstGeom>
              <a:blipFill rotWithShape="1">
                <a:blip r:embed="rId7"/>
                <a:stretch>
                  <a:fillRect l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991951" y="9073686"/>
                <a:ext cx="6606002" cy="2815772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5+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lang="en-US" sz="5000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949" y="9073686"/>
                <a:ext cx="6606002" cy="28157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8" name="TextBox 47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2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29" grpId="0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2723</Words>
  <PresentationFormat>Custom</PresentationFormat>
  <Paragraphs>255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2020-04-07T07:58:22Z</dcterms:modified>
</cp:coreProperties>
</file>