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15" r:id="rId2"/>
    <p:sldId id="414" r:id="rId3"/>
    <p:sldId id="267" r:id="rId4"/>
    <p:sldId id="424" r:id="rId5"/>
    <p:sldId id="256" r:id="rId6"/>
    <p:sldId id="416" r:id="rId7"/>
    <p:sldId id="418" r:id="rId8"/>
    <p:sldId id="417" r:id="rId9"/>
    <p:sldId id="419" r:id="rId10"/>
    <p:sldId id="420" r:id="rId11"/>
    <p:sldId id="421" r:id="rId12"/>
    <p:sldId id="422" r:id="rId13"/>
    <p:sldId id="4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673C4-11A4-4227-ABB3-1BD15977476C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D6098-CC1A-468F-9746-FF9949A3D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Chạm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D6098-CC1A-468F-9746-FF9949A3D8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AE5D-6BF5-40D8-8544-4DF312599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2EF1B-F747-4823-9500-B540550DB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D119F-C0A6-4633-A600-7B9024B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BE83-C093-4533-8B2C-799CA7CE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1D4D0-4F56-4657-B105-709B6315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08AD-9C92-4BF1-B6CB-4E471790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D5402-0EAD-4B3B-9226-360BD2552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2C6E0-98BE-418E-AF71-4FE69D79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B5A86-95BD-459B-A2BA-5D588887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5524A-6866-4611-BCB0-F61FEDE4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3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06CB6-07C2-4F16-BBA9-846C8089D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6D50D-8433-45D8-A6DF-B9951AF0F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65B5-5E74-48FC-9D1D-A1046391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5AA74-8D92-4F37-8C5B-6D879856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1E58-61E6-4C6E-BC73-9697C619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2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1B74-5909-45AB-80CC-4A6D8EED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DF12-BB21-4B17-A068-9D1AAE618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0FEAB-5364-47E6-8C7F-59D3F4BE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9708C-B34F-4BCC-AD28-D32F2674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A162-D373-43FA-86AD-EA4ACC92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3A64-BD63-4125-BABD-0AF2B9E9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CCC1D-B157-4B03-B4C7-ACE79F09B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B4584-11C0-4C96-A504-5ABA5F63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1880-8E09-48C7-B366-289B6972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B01B-8777-4F5C-9113-68155B2A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322F-2090-4398-843B-712E7096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3922-A1B6-4F1F-B21C-CDEA588A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A954-5559-4B21-9E03-91A99283C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1044D-5129-4D7A-8449-45D9B618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DE707-56BF-4D9A-BF23-2F95DB48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75C80-1F67-48FC-8DF1-E1045DB1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A882-28F6-49E4-8590-777F61EF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E5EB6-5A53-430D-985E-EAFD2AA3E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01B45-0B87-46EF-A69A-AB7B2B660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190FC-5201-4BD5-898F-9D2F38A40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46CB-6B6D-484A-98CA-D8AFA4A9D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72D38-4AF3-4493-9548-51F933031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2C7A9-D24D-4003-AB4C-CEA4FD0A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B3F39-641C-473E-AEC3-F2A1A987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7DAC-9EDE-4C21-8ADA-DEDE74AA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7E311-7FBA-47EE-B13A-BB36084D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EEC95-4858-47D2-A176-35AAB280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D3AD6-9337-4659-BF69-65842786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A3629-9163-4991-BED3-80FF754E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8104E-1C8F-4F5D-A79C-9B9107C5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9EF8B-D3C5-475D-8E27-AB2E6E75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F358-7C60-40AA-B196-BA98A87C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31A1A-84B2-4E4A-8B40-3787843A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B8B2A-6825-469E-B6A9-498AB3359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D1A5-8E62-4CD6-8518-8EA21403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BC028-7A26-458E-B5C3-D72F105B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9FC48-2B15-4E84-A8E4-68BF1850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6275-17B9-4276-A957-3495547E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ED875-0367-4B6F-AFD5-7828B0DEA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77CC5-0138-4DAE-8FF1-1AF4EE0FB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690ED-386B-4905-A9AB-067CED84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B93C8-04D8-4404-8C24-E2EE0B33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874C2-175B-4217-91D7-C56AFF5C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5A86C-A703-485D-88EA-8FBD185A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7F765-3E08-4A64-9C84-CAE3ECADB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8BEE3-F1AA-448D-A417-A2E888B4F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8CE0-430E-4161-A256-3A08D64DA208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BB05D-0851-4255-9D2E-5048BA7CB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89D1-13BD-4A00-BD36-AA967AAF0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2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A164-5C62-45C0-9EF2-9CFAE59D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D59A87-D09D-44AB-B38C-F3A16F337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9" y="139065"/>
            <a:ext cx="11217761" cy="6353810"/>
          </a:xfrm>
        </p:spPr>
      </p:pic>
    </p:spTree>
    <p:extLst>
      <p:ext uri="{BB962C8B-B14F-4D97-AF65-F5344CB8AC3E}">
        <p14:creationId xmlns:p14="http://schemas.microsoft.com/office/powerpoint/2010/main" val="86282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AF55-896B-4A41-9CD5-44E3ECE4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CA8B71B-3AD0-480C-8E11-66F067CB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91891"/>
            <a:ext cx="1108901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 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 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   “Long µ!”.    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   “Long µ!”.   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  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4D653F2A-88BE-4722-A4AE-CE977A79C7AB}"/>
              </a:ext>
            </a:extLst>
          </p:cNvPr>
          <p:cNvSpPr/>
          <p:nvPr/>
        </p:nvSpPr>
        <p:spPr>
          <a:xfrm>
            <a:off x="1251081" y="151685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D642E45E-80B8-431C-853E-9675FFC8A007}"/>
              </a:ext>
            </a:extLst>
          </p:cNvPr>
          <p:cNvSpPr/>
          <p:nvPr/>
        </p:nvSpPr>
        <p:spPr>
          <a:xfrm>
            <a:off x="10191881" y="151685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DD2125DB-FF20-48F8-9A75-9712076141F5}"/>
              </a:ext>
            </a:extLst>
          </p:cNvPr>
          <p:cNvSpPr/>
          <p:nvPr/>
        </p:nvSpPr>
        <p:spPr>
          <a:xfrm>
            <a:off x="7215001" y="2125404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59A015AE-FDCE-4FBF-A85E-9582F418B031}"/>
              </a:ext>
            </a:extLst>
          </p:cNvPr>
          <p:cNvSpPr/>
          <p:nvPr/>
        </p:nvSpPr>
        <p:spPr>
          <a:xfrm>
            <a:off x="125108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6CCAC95B-EB1B-4A5D-8972-DD45C6DCCE8F}"/>
              </a:ext>
            </a:extLst>
          </p:cNvPr>
          <p:cNvSpPr/>
          <p:nvPr/>
        </p:nvSpPr>
        <p:spPr>
          <a:xfrm>
            <a:off x="541668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2CB90C61-9493-4FF3-8239-56DB8ACE6B32}"/>
              </a:ext>
            </a:extLst>
          </p:cNvPr>
          <p:cNvSpPr/>
          <p:nvPr/>
        </p:nvSpPr>
        <p:spPr>
          <a:xfrm>
            <a:off x="752996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A253783E-3B37-450D-BED9-9883831E3679}"/>
              </a:ext>
            </a:extLst>
          </p:cNvPr>
          <p:cNvSpPr/>
          <p:nvPr/>
        </p:nvSpPr>
        <p:spPr>
          <a:xfrm>
            <a:off x="8596761" y="409749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EBA51F80-71A6-4C45-A28A-BDFBA16FF8C5}"/>
              </a:ext>
            </a:extLst>
          </p:cNvPr>
          <p:cNvSpPr/>
          <p:nvPr/>
        </p:nvSpPr>
        <p:spPr>
          <a:xfrm>
            <a:off x="10610981" y="409749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D4BB4E3-9320-4E09-BA5D-D01150893EFE}"/>
              </a:ext>
            </a:extLst>
          </p:cNvPr>
          <p:cNvSpPr/>
          <p:nvPr/>
        </p:nvSpPr>
        <p:spPr>
          <a:xfrm>
            <a:off x="4940562" y="4806052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9</a:t>
            </a: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7B5BEDE-C09A-45AA-A99C-9B8B0BC7C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F7BB61-0B98-4BF9-9EC7-1BCA8276D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1"/>
            <a:ext cx="12192000" cy="67476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0045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2EAAF-63A7-46E5-9216-C8BD985461AF}"/>
              </a:ext>
            </a:extLst>
          </p:cNvPr>
          <p:cNvSpPr txBox="1"/>
          <p:nvPr/>
        </p:nvSpPr>
        <p:spPr>
          <a:xfrm>
            <a:off x="747389" y="1431684"/>
            <a:ext cx="10697221" cy="259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qu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tÆng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Ñp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L«ng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nã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en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biÕc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má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säc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vµng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hãt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khiÕn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tÝt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C759B7-DD64-41C6-A5CA-0C9E978C81B5}"/>
              </a:ext>
            </a:extLst>
          </p:cNvPr>
          <p:cNvSpPr/>
          <p:nvPr/>
        </p:nvSpPr>
        <p:spPr>
          <a:xfrm>
            <a:off x="1123695" y="1590806"/>
            <a:ext cx="447589" cy="42203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76094-1B16-4A37-9AC4-D0B6FED70A7A}"/>
              </a:ext>
            </a:extLst>
          </p:cNvPr>
          <p:cNvSpPr txBox="1"/>
          <p:nvPr/>
        </p:nvSpPr>
        <p:spPr>
          <a:xfrm>
            <a:off x="747389" y="3345092"/>
            <a:ext cx="10587255" cy="194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muèn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hãt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ChÝn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h«m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cø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häc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                 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xong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bªn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lång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thØ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bçng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cÊt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3334CE-4F5D-4300-A7DD-CBE52C8A69EB}"/>
              </a:ext>
            </a:extLst>
          </p:cNvPr>
          <p:cNvSpPr/>
          <p:nvPr/>
        </p:nvSpPr>
        <p:spPr>
          <a:xfrm>
            <a:off x="1123694" y="3504214"/>
            <a:ext cx="447589" cy="42203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7FBC1B77-E67D-42B5-9442-633A32362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BF458-6C64-46AB-B32A-8917467B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57926" r="19167" b="15556"/>
          <a:stretch/>
        </p:blipFill>
        <p:spPr>
          <a:xfrm>
            <a:off x="498067" y="1168400"/>
            <a:ext cx="11195866" cy="267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D7D59F-E899-428E-B62C-42997C74A4D0}"/>
              </a:ext>
            </a:extLst>
          </p:cNvPr>
          <p:cNvSpPr/>
          <p:nvPr/>
        </p:nvSpPr>
        <p:spPr>
          <a:xfrm>
            <a:off x="9768219" y="1908828"/>
            <a:ext cx="534022" cy="9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B2CBCA-D831-46B3-AC85-DE5E8C24826F}"/>
              </a:ext>
            </a:extLst>
          </p:cNvPr>
          <p:cNvSpPr/>
          <p:nvPr/>
        </p:nvSpPr>
        <p:spPr>
          <a:xfrm>
            <a:off x="8020699" y="2660668"/>
            <a:ext cx="534022" cy="9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6A716CDD-A1DF-4F6C-BA39-6E2E1BB8F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485F-D2A0-4363-87AD-378D7D5E0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85CD1-C8D2-46D1-84D0-F878460D0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8BDC1-2E85-4202-854C-762282D0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1778" r="24416" b="71146"/>
          <a:stretch/>
        </p:blipFill>
        <p:spPr>
          <a:xfrm>
            <a:off x="1930400" y="230188"/>
            <a:ext cx="8991600" cy="63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FF2F5-C509-4019-806E-016C79F29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8" t="31539" r="19708" b="57714"/>
          <a:stretch/>
        </p:blipFill>
        <p:spPr>
          <a:xfrm>
            <a:off x="1930400" y="863599"/>
            <a:ext cx="8991600" cy="962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8D33A-100B-4456-B234-F23351AC9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2489907" y="2252296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8AE0EE-3672-4B98-80CA-9234D1B6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607" y="2898792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lŪg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latin typeface="HP001 4 hàng" panose="020B0603050302020204" pitchFamily="34" charset="0"/>
              </a:rPr>
              <a:t>ΐ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ểng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latin typeface="HP001 4 hàng" panose="020B0603050302020204" pitchFamily="34" charset="0"/>
              </a:rPr>
              <a:t>Α</a:t>
            </a:r>
            <a:r>
              <a:rPr lang="en-US" altLang="en-US" sz="6300" b="1" dirty="0">
                <a:latin typeface="HP001 4 hàng" panose="020B0603050302020204" pitchFamily="34" charset="0"/>
              </a:rPr>
              <a:t>΄n ‗</a:t>
            </a:r>
            <a:r>
              <a:rPr lang="el-GR" altLang="en-US" sz="6300" b="1" dirty="0">
                <a:latin typeface="HP001 4 hàng" panose="020B0603050302020204" pitchFamily="34" charset="0"/>
              </a:rPr>
              <a:t>μ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ıc</a:t>
            </a:r>
            <a:r>
              <a:rPr lang="en-US" altLang="en-US" sz="6300" b="1" dirty="0">
                <a:latin typeface="HP001 4 hàng" panose="020B0603050302020204" pitchFamily="34" charset="0"/>
              </a:rPr>
              <a:t>,  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C82B8-2197-4416-A613-C221CC970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751" y="4115999"/>
            <a:ext cx="904916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200" b="1" dirty="0" err="1">
                <a:latin typeface="HP001 4 hàng" panose="020B0603050302020204" pitchFamily="34" charset="0"/>
              </a:rPr>
              <a:t>cổ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có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sǌ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vàng</a:t>
            </a:r>
            <a:r>
              <a:rPr lang="en-US" altLang="en-US" sz="6200" b="1" dirty="0">
                <a:latin typeface="HP001 4 hàng" panose="020B0603050302020204" pitchFamily="34" charset="0"/>
              </a:rPr>
              <a:t>.</a:t>
            </a:r>
            <a:endParaRPr lang="en-US" altLang="en-US" sz="6200" b="1" dirty="0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2D726DC-117B-450E-8F26-7DA82C9D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FCFA-73B0-4BE5-8F1C-277541B9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44EC2-3BAB-4F01-B443-EDB25B59C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96899-5181-4C46-890E-C600AA8B8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4" t="24653" r="26917" b="16148"/>
          <a:stretch/>
        </p:blipFill>
        <p:spPr>
          <a:xfrm>
            <a:off x="1727200" y="365125"/>
            <a:ext cx="8514080" cy="60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5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8FC2-2593-448C-8C6C-F3C112AC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237B6-63FD-49F9-BDDE-6DF08BD07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5"/>
          <a:stretch/>
        </p:blipFill>
        <p:spPr>
          <a:xfrm>
            <a:off x="0" y="-1"/>
            <a:ext cx="12192001" cy="685236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4A1E20-7FA2-4351-9581-5AB3D5B4F9E8}"/>
              </a:ext>
            </a:extLst>
          </p:cNvPr>
          <p:cNvSpPr/>
          <p:nvPr/>
        </p:nvSpPr>
        <p:spPr>
          <a:xfrm>
            <a:off x="2604680" y="1905000"/>
            <a:ext cx="7002046" cy="210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87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80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80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(tr. 155)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8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68DD-A6F2-49FD-ACB7-9EA8E95F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m nay toi làm dau bep 00_00_11-00_01_30">
            <a:hlinkClick r:id="" action="ppaction://media"/>
            <a:extLst>
              <a:ext uri="{FF2B5EF4-FFF2-40B4-BE49-F238E27FC236}">
                <a16:creationId xmlns:a16="http://schemas.microsoft.com/office/drawing/2014/main" id="{369B1EFE-A7E7-43A8-A1EA-202BAD9EA6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81840" cy="6852130"/>
          </a:xfrm>
        </p:spPr>
      </p:pic>
    </p:spTree>
    <p:extLst>
      <p:ext uri="{BB962C8B-B14F-4D97-AF65-F5344CB8AC3E}">
        <p14:creationId xmlns:p14="http://schemas.microsoft.com/office/powerpoint/2010/main" val="8529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EC9A4D-E656-4F40-A52A-945586BC78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33843" b="2375"/>
          <a:stretch/>
        </p:blipFill>
        <p:spPr>
          <a:xfrm>
            <a:off x="7877693" y="3697846"/>
            <a:ext cx="230035" cy="608478"/>
          </a:xfrm>
          <a:prstGeom prst="rect">
            <a:avLst/>
          </a:prstGeom>
        </p:spPr>
      </p:pic>
      <p:pic>
        <p:nvPicPr>
          <p:cNvPr id="6" name="Picture 5" descr="fe1747c4d7e277ba1ee4105e3bc7af1c.png">
            <a:extLst>
              <a:ext uri="{FF2B5EF4-FFF2-40B4-BE49-F238E27FC236}">
                <a16:creationId xmlns:a16="http://schemas.microsoft.com/office/drawing/2014/main" id="{710A50E3-FC13-4571-BB91-D3E2AC9FF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6679" y="3429000"/>
            <a:ext cx="641236" cy="694672"/>
          </a:xfrm>
          <a:prstGeom prst="rect">
            <a:avLst/>
          </a:prstGeom>
        </p:spPr>
      </p:pic>
      <p:pic>
        <p:nvPicPr>
          <p:cNvPr id="7" name="Picture 6" descr="f5c2a31645fd10a7bfb7180ae764b33e.png">
            <a:extLst>
              <a:ext uri="{FF2B5EF4-FFF2-40B4-BE49-F238E27FC236}">
                <a16:creationId xmlns:a16="http://schemas.microsoft.com/office/drawing/2014/main" id="{5054190F-B1B1-4C98-AA2D-B574A6FDD6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8621" y="3458260"/>
            <a:ext cx="669294" cy="517828"/>
          </a:xfrm>
          <a:prstGeom prst="rect">
            <a:avLst/>
          </a:prstGeom>
        </p:spPr>
      </p:pic>
      <p:pic>
        <p:nvPicPr>
          <p:cNvPr id="9" name="Picture 8" descr="bf30f7e2896d1260827521fda40d5ad6.png">
            <a:extLst>
              <a:ext uri="{FF2B5EF4-FFF2-40B4-BE49-F238E27FC236}">
                <a16:creationId xmlns:a16="http://schemas.microsoft.com/office/drawing/2014/main" id="{0F365A7C-2497-4E38-97FF-5959852965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0941" y="3429000"/>
            <a:ext cx="544653" cy="551291"/>
          </a:xfrm>
          <a:prstGeom prst="rect">
            <a:avLst/>
          </a:prstGeom>
        </p:spPr>
      </p:pic>
      <p:pic>
        <p:nvPicPr>
          <p:cNvPr id="8" name="Picture 7" descr="a0f932e5084a2d27268758dfe1be070a.png">
            <a:extLst>
              <a:ext uri="{FF2B5EF4-FFF2-40B4-BE49-F238E27FC236}">
                <a16:creationId xmlns:a16="http://schemas.microsoft.com/office/drawing/2014/main" id="{C5A85A6E-C8BF-4EC6-8E27-45AFF6CA945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18200" y="3516289"/>
            <a:ext cx="507394" cy="454117"/>
          </a:xfrm>
          <a:prstGeom prst="rect">
            <a:avLst/>
          </a:prstGeom>
        </p:spPr>
      </p:pic>
      <p:pic>
        <p:nvPicPr>
          <p:cNvPr id="10" name="Picture 9" descr="c5de90e1154b99c9c5351bef2fda6586.png">
            <a:extLst>
              <a:ext uri="{FF2B5EF4-FFF2-40B4-BE49-F238E27FC236}">
                <a16:creationId xmlns:a16="http://schemas.microsoft.com/office/drawing/2014/main" id="{0A456464-4E6C-431E-842C-22700E9D50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05" t="13417" r="61190" b="63704"/>
          <a:stretch/>
        </p:blipFill>
        <p:spPr>
          <a:xfrm>
            <a:off x="6990185" y="3369284"/>
            <a:ext cx="754224" cy="542152"/>
          </a:xfrm>
          <a:prstGeom prst="rect">
            <a:avLst/>
          </a:prstGeom>
        </p:spPr>
      </p:pic>
      <p:pic>
        <p:nvPicPr>
          <p:cNvPr id="11" name="Picture 10" descr="c5de90e1154b99c9c5351bef2fda6586.png">
            <a:extLst>
              <a:ext uri="{FF2B5EF4-FFF2-40B4-BE49-F238E27FC236}">
                <a16:creationId xmlns:a16="http://schemas.microsoft.com/office/drawing/2014/main" id="{3621A8A9-3D04-4F4F-8E7D-4FCB940167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7" t="35778" r="58747" b="62362"/>
          <a:stretch/>
        </p:blipFill>
        <p:spPr>
          <a:xfrm flipV="1">
            <a:off x="6990185" y="3911436"/>
            <a:ext cx="754224" cy="51318"/>
          </a:xfrm>
          <a:prstGeom prst="rect">
            <a:avLst/>
          </a:prstGeom>
        </p:spPr>
      </p:pic>
      <p:pic>
        <p:nvPicPr>
          <p:cNvPr id="16" name="Picture 15" descr="43b282e5574b9381f3f2c3655d492a4e.png">
            <a:hlinkClick r:id="rId10" action="ppaction://hlinksldjump"/>
            <a:extLst>
              <a:ext uri="{FF2B5EF4-FFF2-40B4-BE49-F238E27FC236}">
                <a16:creationId xmlns:a16="http://schemas.microsoft.com/office/drawing/2014/main" id="{EEBD6971-80F5-466B-AFEA-F9EDFD95D95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8240" y="508000"/>
            <a:ext cx="990600" cy="990600"/>
          </a:xfrm>
          <a:prstGeom prst="rect">
            <a:avLst/>
          </a:prstGeom>
        </p:spPr>
      </p:pic>
      <p:pic>
        <p:nvPicPr>
          <p:cNvPr id="17" name="Picture 16" descr="43b282e5574b9381f3f2c3655d492a4e.png">
            <a:hlinkClick r:id="rId12" action="ppaction://hlinksldjump"/>
            <a:extLst>
              <a:ext uri="{FF2B5EF4-FFF2-40B4-BE49-F238E27FC236}">
                <a16:creationId xmlns:a16="http://schemas.microsoft.com/office/drawing/2014/main" id="{C21662A1-E44B-4067-8A83-7FBE185A0F3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62480" y="508000"/>
            <a:ext cx="990600" cy="990600"/>
          </a:xfrm>
          <a:prstGeom prst="rect">
            <a:avLst/>
          </a:prstGeom>
        </p:spPr>
      </p:pic>
      <p:pic>
        <p:nvPicPr>
          <p:cNvPr id="18" name="Picture 17" descr="43b282e5574b9381f3f2c3655d492a4e.png">
            <a:hlinkClick r:id="rId13" action="ppaction://hlinksldjump"/>
            <a:extLst>
              <a:ext uri="{FF2B5EF4-FFF2-40B4-BE49-F238E27FC236}">
                <a16:creationId xmlns:a16="http://schemas.microsoft.com/office/drawing/2014/main" id="{94EEED5C-A5DA-40A3-9347-F00198D4610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36240" y="525780"/>
            <a:ext cx="990600" cy="990600"/>
          </a:xfrm>
          <a:prstGeom prst="rect">
            <a:avLst/>
          </a:prstGeom>
        </p:spPr>
      </p:pic>
      <p:pic>
        <p:nvPicPr>
          <p:cNvPr id="19" name="Picture 18" descr="43b282e5574b9381f3f2c3655d492a4e.png">
            <a:hlinkClick r:id="rId14" action="ppaction://hlinksldjump"/>
            <a:extLst>
              <a:ext uri="{FF2B5EF4-FFF2-40B4-BE49-F238E27FC236}">
                <a16:creationId xmlns:a16="http://schemas.microsoft.com/office/drawing/2014/main" id="{C671CF90-0E0A-4615-997C-A3A346E01C1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40480" y="525780"/>
            <a:ext cx="990600" cy="990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DCE05E-81C9-4BDB-949A-6C011F038B1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1313" r="5631" b="28890"/>
          <a:stretch/>
        </p:blipFill>
        <p:spPr>
          <a:xfrm>
            <a:off x="6328685" y="4225635"/>
            <a:ext cx="348488" cy="2493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ED330D-A3FA-4ECF-8021-F03D3A76E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33843" b="2375"/>
          <a:stretch/>
        </p:blipFill>
        <p:spPr>
          <a:xfrm>
            <a:off x="10690343" y="3676052"/>
            <a:ext cx="230035" cy="6084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02C2F7-87B0-460B-8DE3-9DE92EFB04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69" y="20551"/>
            <a:ext cx="1194177" cy="10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3685 -4.44444E-6 C 0.05351 -4.44444E-6 0.07396 0.02338 0.07396 0.0426 L 0.07396 0.0851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6797 1.85185E-6 C 0.0983 1.85185E-6 0.1362 0.02477 0.1362 0.04514 L 0.1362 0.09051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9961 3.7037E-6 C 0.14428 3.7037E-6 0.19935 0.02476 0.19935 0.04514 L 0.19935 0.0905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2617 -3.33333E-6 C 0.18268 -3.33333E-6 0.25247 0.02176 0.25247 0.03959 L 0.25247 0.0791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25E3-5DC2-4A88-8C5E-CCF6F2F1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726E-3012-4CD3-BB02-69420C4C3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110E4-38B7-4D06-99FE-D9E782A85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2" t="23409" r="22417" b="32740"/>
          <a:stretch/>
        </p:blipFill>
        <p:spPr>
          <a:xfrm>
            <a:off x="492760" y="802640"/>
            <a:ext cx="11206479" cy="52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EA77-68D1-469B-AF02-7DF9FF9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28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65FF41E-2091-4851-BC3E-E8C52A1B3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7EBF4-3840-4F5C-B5C2-AD6A905E3FDA}"/>
              </a:ext>
            </a:extLst>
          </p:cNvPr>
          <p:cNvSpPr txBox="1"/>
          <p:nvPr/>
        </p:nvSpPr>
        <p:spPr>
          <a:xfrm>
            <a:off x="747389" y="59029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39F44-9210-4A6E-ADB5-17DD02B38C40}"/>
              </a:ext>
            </a:extLst>
          </p:cNvPr>
          <p:cNvSpPr/>
          <p:nvPr/>
        </p:nvSpPr>
        <p:spPr>
          <a:xfrm>
            <a:off x="6852298" y="1421148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yÓng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F97D46-44D1-492C-8354-849CD5211554}"/>
              </a:ext>
            </a:extLst>
          </p:cNvPr>
          <p:cNvSpPr/>
          <p:nvPr/>
        </p:nvSpPr>
        <p:spPr>
          <a:xfrm>
            <a:off x="8121033" y="1421147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Ñp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l¾m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4BFF6C-79BB-4B6E-8613-C1889F0C4B90}"/>
              </a:ext>
            </a:extLst>
          </p:cNvPr>
          <p:cNvSpPr/>
          <p:nvPr/>
        </p:nvSpPr>
        <p:spPr>
          <a:xfrm>
            <a:off x="859466" y="2057106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en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biÕc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3E5D0D-274B-4D48-BE5D-EFA0D2A53A91}"/>
              </a:ext>
            </a:extLst>
          </p:cNvPr>
          <p:cNvSpPr/>
          <p:nvPr/>
        </p:nvSpPr>
        <p:spPr>
          <a:xfrm>
            <a:off x="5102533" y="2064571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säc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vµng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C34795-471B-4AC0-B5FE-6BEC1EA6536F}"/>
              </a:ext>
            </a:extLst>
          </p:cNvPr>
          <p:cNvSpPr/>
          <p:nvPr/>
        </p:nvSpPr>
        <p:spPr>
          <a:xfrm>
            <a:off x="650362" y="269879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khiÕn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19EAA-D4EB-46F0-9E68-5F129D738E9C}"/>
              </a:ext>
            </a:extLst>
          </p:cNvPr>
          <p:cNvSpPr/>
          <p:nvPr/>
        </p:nvSpPr>
        <p:spPr>
          <a:xfrm>
            <a:off x="3032843" y="398833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bªn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lång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B77023-7D08-42EE-813F-DE3564E35CE2}"/>
              </a:ext>
            </a:extLst>
          </p:cNvPr>
          <p:cNvSpPr/>
          <p:nvPr/>
        </p:nvSpPr>
        <p:spPr>
          <a:xfrm>
            <a:off x="2329421" y="462064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cÊt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tiÕng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6253-DDFA-4CFE-A5E5-1D192402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F0AF1F-C53B-4C4A-9188-6853EDF1B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30" y="377311"/>
            <a:ext cx="6074739" cy="5862124"/>
          </a:xfrm>
        </p:spPr>
      </p:pic>
    </p:spTree>
    <p:extLst>
      <p:ext uri="{BB962C8B-B14F-4D97-AF65-F5344CB8AC3E}">
        <p14:creationId xmlns:p14="http://schemas.microsoft.com/office/powerpoint/2010/main" val="2100171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AF55-896B-4A41-9CD5-44E3ECE4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CA8B71B-3AD0-480C-8E11-66F067CB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9189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3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539</Words>
  <Application>Microsoft Office PowerPoint</Application>
  <PresentationFormat>Widescreen</PresentationFormat>
  <Paragraphs>42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Khanh Dương</cp:lastModifiedBy>
  <cp:revision>26</cp:revision>
  <dcterms:created xsi:type="dcterms:W3CDTF">2020-02-01T09:59:13Z</dcterms:created>
  <dcterms:modified xsi:type="dcterms:W3CDTF">2020-08-14T15:34:09Z</dcterms:modified>
</cp:coreProperties>
</file>