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0"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2974905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Dark">
      <a:dk1>
        <a:srgbClr val="FEFFFE"/>
      </a:dk1>
      <a:lt1>
        <a:srgbClr val="303030"/>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5485</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2020-06-13T12:01:09Z</dcterms:modified>
</cp:coreProperties>
</file>