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80" r:id="rId2"/>
    <p:sldId id="384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1" r:id="rId14"/>
    <p:sldId id="272" r:id="rId15"/>
    <p:sldId id="273" r:id="rId16"/>
    <p:sldId id="371" r:id="rId17"/>
  </p:sldIdLst>
  <p:sldSz cx="24384000" cy="13716000"/>
  <p:notesSz cx="6858000" cy="9144000"/>
  <p:custDataLst>
    <p:tags r:id="rId20"/>
  </p:custDataLst>
  <p:defaultTextStyle>
    <a:defPPr>
      <a:defRPr lang="en-US"/>
    </a:defPPr>
    <a:lvl1pPr marL="0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FF"/>
    <a:srgbClr val="3333FF"/>
    <a:srgbClr val="FF0066"/>
    <a:srgbClr val="006600"/>
    <a:srgbClr val="008000"/>
    <a:srgbClr val="145F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44" autoAdjust="0"/>
    <p:restoredTop sz="94374" autoAdjust="0"/>
  </p:normalViewPr>
  <p:slideViewPr>
    <p:cSldViewPr>
      <p:cViewPr varScale="1">
        <p:scale>
          <a:sx n="43" d="100"/>
          <a:sy n="43" d="100"/>
        </p:scale>
        <p:origin x="78" y="66"/>
      </p:cViewPr>
      <p:guideLst>
        <p:guide orient="horz" pos="4320"/>
        <p:guide pos="7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2856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C6561C-0338-466B-9E24-811EA235734C}" type="doc">
      <dgm:prSet loTypeId="urn:microsoft.com/office/officeart/2005/8/layout/orgChart1" loCatId="hierarchy" qsTypeId="urn:microsoft.com/office/officeart/2005/8/quickstyle/simple5" qsCatId="simple" csTypeId="urn:microsoft.com/office/officeart/2005/8/colors/accent2_2" csCatId="accent2" phldr="1"/>
      <dgm:spPr/>
    </dgm:pt>
    <dgm:pt modelId="{C867DB67-3A8E-49C4-8696-20C018887E7E}">
      <dgm:prSet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chemeClr val="bg2"/>
        </a:solidFill>
        <a:ln/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3200" b="1" i="0" u="none" strike="noStrike" cap="none" normalizeH="0" baseline="0" dirty="0" err="1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Khảo</a:t>
          </a:r>
          <a:r>
            <a:rPr kumimoji="0" lang="en-US" sz="3200" b="1" i="0" u="none" strike="noStrike" cap="none" normalizeH="0" baseline="0" dirty="0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kumimoji="0" lang="en-US" sz="3200" b="1" i="0" u="none" strike="noStrike" cap="none" normalizeH="0" baseline="0" dirty="0" err="1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sát</a:t>
          </a:r>
          <a:r>
            <a:rPr kumimoji="0" lang="en-US" sz="3200" b="1" i="0" u="none" strike="noStrike" cap="none" normalizeH="0" baseline="0" dirty="0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kumimoji="0" lang="en-US" sz="3200" b="1" i="0" u="none" strike="noStrike" cap="none" normalizeH="0" baseline="0" dirty="0" err="1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kumimoji="0" lang="en-US" sz="3200" b="1" i="0" u="none" strike="noStrike" cap="none" normalizeH="0" baseline="0" dirty="0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kumimoji="0" lang="en-US" sz="3200" b="1" i="0" u="none" strike="noStrike" cap="none" normalizeH="0" baseline="0" dirty="0" err="1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vẽ</a:t>
          </a:r>
          <a:r>
            <a:rPr kumimoji="0" lang="en-US" sz="3200" b="1" i="0" u="none" strike="noStrike" cap="none" normalizeH="0" baseline="0" dirty="0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kumimoji="0" lang="en-US" sz="3200" b="1" i="0" u="none" strike="noStrike" cap="none" normalizeH="0" baseline="0" dirty="0" err="1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đồ</a:t>
          </a:r>
          <a:r>
            <a:rPr kumimoji="0" lang="en-US" sz="3200" b="1" i="0" u="none" strike="noStrike" cap="none" normalizeH="0" baseline="0" dirty="0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kumimoji="0" lang="en-US" sz="3200" b="1" i="0" u="none" strike="noStrike" cap="none" normalizeH="0" baseline="0" dirty="0" err="1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thị</a:t>
          </a:r>
          <a:r>
            <a:rPr kumimoji="0" lang="en-US" sz="3200" b="1" i="0" u="none" strike="noStrike" cap="none" normalizeH="0" baseline="0" dirty="0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kumimoji="0" lang="en-US" sz="3200" b="1" i="0" u="none" strike="noStrike" cap="none" normalizeH="0" baseline="0" dirty="0" err="1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hàm</a:t>
          </a:r>
          <a:r>
            <a:rPr kumimoji="0" lang="en-US" sz="3200" b="1" i="0" u="none" strike="noStrike" cap="none" normalizeH="0" baseline="0" dirty="0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kumimoji="0" lang="en-US" sz="3200" b="1" i="0" u="none" strike="noStrike" cap="none" normalizeH="0" baseline="0" dirty="0" err="1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số</a:t>
          </a:r>
          <a:r>
            <a:rPr kumimoji="0" lang="en-US" sz="3200" b="1" i="0" u="none" strike="noStrike" cap="none" normalizeH="0" baseline="0" dirty="0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gm:t>
    </dgm:pt>
    <dgm:pt modelId="{0FC67BED-87B9-42E2-BACF-DB6ED80ED1F7}" type="parTrans" cxnId="{55E94513-AF96-486D-95E7-20FF960EEA7D}">
      <dgm:prSet/>
      <dgm:spPr/>
      <dgm:t>
        <a:bodyPr/>
        <a:lstStyle/>
        <a:p>
          <a:endParaRPr lang="en-US"/>
        </a:p>
      </dgm:t>
    </dgm:pt>
    <dgm:pt modelId="{45342948-3244-463B-9711-E7B15DCB8C83}" type="sibTrans" cxnId="{55E94513-AF96-486D-95E7-20FF960EEA7D}">
      <dgm:prSet/>
      <dgm:spPr/>
      <dgm:t>
        <a:bodyPr/>
        <a:lstStyle/>
        <a:p>
          <a:endParaRPr lang="en-US"/>
        </a:p>
      </dgm:t>
    </dgm:pt>
    <dgm:pt modelId="{619ED086-53F6-4806-859F-C62E023AC1A9}">
      <dgm:prSet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>
        <a:solidFill>
          <a:srgbClr val="FFFF00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800" b="1" i="0" u="none" strike="noStrike" cap="none" normalizeH="0" baseline="0" dirty="0" err="1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Hàm</a:t>
          </a:r>
          <a:r>
            <a:rPr kumimoji="0" lang="en-US" sz="2800" b="1" i="0" u="none" strike="noStrike" cap="none" normalizeH="0" baseline="0" dirty="0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kumimoji="0" lang="en-US" sz="2800" b="1" i="0" u="none" strike="noStrike" cap="none" normalizeH="0" baseline="0" dirty="0" err="1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phân</a:t>
          </a:r>
          <a:r>
            <a:rPr kumimoji="0" lang="en-US" sz="2800" b="1" i="0" u="none" strike="noStrike" cap="none" normalizeH="0" baseline="0" dirty="0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kumimoji="0" lang="en-US" sz="2800" b="1" i="0" u="none" strike="noStrike" cap="none" normalizeH="0" baseline="0" dirty="0" err="1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thức</a:t>
          </a:r>
          <a:r>
            <a:rPr kumimoji="0" lang="en-US" sz="2800" b="1" i="0" u="none" strike="noStrike" cap="none" normalizeH="0" baseline="0" dirty="0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kumimoji="0" lang="en-US" sz="2800" b="1" i="0" u="none" strike="noStrike" cap="none" normalizeH="0" baseline="0" dirty="0" err="1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hữu</a:t>
          </a:r>
          <a:r>
            <a:rPr kumimoji="0" lang="en-US" sz="2800" b="1" i="0" u="none" strike="noStrike" cap="none" normalizeH="0" baseline="0" dirty="0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kumimoji="0" lang="en-US" sz="2800" b="1" i="0" u="none" strike="noStrike" cap="none" normalizeH="0" baseline="0" dirty="0" err="1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tỉ</a:t>
          </a:r>
          <a:endParaRPr kumimoji="0" lang="en-US" sz="2800" b="1" i="0" u="none" strike="noStrike" cap="none" normalizeH="0" baseline="0" dirty="0">
            <a:ln/>
            <a:solidFill>
              <a:srgbClr val="FF000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58496F-6964-4F63-88B3-EB8C243ECC73}" type="parTrans" cxnId="{06C7B147-4A9D-4E19-A199-7981BAC95276}">
      <dgm:prSet/>
      <dgm:spPr/>
      <dgm:t>
        <a:bodyPr/>
        <a:lstStyle/>
        <a:p>
          <a:endParaRPr lang="en-US"/>
        </a:p>
      </dgm:t>
    </dgm:pt>
    <dgm:pt modelId="{1B5F7C17-D4BA-489A-86BC-AAC0F06F9956}" type="sibTrans" cxnId="{06C7B147-4A9D-4E19-A199-7981BAC95276}">
      <dgm:prSet/>
      <dgm:spPr/>
      <dgm:t>
        <a:bodyPr/>
        <a:lstStyle/>
        <a:p>
          <a:endParaRPr lang="en-US"/>
        </a:p>
      </dgm:t>
    </dgm:pt>
    <dgm:pt modelId="{847AAC85-CB76-4C05-A905-16EA23A291C0}">
      <dgm:prSet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>
        <a:solidFill>
          <a:srgbClr val="FFFF00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800" b="1" i="0" u="none" strike="noStrike" cap="none" normalizeH="0" baseline="0" dirty="0" err="1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Hàm</a:t>
          </a:r>
          <a:r>
            <a:rPr kumimoji="0" lang="en-US" sz="2800" b="1" i="0" u="none" strike="noStrike" cap="none" normalizeH="0" baseline="0" dirty="0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kumimoji="0" lang="en-US" sz="2800" b="1" i="0" u="none" strike="noStrike" cap="none" normalizeH="0" baseline="0" dirty="0" err="1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đa</a:t>
          </a:r>
          <a:r>
            <a:rPr kumimoji="0" lang="en-US" sz="2800" b="1" i="0" u="none" strike="noStrike" cap="none" normalizeH="0" baseline="0" dirty="0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kumimoji="0" lang="en-US" sz="2800" b="1" i="0" u="none" strike="noStrike" cap="none" normalizeH="0" baseline="0" dirty="0" err="1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thức</a:t>
          </a:r>
          <a:endParaRPr kumimoji="0" lang="en-US" sz="2800" b="1" i="0" u="none" strike="noStrike" cap="none" normalizeH="0" baseline="0" dirty="0">
            <a:ln/>
            <a:solidFill>
              <a:srgbClr val="FF000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BD8F22-0AED-4E63-847C-B9D9D1A1D816}" type="sibTrans" cxnId="{5C0FB3A5-8EC3-4134-857E-62841AF7E2C4}">
      <dgm:prSet/>
      <dgm:spPr/>
      <dgm:t>
        <a:bodyPr/>
        <a:lstStyle/>
        <a:p>
          <a:endParaRPr lang="en-US"/>
        </a:p>
      </dgm:t>
    </dgm:pt>
    <dgm:pt modelId="{A88E8D13-CC11-4E26-9517-70FD38834F3A}" type="parTrans" cxnId="{5C0FB3A5-8EC3-4134-857E-62841AF7E2C4}">
      <dgm:prSet/>
      <dgm:spPr/>
      <dgm:t>
        <a:bodyPr/>
        <a:lstStyle/>
        <a:p>
          <a:endParaRPr lang="en-US"/>
        </a:p>
      </dgm:t>
    </dgm:pt>
    <dgm:pt modelId="{64D2FF89-CCA3-41C1-90F8-29794C92D849}" type="pres">
      <dgm:prSet presAssocID="{6DC6561C-0338-466B-9E24-811EA235734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0D0E0D7-5BA8-4530-B3C3-EDEBC4FD8185}" type="pres">
      <dgm:prSet presAssocID="{C867DB67-3A8E-49C4-8696-20C018887E7E}" presName="hierRoot1" presStyleCnt="0">
        <dgm:presLayoutVars>
          <dgm:hierBranch/>
        </dgm:presLayoutVars>
      </dgm:prSet>
      <dgm:spPr/>
    </dgm:pt>
    <dgm:pt modelId="{6996D94F-B074-4AC7-A59F-134654F09FC7}" type="pres">
      <dgm:prSet presAssocID="{C867DB67-3A8E-49C4-8696-20C018887E7E}" presName="rootComposite1" presStyleCnt="0"/>
      <dgm:spPr/>
    </dgm:pt>
    <dgm:pt modelId="{04F51397-2794-4756-988B-E5E4E305C644}" type="pres">
      <dgm:prSet presAssocID="{C867DB67-3A8E-49C4-8696-20C018887E7E}" presName="rootText1" presStyleLbl="node0" presStyleIdx="0" presStyleCnt="1" custScaleX="144712" custScaleY="19984" custLinFactNeighborX="1233" custLinFactNeighborY="28329">
        <dgm:presLayoutVars>
          <dgm:chPref val="3"/>
        </dgm:presLayoutVars>
      </dgm:prSet>
      <dgm:spPr/>
    </dgm:pt>
    <dgm:pt modelId="{28C1CD24-5856-4EA7-8D28-8C80742907A2}" type="pres">
      <dgm:prSet presAssocID="{C867DB67-3A8E-49C4-8696-20C018887E7E}" presName="rootConnector1" presStyleLbl="node1" presStyleIdx="0" presStyleCnt="0"/>
      <dgm:spPr/>
    </dgm:pt>
    <dgm:pt modelId="{E3D954D0-7B5B-42B5-BE09-A91534D02D56}" type="pres">
      <dgm:prSet presAssocID="{C867DB67-3A8E-49C4-8696-20C018887E7E}" presName="hierChild2" presStyleCnt="0"/>
      <dgm:spPr/>
    </dgm:pt>
    <dgm:pt modelId="{5164CC2C-E5BC-4A0E-A3F4-02B39E4BBAE5}" type="pres">
      <dgm:prSet presAssocID="{A88E8D13-CC11-4E26-9517-70FD38834F3A}" presName="Name35" presStyleLbl="parChTrans1D2" presStyleIdx="0" presStyleCnt="2"/>
      <dgm:spPr/>
    </dgm:pt>
    <dgm:pt modelId="{3624D28D-CD91-43FF-9EF5-30212283473E}" type="pres">
      <dgm:prSet presAssocID="{847AAC85-CB76-4C05-A905-16EA23A291C0}" presName="hierRoot2" presStyleCnt="0">
        <dgm:presLayoutVars>
          <dgm:hierBranch/>
        </dgm:presLayoutVars>
      </dgm:prSet>
      <dgm:spPr/>
    </dgm:pt>
    <dgm:pt modelId="{D88DD15E-E4C9-430F-B237-1E2B4567EC57}" type="pres">
      <dgm:prSet presAssocID="{847AAC85-CB76-4C05-A905-16EA23A291C0}" presName="rootComposite" presStyleCnt="0"/>
      <dgm:spPr/>
    </dgm:pt>
    <dgm:pt modelId="{292F4793-83BF-42DD-B444-DA635B186844}" type="pres">
      <dgm:prSet presAssocID="{847AAC85-CB76-4C05-A905-16EA23A291C0}" presName="rootText" presStyleLbl="node2" presStyleIdx="0" presStyleCnt="2" custScaleX="67019" custScaleY="19170" custLinFactNeighborX="-679" custLinFactNeighborY="-30">
        <dgm:presLayoutVars>
          <dgm:chPref val="3"/>
        </dgm:presLayoutVars>
      </dgm:prSet>
      <dgm:spPr/>
    </dgm:pt>
    <dgm:pt modelId="{A736C063-F300-4F0A-ADC7-BB83F7BE8169}" type="pres">
      <dgm:prSet presAssocID="{847AAC85-CB76-4C05-A905-16EA23A291C0}" presName="rootConnector" presStyleLbl="node2" presStyleIdx="0" presStyleCnt="2"/>
      <dgm:spPr/>
    </dgm:pt>
    <dgm:pt modelId="{B6B1AE3E-765E-42E3-B441-C7D9B14A1A4A}" type="pres">
      <dgm:prSet presAssocID="{847AAC85-CB76-4C05-A905-16EA23A291C0}" presName="hierChild4" presStyleCnt="0"/>
      <dgm:spPr/>
    </dgm:pt>
    <dgm:pt modelId="{BBEEC700-1EE4-4242-AE86-CD2F0C257732}" type="pres">
      <dgm:prSet presAssocID="{847AAC85-CB76-4C05-A905-16EA23A291C0}" presName="hierChild5" presStyleCnt="0"/>
      <dgm:spPr/>
    </dgm:pt>
    <dgm:pt modelId="{8D38FA93-AED2-4CAC-BB58-40C363D19423}" type="pres">
      <dgm:prSet presAssocID="{B558496F-6964-4F63-88B3-EB8C243ECC73}" presName="Name35" presStyleLbl="parChTrans1D2" presStyleIdx="1" presStyleCnt="2"/>
      <dgm:spPr/>
    </dgm:pt>
    <dgm:pt modelId="{2A10138E-5AD9-41F6-B325-92BB1CDB26D4}" type="pres">
      <dgm:prSet presAssocID="{619ED086-53F6-4806-859F-C62E023AC1A9}" presName="hierRoot2" presStyleCnt="0">
        <dgm:presLayoutVars>
          <dgm:hierBranch/>
        </dgm:presLayoutVars>
      </dgm:prSet>
      <dgm:spPr/>
    </dgm:pt>
    <dgm:pt modelId="{D8A1C35E-22FD-4615-84EC-76E94457CFE1}" type="pres">
      <dgm:prSet presAssocID="{619ED086-53F6-4806-859F-C62E023AC1A9}" presName="rootComposite" presStyleCnt="0"/>
      <dgm:spPr/>
    </dgm:pt>
    <dgm:pt modelId="{5B49FFAE-1EA8-4AF6-B4DB-2935C27F4B7E}" type="pres">
      <dgm:prSet presAssocID="{619ED086-53F6-4806-859F-C62E023AC1A9}" presName="rootText" presStyleLbl="node2" presStyleIdx="1" presStyleCnt="2" custScaleX="90663" custScaleY="18608" custLinFactNeighborX="43934" custLinFactNeighborY="249">
        <dgm:presLayoutVars>
          <dgm:chPref val="3"/>
        </dgm:presLayoutVars>
      </dgm:prSet>
      <dgm:spPr/>
    </dgm:pt>
    <dgm:pt modelId="{D712DE84-C390-447D-957A-1E3980953304}" type="pres">
      <dgm:prSet presAssocID="{619ED086-53F6-4806-859F-C62E023AC1A9}" presName="rootConnector" presStyleLbl="node2" presStyleIdx="1" presStyleCnt="2"/>
      <dgm:spPr/>
    </dgm:pt>
    <dgm:pt modelId="{A32D4DCA-96C9-4794-BE2C-11022DEEB8BC}" type="pres">
      <dgm:prSet presAssocID="{619ED086-53F6-4806-859F-C62E023AC1A9}" presName="hierChild4" presStyleCnt="0"/>
      <dgm:spPr/>
    </dgm:pt>
    <dgm:pt modelId="{CF6737B6-7759-4097-90F7-602BB53FF779}" type="pres">
      <dgm:prSet presAssocID="{619ED086-53F6-4806-859F-C62E023AC1A9}" presName="hierChild5" presStyleCnt="0"/>
      <dgm:spPr/>
    </dgm:pt>
    <dgm:pt modelId="{AB5A7C76-CDF9-4EBD-B13A-439B4D4F761E}" type="pres">
      <dgm:prSet presAssocID="{C867DB67-3A8E-49C4-8696-20C018887E7E}" presName="hierChild3" presStyleCnt="0"/>
      <dgm:spPr/>
    </dgm:pt>
  </dgm:ptLst>
  <dgm:cxnLst>
    <dgm:cxn modelId="{55E94513-AF96-486D-95E7-20FF960EEA7D}" srcId="{6DC6561C-0338-466B-9E24-811EA235734C}" destId="{C867DB67-3A8E-49C4-8696-20C018887E7E}" srcOrd="0" destOrd="0" parTransId="{0FC67BED-87B9-42E2-BACF-DB6ED80ED1F7}" sibTransId="{45342948-3244-463B-9711-E7B15DCB8C83}"/>
    <dgm:cxn modelId="{F5EEB718-B75F-42E5-BE4F-E5AD214593B0}" type="presOf" srcId="{C867DB67-3A8E-49C4-8696-20C018887E7E}" destId="{28C1CD24-5856-4EA7-8D28-8C80742907A2}" srcOrd="1" destOrd="0" presId="urn:microsoft.com/office/officeart/2005/8/layout/orgChart1"/>
    <dgm:cxn modelId="{2F7B321F-FB01-4F67-8B0D-2C1554957BD3}" type="presOf" srcId="{C867DB67-3A8E-49C4-8696-20C018887E7E}" destId="{04F51397-2794-4756-988B-E5E4E305C644}" srcOrd="0" destOrd="0" presId="urn:microsoft.com/office/officeart/2005/8/layout/orgChart1"/>
    <dgm:cxn modelId="{FC32BA40-4DF4-4AC4-916A-B877189677EE}" type="presOf" srcId="{619ED086-53F6-4806-859F-C62E023AC1A9}" destId="{D712DE84-C390-447D-957A-1E3980953304}" srcOrd="1" destOrd="0" presId="urn:microsoft.com/office/officeart/2005/8/layout/orgChart1"/>
    <dgm:cxn modelId="{06C7B147-4A9D-4E19-A199-7981BAC95276}" srcId="{C867DB67-3A8E-49C4-8696-20C018887E7E}" destId="{619ED086-53F6-4806-859F-C62E023AC1A9}" srcOrd="1" destOrd="0" parTransId="{B558496F-6964-4F63-88B3-EB8C243ECC73}" sibTransId="{1B5F7C17-D4BA-489A-86BC-AAC0F06F9956}"/>
    <dgm:cxn modelId="{4473614B-B42C-45AB-9BEC-0CDB6C829A24}" type="presOf" srcId="{847AAC85-CB76-4C05-A905-16EA23A291C0}" destId="{292F4793-83BF-42DD-B444-DA635B186844}" srcOrd="0" destOrd="0" presId="urn:microsoft.com/office/officeart/2005/8/layout/orgChart1"/>
    <dgm:cxn modelId="{1CB32984-B80C-433A-8E87-40358035C6F0}" type="presOf" srcId="{B558496F-6964-4F63-88B3-EB8C243ECC73}" destId="{8D38FA93-AED2-4CAC-BB58-40C363D19423}" srcOrd="0" destOrd="0" presId="urn:microsoft.com/office/officeart/2005/8/layout/orgChart1"/>
    <dgm:cxn modelId="{F138A497-A720-4745-B250-8368169ECAB7}" type="presOf" srcId="{6DC6561C-0338-466B-9E24-811EA235734C}" destId="{64D2FF89-CCA3-41C1-90F8-29794C92D849}" srcOrd="0" destOrd="0" presId="urn:microsoft.com/office/officeart/2005/8/layout/orgChart1"/>
    <dgm:cxn modelId="{5C0FB3A5-8EC3-4134-857E-62841AF7E2C4}" srcId="{C867DB67-3A8E-49C4-8696-20C018887E7E}" destId="{847AAC85-CB76-4C05-A905-16EA23A291C0}" srcOrd="0" destOrd="0" parTransId="{A88E8D13-CC11-4E26-9517-70FD38834F3A}" sibTransId="{9EBD8F22-0AED-4E63-847C-B9D9D1A1D816}"/>
    <dgm:cxn modelId="{70944BC4-D9F1-48E4-B008-6E396C81065B}" type="presOf" srcId="{A88E8D13-CC11-4E26-9517-70FD38834F3A}" destId="{5164CC2C-E5BC-4A0E-A3F4-02B39E4BBAE5}" srcOrd="0" destOrd="0" presId="urn:microsoft.com/office/officeart/2005/8/layout/orgChart1"/>
    <dgm:cxn modelId="{FFBBA4E9-8FA5-4E85-8852-96F24D075CE5}" type="presOf" srcId="{847AAC85-CB76-4C05-A905-16EA23A291C0}" destId="{A736C063-F300-4F0A-ADC7-BB83F7BE8169}" srcOrd="1" destOrd="0" presId="urn:microsoft.com/office/officeart/2005/8/layout/orgChart1"/>
    <dgm:cxn modelId="{EAE86AF6-B938-4DE6-9762-E3D22890E378}" type="presOf" srcId="{619ED086-53F6-4806-859F-C62E023AC1A9}" destId="{5B49FFAE-1EA8-4AF6-B4DB-2935C27F4B7E}" srcOrd="0" destOrd="0" presId="urn:microsoft.com/office/officeart/2005/8/layout/orgChart1"/>
    <dgm:cxn modelId="{FE3E97A6-DDBE-4676-AAE2-F2815228DA5B}" type="presParOf" srcId="{64D2FF89-CCA3-41C1-90F8-29794C92D849}" destId="{40D0E0D7-5BA8-4530-B3C3-EDEBC4FD8185}" srcOrd="0" destOrd="0" presId="urn:microsoft.com/office/officeart/2005/8/layout/orgChart1"/>
    <dgm:cxn modelId="{306E37A7-8A30-488D-B01A-16F438BBCCFF}" type="presParOf" srcId="{40D0E0D7-5BA8-4530-B3C3-EDEBC4FD8185}" destId="{6996D94F-B074-4AC7-A59F-134654F09FC7}" srcOrd="0" destOrd="0" presId="urn:microsoft.com/office/officeart/2005/8/layout/orgChart1"/>
    <dgm:cxn modelId="{A43C772E-6388-496F-9852-A124D81A15F7}" type="presParOf" srcId="{6996D94F-B074-4AC7-A59F-134654F09FC7}" destId="{04F51397-2794-4756-988B-E5E4E305C644}" srcOrd="0" destOrd="0" presId="urn:microsoft.com/office/officeart/2005/8/layout/orgChart1"/>
    <dgm:cxn modelId="{632D53C0-1F02-4D42-9C6D-7A69BFE8C6E5}" type="presParOf" srcId="{6996D94F-B074-4AC7-A59F-134654F09FC7}" destId="{28C1CD24-5856-4EA7-8D28-8C80742907A2}" srcOrd="1" destOrd="0" presId="urn:microsoft.com/office/officeart/2005/8/layout/orgChart1"/>
    <dgm:cxn modelId="{B72DF6C1-AE5E-4DB9-A57B-FF3E6B118865}" type="presParOf" srcId="{40D0E0D7-5BA8-4530-B3C3-EDEBC4FD8185}" destId="{E3D954D0-7B5B-42B5-BE09-A91534D02D56}" srcOrd="1" destOrd="0" presId="urn:microsoft.com/office/officeart/2005/8/layout/orgChart1"/>
    <dgm:cxn modelId="{4BFDE634-AB05-4B99-9461-C3803DA1E0A1}" type="presParOf" srcId="{E3D954D0-7B5B-42B5-BE09-A91534D02D56}" destId="{5164CC2C-E5BC-4A0E-A3F4-02B39E4BBAE5}" srcOrd="0" destOrd="0" presId="urn:microsoft.com/office/officeart/2005/8/layout/orgChart1"/>
    <dgm:cxn modelId="{03D7A7BA-4124-4CEA-A330-90D4F7471565}" type="presParOf" srcId="{E3D954D0-7B5B-42B5-BE09-A91534D02D56}" destId="{3624D28D-CD91-43FF-9EF5-30212283473E}" srcOrd="1" destOrd="0" presId="urn:microsoft.com/office/officeart/2005/8/layout/orgChart1"/>
    <dgm:cxn modelId="{BD6633D1-0B07-477B-8563-43BDA96A47FC}" type="presParOf" srcId="{3624D28D-CD91-43FF-9EF5-30212283473E}" destId="{D88DD15E-E4C9-430F-B237-1E2B4567EC57}" srcOrd="0" destOrd="0" presId="urn:microsoft.com/office/officeart/2005/8/layout/orgChart1"/>
    <dgm:cxn modelId="{339CC782-2874-4B25-9215-9C925C9D0B0B}" type="presParOf" srcId="{D88DD15E-E4C9-430F-B237-1E2B4567EC57}" destId="{292F4793-83BF-42DD-B444-DA635B186844}" srcOrd="0" destOrd="0" presId="urn:microsoft.com/office/officeart/2005/8/layout/orgChart1"/>
    <dgm:cxn modelId="{23DE7328-8FE6-4685-BDB1-61AB88E3A4D6}" type="presParOf" srcId="{D88DD15E-E4C9-430F-B237-1E2B4567EC57}" destId="{A736C063-F300-4F0A-ADC7-BB83F7BE8169}" srcOrd="1" destOrd="0" presId="urn:microsoft.com/office/officeart/2005/8/layout/orgChart1"/>
    <dgm:cxn modelId="{5DA79B75-199D-45EC-94AB-E2D8638E0963}" type="presParOf" srcId="{3624D28D-CD91-43FF-9EF5-30212283473E}" destId="{B6B1AE3E-765E-42E3-B441-C7D9B14A1A4A}" srcOrd="1" destOrd="0" presId="urn:microsoft.com/office/officeart/2005/8/layout/orgChart1"/>
    <dgm:cxn modelId="{EA5BA68E-2679-486E-9246-E8EC0970215C}" type="presParOf" srcId="{3624D28D-CD91-43FF-9EF5-30212283473E}" destId="{BBEEC700-1EE4-4242-AE86-CD2F0C257732}" srcOrd="2" destOrd="0" presId="urn:microsoft.com/office/officeart/2005/8/layout/orgChart1"/>
    <dgm:cxn modelId="{CCA67A6A-E1F6-4D3C-9236-C5596A0AB8A3}" type="presParOf" srcId="{E3D954D0-7B5B-42B5-BE09-A91534D02D56}" destId="{8D38FA93-AED2-4CAC-BB58-40C363D19423}" srcOrd="2" destOrd="0" presId="urn:microsoft.com/office/officeart/2005/8/layout/orgChart1"/>
    <dgm:cxn modelId="{4C67DB89-1B86-442D-95FD-23E50391749B}" type="presParOf" srcId="{E3D954D0-7B5B-42B5-BE09-A91534D02D56}" destId="{2A10138E-5AD9-41F6-B325-92BB1CDB26D4}" srcOrd="3" destOrd="0" presId="urn:microsoft.com/office/officeart/2005/8/layout/orgChart1"/>
    <dgm:cxn modelId="{BB0338C5-0BC1-429D-A362-E458C8DC9DC2}" type="presParOf" srcId="{2A10138E-5AD9-41F6-B325-92BB1CDB26D4}" destId="{D8A1C35E-22FD-4615-84EC-76E94457CFE1}" srcOrd="0" destOrd="0" presId="urn:microsoft.com/office/officeart/2005/8/layout/orgChart1"/>
    <dgm:cxn modelId="{A0AFBA38-DC20-4B6A-B37C-2057F6EA890B}" type="presParOf" srcId="{D8A1C35E-22FD-4615-84EC-76E94457CFE1}" destId="{5B49FFAE-1EA8-4AF6-B4DB-2935C27F4B7E}" srcOrd="0" destOrd="0" presId="urn:microsoft.com/office/officeart/2005/8/layout/orgChart1"/>
    <dgm:cxn modelId="{A39279EF-3D7F-4A8B-A256-41A2C2C5C09F}" type="presParOf" srcId="{D8A1C35E-22FD-4615-84EC-76E94457CFE1}" destId="{D712DE84-C390-447D-957A-1E3980953304}" srcOrd="1" destOrd="0" presId="urn:microsoft.com/office/officeart/2005/8/layout/orgChart1"/>
    <dgm:cxn modelId="{C92C7557-32E3-4964-872A-4B077BE772C3}" type="presParOf" srcId="{2A10138E-5AD9-41F6-B325-92BB1CDB26D4}" destId="{A32D4DCA-96C9-4794-BE2C-11022DEEB8BC}" srcOrd="1" destOrd="0" presId="urn:microsoft.com/office/officeart/2005/8/layout/orgChart1"/>
    <dgm:cxn modelId="{03CCAE53-8820-482E-99F4-22E2538BA1A4}" type="presParOf" srcId="{2A10138E-5AD9-41F6-B325-92BB1CDB26D4}" destId="{CF6737B6-7759-4097-90F7-602BB53FF779}" srcOrd="2" destOrd="0" presId="urn:microsoft.com/office/officeart/2005/8/layout/orgChart1"/>
    <dgm:cxn modelId="{2B5DC563-9FB6-4F4B-8C2B-AAC11AE18082}" type="presParOf" srcId="{40D0E0D7-5BA8-4530-B3C3-EDEBC4FD8185}" destId="{AB5A7C76-CDF9-4EBD-B13A-439B4D4F761E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38FA93-AED2-4CAC-BB58-40C363D19423}">
      <dsp:nvSpPr>
        <dsp:cNvPr id="0" name=""/>
        <dsp:cNvSpPr/>
      </dsp:nvSpPr>
      <dsp:spPr>
        <a:xfrm>
          <a:off x="10882253" y="3550511"/>
          <a:ext cx="5145280" cy="8353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145280" y="0"/>
              </a:lnTo>
              <a:lnTo>
                <a:pt x="5145280" y="835385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64CC2C-E5BC-4A0E-A3F4-02B39E4BBAE5}">
      <dsp:nvSpPr>
        <dsp:cNvPr id="0" name=""/>
        <dsp:cNvSpPr/>
      </dsp:nvSpPr>
      <dsp:spPr>
        <a:xfrm>
          <a:off x="4022032" y="3550511"/>
          <a:ext cx="6860220" cy="818641"/>
        </a:xfrm>
        <a:custGeom>
          <a:avLst/>
          <a:gdLst/>
          <a:ahLst/>
          <a:cxnLst/>
          <a:rect l="0" t="0" r="0" b="0"/>
          <a:pathLst>
            <a:path>
              <a:moveTo>
                <a:pt x="6860220" y="0"/>
              </a:moveTo>
              <a:lnTo>
                <a:pt x="0" y="0"/>
              </a:lnTo>
              <a:lnTo>
                <a:pt x="0" y="818641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F51397-2794-4756-988B-E5E4E305C644}">
      <dsp:nvSpPr>
        <dsp:cNvPr id="0" name=""/>
        <dsp:cNvSpPr/>
      </dsp:nvSpPr>
      <dsp:spPr>
        <a:xfrm>
          <a:off x="2197605" y="2351204"/>
          <a:ext cx="17369296" cy="1199306"/>
        </a:xfrm>
        <a:prstGeom prst="rect">
          <a:avLst/>
        </a:prstGeom>
        <a:solidFill>
          <a:schemeClr val="bg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3200" b="1" i="0" u="none" strike="noStrike" kern="1200" cap="none" normalizeH="0" baseline="0" dirty="0" err="1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Khảo</a:t>
          </a:r>
          <a:r>
            <a:rPr kumimoji="0" lang="en-US" sz="3200" b="1" i="0" u="none" strike="noStrike" kern="1200" cap="none" normalizeH="0" baseline="0" dirty="0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kumimoji="0" lang="en-US" sz="3200" b="1" i="0" u="none" strike="noStrike" kern="1200" cap="none" normalizeH="0" baseline="0" dirty="0" err="1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sát</a:t>
          </a:r>
          <a:r>
            <a:rPr kumimoji="0" lang="en-US" sz="3200" b="1" i="0" u="none" strike="noStrike" kern="1200" cap="none" normalizeH="0" baseline="0" dirty="0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kumimoji="0" lang="en-US" sz="3200" b="1" i="0" u="none" strike="noStrike" kern="1200" cap="none" normalizeH="0" baseline="0" dirty="0" err="1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kumimoji="0" lang="en-US" sz="3200" b="1" i="0" u="none" strike="noStrike" kern="1200" cap="none" normalizeH="0" baseline="0" dirty="0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kumimoji="0" lang="en-US" sz="3200" b="1" i="0" u="none" strike="noStrike" kern="1200" cap="none" normalizeH="0" baseline="0" dirty="0" err="1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vẽ</a:t>
          </a:r>
          <a:r>
            <a:rPr kumimoji="0" lang="en-US" sz="3200" b="1" i="0" u="none" strike="noStrike" kern="1200" cap="none" normalizeH="0" baseline="0" dirty="0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kumimoji="0" lang="en-US" sz="3200" b="1" i="0" u="none" strike="noStrike" kern="1200" cap="none" normalizeH="0" baseline="0" dirty="0" err="1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đồ</a:t>
          </a:r>
          <a:r>
            <a:rPr kumimoji="0" lang="en-US" sz="3200" b="1" i="0" u="none" strike="noStrike" kern="1200" cap="none" normalizeH="0" baseline="0" dirty="0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kumimoji="0" lang="en-US" sz="3200" b="1" i="0" u="none" strike="noStrike" kern="1200" cap="none" normalizeH="0" baseline="0" dirty="0" err="1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thị</a:t>
          </a:r>
          <a:r>
            <a:rPr kumimoji="0" lang="en-US" sz="3200" b="1" i="0" u="none" strike="noStrike" kern="1200" cap="none" normalizeH="0" baseline="0" dirty="0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kumimoji="0" lang="en-US" sz="3200" b="1" i="0" u="none" strike="noStrike" kern="1200" cap="none" normalizeH="0" baseline="0" dirty="0" err="1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hàm</a:t>
          </a:r>
          <a:r>
            <a:rPr kumimoji="0" lang="en-US" sz="3200" b="1" i="0" u="none" strike="noStrike" kern="1200" cap="none" normalizeH="0" baseline="0" dirty="0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kumimoji="0" lang="en-US" sz="3200" b="1" i="0" u="none" strike="noStrike" kern="1200" cap="none" normalizeH="0" baseline="0" dirty="0" err="1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số</a:t>
          </a:r>
          <a:r>
            <a:rPr kumimoji="0" lang="en-US" sz="3200" b="1" i="0" u="none" strike="noStrike" kern="1200" cap="none" normalizeH="0" baseline="0" dirty="0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sp:txBody>
      <dsp:txXfrm>
        <a:off x="2197605" y="2351204"/>
        <a:ext cx="17369296" cy="1199306"/>
      </dsp:txXfrm>
    </dsp:sp>
    <dsp:sp modelId="{292F4793-83BF-42DD-B444-DA635B186844}">
      <dsp:nvSpPr>
        <dsp:cNvPr id="0" name=""/>
        <dsp:cNvSpPr/>
      </dsp:nvSpPr>
      <dsp:spPr>
        <a:xfrm>
          <a:off x="0" y="4369152"/>
          <a:ext cx="8044065" cy="1150455"/>
        </a:xfrm>
        <a:prstGeom prst="rect">
          <a:avLst/>
        </a:prstGeom>
        <a:solidFill>
          <a:srgbClr val="FFFF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800" b="1" i="0" u="none" strike="noStrike" kern="1200" cap="none" normalizeH="0" baseline="0" dirty="0" err="1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Hàm</a:t>
          </a:r>
          <a:r>
            <a:rPr kumimoji="0" lang="en-US" sz="2800" b="1" i="0" u="none" strike="noStrike" kern="1200" cap="none" normalizeH="0" baseline="0" dirty="0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kumimoji="0" lang="en-US" sz="2800" b="1" i="0" u="none" strike="noStrike" kern="1200" cap="none" normalizeH="0" baseline="0" dirty="0" err="1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đa</a:t>
          </a:r>
          <a:r>
            <a:rPr kumimoji="0" lang="en-US" sz="2800" b="1" i="0" u="none" strike="noStrike" kern="1200" cap="none" normalizeH="0" baseline="0" dirty="0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kumimoji="0" lang="en-US" sz="2800" b="1" i="0" u="none" strike="noStrike" kern="1200" cap="none" normalizeH="0" baseline="0" dirty="0" err="1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thức</a:t>
          </a:r>
          <a:endParaRPr kumimoji="0" lang="en-US" sz="2800" b="1" i="0" u="none" strike="noStrike" kern="1200" cap="none" normalizeH="0" baseline="0" dirty="0">
            <a:ln/>
            <a:solidFill>
              <a:srgbClr val="FF000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4369152"/>
        <a:ext cx="8044065" cy="1150455"/>
      </dsp:txXfrm>
    </dsp:sp>
    <dsp:sp modelId="{5B49FFAE-1EA8-4AF6-B4DB-2935C27F4B7E}">
      <dsp:nvSpPr>
        <dsp:cNvPr id="0" name=""/>
        <dsp:cNvSpPr/>
      </dsp:nvSpPr>
      <dsp:spPr>
        <a:xfrm>
          <a:off x="10586545" y="4385896"/>
          <a:ext cx="10881976" cy="1116727"/>
        </a:xfrm>
        <a:prstGeom prst="rect">
          <a:avLst/>
        </a:prstGeom>
        <a:solidFill>
          <a:srgbClr val="FFFF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800" b="1" i="0" u="none" strike="noStrike" kern="1200" cap="none" normalizeH="0" baseline="0" dirty="0" err="1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Hàm</a:t>
          </a:r>
          <a:r>
            <a:rPr kumimoji="0" lang="en-US" sz="2800" b="1" i="0" u="none" strike="noStrike" kern="1200" cap="none" normalizeH="0" baseline="0" dirty="0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kumimoji="0" lang="en-US" sz="2800" b="1" i="0" u="none" strike="noStrike" kern="1200" cap="none" normalizeH="0" baseline="0" dirty="0" err="1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phân</a:t>
          </a:r>
          <a:r>
            <a:rPr kumimoji="0" lang="en-US" sz="2800" b="1" i="0" u="none" strike="noStrike" kern="1200" cap="none" normalizeH="0" baseline="0" dirty="0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kumimoji="0" lang="en-US" sz="2800" b="1" i="0" u="none" strike="noStrike" kern="1200" cap="none" normalizeH="0" baseline="0" dirty="0" err="1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thức</a:t>
          </a:r>
          <a:r>
            <a:rPr kumimoji="0" lang="en-US" sz="2800" b="1" i="0" u="none" strike="noStrike" kern="1200" cap="none" normalizeH="0" baseline="0" dirty="0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kumimoji="0" lang="en-US" sz="2800" b="1" i="0" u="none" strike="noStrike" kern="1200" cap="none" normalizeH="0" baseline="0" dirty="0" err="1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hữu</a:t>
          </a:r>
          <a:r>
            <a:rPr kumimoji="0" lang="en-US" sz="2800" b="1" i="0" u="none" strike="noStrike" kern="1200" cap="none" normalizeH="0" baseline="0" dirty="0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kumimoji="0" lang="en-US" sz="2800" b="1" i="0" u="none" strike="noStrike" kern="1200" cap="none" normalizeH="0" baseline="0" dirty="0" err="1">
              <a:ln/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tỉ</a:t>
          </a:r>
          <a:endParaRPr kumimoji="0" lang="en-US" sz="2800" b="1" i="0" u="none" strike="noStrike" kern="1200" cap="none" normalizeH="0" baseline="0" dirty="0">
            <a:ln/>
            <a:solidFill>
              <a:srgbClr val="FF0000"/>
            </a:solidFill>
            <a:effectLst/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586545" y="4385896"/>
        <a:ext cx="10881976" cy="11167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3" Type="http://schemas.openxmlformats.org/officeDocument/2006/relationships/image" Target="../media/image49.wmf"/><Relationship Id="rId7" Type="http://schemas.openxmlformats.org/officeDocument/2006/relationships/image" Target="../media/image53.wmf"/><Relationship Id="rId12" Type="http://schemas.openxmlformats.org/officeDocument/2006/relationships/image" Target="../media/image58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6" Type="http://schemas.openxmlformats.org/officeDocument/2006/relationships/image" Target="../media/image52.wmf"/><Relationship Id="rId11" Type="http://schemas.openxmlformats.org/officeDocument/2006/relationships/image" Target="../media/image57.wmf"/><Relationship Id="rId5" Type="http://schemas.openxmlformats.org/officeDocument/2006/relationships/image" Target="../media/image51.wmf"/><Relationship Id="rId10" Type="http://schemas.openxmlformats.org/officeDocument/2006/relationships/image" Target="../media/image56.wmf"/><Relationship Id="rId4" Type="http://schemas.openxmlformats.org/officeDocument/2006/relationships/image" Target="../media/image50.wmf"/><Relationship Id="rId9" Type="http://schemas.openxmlformats.org/officeDocument/2006/relationships/image" Target="../media/image55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68.wmf"/><Relationship Id="rId3" Type="http://schemas.openxmlformats.org/officeDocument/2006/relationships/image" Target="../media/image63.wmf"/><Relationship Id="rId7" Type="http://schemas.openxmlformats.org/officeDocument/2006/relationships/image" Target="../media/image67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Relationship Id="rId6" Type="http://schemas.openxmlformats.org/officeDocument/2006/relationships/image" Target="../media/image66.wmf"/><Relationship Id="rId5" Type="http://schemas.openxmlformats.org/officeDocument/2006/relationships/image" Target="../media/image65.wmf"/><Relationship Id="rId10" Type="http://schemas.openxmlformats.org/officeDocument/2006/relationships/image" Target="../media/image70.wmf"/><Relationship Id="rId4" Type="http://schemas.openxmlformats.org/officeDocument/2006/relationships/image" Target="../media/image64.wmf"/><Relationship Id="rId9" Type="http://schemas.openxmlformats.org/officeDocument/2006/relationships/image" Target="../media/image6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image" Target="../media/image12.wmf"/><Relationship Id="rId5" Type="http://schemas.openxmlformats.org/officeDocument/2006/relationships/image" Target="../media/image16.emf"/><Relationship Id="rId4" Type="http://schemas.openxmlformats.org/officeDocument/2006/relationships/image" Target="../media/image15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image" Target="../media/image17.wmf"/><Relationship Id="rId5" Type="http://schemas.openxmlformats.org/officeDocument/2006/relationships/image" Target="../media/image21.emf"/><Relationship Id="rId4" Type="http://schemas.openxmlformats.org/officeDocument/2006/relationships/image" Target="../media/image20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image" Target="../media/image22.wmf"/><Relationship Id="rId5" Type="http://schemas.openxmlformats.org/officeDocument/2006/relationships/image" Target="../media/image26.emf"/><Relationship Id="rId4" Type="http://schemas.openxmlformats.org/officeDocument/2006/relationships/image" Target="../media/image2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73459-3C5F-4D56-B75D-37FA3432D55A}" type="datetimeFigureOut">
              <a:rPr lang="vi-VN" smtClean="0"/>
              <a:t>28/08/2021</a:t>
            </a:fld>
            <a:endParaRPr lang="vi-VN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5" name="Chỗ dành sẵn cho Số hiệu Bản chiế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7ADD8-99C5-4EAF-AF9F-B60B83F5871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002049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BB293-0719-4B19-A181-EE36FD0623AD}" type="datetimeFigureOut">
              <a:rPr lang="en-US" smtClean="0"/>
              <a:pPr/>
              <a:t>08/28/21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A8B73-FCCD-4D4C-BC4E-0CE5120A1B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63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vi-VN" dirty="0"/>
              <a:t>ư</a:t>
            </a:r>
            <a:r>
              <a:rPr lang="en-US" dirty="0"/>
              <a:t>a </a:t>
            </a:r>
            <a:r>
              <a:rPr lang="en-US" dirty="0" err="1"/>
              <a:t>đồng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lí</a:t>
            </a:r>
            <a:r>
              <a:rPr lang="en-US" dirty="0"/>
              <a:t>.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khung</a:t>
            </a:r>
            <a:r>
              <a:rPr lang="en-US" dirty="0"/>
              <a:t> </a:t>
            </a:r>
            <a:r>
              <a:rPr lang="en-US" dirty="0" err="1"/>
              <a:t>xuất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tr</a:t>
            </a:r>
            <a:r>
              <a:rPr lang="vi-VN" dirty="0"/>
              <a:t>ư</a:t>
            </a:r>
            <a:r>
              <a:rPr lang="en-US" dirty="0" err="1"/>
              <a:t>ớc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977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4260851"/>
            <a:ext cx="20726400" cy="2940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7772400"/>
            <a:ext cx="17068800" cy="3505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7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4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2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1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19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08/28/21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08/28/21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678400" y="549277"/>
            <a:ext cx="5486400" cy="1170305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549277"/>
            <a:ext cx="16052800" cy="117030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08/28/21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0" y="12712706"/>
            <a:ext cx="5689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D15044BE-B3F3-4258-B55D-9238C2EBFDF1}" type="datetimeFigureOut">
              <a:rPr lang="en-US" smtClean="0"/>
              <a:pPr/>
              <a:t>08/28/21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5" y="12712706"/>
            <a:ext cx="7721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4" y="12712706"/>
            <a:ext cx="5689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118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3200401"/>
            <a:ext cx="21945600" cy="90519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08/28/21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169" y="8813801"/>
            <a:ext cx="20726400" cy="2724150"/>
          </a:xfrm>
          <a:prstGeom prst="rect">
            <a:avLst/>
          </a:prstGeom>
        </p:spPr>
        <p:txBody>
          <a:bodyPr anchor="t"/>
          <a:lstStyle>
            <a:lvl1pPr algn="l">
              <a:defRPr sz="9499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169" y="5813427"/>
            <a:ext cx="20726400" cy="30003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53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706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59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412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265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118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1971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824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08/28/21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3200401"/>
            <a:ext cx="10769600" cy="9051926"/>
          </a:xfrm>
          <a:prstGeom prst="rect">
            <a:avLst/>
          </a:prstGeom>
        </p:spPr>
        <p:txBody>
          <a:bodyPr/>
          <a:lstStyle>
            <a:lvl1pPr>
              <a:defRPr sz="6699"/>
            </a:lvl1pPr>
            <a:lvl2pPr>
              <a:defRPr sz="5699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5200" y="3200401"/>
            <a:ext cx="10769600" cy="9051926"/>
          </a:xfrm>
          <a:prstGeom prst="rect">
            <a:avLst/>
          </a:prstGeom>
        </p:spPr>
        <p:txBody>
          <a:bodyPr/>
          <a:lstStyle>
            <a:lvl1pPr>
              <a:defRPr sz="6699"/>
            </a:lvl1pPr>
            <a:lvl2pPr>
              <a:defRPr sz="5699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08/28/21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070226"/>
            <a:ext cx="10773835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699" b="1"/>
            </a:lvl1pPr>
            <a:lvl2pPr marL="1088530" indent="0">
              <a:buNone/>
              <a:defRPr sz="4800" b="1"/>
            </a:lvl2pPr>
            <a:lvl3pPr marL="2177060" indent="0">
              <a:buNone/>
              <a:defRPr sz="4300" b="1"/>
            </a:lvl3pPr>
            <a:lvl4pPr marL="3265590" indent="0">
              <a:buNone/>
              <a:defRPr sz="3800" b="1"/>
            </a:lvl4pPr>
            <a:lvl5pPr marL="4354121" indent="0">
              <a:buNone/>
              <a:defRPr sz="3800" b="1"/>
            </a:lvl5pPr>
            <a:lvl6pPr marL="5442651" indent="0">
              <a:buNone/>
              <a:defRPr sz="3800" b="1"/>
            </a:lvl6pPr>
            <a:lvl7pPr marL="6531181" indent="0">
              <a:buNone/>
              <a:defRPr sz="3800" b="1"/>
            </a:lvl7pPr>
            <a:lvl8pPr marL="7619710" indent="0">
              <a:buNone/>
              <a:defRPr sz="3800" b="1"/>
            </a:lvl8pPr>
            <a:lvl9pPr marL="8708240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4349750"/>
            <a:ext cx="10773835" cy="7902576"/>
          </a:xfrm>
          <a:prstGeom prst="rect">
            <a:avLst/>
          </a:prstGeom>
        </p:spPr>
        <p:txBody>
          <a:bodyPr/>
          <a:lstStyle>
            <a:lvl1pPr>
              <a:defRPr sz="5699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6735" y="3070226"/>
            <a:ext cx="10778067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699" b="1"/>
            </a:lvl1pPr>
            <a:lvl2pPr marL="1088530" indent="0">
              <a:buNone/>
              <a:defRPr sz="4800" b="1"/>
            </a:lvl2pPr>
            <a:lvl3pPr marL="2177060" indent="0">
              <a:buNone/>
              <a:defRPr sz="4300" b="1"/>
            </a:lvl3pPr>
            <a:lvl4pPr marL="3265590" indent="0">
              <a:buNone/>
              <a:defRPr sz="3800" b="1"/>
            </a:lvl4pPr>
            <a:lvl5pPr marL="4354121" indent="0">
              <a:buNone/>
              <a:defRPr sz="3800" b="1"/>
            </a:lvl5pPr>
            <a:lvl6pPr marL="5442651" indent="0">
              <a:buNone/>
              <a:defRPr sz="3800" b="1"/>
            </a:lvl6pPr>
            <a:lvl7pPr marL="6531181" indent="0">
              <a:buNone/>
              <a:defRPr sz="3800" b="1"/>
            </a:lvl7pPr>
            <a:lvl8pPr marL="7619710" indent="0">
              <a:buNone/>
              <a:defRPr sz="3800" b="1"/>
            </a:lvl8pPr>
            <a:lvl9pPr marL="8708240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6735" y="4349750"/>
            <a:ext cx="10778067" cy="7902576"/>
          </a:xfrm>
          <a:prstGeom prst="rect">
            <a:avLst/>
          </a:prstGeom>
        </p:spPr>
        <p:txBody>
          <a:bodyPr/>
          <a:lstStyle>
            <a:lvl1pPr>
              <a:defRPr sz="5699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08/28/21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08/28/21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08/28/21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2" y="2870201"/>
            <a:ext cx="8022168" cy="9382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530" indent="0">
              <a:buNone/>
              <a:defRPr sz="2900"/>
            </a:lvl2pPr>
            <a:lvl3pPr marL="2177060" indent="0">
              <a:buNone/>
              <a:defRPr sz="2400"/>
            </a:lvl3pPr>
            <a:lvl4pPr marL="3265590" indent="0">
              <a:buNone/>
              <a:defRPr sz="2100"/>
            </a:lvl4pPr>
            <a:lvl5pPr marL="4354121" indent="0">
              <a:buNone/>
              <a:defRPr sz="2100"/>
            </a:lvl5pPr>
            <a:lvl6pPr marL="5442651" indent="0">
              <a:buNone/>
              <a:defRPr sz="2100"/>
            </a:lvl6pPr>
            <a:lvl7pPr marL="6531181" indent="0">
              <a:buNone/>
              <a:defRPr sz="2100"/>
            </a:lvl7pPr>
            <a:lvl8pPr marL="7619710" indent="0">
              <a:buNone/>
              <a:defRPr sz="2100"/>
            </a:lvl8pPr>
            <a:lvl9pPr marL="8708240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08/28/21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435" y="9601200"/>
            <a:ext cx="14630400" cy="1133476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9435" y="1225550"/>
            <a:ext cx="14630400" cy="822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599"/>
            </a:lvl1pPr>
            <a:lvl2pPr marL="1088530" indent="0">
              <a:buNone/>
              <a:defRPr sz="6699"/>
            </a:lvl2pPr>
            <a:lvl3pPr marL="2177060" indent="0">
              <a:buNone/>
              <a:defRPr sz="5699"/>
            </a:lvl3pPr>
            <a:lvl4pPr marL="3265590" indent="0">
              <a:buNone/>
              <a:defRPr sz="4800"/>
            </a:lvl4pPr>
            <a:lvl5pPr marL="4354121" indent="0">
              <a:buNone/>
              <a:defRPr sz="4800"/>
            </a:lvl5pPr>
            <a:lvl6pPr marL="5442651" indent="0">
              <a:buNone/>
              <a:defRPr sz="4800"/>
            </a:lvl6pPr>
            <a:lvl7pPr marL="6531181" indent="0">
              <a:buNone/>
              <a:defRPr sz="4800"/>
            </a:lvl7pPr>
            <a:lvl8pPr marL="7619710" indent="0">
              <a:buNone/>
              <a:defRPr sz="4800"/>
            </a:lvl8pPr>
            <a:lvl9pPr marL="8708240" indent="0">
              <a:buNone/>
              <a:defRPr sz="4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9435" y="10734676"/>
            <a:ext cx="14630400" cy="16097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530" indent="0">
              <a:buNone/>
              <a:defRPr sz="2900"/>
            </a:lvl2pPr>
            <a:lvl3pPr marL="2177060" indent="0">
              <a:buNone/>
              <a:defRPr sz="2400"/>
            </a:lvl3pPr>
            <a:lvl4pPr marL="3265590" indent="0">
              <a:buNone/>
              <a:defRPr sz="2100"/>
            </a:lvl4pPr>
            <a:lvl5pPr marL="4354121" indent="0">
              <a:buNone/>
              <a:defRPr sz="2100"/>
            </a:lvl5pPr>
            <a:lvl6pPr marL="5442651" indent="0">
              <a:buNone/>
              <a:defRPr sz="2100"/>
            </a:lvl6pPr>
            <a:lvl7pPr marL="6531181" indent="0">
              <a:buNone/>
              <a:defRPr sz="2100"/>
            </a:lvl7pPr>
            <a:lvl8pPr marL="7619710" indent="0">
              <a:buNone/>
              <a:defRPr sz="2100"/>
            </a:lvl8pPr>
            <a:lvl9pPr marL="8708240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08/28/21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14" cstate="print">
            <a:duotone>
              <a:prstClr val="black"/>
              <a:srgbClr val="3333FF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" y="3523"/>
            <a:ext cx="24383873" cy="1428918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9" name="TextBox 8"/>
          <p:cNvSpPr txBox="1"/>
          <p:nvPr userDrawn="1"/>
        </p:nvSpPr>
        <p:spPr>
          <a:xfrm>
            <a:off x="3470903" y="455251"/>
            <a:ext cx="15611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TOÁN</a:t>
            </a:r>
            <a:endParaRPr lang="en-US" sz="3600" b="0" dirty="0">
              <a:solidFill>
                <a:schemeClr val="bg1"/>
              </a:solidFill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879977" y="185947"/>
            <a:ext cx="1383712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4500"/>
              </a:lnSpc>
            </a:pPr>
            <a:r>
              <a:rPr lang="en-US" sz="320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GIÁO</a:t>
            </a:r>
            <a:r>
              <a:rPr lang="en-US" sz="320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 </a:t>
            </a:r>
          </a:p>
          <a:p>
            <a:pPr algn="ctr">
              <a:lnSpc>
                <a:spcPts val="4500"/>
              </a:lnSpc>
            </a:pPr>
            <a:r>
              <a:rPr lang="en-US" sz="320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DỤC</a:t>
            </a:r>
            <a:endParaRPr lang="en-US" sz="3200" dirty="0">
              <a:solidFill>
                <a:schemeClr val="bg1"/>
              </a:solidFill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5510395" y="457201"/>
            <a:ext cx="15117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sz="3600" b="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THPT</a:t>
            </a:r>
            <a:endParaRPr lang="en-US" sz="3600" b="1" dirty="0">
              <a:solidFill>
                <a:schemeClr val="bg1"/>
              </a:solidFill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2" name="Title 2">
            <a:extLst>
              <a:ext uri="{FF2B5EF4-FFF2-40B4-BE49-F238E27FC236}">
                <a16:creationId xmlns:a16="http://schemas.microsoft.com/office/drawing/2014/main" id="{84F4051B-2BBE-412A-BD7D-D20EFA046DC9}"/>
              </a:ext>
            </a:extLst>
          </p:cNvPr>
          <p:cNvSpPr txBox="1">
            <a:spLocks/>
          </p:cNvSpPr>
          <p:nvPr userDrawn="1"/>
        </p:nvSpPr>
        <p:spPr bwMode="black">
          <a:xfrm>
            <a:off x="7248705" y="320913"/>
            <a:ext cx="17135295" cy="976561"/>
          </a:xfrm>
          <a:prstGeom prst="rect">
            <a:avLst/>
          </a:prstGeom>
          <a:pattFill prst="pct80">
            <a:fgClr>
              <a:schemeClr val="bg1">
                <a:lumMod val="95000"/>
              </a:schemeClr>
            </a:fgClr>
            <a:bgClr>
              <a:schemeClr val="accent4">
                <a:lumMod val="40000"/>
                <a:lumOff val="60000"/>
              </a:schemeClr>
            </a:bgClr>
          </a:pattFill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800" kern="0" dirty="0">
                <a:solidFill>
                  <a:srgbClr val="FF0066"/>
                </a:solidFill>
                <a:latin typeface="Chu Van An" panose="02020603050405020304" pitchFamily="18" charset="0"/>
                <a:ea typeface="MS Mincho" panose="02020609040205080304" pitchFamily="49" charset="-128"/>
                <a:cs typeface="Chu Van An" panose="02020603050405020304" pitchFamily="18" charset="0"/>
              </a:rPr>
              <a:t>GIÁO</a:t>
            </a:r>
            <a:r>
              <a:rPr lang="en-US" sz="4800" kern="0" baseline="0" dirty="0">
                <a:solidFill>
                  <a:srgbClr val="FF0066"/>
                </a:solidFill>
                <a:latin typeface="Chu Van An" panose="02020603050405020304" pitchFamily="18" charset="0"/>
                <a:ea typeface="MS Mincho" panose="02020609040205080304" pitchFamily="49" charset="-128"/>
                <a:cs typeface="Chu Van An" panose="02020603050405020304" pitchFamily="18" charset="0"/>
              </a:rPr>
              <a:t> ÁN ĐIỆN TỬ - DIỄN ĐÀN GIÁO VIÊN TOÁN</a:t>
            </a:r>
            <a:endParaRPr lang="vi-VN" sz="4800" kern="0" dirty="0">
              <a:solidFill>
                <a:srgbClr val="FF0066"/>
              </a:solidFill>
              <a:latin typeface="Chu Van An" panose="02020603050405020304" pitchFamily="18" charset="0"/>
              <a:cs typeface="Chu Van 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2177060" rtl="0" eaLnBrk="1" latinLnBrk="0" hangingPunct="1">
        <a:spcBef>
          <a:spcPct val="0"/>
        </a:spcBef>
        <a:buNone/>
        <a:defRPr sz="104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397" indent="-816397" algn="l" defTabSz="2177060" rtl="0" eaLnBrk="1" latinLnBrk="0" hangingPunct="1">
        <a:spcBef>
          <a:spcPct val="20000"/>
        </a:spcBef>
        <a:buFont typeface="Arial" pitchFamily="34" charset="0"/>
        <a:buChar char="•"/>
        <a:defRPr sz="7599" kern="1200">
          <a:solidFill>
            <a:schemeClr val="tx1"/>
          </a:solidFill>
          <a:latin typeface="+mn-lt"/>
          <a:ea typeface="+mn-ea"/>
          <a:cs typeface="+mn-cs"/>
        </a:defRPr>
      </a:lvl1pPr>
      <a:lvl2pPr marL="1768861" indent="-680331" algn="l" defTabSz="2177060" rtl="0" eaLnBrk="1" latinLnBrk="0" hangingPunct="1">
        <a:spcBef>
          <a:spcPct val="20000"/>
        </a:spcBef>
        <a:buFont typeface="Arial" pitchFamily="34" charset="0"/>
        <a:buChar char="–"/>
        <a:defRPr sz="6699" kern="1200">
          <a:solidFill>
            <a:schemeClr val="tx1"/>
          </a:solidFill>
          <a:latin typeface="+mn-lt"/>
          <a:ea typeface="+mn-ea"/>
          <a:cs typeface="+mn-cs"/>
        </a:defRPr>
      </a:lvl2pPr>
      <a:lvl3pPr marL="2721325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5699" kern="1200">
          <a:solidFill>
            <a:schemeClr val="tx1"/>
          </a:solidFill>
          <a:latin typeface="+mn-lt"/>
          <a:ea typeface="+mn-ea"/>
          <a:cs typeface="+mn-cs"/>
        </a:defRPr>
      </a:lvl3pPr>
      <a:lvl4pPr marL="3809855" indent="-544265" algn="l" defTabSz="2177060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385" indent="-544265" algn="l" defTabSz="2177060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6915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5445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3976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2506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53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06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59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121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2651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181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1971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824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oleObject" Target="../embeddings/oleObject29.bin"/><Relationship Id="rId3" Type="http://schemas.openxmlformats.org/officeDocument/2006/relationships/audio" Target="../media/audio1.wav"/><Relationship Id="rId7" Type="http://schemas.openxmlformats.org/officeDocument/2006/relationships/image" Target="../media/image36.wmf"/><Relationship Id="rId12" Type="http://schemas.openxmlformats.org/officeDocument/2006/relationships/image" Target="../media/image3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38.wmf"/><Relationship Id="rId5" Type="http://schemas.openxmlformats.org/officeDocument/2006/relationships/image" Target="../media/image35.wmf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5.bin"/><Relationship Id="rId9" Type="http://schemas.openxmlformats.org/officeDocument/2006/relationships/image" Target="../media/image37.wmf"/><Relationship Id="rId14" Type="http://schemas.openxmlformats.org/officeDocument/2006/relationships/image" Target="../media/image39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13" Type="http://schemas.openxmlformats.org/officeDocument/2006/relationships/image" Target="../media/image44.wmf"/><Relationship Id="rId3" Type="http://schemas.openxmlformats.org/officeDocument/2006/relationships/audio" Target="../media/audio1.wav"/><Relationship Id="rId7" Type="http://schemas.openxmlformats.org/officeDocument/2006/relationships/image" Target="../media/image41.wmf"/><Relationship Id="rId12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1.bin"/><Relationship Id="rId11" Type="http://schemas.openxmlformats.org/officeDocument/2006/relationships/image" Target="../media/image43.wmf"/><Relationship Id="rId5" Type="http://schemas.openxmlformats.org/officeDocument/2006/relationships/image" Target="../media/image40.wmf"/><Relationship Id="rId10" Type="http://schemas.openxmlformats.org/officeDocument/2006/relationships/oleObject" Target="../embeddings/oleObject33.bin"/><Relationship Id="rId4" Type="http://schemas.openxmlformats.org/officeDocument/2006/relationships/oleObject" Target="../embeddings/oleObject30.bin"/><Relationship Id="rId9" Type="http://schemas.openxmlformats.org/officeDocument/2006/relationships/image" Target="../media/image42.wmf"/><Relationship Id="rId14" Type="http://schemas.openxmlformats.org/officeDocument/2006/relationships/image" Target="../media/image4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8.png"/><Relationship Id="rId5" Type="http://schemas.openxmlformats.org/officeDocument/2006/relationships/image" Target="../media/image46.wmf"/><Relationship Id="rId4" Type="http://schemas.openxmlformats.org/officeDocument/2006/relationships/oleObject" Target="../embeddings/oleObject35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13" Type="http://schemas.openxmlformats.org/officeDocument/2006/relationships/oleObject" Target="../embeddings/oleObject41.bin"/><Relationship Id="rId18" Type="http://schemas.openxmlformats.org/officeDocument/2006/relationships/image" Target="../media/image54.wmf"/><Relationship Id="rId26" Type="http://schemas.openxmlformats.org/officeDocument/2006/relationships/image" Target="../media/image58.wmf"/><Relationship Id="rId3" Type="http://schemas.openxmlformats.org/officeDocument/2006/relationships/oleObject" Target="../embeddings/oleObject36.bin"/><Relationship Id="rId21" Type="http://schemas.openxmlformats.org/officeDocument/2006/relationships/oleObject" Target="../embeddings/oleObject45.bin"/><Relationship Id="rId7" Type="http://schemas.openxmlformats.org/officeDocument/2006/relationships/oleObject" Target="../embeddings/oleObject38.bin"/><Relationship Id="rId12" Type="http://schemas.openxmlformats.org/officeDocument/2006/relationships/image" Target="../media/image51.wmf"/><Relationship Id="rId17" Type="http://schemas.openxmlformats.org/officeDocument/2006/relationships/oleObject" Target="../embeddings/oleObject43.bin"/><Relationship Id="rId25" Type="http://schemas.openxmlformats.org/officeDocument/2006/relationships/oleObject" Target="../embeddings/oleObject4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3.wmf"/><Relationship Id="rId20" Type="http://schemas.openxmlformats.org/officeDocument/2006/relationships/image" Target="../media/image55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8.wmf"/><Relationship Id="rId11" Type="http://schemas.openxmlformats.org/officeDocument/2006/relationships/oleObject" Target="../embeddings/oleObject40.bin"/><Relationship Id="rId24" Type="http://schemas.openxmlformats.org/officeDocument/2006/relationships/image" Target="../media/image57.wmf"/><Relationship Id="rId5" Type="http://schemas.openxmlformats.org/officeDocument/2006/relationships/oleObject" Target="../embeddings/oleObject37.bin"/><Relationship Id="rId15" Type="http://schemas.openxmlformats.org/officeDocument/2006/relationships/oleObject" Target="../embeddings/oleObject42.bin"/><Relationship Id="rId23" Type="http://schemas.openxmlformats.org/officeDocument/2006/relationships/oleObject" Target="../embeddings/oleObject46.bin"/><Relationship Id="rId10" Type="http://schemas.openxmlformats.org/officeDocument/2006/relationships/image" Target="../media/image50.wmf"/><Relationship Id="rId19" Type="http://schemas.openxmlformats.org/officeDocument/2006/relationships/oleObject" Target="../embeddings/oleObject44.bin"/><Relationship Id="rId4" Type="http://schemas.openxmlformats.org/officeDocument/2006/relationships/image" Target="../media/image47.wmf"/><Relationship Id="rId9" Type="http://schemas.openxmlformats.org/officeDocument/2006/relationships/oleObject" Target="../embeddings/oleObject39.bin"/><Relationship Id="rId14" Type="http://schemas.openxmlformats.org/officeDocument/2006/relationships/image" Target="../media/image52.wmf"/><Relationship Id="rId22" Type="http://schemas.openxmlformats.org/officeDocument/2006/relationships/image" Target="../media/image5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60.wmf"/><Relationship Id="rId5" Type="http://schemas.openxmlformats.org/officeDocument/2006/relationships/oleObject" Target="../embeddings/oleObject49.bin"/><Relationship Id="rId4" Type="http://schemas.openxmlformats.org/officeDocument/2006/relationships/image" Target="../media/image59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13" Type="http://schemas.openxmlformats.org/officeDocument/2006/relationships/image" Target="../media/image65.wmf"/><Relationship Id="rId18" Type="http://schemas.openxmlformats.org/officeDocument/2006/relationships/oleObject" Target="../embeddings/oleObject57.bin"/><Relationship Id="rId3" Type="http://schemas.openxmlformats.org/officeDocument/2006/relationships/audio" Target="../media/audio1.wav"/><Relationship Id="rId21" Type="http://schemas.openxmlformats.org/officeDocument/2006/relationships/image" Target="../media/image69.wmf"/><Relationship Id="rId7" Type="http://schemas.openxmlformats.org/officeDocument/2006/relationships/image" Target="../media/image62.wmf"/><Relationship Id="rId12" Type="http://schemas.openxmlformats.org/officeDocument/2006/relationships/oleObject" Target="../embeddings/oleObject54.bin"/><Relationship Id="rId17" Type="http://schemas.openxmlformats.org/officeDocument/2006/relationships/image" Target="../media/image67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56.bin"/><Relationship Id="rId20" Type="http://schemas.openxmlformats.org/officeDocument/2006/relationships/oleObject" Target="../embeddings/oleObject58.bin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51.bin"/><Relationship Id="rId11" Type="http://schemas.openxmlformats.org/officeDocument/2006/relationships/image" Target="../media/image64.wmf"/><Relationship Id="rId5" Type="http://schemas.openxmlformats.org/officeDocument/2006/relationships/image" Target="../media/image61.wmf"/><Relationship Id="rId15" Type="http://schemas.openxmlformats.org/officeDocument/2006/relationships/image" Target="../media/image66.wmf"/><Relationship Id="rId23" Type="http://schemas.openxmlformats.org/officeDocument/2006/relationships/image" Target="../media/image70.wmf"/><Relationship Id="rId10" Type="http://schemas.openxmlformats.org/officeDocument/2006/relationships/oleObject" Target="../embeddings/oleObject53.bin"/><Relationship Id="rId19" Type="http://schemas.openxmlformats.org/officeDocument/2006/relationships/image" Target="../media/image68.wmf"/><Relationship Id="rId4" Type="http://schemas.openxmlformats.org/officeDocument/2006/relationships/oleObject" Target="../embeddings/oleObject50.bin"/><Relationship Id="rId9" Type="http://schemas.openxmlformats.org/officeDocument/2006/relationships/image" Target="../media/image63.wmf"/><Relationship Id="rId14" Type="http://schemas.openxmlformats.org/officeDocument/2006/relationships/oleObject" Target="../embeddings/oleObject55.bin"/><Relationship Id="rId22" Type="http://schemas.openxmlformats.org/officeDocument/2006/relationships/oleObject" Target="../embeddings/oleObject59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oleObject" Target="../embeddings/oleObject2.bin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6" Type="http://schemas.openxmlformats.org/officeDocument/2006/relationships/diagramColors" Target="../diagrams/colors1.xml"/><Relationship Id="rId11" Type="http://schemas.openxmlformats.org/officeDocument/2006/relationships/oleObject" Target="../embeddings/oleObject1.bin"/><Relationship Id="rId5" Type="http://schemas.openxmlformats.org/officeDocument/2006/relationships/diagramQuickStyle" Target="../diagrams/quickStyle1.xml"/><Relationship Id="rId15" Type="http://schemas.openxmlformats.org/officeDocument/2006/relationships/oleObject" Target="../embeddings/oleObject3.bin"/><Relationship Id="rId10" Type="http://schemas.openxmlformats.org/officeDocument/2006/relationships/image" Target="../media/image11.jpeg"/><Relationship Id="rId4" Type="http://schemas.openxmlformats.org/officeDocument/2006/relationships/diagramLayout" Target="../diagrams/layout1.xml"/><Relationship Id="rId9" Type="http://schemas.openxmlformats.org/officeDocument/2006/relationships/image" Target="../media/image10.png"/><Relationship Id="rId1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6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e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5.e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e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21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8.e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20.e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26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3.e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5.e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1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8.png"/><Relationship Id="rId5" Type="http://schemas.openxmlformats.org/officeDocument/2006/relationships/image" Target="../media/image27.wmf"/><Relationship Id="rId4" Type="http://schemas.openxmlformats.org/officeDocument/2006/relationships/oleObject" Target="../embeddings/oleObject1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8.png"/><Relationship Id="rId5" Type="http://schemas.openxmlformats.org/officeDocument/2006/relationships/image" Target="../media/image29.wmf"/><Relationship Id="rId4" Type="http://schemas.openxmlformats.org/officeDocument/2006/relationships/oleObject" Target="../embeddings/oleObject20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audio" Target="../media/audio1.wav"/><Relationship Id="rId7" Type="http://schemas.openxmlformats.org/officeDocument/2006/relationships/image" Target="../media/image31.wmf"/><Relationship Id="rId12" Type="http://schemas.openxmlformats.org/officeDocument/2006/relationships/image" Target="../media/image3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33.wmf"/><Relationship Id="rId5" Type="http://schemas.openxmlformats.org/officeDocument/2006/relationships/image" Target="../media/image30.wmf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21.bin"/><Relationship Id="rId9" Type="http://schemas.openxmlformats.org/officeDocument/2006/relationships/image" Target="../media/image3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9920107" y="3719346"/>
            <a:ext cx="2071316" cy="830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98" tIns="45699" rIns="91398" bIns="45699" rtlCol="0">
            <a:spAutoFit/>
          </a:bodyPr>
          <a:lstStyle/>
          <a:p>
            <a:pPr algn="ctr"/>
            <a:r>
              <a:rPr lang="en-US" sz="4800" b="1" dirty="0">
                <a:solidFill>
                  <a:srgbClr val="135F82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GIẢI TÍCH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2377436" y="1883773"/>
            <a:ext cx="1813892" cy="1828546"/>
            <a:chOff x="12784885" y="1066801"/>
            <a:chExt cx="1814128" cy="1828784"/>
          </a:xfrm>
        </p:grpSpPr>
        <p:sp>
          <p:nvSpPr>
            <p:cNvPr id="24" name="TextBox 23"/>
            <p:cNvSpPr txBox="1"/>
            <p:nvPr/>
          </p:nvSpPr>
          <p:spPr>
            <a:xfrm>
              <a:off x="12784885" y="1066801"/>
              <a:ext cx="1814128" cy="754022"/>
            </a:xfrm>
            <a:prstGeom prst="rect">
              <a:avLst/>
            </a:prstGeom>
            <a:noFill/>
          </p:spPr>
          <p:txBody>
            <a:bodyPr wrap="square" lIns="91398" tIns="45699" rIns="91398" bIns="45699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LỚP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020903" y="1556787"/>
              <a:ext cx="1223351" cy="1338798"/>
            </a:xfrm>
            <a:prstGeom prst="rect">
              <a:avLst/>
            </a:prstGeom>
            <a:noFill/>
          </p:spPr>
          <p:txBody>
            <a:bodyPr wrap="none" lIns="91398" tIns="45699" rIns="91398" bIns="45699" rtlCol="0">
              <a:spAutoFit/>
            </a:bodyPr>
            <a:lstStyle/>
            <a:p>
              <a:r>
                <a:rPr lang="en-US" sz="8099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1</a:t>
              </a:r>
              <a:r>
                <a:rPr lang="vi-VN" sz="8099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2</a:t>
              </a:r>
              <a:endParaRPr lang="en-US" sz="8099" dirty="0">
                <a:solidFill>
                  <a:srgbClr val="135F82"/>
                </a:solidFill>
                <a:latin typeface="Chu Van An" panose="02020603050405020304" pitchFamily="18" charset="0"/>
                <a:ea typeface="AvantGarde" pitchFamily="2" charset="0"/>
                <a:cs typeface="Chu Van An" panose="02020603050405020304" pitchFamily="18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0781125" y="1966240"/>
            <a:ext cx="2238084" cy="1706805"/>
            <a:chOff x="11186391" y="149817"/>
            <a:chExt cx="2238375" cy="1707027"/>
          </a:xfrm>
        </p:grpSpPr>
        <p:pic>
          <p:nvPicPr>
            <p:cNvPr id="20" name="Picture 5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27236" y="149817"/>
              <a:ext cx="1495424" cy="1495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86391" y="1620306"/>
              <a:ext cx="2238375" cy="236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52" name="Picture 34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747" y="1407042"/>
            <a:ext cx="3154623" cy="3197789"/>
          </a:xfrm>
          <a:prstGeom prst="rect">
            <a:avLst/>
          </a:prstGeom>
          <a:noFill/>
        </p:spPr>
      </p:pic>
      <p:pic>
        <p:nvPicPr>
          <p:cNvPr id="53" name="Picture 27">
            <a:extLst>
              <a:ext uri="{FF2B5EF4-FFF2-40B4-BE49-F238E27FC236}">
                <a16:creationId xmlns:a16="http://schemas.microsoft.com/office/drawing/2014/main" id="{70E0D186-02F4-4066-B916-5BC17329F7C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99858" y="1432441"/>
            <a:ext cx="3384142" cy="3384583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D3394491-638C-4444-A3FA-DAB6B5A37806}"/>
              </a:ext>
            </a:extLst>
          </p:cNvPr>
          <p:cNvSpPr/>
          <p:nvPr/>
        </p:nvSpPr>
        <p:spPr>
          <a:xfrm>
            <a:off x="11913134" y="5333001"/>
            <a:ext cx="9008434" cy="2590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CHƯƠNG I: ỨNG DỤNG CỦA ĐẠO HÀM ĐỂ KHẢO SÁT VÀ VẼ ĐỒ THỊ HÀM SỐ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(TIẾT 41-42</a:t>
            </a:r>
            <a:r>
              <a:rPr lang="en-US" dirty="0"/>
              <a:t>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241A41B-E986-486C-865D-F38F232C3100}"/>
              </a:ext>
            </a:extLst>
          </p:cNvPr>
          <p:cNvSpPr/>
          <p:nvPr/>
        </p:nvSpPr>
        <p:spPr>
          <a:xfrm>
            <a:off x="11900167" y="9468284"/>
            <a:ext cx="9008435" cy="32004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CHƯƠNG II: HÀM SỐ LŨY THỪA-HÀM SỐ MŨ-HÀM SỐ LOGARIT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(TIẾT 43)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FA02240-E025-4209-941B-82CD7351B1F6}"/>
              </a:ext>
            </a:extLst>
          </p:cNvPr>
          <p:cNvCxnSpPr>
            <a:cxnSpLocks/>
          </p:cNvCxnSpPr>
          <p:nvPr/>
        </p:nvCxnSpPr>
        <p:spPr>
          <a:xfrm flipV="1">
            <a:off x="6226813" y="6324600"/>
            <a:ext cx="5673354" cy="26289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AF5BEBD-D483-4FAA-AF03-531149D532DE}"/>
              </a:ext>
            </a:extLst>
          </p:cNvPr>
          <p:cNvCxnSpPr>
            <a:cxnSpLocks/>
          </p:cNvCxnSpPr>
          <p:nvPr/>
        </p:nvCxnSpPr>
        <p:spPr>
          <a:xfrm>
            <a:off x="6324600" y="8953500"/>
            <a:ext cx="5575567" cy="27962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Star: 5 Points 37">
            <a:extLst>
              <a:ext uri="{FF2B5EF4-FFF2-40B4-BE49-F238E27FC236}">
                <a16:creationId xmlns:a16="http://schemas.microsoft.com/office/drawing/2014/main" id="{E4F8723C-ED5A-414E-B453-7C603D07B7E8}"/>
              </a:ext>
            </a:extLst>
          </p:cNvPr>
          <p:cNvSpPr/>
          <p:nvPr/>
        </p:nvSpPr>
        <p:spPr>
          <a:xfrm>
            <a:off x="2620203" y="3777169"/>
            <a:ext cx="5410200" cy="8531789"/>
          </a:xfrm>
          <a:prstGeom prst="star5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ÔN TẬP HỌC KÌ I</a:t>
            </a:r>
          </a:p>
        </p:txBody>
      </p:sp>
    </p:spTree>
    <p:extLst>
      <p:ext uri="{BB962C8B-B14F-4D97-AF65-F5344CB8AC3E}">
        <p14:creationId xmlns:p14="http://schemas.microsoft.com/office/powerpoint/2010/main" val="7933411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3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7924800" y="5416553"/>
            <a:ext cx="3200400" cy="245745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6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2292" name="TextBox 2"/>
          <p:cNvSpPr txBox="1">
            <a:spLocks noChangeArrowheads="1"/>
          </p:cNvSpPr>
          <p:nvPr/>
        </p:nvSpPr>
        <p:spPr bwMode="auto">
          <a:xfrm>
            <a:off x="1542555" y="1574802"/>
            <a:ext cx="1979344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 b="1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4800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7.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Cho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(C)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(C)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endParaRPr lang="en-US" altLang="en-US" sz="4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3425827" y="6146801"/>
          <a:ext cx="3054350" cy="10382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9" name="Equation" r:id="rId4" imgW="799920" imgH="203040" progId="Equation.DSMT4">
                  <p:embed/>
                </p:oleObj>
              </mc:Choice>
              <mc:Fallback>
                <p:oleObj name="Equation" r:id="rId4" imgW="799920" imgH="20304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5827" y="6146801"/>
                        <a:ext cx="3054350" cy="10382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8302626" y="5521326"/>
          <a:ext cx="2565400" cy="23336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" name="Equation" r:id="rId6" imgW="672840" imgH="457200" progId="Equation.DSMT4">
                  <p:embed/>
                </p:oleObj>
              </mc:Choice>
              <mc:Fallback>
                <p:oleObj name="Equation" r:id="rId6" imgW="672840" imgH="4572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2626" y="5521326"/>
                        <a:ext cx="2565400" cy="23336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3232151" y="8280400"/>
          <a:ext cx="2762250" cy="33686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1" name="Equation" r:id="rId8" imgW="723600" imgH="660240" progId="Equation.DSMT4">
                  <p:embed/>
                </p:oleObj>
              </mc:Choice>
              <mc:Fallback>
                <p:oleObj name="Equation" r:id="rId8" imgW="723600" imgH="66024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2151" y="8280400"/>
                        <a:ext cx="2762250" cy="33686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8140701" y="8813801"/>
          <a:ext cx="3295650" cy="20034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2" name="Equation" r:id="rId10" imgW="863280" imgH="393480" progId="Equation.DSMT4">
                  <p:embed/>
                </p:oleObj>
              </mc:Choice>
              <mc:Fallback>
                <p:oleObj name="Equation" r:id="rId10" imgW="863280" imgH="39348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40701" y="8813801"/>
                        <a:ext cx="3295650" cy="20034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297" name="Picture 88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0076" y="3606800"/>
            <a:ext cx="9153524" cy="995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298" name="Group 8"/>
          <p:cNvGrpSpPr>
            <a:grpSpLocks/>
          </p:cNvGrpSpPr>
          <p:nvPr/>
        </p:nvGrpSpPr>
        <p:grpSpPr bwMode="auto">
          <a:xfrm>
            <a:off x="1081379" y="2697936"/>
            <a:ext cx="12499450" cy="1503390"/>
            <a:chOff x="-689113" y="1240298"/>
            <a:chExt cx="5955527" cy="564216"/>
          </a:xfrm>
        </p:grpSpPr>
        <p:sp>
          <p:nvSpPr>
            <p:cNvPr id="12299" name="TextBox 3"/>
            <p:cNvSpPr txBox="1">
              <a:spLocks noChangeArrowheads="1"/>
            </p:cNvSpPr>
            <p:nvPr/>
          </p:nvSpPr>
          <p:spPr bwMode="auto">
            <a:xfrm>
              <a:off x="-689113" y="1352550"/>
              <a:ext cx="5955527" cy="311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Đường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thẳng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y =</a:t>
              </a:r>
              <a:r>
                <a:rPr lang="en-US" altLang="en-US" sz="4800" i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cắt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thị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(C)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tại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điểm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khi</a:t>
              </a:r>
              <a:endPara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12300" name="Object 7"/>
            <p:cNvGraphicFramePr>
              <a:graphicFrameLocks noChangeAspect="1"/>
            </p:cNvGraphicFramePr>
            <p:nvPr>
              <p:extLst/>
            </p:nvPr>
          </p:nvGraphicFramePr>
          <p:xfrm>
            <a:off x="1537003" y="1240298"/>
            <a:ext cx="254807" cy="5642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23" name="Equation" r:id="rId13" imgW="177646" imgH="393359" progId="Equation.DSMT4">
                    <p:embed/>
                  </p:oleObj>
                </mc:Choice>
                <mc:Fallback>
                  <p:oleObj name="Equation" r:id="rId13" imgW="177646" imgH="393359" progId="Equation.DSMT4">
                    <p:embed/>
                    <p:pic>
                      <p:nvPicPr>
                        <p:cNvPr id="1230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37003" y="1240298"/>
                          <a:ext cx="254807" cy="5642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914932697"/>
      </p:ext>
    </p:extLst>
  </p:cSld>
  <p:clrMapOvr>
    <a:masterClrMapping/>
  </p:clrMapOvr>
  <p:transition spd="slow">
    <p:fade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7162800" y="8890000"/>
            <a:ext cx="4267200" cy="22352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6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3316" name="TextBox 2"/>
          <p:cNvSpPr txBox="1">
            <a:spLocks noChangeArrowheads="1"/>
          </p:cNvSpPr>
          <p:nvPr/>
        </p:nvSpPr>
        <p:spPr bwMode="auto">
          <a:xfrm>
            <a:off x="1526651" y="1981202"/>
            <a:ext cx="198093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 b="1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4800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8.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Cho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3317" name="TextBox 7"/>
          <p:cNvSpPr txBox="1">
            <a:spLocks noChangeArrowheads="1"/>
          </p:cNvSpPr>
          <p:nvPr/>
        </p:nvSpPr>
        <p:spPr bwMode="auto">
          <a:xfrm>
            <a:off x="2705100" y="2978444"/>
            <a:ext cx="7924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 dirty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endParaRPr lang="en-US" altLang="en-US" sz="4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318" name="Object 8"/>
          <p:cNvGraphicFramePr>
            <a:graphicFrameLocks noChangeAspect="1"/>
          </p:cNvGraphicFramePr>
          <p:nvPr/>
        </p:nvGraphicFramePr>
        <p:xfrm>
          <a:off x="12077700" y="6619879"/>
          <a:ext cx="2286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3" name="Equation" r:id="rId4" imgW="114102" imgH="177492" progId="Equation.DSMT4">
                  <p:embed/>
                </p:oleObj>
              </mc:Choice>
              <mc:Fallback>
                <p:oleObj name="Equation" r:id="rId4" imgW="114102" imgH="177492" progId="Equation.DSMT4">
                  <p:embed/>
                  <p:pic>
                    <p:nvPicPr>
                      <p:cNvPr id="1331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77700" y="6619879"/>
                        <a:ext cx="228600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/>
          </p:nvPr>
        </p:nvGraphicFramePr>
        <p:xfrm>
          <a:off x="3168650" y="6003926"/>
          <a:ext cx="3581400" cy="211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4" name="Equation" r:id="rId6" imgW="888840" imgH="393480" progId="Equation.DSMT4">
                  <p:embed/>
                </p:oleObj>
              </mc:Choice>
              <mc:Fallback>
                <p:oleObj name="Equation" r:id="rId6" imgW="888840" imgH="393480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8650" y="6003926"/>
                        <a:ext cx="3581400" cy="211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/>
          </p:nvPr>
        </p:nvGraphicFramePr>
        <p:xfrm>
          <a:off x="7864478" y="6003928"/>
          <a:ext cx="3003548" cy="19703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5" name="Equation" r:id="rId8" imgW="799920" imgH="393480" progId="Equation.DSMT4">
                  <p:embed/>
                </p:oleObj>
              </mc:Choice>
              <mc:Fallback>
                <p:oleObj name="Equation" r:id="rId8" imgW="799920" imgH="393480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64478" y="6003928"/>
                        <a:ext cx="3003548" cy="19703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/>
          </p:nvPr>
        </p:nvGraphicFramePr>
        <p:xfrm>
          <a:off x="3323646" y="9051927"/>
          <a:ext cx="3200980" cy="21713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6" name="Equation" r:id="rId10" imgW="774360" imgH="393480" progId="Equation.DSMT4">
                  <p:embed/>
                </p:oleObj>
              </mc:Choice>
              <mc:Fallback>
                <p:oleObj name="Equation" r:id="rId10" imgW="774360" imgH="393480" progId="Equation.DSMT4">
                  <p:embed/>
                  <p:pic>
                    <p:nvPicPr>
                      <p:cNvPr id="1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3646" y="9051927"/>
                        <a:ext cx="3200980" cy="21713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/>
          </p:nvPr>
        </p:nvGraphicFramePr>
        <p:xfrm>
          <a:off x="7639053" y="8890000"/>
          <a:ext cx="3740146" cy="19834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7" name="Equation" r:id="rId12" imgW="990360" imgH="393480" progId="Equation.DSMT4">
                  <p:embed/>
                </p:oleObj>
              </mc:Choice>
              <mc:Fallback>
                <p:oleObj name="Equation" r:id="rId12" imgW="990360" imgH="393480" progId="Equation.DSMT4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39053" y="8890000"/>
                        <a:ext cx="3740146" cy="19834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323" name="Picture 115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4329" y="3333753"/>
            <a:ext cx="9591674" cy="1043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6418573"/>
      </p:ext>
    </p:extLst>
  </p:cSld>
  <p:clrMapOvr>
    <a:masterClrMapping/>
  </p:clrMapOvr>
  <p:transition spd="slow">
    <p:fade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4419600" y="7467600"/>
            <a:ext cx="3276600" cy="14351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600">
              <a:solidFill>
                <a:prstClr val="white"/>
              </a:solidFill>
              <a:latin typeface="Calibri"/>
            </a:endParaRPr>
          </a:p>
        </p:txBody>
      </p:sp>
      <p:grpSp>
        <p:nvGrpSpPr>
          <p:cNvPr id="14340" name="Group 3"/>
          <p:cNvGrpSpPr>
            <a:grpSpLocks/>
          </p:cNvGrpSpPr>
          <p:nvPr/>
        </p:nvGrpSpPr>
        <p:grpSpPr bwMode="auto">
          <a:xfrm>
            <a:off x="811035" y="2073275"/>
            <a:ext cx="22740730" cy="1629985"/>
            <a:chOff x="-548955" y="872725"/>
            <a:chExt cx="6675130" cy="611336"/>
          </a:xfrm>
        </p:grpSpPr>
        <p:sp>
          <p:nvSpPr>
            <p:cNvPr id="14346" name="TextBox 4"/>
            <p:cNvSpPr txBox="1">
              <a:spLocks noChangeArrowheads="1"/>
            </p:cNvSpPr>
            <p:nvPr/>
          </p:nvSpPr>
          <p:spPr bwMode="auto">
            <a:xfrm>
              <a:off x="-548955" y="895350"/>
              <a:ext cx="6675130" cy="588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4800" b="1" u="sng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Bài</a:t>
              </a:r>
              <a:r>
                <a:rPr lang="en-US" altLang="en-US" sz="4800" b="1" u="sng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9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Hàm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              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thị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như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vẽ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Dựa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vào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thị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ta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biết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đường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thẳng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i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y = 3 </a:t>
              </a:r>
              <a:r>
                <a:rPr lang="en-US" altLang="en-US" sz="4800" i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cắt</a:t>
              </a:r>
              <a:r>
                <a:rPr lang="en-US" altLang="en-US" sz="4800" i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i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</a:t>
              </a:r>
              <a:r>
                <a:rPr lang="en-US" altLang="en-US" sz="4800" i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i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thị</a:t>
              </a:r>
              <a:r>
                <a:rPr lang="en-US" altLang="en-US" sz="4800" i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i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hàm</a:t>
              </a:r>
              <a:r>
                <a:rPr lang="en-US" altLang="en-US" sz="4800" i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i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altLang="en-US" sz="4800" i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i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tại</a:t>
              </a:r>
              <a:r>
                <a:rPr lang="en-US" altLang="en-US" sz="4800" i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</a:t>
              </a:r>
            </a:p>
          </p:txBody>
        </p:sp>
        <p:graphicFrame>
          <p:nvGraphicFramePr>
            <p:cNvPr id="14347" name="Object 5"/>
            <p:cNvGraphicFramePr>
              <a:graphicFrameLocks noChangeAspect="1"/>
            </p:cNvGraphicFramePr>
            <p:nvPr>
              <p:extLst/>
            </p:nvPr>
          </p:nvGraphicFramePr>
          <p:xfrm>
            <a:off x="567066" y="872725"/>
            <a:ext cx="1343973" cy="4000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47" name="Equation" r:id="rId4" imgW="1333500" imgH="228600" progId="Equation.DSMT4">
                    <p:embed/>
                  </p:oleObj>
                </mc:Choice>
                <mc:Fallback>
                  <p:oleObj name="Equation" r:id="rId4" imgW="1333500" imgH="228600" progId="Equation.DSMT4">
                    <p:embed/>
                    <p:pic>
                      <p:nvPicPr>
                        <p:cNvPr id="14347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7066" y="872725"/>
                          <a:ext cx="1343973" cy="4000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434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9600" y="3914776"/>
            <a:ext cx="9601200" cy="9648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419600" y="5829302"/>
            <a:ext cx="3276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4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endParaRPr lang="en-US" altLang="en-US" sz="4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419600" y="7454902"/>
            <a:ext cx="3505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3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endParaRPr lang="en-US" altLang="en-US" sz="4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419600" y="9080502"/>
            <a:ext cx="3505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endParaRPr lang="en-US" altLang="en-US" sz="4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419600" y="10706102"/>
            <a:ext cx="3505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endParaRPr lang="en-US" altLang="en-US" sz="4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380590"/>
      </p:ext>
    </p:extLst>
  </p:cSld>
  <p:clrMapOvr>
    <a:masterClrMapping/>
  </p:clrMapOvr>
  <p:transition spd="slow">
    <p:fade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/>
      <p:bldP spid="30" grpId="0"/>
      <p:bldP spid="31" grpId="0"/>
      <p:bldP spid="3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581777" y="1642943"/>
            <a:ext cx="10820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4800" b="1" i="1" dirty="0">
                <a:solidFill>
                  <a:srgbClr val="3333FF"/>
                </a:solidFill>
                <a:latin typeface="Arial" panose="020B0604020202020204" pitchFamily="34" charset="0"/>
              </a:rPr>
              <a:t>BÀI TẬP CỦNG CỐ: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1399431" y="2550072"/>
            <a:ext cx="606817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4800" b="1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4800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18439" name="Object 7"/>
          <p:cNvGraphicFramePr>
            <a:graphicFrameLocks noChangeAspect="1"/>
          </p:cNvGraphicFramePr>
          <p:nvPr>
            <p:extLst/>
          </p:nvPr>
        </p:nvGraphicFramePr>
        <p:xfrm>
          <a:off x="6300347" y="2208501"/>
          <a:ext cx="4674042" cy="16826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1" name="Equation" r:id="rId3" imgW="1091726" imgH="393529" progId="Equation.DSMT4">
                  <p:embed/>
                </p:oleObj>
              </mc:Choice>
              <mc:Fallback>
                <p:oleObj name="Equation" r:id="rId3" imgW="1091726" imgH="393529" progId="Equation.DSMT4">
                  <p:embed/>
                  <p:pic>
                    <p:nvPicPr>
                      <p:cNvPr id="1843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347" y="2208501"/>
                        <a:ext cx="4674042" cy="16826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1" name="Text Box 8"/>
          <p:cNvSpPr txBox="1">
            <a:spLocks noChangeArrowheads="1"/>
          </p:cNvSpPr>
          <p:nvPr/>
        </p:nvSpPr>
        <p:spPr bwMode="auto">
          <a:xfrm>
            <a:off x="13563600" y="2854873"/>
            <a:ext cx="6400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endParaRPr lang="vi-VN" altLang="en-US" sz="36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11125200" y="2489198"/>
            <a:ext cx="7010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4572000" y="3921670"/>
            <a:ext cx="106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48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en-US" altLang="en-US" sz="36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18443" name="Object 11"/>
          <p:cNvGraphicFramePr>
            <a:graphicFrameLocks noChangeAspect="1"/>
          </p:cNvGraphicFramePr>
          <p:nvPr>
            <p:extLst/>
          </p:nvPr>
        </p:nvGraphicFramePr>
        <p:xfrm>
          <a:off x="5661333" y="3925508"/>
          <a:ext cx="2068994" cy="9186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2" name="Equation" r:id="rId5" imgW="457002" imgH="203112" progId="Equation.3">
                  <p:embed/>
                </p:oleObj>
              </mc:Choice>
              <mc:Fallback>
                <p:oleObj name="Equation" r:id="rId5" imgW="457002" imgH="203112" progId="Equation.3">
                  <p:embed/>
                  <p:pic>
                    <p:nvPicPr>
                      <p:cNvPr id="1844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1333" y="3925508"/>
                        <a:ext cx="2068994" cy="9186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8991600" y="3921670"/>
            <a:ext cx="106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48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en-US" altLang="en-US" sz="36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18445" name="Object 13"/>
          <p:cNvGraphicFramePr>
            <a:graphicFrameLocks noChangeAspect="1"/>
          </p:cNvGraphicFramePr>
          <p:nvPr>
            <p:extLst/>
          </p:nvPr>
        </p:nvGraphicFramePr>
        <p:xfrm>
          <a:off x="9985762" y="3966237"/>
          <a:ext cx="1798548" cy="8698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3" name="Equation" r:id="rId7" imgW="418918" imgH="203112" progId="Equation.DSMT4">
                  <p:embed/>
                </p:oleObj>
              </mc:Choice>
              <mc:Fallback>
                <p:oleObj name="Equation" r:id="rId7" imgW="418918" imgH="203112" progId="Equation.DSMT4">
                  <p:embed/>
                  <p:pic>
                    <p:nvPicPr>
                      <p:cNvPr id="1844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762" y="3966237"/>
                        <a:ext cx="1798548" cy="8698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6" name="Object 14"/>
          <p:cNvGraphicFramePr>
            <a:graphicFrameLocks noChangeAspect="1"/>
          </p:cNvGraphicFramePr>
          <p:nvPr>
            <p:extLst/>
          </p:nvPr>
        </p:nvGraphicFramePr>
        <p:xfrm>
          <a:off x="14252103" y="3921673"/>
          <a:ext cx="2356326" cy="8027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4" name="Equation" r:id="rId9" imgW="596641" imgH="203112" progId="Equation.DSMT4">
                  <p:embed/>
                </p:oleObj>
              </mc:Choice>
              <mc:Fallback>
                <p:oleObj name="Equation" r:id="rId9" imgW="596641" imgH="203112" progId="Equation.DSMT4">
                  <p:embed/>
                  <p:pic>
                    <p:nvPicPr>
                      <p:cNvPr id="1844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52103" y="3921673"/>
                        <a:ext cx="2356326" cy="8027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13276338" y="3826718"/>
            <a:ext cx="103632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4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altLang="en-US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17068800" y="3921670"/>
            <a:ext cx="106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48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altLang="en-US" sz="36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18449" name="Object 17"/>
          <p:cNvGraphicFramePr>
            <a:graphicFrameLocks noChangeAspect="1"/>
          </p:cNvGraphicFramePr>
          <p:nvPr>
            <p:extLst/>
          </p:nvPr>
        </p:nvGraphicFramePr>
        <p:xfrm>
          <a:off x="17983203" y="3921673"/>
          <a:ext cx="2165350" cy="9366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5" name="Equation" r:id="rId11" imgW="469696" imgH="203112" progId="Equation.DSMT4">
                  <p:embed/>
                </p:oleObj>
              </mc:Choice>
              <mc:Fallback>
                <p:oleObj name="Equation" r:id="rId11" imgW="469696" imgH="203112" progId="Equation.DSMT4">
                  <p:embed/>
                  <p:pic>
                    <p:nvPicPr>
                      <p:cNvPr id="18449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83203" y="3921673"/>
                        <a:ext cx="2165350" cy="9366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1319918" y="10967536"/>
            <a:ext cx="614768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4800" b="1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4800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23" name="Object 7"/>
          <p:cNvGraphicFramePr>
            <a:graphicFrameLocks noChangeAspect="1"/>
          </p:cNvGraphicFramePr>
          <p:nvPr>
            <p:extLst/>
          </p:nvPr>
        </p:nvGraphicFramePr>
        <p:xfrm>
          <a:off x="5800059" y="10475627"/>
          <a:ext cx="3058106" cy="17862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6" name="Equation" r:id="rId13" imgW="672808" imgH="393529" progId="Equation.DSMT4">
                  <p:embed/>
                </p:oleObj>
              </mc:Choice>
              <mc:Fallback>
                <p:oleObj name="Equation" r:id="rId13" imgW="672808" imgH="393529" progId="Equation.DSMT4">
                  <p:embed/>
                  <p:pic>
                    <p:nvPicPr>
                      <p:cNvPr id="2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0059" y="10475627"/>
                        <a:ext cx="3058106" cy="17862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8991600" y="10911540"/>
            <a:ext cx="7010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6" name="Text Box 10"/>
          <p:cNvSpPr txBox="1">
            <a:spLocks noChangeArrowheads="1"/>
          </p:cNvSpPr>
          <p:nvPr/>
        </p:nvSpPr>
        <p:spPr bwMode="auto">
          <a:xfrm>
            <a:off x="4572000" y="12339134"/>
            <a:ext cx="106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48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en-US" altLang="en-US" sz="4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27" name="Object 11"/>
          <p:cNvGraphicFramePr>
            <a:graphicFrameLocks noChangeAspect="1"/>
          </p:cNvGraphicFramePr>
          <p:nvPr>
            <p:extLst/>
          </p:nvPr>
        </p:nvGraphicFramePr>
        <p:xfrm>
          <a:off x="5657439" y="12390710"/>
          <a:ext cx="882650" cy="8794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7" name="Equation" r:id="rId15" imgW="164880" imgH="164880" progId="Equation.DSMT4">
                  <p:embed/>
                </p:oleObj>
              </mc:Choice>
              <mc:Fallback>
                <p:oleObj name="Equation" r:id="rId15" imgW="164880" imgH="164880" progId="Equation.DSMT4">
                  <p:embed/>
                  <p:pic>
                    <p:nvPicPr>
                      <p:cNvPr id="2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7439" y="12390710"/>
                        <a:ext cx="882650" cy="8794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 Box 12"/>
          <p:cNvSpPr txBox="1">
            <a:spLocks noChangeArrowheads="1"/>
          </p:cNvSpPr>
          <p:nvPr/>
        </p:nvSpPr>
        <p:spPr bwMode="auto">
          <a:xfrm>
            <a:off x="8991600" y="12339134"/>
            <a:ext cx="106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48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en-US" altLang="en-US" sz="4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29" name="Object 13"/>
          <p:cNvGraphicFramePr>
            <a:graphicFrameLocks noChangeAspect="1"/>
          </p:cNvGraphicFramePr>
          <p:nvPr>
            <p:extLst/>
          </p:nvPr>
        </p:nvGraphicFramePr>
        <p:xfrm>
          <a:off x="9779000" y="12339134"/>
          <a:ext cx="2390776" cy="10318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8" name="Equation" r:id="rId17" imgW="469696" imgH="203112" progId="Equation.DSMT4">
                  <p:embed/>
                </p:oleObj>
              </mc:Choice>
              <mc:Fallback>
                <p:oleObj name="Equation" r:id="rId17" imgW="469696" imgH="203112" progId="Equation.DSMT4">
                  <p:embed/>
                  <p:pic>
                    <p:nvPicPr>
                      <p:cNvPr id="2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0" y="12339134"/>
                        <a:ext cx="2390776" cy="10318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14"/>
          <p:cNvGraphicFramePr>
            <a:graphicFrameLocks noChangeAspect="1"/>
          </p:cNvGraphicFramePr>
          <p:nvPr>
            <p:extLst/>
          </p:nvPr>
        </p:nvGraphicFramePr>
        <p:xfrm>
          <a:off x="13954126" y="12339137"/>
          <a:ext cx="2565400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9" name="Equation" r:id="rId19" imgW="558558" imgH="203112" progId="Equation.DSMT4">
                  <p:embed/>
                </p:oleObj>
              </mc:Choice>
              <mc:Fallback>
                <p:oleObj name="Equation" r:id="rId19" imgW="558558" imgH="203112" progId="Equation.DSMT4">
                  <p:embed/>
                  <p:pic>
                    <p:nvPicPr>
                      <p:cNvPr id="3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54126" y="12339137"/>
                        <a:ext cx="2565400" cy="933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 Box 15"/>
          <p:cNvSpPr txBox="1">
            <a:spLocks noChangeArrowheads="1"/>
          </p:cNvSpPr>
          <p:nvPr/>
        </p:nvSpPr>
        <p:spPr bwMode="auto">
          <a:xfrm>
            <a:off x="13276338" y="12328706"/>
            <a:ext cx="106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4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2" name="Text Box 16"/>
          <p:cNvSpPr txBox="1">
            <a:spLocks noChangeArrowheads="1"/>
          </p:cNvSpPr>
          <p:nvPr/>
        </p:nvSpPr>
        <p:spPr bwMode="auto">
          <a:xfrm>
            <a:off x="18314404" y="12336896"/>
            <a:ext cx="106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4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33" name="Object 17"/>
          <p:cNvGraphicFramePr>
            <a:graphicFrameLocks noChangeAspect="1"/>
          </p:cNvGraphicFramePr>
          <p:nvPr>
            <p:extLst/>
          </p:nvPr>
        </p:nvGraphicFramePr>
        <p:xfrm>
          <a:off x="19262067" y="12397545"/>
          <a:ext cx="2457450" cy="11715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0" name="Equation" r:id="rId21" imgW="533160" imgH="253800" progId="Equation.DSMT4">
                  <p:embed/>
                </p:oleObj>
              </mc:Choice>
              <mc:Fallback>
                <p:oleObj name="Equation" r:id="rId21" imgW="533160" imgH="253800" progId="Equation.DSMT4">
                  <p:embed/>
                  <p:pic>
                    <p:nvPicPr>
                      <p:cNvPr id="33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62067" y="12397545"/>
                        <a:ext cx="2457450" cy="11715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Oval 38"/>
          <p:cNvSpPr/>
          <p:nvPr/>
        </p:nvSpPr>
        <p:spPr>
          <a:xfrm>
            <a:off x="16787793" y="3826719"/>
            <a:ext cx="1205286" cy="11678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600"/>
          </a:p>
        </p:txBody>
      </p:sp>
      <p:sp>
        <p:nvSpPr>
          <p:cNvPr id="40" name="Oval 39"/>
          <p:cNvSpPr/>
          <p:nvPr/>
        </p:nvSpPr>
        <p:spPr>
          <a:xfrm>
            <a:off x="6123827" y="6040335"/>
            <a:ext cx="1205286" cy="11678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600"/>
          </a:p>
        </p:txBody>
      </p:sp>
      <p:sp>
        <p:nvSpPr>
          <p:cNvPr id="41" name="Oval 40"/>
          <p:cNvSpPr/>
          <p:nvPr/>
        </p:nvSpPr>
        <p:spPr>
          <a:xfrm>
            <a:off x="4924761" y="9119987"/>
            <a:ext cx="1205286" cy="11678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600"/>
          </a:p>
        </p:txBody>
      </p:sp>
      <p:sp>
        <p:nvSpPr>
          <p:cNvPr id="42" name="Text Box 18"/>
          <p:cNvSpPr txBox="1">
            <a:spLocks noChangeArrowheads="1"/>
          </p:cNvSpPr>
          <p:nvPr/>
        </p:nvSpPr>
        <p:spPr bwMode="auto">
          <a:xfrm>
            <a:off x="1319918" y="5233886"/>
            <a:ext cx="1047160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1828800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en-US" sz="4800" b="1" u="sng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4800" b="1" u="sng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</a:t>
            </a:r>
            <a:r>
              <a:rPr lang="en-US" alt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alt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alt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alt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alt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graphicFrame>
        <p:nvGraphicFramePr>
          <p:cNvPr id="43" name="Object 19"/>
          <p:cNvGraphicFramePr>
            <a:graphicFrameLocks noChangeAspect="1"/>
          </p:cNvGraphicFramePr>
          <p:nvPr>
            <p:extLst/>
          </p:nvPr>
        </p:nvGraphicFramePr>
        <p:xfrm>
          <a:off x="11017316" y="5075936"/>
          <a:ext cx="4716760" cy="10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1" name="Equation" r:id="rId23" imgW="990600" imgH="228600" progId="Equation.DSMT4">
                  <p:embed/>
                </p:oleObj>
              </mc:Choice>
              <mc:Fallback>
                <p:oleObj name="Equation" r:id="rId23" imgW="990600" imgH="228600" progId="Equation.DSMT4">
                  <p:embed/>
                  <p:pic>
                    <p:nvPicPr>
                      <p:cNvPr id="43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17316" y="5075936"/>
                        <a:ext cx="4716760" cy="108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ext Box 23"/>
          <p:cNvSpPr txBox="1">
            <a:spLocks noChangeArrowheads="1"/>
          </p:cNvSpPr>
          <p:nvPr/>
        </p:nvSpPr>
        <p:spPr bwMode="auto">
          <a:xfrm>
            <a:off x="2612572" y="6316822"/>
            <a:ext cx="14325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1828800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en-US" sz="4800" b="1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en-US" altLang="en-US" sz="4800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		 </a:t>
            </a:r>
            <a:r>
              <a:rPr lang="en-US" altLang="en-US" sz="4800" b="1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en-US" altLang="en-US" sz="4800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		   </a:t>
            </a:r>
            <a:r>
              <a:rPr lang="en-US" altLang="en-US" sz="4800" b="1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altLang="en-US" sz="4800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		     </a:t>
            </a:r>
            <a:r>
              <a:rPr lang="en-US" altLang="en-US" sz="4800" b="1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altLang="en-US" sz="4800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</a:p>
        </p:txBody>
      </p:sp>
      <p:sp>
        <p:nvSpPr>
          <p:cNvPr id="46" name="Text Box 5"/>
          <p:cNvSpPr txBox="1">
            <a:spLocks noChangeArrowheads="1"/>
          </p:cNvSpPr>
          <p:nvPr/>
        </p:nvSpPr>
        <p:spPr bwMode="auto">
          <a:xfrm>
            <a:off x="1331172" y="9262206"/>
            <a:ext cx="1910286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1828800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en-US" sz="4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en-US" alt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		  </a:t>
            </a:r>
            <a:r>
              <a:rPr lang="en-US" altLang="en-US" sz="4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en-US" alt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	      		</a:t>
            </a:r>
            <a:r>
              <a:rPr lang="en-US" altLang="en-US" sz="4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alt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	 		 </a:t>
            </a:r>
            <a:r>
              <a:rPr lang="en-US" altLang="en-US" sz="4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alt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</a:t>
            </a:r>
          </a:p>
        </p:txBody>
      </p:sp>
      <p:sp>
        <p:nvSpPr>
          <p:cNvPr id="47" name="Text Box 21"/>
          <p:cNvSpPr txBox="1">
            <a:spLocks noChangeArrowheads="1"/>
          </p:cNvSpPr>
          <p:nvPr/>
        </p:nvSpPr>
        <p:spPr bwMode="auto">
          <a:xfrm>
            <a:off x="1319918" y="7712476"/>
            <a:ext cx="1166326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1828800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en-US" sz="4800" b="1" u="sng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4800" b="1" u="sng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12. </a:t>
            </a:r>
            <a:r>
              <a:rPr lang="en-US" alt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alt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alt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alt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alt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graphicFrame>
        <p:nvGraphicFramePr>
          <p:cNvPr id="48" name="Object 22"/>
          <p:cNvGraphicFramePr>
            <a:graphicFrameLocks noChangeAspect="1"/>
          </p:cNvGraphicFramePr>
          <p:nvPr>
            <p:extLst/>
          </p:nvPr>
        </p:nvGraphicFramePr>
        <p:xfrm>
          <a:off x="11139467" y="7344488"/>
          <a:ext cx="5648326" cy="18044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2" name="Equation" r:id="rId25" imgW="1231366" imgH="393529" progId="Equation.DSMT4">
                  <p:embed/>
                </p:oleObj>
              </mc:Choice>
              <mc:Fallback>
                <p:oleObj name="Equation" r:id="rId25" imgW="1231366" imgH="393529" progId="Equation.DSMT4">
                  <p:embed/>
                  <p:pic>
                    <p:nvPicPr>
                      <p:cNvPr id="48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39467" y="7344488"/>
                        <a:ext cx="5648326" cy="18044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Oval 44"/>
          <p:cNvSpPr/>
          <p:nvPr/>
        </p:nvSpPr>
        <p:spPr>
          <a:xfrm>
            <a:off x="13137853" y="12085673"/>
            <a:ext cx="1205286" cy="11678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600"/>
          </a:p>
        </p:txBody>
      </p:sp>
    </p:spTree>
    <p:extLst>
      <p:ext uri="{BB962C8B-B14F-4D97-AF65-F5344CB8AC3E}">
        <p14:creationId xmlns:p14="http://schemas.microsoft.com/office/powerpoint/2010/main" val="939865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1" grpId="0" animBg="1"/>
      <p:bldP spid="4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3831770" y="185995"/>
            <a:ext cx="10820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4800" b="1" i="1" dirty="0">
                <a:solidFill>
                  <a:srgbClr val="3333FF"/>
                </a:solidFill>
                <a:latin typeface="Arial" panose="020B0604020202020204" pitchFamily="34" charset="0"/>
              </a:rPr>
              <a:t>Ai </a:t>
            </a:r>
            <a:r>
              <a:rPr lang="en-US" altLang="en-US" sz="4800" b="1" i="1" dirty="0" err="1">
                <a:solidFill>
                  <a:srgbClr val="3333FF"/>
                </a:solidFill>
                <a:latin typeface="Arial" panose="020B0604020202020204" pitchFamily="34" charset="0"/>
              </a:rPr>
              <a:t>nhanh</a:t>
            </a:r>
            <a:r>
              <a:rPr lang="en-US" altLang="en-US" sz="4800" b="1" i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4800" b="1" i="1" dirty="0" err="1">
                <a:solidFill>
                  <a:srgbClr val="3333FF"/>
                </a:solidFill>
                <a:latin typeface="Arial" panose="020B0604020202020204" pitchFamily="34" charset="0"/>
              </a:rPr>
              <a:t>hơn</a:t>
            </a:r>
            <a:r>
              <a:rPr lang="en-US" altLang="en-US" sz="4800" b="1" i="1" dirty="0">
                <a:solidFill>
                  <a:srgbClr val="3333FF"/>
                </a:solidFill>
                <a:latin typeface="Arial" panose="020B0604020202020204" pitchFamily="34" charset="0"/>
              </a:rPr>
              <a:t>! </a:t>
            </a: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4260849" y="3206206"/>
            <a:ext cx="17458666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4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	  	</a:t>
            </a:r>
            <a:r>
              <a:rPr lang="en-US" altLang="en-US" sz="4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	      		</a:t>
            </a:r>
            <a:r>
              <a:rPr lang="en-US" altLang="en-US" sz="4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	  		</a:t>
            </a:r>
            <a:r>
              <a:rPr lang="en-US" altLang="en-US" sz="4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</a:t>
            </a:r>
          </a:p>
        </p:txBody>
      </p:sp>
      <p:sp>
        <p:nvSpPr>
          <p:cNvPr id="29" name="Text Box 21"/>
          <p:cNvSpPr txBox="1">
            <a:spLocks noChangeArrowheads="1"/>
          </p:cNvSpPr>
          <p:nvPr/>
        </p:nvSpPr>
        <p:spPr bwMode="auto">
          <a:xfrm>
            <a:off x="1319919" y="1621374"/>
            <a:ext cx="1373985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4800" b="1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4800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14.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tiệm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graphicFrame>
        <p:nvGraphicFramePr>
          <p:cNvPr id="30" name="Object 22"/>
          <p:cNvGraphicFramePr>
            <a:graphicFrameLocks noChangeAspect="1"/>
          </p:cNvGraphicFramePr>
          <p:nvPr>
            <p:extLst/>
          </p:nvPr>
        </p:nvGraphicFramePr>
        <p:xfrm>
          <a:off x="13094249" y="1128193"/>
          <a:ext cx="2762250" cy="19018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0" name="Equation" r:id="rId3" imgW="571252" imgH="393529" progId="Equation.DSMT4">
                  <p:embed/>
                </p:oleObj>
              </mc:Choice>
              <mc:Fallback>
                <p:oleObj name="Equation" r:id="rId3" imgW="571252" imgH="393529" progId="Equation.DSMT4">
                  <p:embed/>
                  <p:pic>
                    <p:nvPicPr>
                      <p:cNvPr id="3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94249" y="1128193"/>
                        <a:ext cx="2762250" cy="19018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Oval 30"/>
          <p:cNvSpPr/>
          <p:nvPr/>
        </p:nvSpPr>
        <p:spPr>
          <a:xfrm>
            <a:off x="13041919" y="3079475"/>
            <a:ext cx="1205286" cy="11678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600"/>
          </a:p>
        </p:txBody>
      </p:sp>
      <p:sp>
        <p:nvSpPr>
          <p:cNvPr id="32" name="Text Box 18"/>
          <p:cNvSpPr txBox="1">
            <a:spLocks noChangeArrowheads="1"/>
          </p:cNvSpPr>
          <p:nvPr/>
        </p:nvSpPr>
        <p:spPr bwMode="auto">
          <a:xfrm>
            <a:off x="1319919" y="4773392"/>
            <a:ext cx="1074886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1828800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en-US" sz="4800" b="1" u="sng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4800" b="1" u="sng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15. </a:t>
            </a:r>
            <a:r>
              <a:rPr lang="en-US" alt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alt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alt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alt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alt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graphicFrame>
        <p:nvGraphicFramePr>
          <p:cNvPr id="33" name="Object 19"/>
          <p:cNvGraphicFramePr>
            <a:graphicFrameLocks noChangeAspect="1"/>
          </p:cNvGraphicFramePr>
          <p:nvPr>
            <p:extLst/>
          </p:nvPr>
        </p:nvGraphicFramePr>
        <p:xfrm>
          <a:off x="11225559" y="4777010"/>
          <a:ext cx="3632718" cy="86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1" name="Equation" r:id="rId5" imgW="2234880" imgH="533160" progId="Equation.DSMT4">
                  <p:embed/>
                </p:oleObj>
              </mc:Choice>
              <mc:Fallback>
                <p:oleObj name="Equation" r:id="rId5" imgW="2234880" imgH="533160" progId="Equation.DSMT4">
                  <p:embed/>
                  <p:pic>
                    <p:nvPicPr>
                      <p:cNvPr id="33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25559" y="4777010"/>
                        <a:ext cx="3632718" cy="86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 Box 23"/>
          <p:cNvSpPr txBox="1">
            <a:spLocks noChangeArrowheads="1"/>
          </p:cNvSpPr>
          <p:nvPr/>
        </p:nvSpPr>
        <p:spPr bwMode="auto">
          <a:xfrm>
            <a:off x="1828800" y="6092886"/>
            <a:ext cx="14325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1828800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en-US" sz="4800" b="1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en-US" altLang="en-US" sz="4800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		 </a:t>
            </a:r>
            <a:r>
              <a:rPr lang="en-US" altLang="en-US" sz="4800" b="1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en-US" altLang="en-US" sz="4800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		   </a:t>
            </a:r>
            <a:r>
              <a:rPr lang="en-US" altLang="en-US" sz="4800" b="1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altLang="en-US" sz="4800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		     </a:t>
            </a:r>
            <a:r>
              <a:rPr lang="en-US" altLang="en-US" sz="4800" b="1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altLang="en-US" sz="4800" ker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</a:p>
        </p:txBody>
      </p:sp>
      <p:sp>
        <p:nvSpPr>
          <p:cNvPr id="36" name="Oval 35"/>
          <p:cNvSpPr/>
          <p:nvPr/>
        </p:nvSpPr>
        <p:spPr>
          <a:xfrm>
            <a:off x="1407487" y="5992639"/>
            <a:ext cx="1205286" cy="11678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600"/>
          </a:p>
        </p:txBody>
      </p:sp>
    </p:spTree>
    <p:extLst>
      <p:ext uri="{BB962C8B-B14F-4D97-AF65-F5344CB8AC3E}">
        <p14:creationId xmlns:p14="http://schemas.microsoft.com/office/powerpoint/2010/main" val="36027047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31" grpId="0" animBg="1"/>
      <p:bldP spid="3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6459200" y="4610100"/>
            <a:ext cx="2133600" cy="18415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6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8435" name="Title 1"/>
          <p:cNvSpPr txBox="1">
            <a:spLocks/>
          </p:cNvSpPr>
          <p:nvPr/>
        </p:nvSpPr>
        <p:spPr bwMode="auto">
          <a:xfrm>
            <a:off x="3962400" y="-50800"/>
            <a:ext cx="16459200" cy="14224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56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TRẮC NGHIỆM</a:t>
            </a:r>
          </a:p>
        </p:txBody>
      </p:sp>
      <p:grpSp>
        <p:nvGrpSpPr>
          <p:cNvPr id="18436" name="Group 3"/>
          <p:cNvGrpSpPr>
            <a:grpSpLocks/>
          </p:cNvGrpSpPr>
          <p:nvPr/>
        </p:nvGrpSpPr>
        <p:grpSpPr bwMode="auto">
          <a:xfrm>
            <a:off x="1144989" y="1674218"/>
            <a:ext cx="21452618" cy="1940798"/>
            <a:chOff x="152400" y="755996"/>
            <a:chExt cx="5189175" cy="728729"/>
          </a:xfrm>
        </p:grpSpPr>
        <p:sp>
          <p:nvSpPr>
            <p:cNvPr id="18449" name="TextBox 4"/>
            <p:cNvSpPr txBox="1">
              <a:spLocks noChangeArrowheads="1"/>
            </p:cNvSpPr>
            <p:nvPr/>
          </p:nvSpPr>
          <p:spPr bwMode="auto">
            <a:xfrm>
              <a:off x="152400" y="895350"/>
              <a:ext cx="5189175" cy="589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4800" b="1" u="sng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Câu</a:t>
              </a:r>
              <a:r>
                <a:rPr lang="en-US" altLang="en-US" sz="4800" b="1" u="sng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18.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Tiếp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tuyến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thị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hs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                       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tại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điểm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cực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đại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phương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trình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?                 </a:t>
              </a:r>
            </a:p>
          </p:txBody>
        </p:sp>
        <p:graphicFrame>
          <p:nvGraphicFramePr>
            <p:cNvPr id="18450" name="Object 5"/>
            <p:cNvGraphicFramePr>
              <a:graphicFrameLocks noChangeAspect="1"/>
            </p:cNvGraphicFramePr>
            <p:nvPr>
              <p:extLst/>
            </p:nvPr>
          </p:nvGraphicFramePr>
          <p:xfrm>
            <a:off x="2164525" y="755996"/>
            <a:ext cx="1416843" cy="607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64" name="Equation" r:id="rId4" imgW="1180588" imgH="393529" progId="Equation.DSMT4">
                    <p:embed/>
                  </p:oleObj>
                </mc:Choice>
                <mc:Fallback>
                  <p:oleObj name="Equation" r:id="rId4" imgW="1180588" imgH="393529" progId="Equation.DSMT4">
                    <p:embed/>
                    <p:pic>
                      <p:nvPicPr>
                        <p:cNvPr id="1845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64525" y="755996"/>
                          <a:ext cx="1416843" cy="6075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4397377" y="4622800"/>
          <a:ext cx="1908174" cy="17938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5" name="Equation" r:id="rId6" imgW="558720" imgH="393480" progId="Equation.DSMT4">
                  <p:embed/>
                </p:oleObj>
              </mc:Choice>
              <mc:Fallback>
                <p:oleObj name="Equation" r:id="rId6" imgW="558720" imgH="39348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7377" y="4622800"/>
                        <a:ext cx="1908174" cy="17938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8410577" y="4603750"/>
          <a:ext cx="1908174" cy="179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6" name="Equation" r:id="rId8" imgW="558720" imgH="393480" progId="Equation.DSMT4">
                  <p:embed/>
                </p:oleObj>
              </mc:Choice>
              <mc:Fallback>
                <p:oleObj name="Equation" r:id="rId8" imgW="558720" imgH="39348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0577" y="4603750"/>
                        <a:ext cx="1908174" cy="179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/>
          </p:nvPr>
        </p:nvGraphicFramePr>
        <p:xfrm>
          <a:off x="11528427" y="4610100"/>
          <a:ext cx="3305174" cy="179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7" name="Equation" r:id="rId10" imgW="622080" imgH="393480" progId="Equation.DSMT4">
                  <p:embed/>
                </p:oleObj>
              </mc:Choice>
              <mc:Fallback>
                <p:oleObj name="Equation" r:id="rId10" imgW="622080" imgH="393480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28427" y="4610100"/>
                        <a:ext cx="3305174" cy="179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/>
          </p:nvPr>
        </p:nvGraphicFramePr>
        <p:xfrm>
          <a:off x="16414750" y="4603750"/>
          <a:ext cx="1993900" cy="179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8" name="Equation" r:id="rId12" imgW="583920" imgH="393480" progId="Equation.DSMT4">
                  <p:embed/>
                </p:oleObj>
              </mc:Choice>
              <mc:Fallback>
                <p:oleObj name="Equation" r:id="rId12" imgW="583920" imgH="393480" progId="Equation.DSMT4">
                  <p:embed/>
                  <p:pic>
                    <p:nvPicPr>
                      <p:cNvPr id="1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4750" y="4603750"/>
                        <a:ext cx="1993900" cy="179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ounded Rectangle 20"/>
          <p:cNvSpPr/>
          <p:nvPr/>
        </p:nvSpPr>
        <p:spPr>
          <a:xfrm>
            <a:off x="4419600" y="9893300"/>
            <a:ext cx="2133600" cy="18415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600">
              <a:solidFill>
                <a:prstClr val="white"/>
              </a:solidFill>
              <a:latin typeface="Calibri"/>
            </a:endParaRPr>
          </a:p>
        </p:txBody>
      </p:sp>
      <p:grpSp>
        <p:nvGrpSpPr>
          <p:cNvPr id="22" name="Group 21"/>
          <p:cNvGrpSpPr>
            <a:grpSpLocks/>
          </p:cNvGrpSpPr>
          <p:nvPr/>
        </p:nvGrpSpPr>
        <p:grpSpPr bwMode="auto">
          <a:xfrm>
            <a:off x="985958" y="7188196"/>
            <a:ext cx="21611648" cy="1874659"/>
            <a:chOff x="-540398" y="781079"/>
            <a:chExt cx="5881973" cy="702359"/>
          </a:xfrm>
        </p:grpSpPr>
        <p:sp>
          <p:nvSpPr>
            <p:cNvPr id="18447" name="TextBox 22"/>
            <p:cNvSpPr txBox="1">
              <a:spLocks noChangeArrowheads="1"/>
            </p:cNvSpPr>
            <p:nvPr/>
          </p:nvSpPr>
          <p:spPr bwMode="auto">
            <a:xfrm>
              <a:off x="-540398" y="895350"/>
              <a:ext cx="5881973" cy="588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4800" b="1" u="sng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Câu</a:t>
              </a:r>
              <a:r>
                <a:rPr lang="en-US" altLang="en-US" sz="4800" b="1" u="sng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19.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Tiếp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tuyến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thị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hàm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                                 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tại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điểm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cực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tiểu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phương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trình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?                 </a:t>
              </a:r>
            </a:p>
          </p:txBody>
        </p:sp>
        <p:graphicFrame>
          <p:nvGraphicFramePr>
            <p:cNvPr id="18448" name="Object 23"/>
            <p:cNvGraphicFramePr>
              <a:graphicFrameLocks noChangeAspect="1"/>
            </p:cNvGraphicFramePr>
            <p:nvPr>
              <p:extLst/>
            </p:nvPr>
          </p:nvGraphicFramePr>
          <p:xfrm>
            <a:off x="2090043" y="781079"/>
            <a:ext cx="1340270" cy="6137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69" name="Equation" r:id="rId14" imgW="1180588" imgH="393529" progId="Equation.DSMT4">
                    <p:embed/>
                  </p:oleObj>
                </mc:Choice>
                <mc:Fallback>
                  <p:oleObj name="Equation" r:id="rId14" imgW="1180588" imgH="393529" progId="Equation.DSMT4">
                    <p:embed/>
                    <p:pic>
                      <p:nvPicPr>
                        <p:cNvPr id="18448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90043" y="781079"/>
                          <a:ext cx="1340270" cy="6137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5" name="Object 24"/>
          <p:cNvGraphicFramePr>
            <a:graphicFrameLocks noChangeAspect="1"/>
          </p:cNvGraphicFramePr>
          <p:nvPr>
            <p:extLst/>
          </p:nvPr>
        </p:nvGraphicFramePr>
        <p:xfrm>
          <a:off x="4397377" y="9940927"/>
          <a:ext cx="1908174" cy="17938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0" name="Equation" r:id="rId16" imgW="558720" imgH="393480" progId="Equation.DSMT4">
                  <p:embed/>
                </p:oleObj>
              </mc:Choice>
              <mc:Fallback>
                <p:oleObj name="Equation" r:id="rId16" imgW="558720" imgH="393480" progId="Equation.DSMT4">
                  <p:embed/>
                  <p:pic>
                    <p:nvPicPr>
                      <p:cNvPr id="25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7377" y="9940927"/>
                        <a:ext cx="1908174" cy="17938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/>
          </p:nvPr>
        </p:nvGraphicFramePr>
        <p:xfrm>
          <a:off x="8410577" y="9921876"/>
          <a:ext cx="1908174" cy="179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1" name="Equation" r:id="rId18" imgW="558720" imgH="393480" progId="Equation.DSMT4">
                  <p:embed/>
                </p:oleObj>
              </mc:Choice>
              <mc:Fallback>
                <p:oleObj name="Equation" r:id="rId18" imgW="558720" imgH="393480" progId="Equation.DSMT4">
                  <p:embed/>
                  <p:pic>
                    <p:nvPicPr>
                      <p:cNvPr id="26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0577" y="9921876"/>
                        <a:ext cx="1908174" cy="179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/>
          </p:nvPr>
        </p:nvGraphicFramePr>
        <p:xfrm>
          <a:off x="12433300" y="9944100"/>
          <a:ext cx="2298700" cy="179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2" name="Equation" r:id="rId20" imgW="672840" imgH="393480" progId="Equation.DSMT4">
                  <p:embed/>
                </p:oleObj>
              </mc:Choice>
              <mc:Fallback>
                <p:oleObj name="Equation" r:id="rId20" imgW="672840" imgH="393480" progId="Equation.DSMT4">
                  <p:embed/>
                  <p:pic>
                    <p:nvPicPr>
                      <p:cNvPr id="27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33300" y="9944100"/>
                        <a:ext cx="2298700" cy="179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/>
          </p:nvPr>
        </p:nvGraphicFramePr>
        <p:xfrm>
          <a:off x="16475076" y="9944100"/>
          <a:ext cx="1990724" cy="179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3" name="Equation" r:id="rId22" imgW="583920" imgH="393480" progId="Equation.DSMT4">
                  <p:embed/>
                </p:oleObj>
              </mc:Choice>
              <mc:Fallback>
                <p:oleObj name="Equation" r:id="rId22" imgW="583920" imgH="393480" progId="Equation.DSMT4">
                  <p:embed/>
                  <p:pic>
                    <p:nvPicPr>
                      <p:cNvPr id="28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75076" y="9944100"/>
                        <a:ext cx="1990724" cy="179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84693877"/>
      </p:ext>
    </p:extLst>
  </p:cSld>
  <p:clrMapOvr>
    <a:masterClrMapping/>
  </p:clrMapOvr>
  <p:transition spd="slow">
    <p:fade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 147"/>
          <p:cNvGrpSpPr/>
          <p:nvPr/>
        </p:nvGrpSpPr>
        <p:grpSpPr>
          <a:xfrm>
            <a:off x="408440" y="2362200"/>
            <a:ext cx="23567119" cy="4558096"/>
            <a:chOff x="-557575" y="2370448"/>
            <a:chExt cx="22200057" cy="3985631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-557575" y="2370448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r>
                <a:rPr lang="en-US" sz="6600" dirty="0" err="1">
                  <a:solidFill>
                    <a:srgbClr val="FF0000"/>
                  </a:solidFill>
                </a:rPr>
                <a:t>TIẾT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HỌC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KẾT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THÚC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</a:p>
            <a:p>
              <a:pPr algn="ctr" defTabSz="2177060">
                <a:defRPr/>
              </a:pPr>
              <a:r>
                <a:rPr lang="en-US" sz="6600" dirty="0" err="1">
                  <a:solidFill>
                    <a:srgbClr val="FF0000"/>
                  </a:solidFill>
                </a:rPr>
                <a:t>TRÂN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TRỌNG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CÁM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ƠN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CÁC</a:t>
              </a:r>
              <a:r>
                <a:rPr lang="en-US" sz="6600" dirty="0">
                  <a:solidFill>
                    <a:srgbClr val="FF0000"/>
                  </a:solidFill>
                </a:rPr>
                <a:t> EM </a:t>
              </a:r>
              <a:r>
                <a:rPr lang="en-US" sz="6600" dirty="0" err="1">
                  <a:solidFill>
                    <a:srgbClr val="FF0000"/>
                  </a:solidFill>
                </a:rPr>
                <a:t>HỌC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SINH</a:t>
              </a:r>
              <a:r>
                <a:rPr lang="en-US" sz="6600" dirty="0">
                  <a:solidFill>
                    <a:srgbClr val="FF0000"/>
                  </a:solidFill>
                </a:rPr>
                <a:t> </a:t>
              </a:r>
              <a:r>
                <a:rPr lang="en-US" sz="6600" dirty="0" err="1">
                  <a:solidFill>
                    <a:srgbClr val="FF0000"/>
                  </a:solidFill>
                </a:rPr>
                <a:t>ĐÃ</a:t>
              </a:r>
              <a:r>
                <a:rPr lang="en-US" sz="6600" dirty="0">
                  <a:solidFill>
                    <a:srgbClr val="FF0000"/>
                  </a:solidFill>
                </a:rPr>
                <a:t> THEO </a:t>
              </a:r>
              <a:r>
                <a:rPr lang="en-US" sz="6600" dirty="0" err="1">
                  <a:solidFill>
                    <a:srgbClr val="FF0000"/>
                  </a:solidFill>
                </a:rPr>
                <a:t>DÕI</a:t>
              </a:r>
              <a:endParaRPr lang="en-US" sz="6600" dirty="0">
                <a:solidFill>
                  <a:srgbClr val="FF0000"/>
                </a:solidFill>
              </a:endParaRPr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5733" y="2729017"/>
              <a:ext cx="540571" cy="858986"/>
              <a:chOff x="539751" y="1836907"/>
              <a:chExt cx="726223" cy="987296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</p:grpSp>
        </p:grpSp>
      </p:grpSp>
      <p:sp>
        <p:nvSpPr>
          <p:cNvPr id="3" name="Rectangle 2"/>
          <p:cNvSpPr/>
          <p:nvPr/>
        </p:nvSpPr>
        <p:spPr>
          <a:xfrm>
            <a:off x="9265173" y="4681282"/>
            <a:ext cx="184731" cy="7540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23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xplosion: 14 Points 21">
            <a:extLst>
              <a:ext uri="{FF2B5EF4-FFF2-40B4-BE49-F238E27FC236}">
                <a16:creationId xmlns:a16="http://schemas.microsoft.com/office/drawing/2014/main" id="{26535501-D199-4D86-97F1-6CB4FA6F2CA8}"/>
              </a:ext>
            </a:extLst>
          </p:cNvPr>
          <p:cNvSpPr/>
          <p:nvPr/>
        </p:nvSpPr>
        <p:spPr>
          <a:xfrm>
            <a:off x="7922419" y="5671370"/>
            <a:ext cx="7043737" cy="4326446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CC"/>
                </a:solidFill>
              </a:rPr>
              <a:t>TRỌNG TÂM CH</a:t>
            </a:r>
            <a:r>
              <a:rPr lang="vi-VN" dirty="0">
                <a:solidFill>
                  <a:srgbClr val="0000CC"/>
                </a:solidFill>
              </a:rPr>
              <a:t>Ư</a:t>
            </a:r>
            <a:r>
              <a:rPr lang="en-US" dirty="0">
                <a:solidFill>
                  <a:srgbClr val="0000CC"/>
                </a:solidFill>
              </a:rPr>
              <a:t>ƠNG I</a:t>
            </a:r>
          </a:p>
        </p:txBody>
      </p:sp>
      <p:sp>
        <p:nvSpPr>
          <p:cNvPr id="28" name="Cloud 27">
            <a:extLst>
              <a:ext uri="{FF2B5EF4-FFF2-40B4-BE49-F238E27FC236}">
                <a16:creationId xmlns:a16="http://schemas.microsoft.com/office/drawing/2014/main" id="{6DB56A70-5588-4FA6-ACA1-CC5E18406203}"/>
              </a:ext>
            </a:extLst>
          </p:cNvPr>
          <p:cNvSpPr/>
          <p:nvPr/>
        </p:nvSpPr>
        <p:spPr>
          <a:xfrm>
            <a:off x="9137186" y="1485042"/>
            <a:ext cx="5486400" cy="3124200"/>
          </a:xfrm>
          <a:prstGeom prst="cloud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CỰC TRỊ CỦA HÀM SỐ</a:t>
            </a:r>
          </a:p>
        </p:txBody>
      </p:sp>
      <p:sp>
        <p:nvSpPr>
          <p:cNvPr id="29" name="Cloud 28">
            <a:extLst>
              <a:ext uri="{FF2B5EF4-FFF2-40B4-BE49-F238E27FC236}">
                <a16:creationId xmlns:a16="http://schemas.microsoft.com/office/drawing/2014/main" id="{2E3FE287-BFE0-43CB-BC35-4A1E39CE8CBB}"/>
              </a:ext>
            </a:extLst>
          </p:cNvPr>
          <p:cNvSpPr/>
          <p:nvPr/>
        </p:nvSpPr>
        <p:spPr>
          <a:xfrm>
            <a:off x="17127669" y="1598384"/>
            <a:ext cx="6362700" cy="4326446"/>
          </a:xfrm>
          <a:prstGeom prst="cloud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GIÁ TRỊ LỚN NHẤT , NHỎ NHẤT CỦA HÀM SỐ</a:t>
            </a:r>
          </a:p>
          <a:p>
            <a:pPr algn="ctr"/>
            <a:endParaRPr lang="en-US" dirty="0"/>
          </a:p>
        </p:txBody>
      </p:sp>
      <p:sp>
        <p:nvSpPr>
          <p:cNvPr id="30" name="Cloud 29">
            <a:extLst>
              <a:ext uri="{FF2B5EF4-FFF2-40B4-BE49-F238E27FC236}">
                <a16:creationId xmlns:a16="http://schemas.microsoft.com/office/drawing/2014/main" id="{FA579263-C483-4356-83B5-FF294E6D1E81}"/>
              </a:ext>
            </a:extLst>
          </p:cNvPr>
          <p:cNvSpPr/>
          <p:nvPr/>
        </p:nvSpPr>
        <p:spPr>
          <a:xfrm>
            <a:off x="18897600" y="7772400"/>
            <a:ext cx="5257800" cy="3429000"/>
          </a:xfrm>
          <a:prstGeom prst="cloud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Đ</a:t>
            </a:r>
            <a:r>
              <a:rPr lang="vi-VN" dirty="0"/>
              <a:t>Ư</a:t>
            </a:r>
            <a:r>
              <a:rPr lang="en-US" dirty="0"/>
              <a:t>ỜNG TIỆM CẬN</a:t>
            </a:r>
          </a:p>
        </p:txBody>
      </p:sp>
      <p:sp>
        <p:nvSpPr>
          <p:cNvPr id="31" name="Cloud 30">
            <a:extLst>
              <a:ext uri="{FF2B5EF4-FFF2-40B4-BE49-F238E27FC236}">
                <a16:creationId xmlns:a16="http://schemas.microsoft.com/office/drawing/2014/main" id="{56730EBC-AE5E-4902-9A68-A6B72F5045D3}"/>
              </a:ext>
            </a:extLst>
          </p:cNvPr>
          <p:cNvSpPr/>
          <p:nvPr/>
        </p:nvSpPr>
        <p:spPr>
          <a:xfrm>
            <a:off x="8077200" y="10677525"/>
            <a:ext cx="8229600" cy="2514600"/>
          </a:xfrm>
          <a:prstGeom prst="cloud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KHẢO SÁT VÀ VẼ ĐỒ THỊ HÀM SỐ VÀ CÁC BÀI TOÁN LIÊN QUAN</a:t>
            </a:r>
          </a:p>
        </p:txBody>
      </p:sp>
      <p:sp>
        <p:nvSpPr>
          <p:cNvPr id="32" name="Cloud 31">
            <a:extLst>
              <a:ext uri="{FF2B5EF4-FFF2-40B4-BE49-F238E27FC236}">
                <a16:creationId xmlns:a16="http://schemas.microsoft.com/office/drawing/2014/main" id="{A05E8277-7390-43C2-A3AA-31C8992CE12F}"/>
              </a:ext>
            </a:extLst>
          </p:cNvPr>
          <p:cNvSpPr/>
          <p:nvPr/>
        </p:nvSpPr>
        <p:spPr>
          <a:xfrm>
            <a:off x="426092" y="6467475"/>
            <a:ext cx="5486400" cy="3752850"/>
          </a:xfrm>
          <a:prstGeom prst="cloud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SỰ ĐỒNG BIẾN NGHỊCH BIẾN CỦAÀM SỐ</a:t>
            </a:r>
          </a:p>
        </p:txBody>
      </p:sp>
      <p:sp>
        <p:nvSpPr>
          <p:cNvPr id="33" name="Arrow: Right 32">
            <a:extLst>
              <a:ext uri="{FF2B5EF4-FFF2-40B4-BE49-F238E27FC236}">
                <a16:creationId xmlns:a16="http://schemas.microsoft.com/office/drawing/2014/main" id="{ADA2DF30-8DA5-4DDD-A790-5BC7F68373AF}"/>
              </a:ext>
            </a:extLst>
          </p:cNvPr>
          <p:cNvSpPr/>
          <p:nvPr/>
        </p:nvSpPr>
        <p:spPr>
          <a:xfrm>
            <a:off x="14004131" y="8008808"/>
            <a:ext cx="5257799" cy="1552575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Arrow: Up 33">
            <a:extLst>
              <a:ext uri="{FF2B5EF4-FFF2-40B4-BE49-F238E27FC236}">
                <a16:creationId xmlns:a16="http://schemas.microsoft.com/office/drawing/2014/main" id="{D11BD3E7-6893-4C05-9542-831ED2921053}"/>
              </a:ext>
            </a:extLst>
          </p:cNvPr>
          <p:cNvSpPr/>
          <p:nvPr/>
        </p:nvSpPr>
        <p:spPr>
          <a:xfrm>
            <a:off x="10083932" y="4369879"/>
            <a:ext cx="2527168" cy="1554671"/>
          </a:xfrm>
          <a:prstGeom prst="up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Arrow: Down 34">
            <a:extLst>
              <a:ext uri="{FF2B5EF4-FFF2-40B4-BE49-F238E27FC236}">
                <a16:creationId xmlns:a16="http://schemas.microsoft.com/office/drawing/2014/main" id="{1ABB9311-17B8-49AE-89DE-F4A4783BDCAE}"/>
              </a:ext>
            </a:extLst>
          </p:cNvPr>
          <p:cNvSpPr/>
          <p:nvPr/>
        </p:nvSpPr>
        <p:spPr>
          <a:xfrm>
            <a:off x="10006013" y="9505950"/>
            <a:ext cx="2171700" cy="1266825"/>
          </a:xfrm>
          <a:prstGeom prst="downArrow">
            <a:avLst>
              <a:gd name="adj1" fmla="val 50000"/>
              <a:gd name="adj2" fmla="val 27444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Arrow: Left 35">
            <a:extLst>
              <a:ext uri="{FF2B5EF4-FFF2-40B4-BE49-F238E27FC236}">
                <a16:creationId xmlns:a16="http://schemas.microsoft.com/office/drawing/2014/main" id="{79B7AB40-F89F-4BD1-9C2F-490913ADF42E}"/>
              </a:ext>
            </a:extLst>
          </p:cNvPr>
          <p:cNvSpPr/>
          <p:nvPr/>
        </p:nvSpPr>
        <p:spPr>
          <a:xfrm>
            <a:off x="5829300" y="7239000"/>
            <a:ext cx="2362200" cy="1905000"/>
          </a:xfrm>
          <a:prstGeom prst="lef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Arrow: Right 37">
            <a:extLst>
              <a:ext uri="{FF2B5EF4-FFF2-40B4-BE49-F238E27FC236}">
                <a16:creationId xmlns:a16="http://schemas.microsoft.com/office/drawing/2014/main" id="{E5976B63-275C-453C-8ECF-4F271879194A}"/>
              </a:ext>
            </a:extLst>
          </p:cNvPr>
          <p:cNvSpPr/>
          <p:nvPr/>
        </p:nvSpPr>
        <p:spPr>
          <a:xfrm rot="20110876">
            <a:off x="14016372" y="5066068"/>
            <a:ext cx="4254626" cy="2120888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249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" name="Diagram 63"/>
          <p:cNvGraphicFramePr/>
          <p:nvPr>
            <p:extLst>
              <p:ext uri="{D42A27DB-BD31-4B8C-83A1-F6EECF244321}">
                <p14:modId xmlns:p14="http://schemas.microsoft.com/office/powerpoint/2010/main" val="2251506233"/>
              </p:ext>
            </p:extLst>
          </p:nvPr>
        </p:nvGraphicFramePr>
        <p:xfrm>
          <a:off x="1049573" y="-598612"/>
          <a:ext cx="21468522" cy="6172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77" name="Straight Arrow Connector 76"/>
          <p:cNvCxnSpPr/>
          <p:nvPr/>
        </p:nvCxnSpPr>
        <p:spPr bwMode="auto">
          <a:xfrm flipH="1">
            <a:off x="4999610" y="4899489"/>
            <a:ext cx="136932" cy="487066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cxnSpLocks/>
          </p:cNvCxnSpPr>
          <p:nvPr/>
        </p:nvCxnSpPr>
        <p:spPr bwMode="auto">
          <a:xfrm>
            <a:off x="5068076" y="4969996"/>
            <a:ext cx="5402948" cy="930922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cxnSpLocks noChangeShapeType="1"/>
          </p:cNvCxnSpPr>
          <p:nvPr/>
        </p:nvCxnSpPr>
        <p:spPr bwMode="auto">
          <a:xfrm>
            <a:off x="17858884" y="4957199"/>
            <a:ext cx="1388573" cy="759684"/>
          </a:xfrm>
          <a:prstGeom prst="straightConnector1">
            <a:avLst/>
          </a:prstGeom>
          <a:noFill/>
          <a:ln w="25400" algn="ctr">
            <a:solidFill>
              <a:schemeClr val="accent2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8" name="Picture 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06" y="6594642"/>
            <a:ext cx="8641744" cy="6749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" descr="Kết quả hình ảnh cho đồ thị hàm số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3651" y="7227858"/>
            <a:ext cx="8450194" cy="6008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2" descr="Kết quả hình ảnh cho đồ thị hàm số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16508" y="7603081"/>
            <a:ext cx="6999984" cy="5633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114" name="Object 2"/>
          <p:cNvGraphicFramePr>
            <a:graphicFrameLocks noChangeAspect="1"/>
          </p:cNvGraphicFramePr>
          <p:nvPr>
            <p:extLst/>
          </p:nvPr>
        </p:nvGraphicFramePr>
        <p:xfrm>
          <a:off x="1929937" y="5470089"/>
          <a:ext cx="4591050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Equation" r:id="rId11" imgW="1333500" imgH="228600" progId="Equation.DSMT4">
                  <p:embed/>
                </p:oleObj>
              </mc:Choice>
              <mc:Fallback>
                <p:oleObj name="Equation" r:id="rId11" imgW="1333500" imgH="228600" progId="Equation.DSMT4">
                  <p:embed/>
                  <p:pic>
                    <p:nvPicPr>
                      <p:cNvPr id="411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9937" y="5470089"/>
                        <a:ext cx="4591050" cy="81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6773213"/>
              </p:ext>
            </p:extLst>
          </p:nvPr>
        </p:nvGraphicFramePr>
        <p:xfrm>
          <a:off x="10375423" y="5716043"/>
          <a:ext cx="3629024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Equation" r:id="rId13" imgW="1054100" imgH="228600" progId="Equation.DSMT4">
                  <p:embed/>
                </p:oleObj>
              </mc:Choice>
              <mc:Fallback>
                <p:oleObj name="Equation" r:id="rId13" imgW="1054100" imgH="228600" progId="Equation.DSMT4">
                  <p:embed/>
                  <p:pic>
                    <p:nvPicPr>
                      <p:cNvPr id="411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75423" y="5716043"/>
                        <a:ext cx="3629024" cy="81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6" name="Object 4"/>
          <p:cNvGraphicFramePr>
            <a:graphicFrameLocks noChangeAspect="1"/>
          </p:cNvGraphicFramePr>
          <p:nvPr>
            <p:extLst/>
          </p:nvPr>
        </p:nvGraphicFramePr>
        <p:xfrm>
          <a:off x="18558600" y="5573885"/>
          <a:ext cx="2657476" cy="16160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Equation" r:id="rId15" imgW="672808" imgH="393529" progId="Equation.DSMT4">
                  <p:embed/>
                </p:oleObj>
              </mc:Choice>
              <mc:Fallback>
                <p:oleObj name="Equation" r:id="rId15" imgW="672808" imgH="393529" progId="Equation.DSMT4">
                  <p:embed/>
                  <p:pic>
                    <p:nvPicPr>
                      <p:cNvPr id="411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58600" y="5573885"/>
                        <a:ext cx="2657476" cy="16160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5762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3352800" y="-332950"/>
            <a:ext cx="6096000" cy="3339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304704" bIns="76176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4800" b="1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4800" b="1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4800" b="1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 b="1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4800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altLang="en-US" sz="4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4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4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altLang="en-US" sz="4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altLang="en-US" sz="4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4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8638520"/>
              </p:ext>
            </p:extLst>
          </p:nvPr>
        </p:nvGraphicFramePr>
        <p:xfrm>
          <a:off x="9036336" y="1920227"/>
          <a:ext cx="4203914" cy="12043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0" name="Equation" r:id="rId3" imgW="888614" imgH="203112" progId="Equation.DSMT4">
                  <p:embed/>
                </p:oleObj>
              </mc:Choice>
              <mc:Fallback>
                <p:oleObj name="Equation" r:id="rId3" imgW="888614" imgH="203112" progId="Equation.DSMT4">
                  <p:embed/>
                  <p:pic>
                    <p:nvPicPr>
                      <p:cNvPr id="614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36336" y="1920227"/>
                        <a:ext cx="4203914" cy="12043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2967203" y="1691513"/>
            <a:ext cx="14935200" cy="877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304704" bIns="76176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b="1">
                <a:solidFill>
                  <a:prstClr val="black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 </a:t>
            </a:r>
            <a:endParaRPr lang="en-US" altLang="en-US" sz="3600">
              <a:solidFill>
                <a:prstClr val="black"/>
              </a:solidFill>
              <a:latin typeface=".VnTime" pitchFamily="34" charset="0"/>
            </a:endParaRPr>
          </a:p>
        </p:txBody>
      </p:sp>
      <p:sp>
        <p:nvSpPr>
          <p:cNvPr id="6149" name="Rectangle 6"/>
          <p:cNvSpPr>
            <a:spLocks noChangeArrowheads="1"/>
          </p:cNvSpPr>
          <p:nvPr/>
        </p:nvSpPr>
        <p:spPr bwMode="auto">
          <a:xfrm>
            <a:off x="3048003" y="-323164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vi-VN" altLang="en-US" sz="3600">
              <a:solidFill>
                <a:prstClr val="black"/>
              </a:solidFill>
              <a:latin typeface=".VnTime" pitchFamily="34" charset="0"/>
            </a:endParaRPr>
          </a:p>
        </p:txBody>
      </p:sp>
      <p:graphicFrame>
        <p:nvGraphicFramePr>
          <p:cNvPr id="615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7014749"/>
              </p:ext>
            </p:extLst>
          </p:nvPr>
        </p:nvGraphicFramePr>
        <p:xfrm>
          <a:off x="1616075" y="2155825"/>
          <a:ext cx="5775325" cy="584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" r:id="rId5" imgW="5476830" imgH="3886234" progId="GraphFile">
                  <p:embed/>
                </p:oleObj>
              </mc:Choice>
              <mc:Fallback>
                <p:oleObj r:id="rId5" imgW="5476830" imgH="3886234" progId="GraphFile">
                  <p:embed/>
                  <p:pic>
                    <p:nvPicPr>
                      <p:cNvPr id="615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075" y="2155825"/>
                        <a:ext cx="5775325" cy="584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1" name="Rectangle 8"/>
          <p:cNvSpPr>
            <a:spLocks noChangeArrowheads="1"/>
          </p:cNvSpPr>
          <p:nvPr/>
        </p:nvSpPr>
        <p:spPr bwMode="auto">
          <a:xfrm>
            <a:off x="3048003" y="-323164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vi-VN" altLang="en-US" sz="3600">
              <a:solidFill>
                <a:prstClr val="black"/>
              </a:solidFill>
              <a:latin typeface=".VnTime" pitchFamily="34" charset="0"/>
            </a:endParaRPr>
          </a:p>
        </p:txBody>
      </p:sp>
      <p:graphicFrame>
        <p:nvGraphicFramePr>
          <p:cNvPr id="6152" name="Object 8"/>
          <p:cNvGraphicFramePr>
            <a:graphicFrameLocks noChangeAspect="1"/>
          </p:cNvGraphicFramePr>
          <p:nvPr>
            <p:extLst/>
          </p:nvPr>
        </p:nvGraphicFramePr>
        <p:xfrm>
          <a:off x="16041658" y="1824701"/>
          <a:ext cx="7072340" cy="58890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" r:id="rId7" imgW="5476830" imgH="3886234" progId="GraphFile">
                  <p:embed/>
                </p:oleObj>
              </mc:Choice>
              <mc:Fallback>
                <p:oleObj r:id="rId7" imgW="5476830" imgH="3886234" progId="GraphFile">
                  <p:embed/>
                  <p:pic>
                    <p:nvPicPr>
                      <p:cNvPr id="615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41658" y="1824701"/>
                        <a:ext cx="7072340" cy="58890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3" name="Rectangle 10"/>
          <p:cNvSpPr>
            <a:spLocks noChangeArrowheads="1"/>
          </p:cNvSpPr>
          <p:nvPr/>
        </p:nvSpPr>
        <p:spPr bwMode="auto">
          <a:xfrm>
            <a:off x="3048003" y="-323164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vi-VN" altLang="en-US" sz="3600">
              <a:solidFill>
                <a:prstClr val="black"/>
              </a:solidFill>
              <a:latin typeface=".VnTime" pitchFamily="34" charset="0"/>
            </a:endParaRPr>
          </a:p>
        </p:txBody>
      </p:sp>
      <p:graphicFrame>
        <p:nvGraphicFramePr>
          <p:cNvPr id="6154" name="Object 10"/>
          <p:cNvGraphicFramePr>
            <a:graphicFrameLocks noChangeAspect="1"/>
          </p:cNvGraphicFramePr>
          <p:nvPr>
            <p:extLst/>
          </p:nvPr>
        </p:nvGraphicFramePr>
        <p:xfrm>
          <a:off x="208728" y="8175264"/>
          <a:ext cx="6088708" cy="4817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3" r:id="rId9" imgW="5476830" imgH="3886234" progId="GraphFile">
                  <p:embed/>
                </p:oleObj>
              </mc:Choice>
              <mc:Fallback>
                <p:oleObj r:id="rId9" imgW="5476830" imgH="3886234" progId="GraphFile">
                  <p:embed/>
                  <p:pic>
                    <p:nvPicPr>
                      <p:cNvPr id="615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728" y="8175264"/>
                        <a:ext cx="6088708" cy="48171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5" name="Rectangle 12"/>
          <p:cNvSpPr>
            <a:spLocks noChangeArrowheads="1"/>
          </p:cNvSpPr>
          <p:nvPr/>
        </p:nvSpPr>
        <p:spPr bwMode="auto">
          <a:xfrm>
            <a:off x="3048003" y="-323164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vi-VN" altLang="en-US" sz="3600">
              <a:solidFill>
                <a:prstClr val="black"/>
              </a:solidFill>
              <a:latin typeface=".VnTime" pitchFamily="34" charset="0"/>
            </a:endParaRPr>
          </a:p>
        </p:txBody>
      </p:sp>
      <p:graphicFrame>
        <p:nvGraphicFramePr>
          <p:cNvPr id="6156" name="Object 12"/>
          <p:cNvGraphicFramePr>
            <a:graphicFrameLocks noChangeAspect="1"/>
          </p:cNvGraphicFramePr>
          <p:nvPr>
            <p:extLst/>
          </p:nvPr>
        </p:nvGraphicFramePr>
        <p:xfrm>
          <a:off x="14086114" y="7680302"/>
          <a:ext cx="6746304" cy="5523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4" r:id="rId11" imgW="5476830" imgH="3886234" progId="GraphFile">
                  <p:embed/>
                </p:oleObj>
              </mc:Choice>
              <mc:Fallback>
                <p:oleObj r:id="rId11" imgW="5476830" imgH="3886234" progId="GraphFile">
                  <p:embed/>
                  <p:pic>
                    <p:nvPicPr>
                      <p:cNvPr id="615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86114" y="7680302"/>
                        <a:ext cx="6746304" cy="5523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7" name="TextBox 1"/>
          <p:cNvSpPr txBox="1">
            <a:spLocks noChangeArrowheads="1"/>
          </p:cNvSpPr>
          <p:nvPr/>
        </p:nvSpPr>
        <p:spPr bwMode="auto">
          <a:xfrm>
            <a:off x="13798198" y="2207468"/>
            <a:ext cx="4114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 b="1" dirty="0" err="1">
                <a:solidFill>
                  <a:prstClr val="black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4800" b="1" dirty="0">
                <a:solidFill>
                  <a:prstClr val="black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prstClr val="black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dạng</a:t>
            </a:r>
            <a:r>
              <a:rPr lang="en-US" altLang="en-US" sz="4800" b="1" dirty="0">
                <a:solidFill>
                  <a:prstClr val="black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158" name="TextBox 2"/>
          <p:cNvSpPr txBox="1">
            <a:spLocks noChangeArrowheads="1"/>
          </p:cNvSpPr>
          <p:nvPr/>
        </p:nvSpPr>
        <p:spPr bwMode="auto">
          <a:xfrm>
            <a:off x="113092" y="429512"/>
            <a:ext cx="4433036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endParaRPr lang="en-US" altLang="en-US" sz="3600" b="1" i="1" dirty="0">
              <a:solidFill>
                <a:srgbClr val="3333FF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endParaRPr lang="en-US" altLang="en-US" sz="3600" b="1" i="1" dirty="0">
              <a:solidFill>
                <a:srgbClr val="3333FF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600" b="1" i="1" dirty="0">
                <a:solidFill>
                  <a:srgbClr val="3333FF"/>
                </a:solidFill>
                <a:latin typeface="Arial" panose="020B0604020202020204" pitchFamily="34" charset="0"/>
              </a:rPr>
              <a:t>Ai </a:t>
            </a:r>
            <a:r>
              <a:rPr lang="en-US" altLang="en-US" sz="3600" b="1" i="1" dirty="0" err="1">
                <a:solidFill>
                  <a:srgbClr val="3333FF"/>
                </a:solidFill>
                <a:latin typeface="Arial" panose="020B0604020202020204" pitchFamily="34" charset="0"/>
              </a:rPr>
              <a:t>nhanh</a:t>
            </a:r>
            <a:r>
              <a:rPr lang="en-US" altLang="en-US" sz="3600" b="1" i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3600" b="1" i="1" dirty="0" err="1">
                <a:solidFill>
                  <a:srgbClr val="3333FF"/>
                </a:solidFill>
                <a:latin typeface="Arial" panose="020B0604020202020204" pitchFamily="34" charset="0"/>
              </a:rPr>
              <a:t>hơn</a:t>
            </a:r>
            <a:r>
              <a:rPr lang="en-US" altLang="en-US" sz="3600" b="1" i="1" dirty="0">
                <a:solidFill>
                  <a:srgbClr val="3333FF"/>
                </a:solidFill>
                <a:latin typeface="Arial" panose="020B0604020202020204" pitchFamily="34" charset="0"/>
              </a:rPr>
              <a:t>!</a:t>
            </a:r>
          </a:p>
        </p:txBody>
      </p:sp>
      <p:sp>
        <p:nvSpPr>
          <p:cNvPr id="6159" name="TextBox 3"/>
          <p:cNvSpPr txBox="1">
            <a:spLocks noChangeArrowheads="1"/>
          </p:cNvSpPr>
          <p:nvPr/>
        </p:nvSpPr>
        <p:spPr bwMode="auto">
          <a:xfrm>
            <a:off x="766324" y="5217570"/>
            <a:ext cx="152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6160" name="TextBox 4"/>
          <p:cNvSpPr txBox="1">
            <a:spLocks noChangeArrowheads="1"/>
          </p:cNvSpPr>
          <p:nvPr/>
        </p:nvSpPr>
        <p:spPr bwMode="auto">
          <a:xfrm>
            <a:off x="16896344" y="1589891"/>
            <a:ext cx="1676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dirty="0">
                <a:solidFill>
                  <a:srgbClr val="FF0000"/>
                </a:solidFill>
                <a:latin typeface=".VnTime" pitchFamily="34" charset="0"/>
              </a:rPr>
              <a:t>B</a:t>
            </a:r>
          </a:p>
        </p:txBody>
      </p:sp>
      <p:sp>
        <p:nvSpPr>
          <p:cNvPr id="6161" name="TextBox 5"/>
          <p:cNvSpPr txBox="1">
            <a:spLocks noChangeArrowheads="1"/>
          </p:cNvSpPr>
          <p:nvPr/>
        </p:nvSpPr>
        <p:spPr bwMode="auto">
          <a:xfrm>
            <a:off x="1915886" y="11687093"/>
            <a:ext cx="1828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dirty="0">
                <a:solidFill>
                  <a:srgbClr val="FF0000"/>
                </a:solidFill>
                <a:latin typeface=".VnTime" pitchFamily="34" charset="0"/>
              </a:rPr>
              <a:t>C</a:t>
            </a:r>
          </a:p>
        </p:txBody>
      </p:sp>
      <p:sp>
        <p:nvSpPr>
          <p:cNvPr id="6162" name="TextBox 6"/>
          <p:cNvSpPr txBox="1">
            <a:spLocks noChangeArrowheads="1"/>
          </p:cNvSpPr>
          <p:nvPr/>
        </p:nvSpPr>
        <p:spPr bwMode="auto">
          <a:xfrm>
            <a:off x="20183062" y="11400867"/>
            <a:ext cx="1066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dirty="0">
                <a:solidFill>
                  <a:srgbClr val="FF0000"/>
                </a:solidFill>
                <a:latin typeface=".VnTime" pitchFamily="34" charset="0"/>
              </a:rPr>
              <a:t>D</a:t>
            </a:r>
          </a:p>
        </p:txBody>
      </p:sp>
      <p:sp>
        <p:nvSpPr>
          <p:cNvPr id="6163" name="Title 1"/>
          <p:cNvSpPr txBox="1">
            <a:spLocks/>
          </p:cNvSpPr>
          <p:nvPr/>
        </p:nvSpPr>
        <p:spPr bwMode="auto">
          <a:xfrm>
            <a:off x="3962400" y="-1219200"/>
            <a:ext cx="15849600" cy="12954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56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TRẮC NGHIỆM</a:t>
            </a:r>
          </a:p>
        </p:txBody>
      </p:sp>
      <p:sp>
        <p:nvSpPr>
          <p:cNvPr id="2" name="Oval 1"/>
          <p:cNvSpPr/>
          <p:nvPr/>
        </p:nvSpPr>
        <p:spPr>
          <a:xfrm>
            <a:off x="496261" y="5049199"/>
            <a:ext cx="1219200" cy="110807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vi-VN" sz="860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180545" y="8523968"/>
            <a:ext cx="16188856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4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4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 </a:t>
            </a:r>
            <a:r>
              <a:rPr lang="vi-VN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&gt; 0, y’ = 12x</a:t>
            </a:r>
            <a:r>
              <a:rPr lang="en-US" altLang="en-US" sz="48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-12x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= 12x(x-1)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y’ = 0 ↔x=0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= 1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alt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thỏa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mãn</a:t>
            </a:r>
            <a:endParaRPr lang="vi-VN" altLang="en-US" sz="4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485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90306" y="1929567"/>
            <a:ext cx="7118032" cy="83099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4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alt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789270"/>
              </p:ext>
            </p:extLst>
          </p:nvPr>
        </p:nvGraphicFramePr>
        <p:xfrm>
          <a:off x="5906729" y="1809246"/>
          <a:ext cx="4691202" cy="9302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Equation" r:id="rId3" imgW="863225" imgH="203112" progId="Equation.DSMT4">
                  <p:embed/>
                </p:oleObj>
              </mc:Choice>
              <mc:Fallback>
                <p:oleObj name="Equation" r:id="rId3" imgW="863225" imgH="203112" progId="Equation.DSMT4">
                  <p:embed/>
                  <p:pic>
                    <p:nvPicPr>
                      <p:cNvPr id="717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6729" y="1809246"/>
                        <a:ext cx="4691202" cy="9302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2531960"/>
              </p:ext>
            </p:extLst>
          </p:nvPr>
        </p:nvGraphicFramePr>
        <p:xfrm>
          <a:off x="2466203" y="2980398"/>
          <a:ext cx="6959090" cy="55324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r:id="rId5" imgW="5476830" imgH="3886234" progId="GraphFile">
                  <p:embed/>
                </p:oleObj>
              </mc:Choice>
              <mc:Fallback>
                <p:oleObj r:id="rId5" imgW="5476830" imgH="3886234" progId="GraphFile">
                  <p:embed/>
                  <p:pic>
                    <p:nvPicPr>
                      <p:cNvPr id="717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6203" y="2980398"/>
                        <a:ext cx="6959090" cy="55324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Object 7"/>
          <p:cNvGraphicFramePr>
            <a:graphicFrameLocks noChangeAspect="1"/>
          </p:cNvGraphicFramePr>
          <p:nvPr>
            <p:extLst/>
          </p:nvPr>
        </p:nvGraphicFramePr>
        <p:xfrm>
          <a:off x="2289976" y="7467600"/>
          <a:ext cx="6701624" cy="58909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r:id="rId7" imgW="5476830" imgH="3886234" progId="GraphFile">
                  <p:embed/>
                </p:oleObj>
              </mc:Choice>
              <mc:Fallback>
                <p:oleObj r:id="rId7" imgW="5476830" imgH="3886234" progId="GraphFile">
                  <p:embed/>
                  <p:pic>
                    <p:nvPicPr>
                      <p:cNvPr id="717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9976" y="7467600"/>
                        <a:ext cx="6701624" cy="58909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9002752"/>
              </p:ext>
            </p:extLst>
          </p:nvPr>
        </p:nvGraphicFramePr>
        <p:xfrm>
          <a:off x="15716078" y="7459542"/>
          <a:ext cx="6991522" cy="58754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r:id="rId9" imgW="5476830" imgH="3886234" progId="GraphFile">
                  <p:embed/>
                </p:oleObj>
              </mc:Choice>
              <mc:Fallback>
                <p:oleObj r:id="rId9" imgW="5476830" imgH="3886234" progId="GraphFile">
                  <p:embed/>
                  <p:pic>
                    <p:nvPicPr>
                      <p:cNvPr id="717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078" y="7459542"/>
                        <a:ext cx="6991522" cy="58754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9"/>
          <p:cNvGraphicFramePr>
            <a:graphicFrameLocks noChangeAspect="1"/>
          </p:cNvGraphicFramePr>
          <p:nvPr>
            <p:extLst/>
          </p:nvPr>
        </p:nvGraphicFramePr>
        <p:xfrm>
          <a:off x="15854899" y="1627188"/>
          <a:ext cx="5984682" cy="4926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r:id="rId11" imgW="5476830" imgH="3886234" progId="GraphFile">
                  <p:embed/>
                </p:oleObj>
              </mc:Choice>
              <mc:Fallback>
                <p:oleObj r:id="rId11" imgW="5476830" imgH="3886234" progId="GraphFile">
                  <p:embed/>
                  <p:pic>
                    <p:nvPicPr>
                      <p:cNvPr id="717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54899" y="1627188"/>
                        <a:ext cx="5984682" cy="4926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6" name="TextBox 1"/>
          <p:cNvSpPr txBox="1">
            <a:spLocks noChangeArrowheads="1"/>
          </p:cNvSpPr>
          <p:nvPr/>
        </p:nvSpPr>
        <p:spPr bwMode="auto">
          <a:xfrm>
            <a:off x="7752888" y="2927719"/>
            <a:ext cx="1066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dirty="0">
                <a:solidFill>
                  <a:srgbClr val="FF0000"/>
                </a:solidFill>
                <a:latin typeface=".VnTime" pitchFamily="34" charset="0"/>
              </a:rPr>
              <a:t>A</a:t>
            </a:r>
          </a:p>
        </p:txBody>
      </p:sp>
      <p:sp>
        <p:nvSpPr>
          <p:cNvPr id="7177" name="TextBox 2"/>
          <p:cNvSpPr txBox="1">
            <a:spLocks noChangeArrowheads="1"/>
          </p:cNvSpPr>
          <p:nvPr/>
        </p:nvSpPr>
        <p:spPr bwMode="auto">
          <a:xfrm>
            <a:off x="21901416" y="1831631"/>
            <a:ext cx="1066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dirty="0">
                <a:solidFill>
                  <a:srgbClr val="FF0000"/>
                </a:solidFill>
                <a:latin typeface=".VnTime" pitchFamily="34" charset="0"/>
              </a:rPr>
              <a:t>B</a:t>
            </a:r>
          </a:p>
        </p:txBody>
      </p:sp>
      <p:sp>
        <p:nvSpPr>
          <p:cNvPr id="7178" name="TextBox 4"/>
          <p:cNvSpPr txBox="1">
            <a:spLocks noChangeArrowheads="1"/>
          </p:cNvSpPr>
          <p:nvPr/>
        </p:nvSpPr>
        <p:spPr bwMode="auto">
          <a:xfrm>
            <a:off x="7813854" y="12344401"/>
            <a:ext cx="180022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dirty="0">
                <a:solidFill>
                  <a:srgbClr val="FF0000"/>
                </a:solidFill>
                <a:latin typeface=".VnTime" pitchFamily="34" charset="0"/>
              </a:rPr>
              <a:t>C</a:t>
            </a:r>
          </a:p>
        </p:txBody>
      </p:sp>
      <p:sp>
        <p:nvSpPr>
          <p:cNvPr id="7179" name="TextBox 6"/>
          <p:cNvSpPr txBox="1">
            <a:spLocks noChangeArrowheads="1"/>
          </p:cNvSpPr>
          <p:nvPr/>
        </p:nvSpPr>
        <p:spPr bwMode="auto">
          <a:xfrm>
            <a:off x="21749016" y="11898313"/>
            <a:ext cx="1371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dirty="0">
                <a:solidFill>
                  <a:srgbClr val="FF0000"/>
                </a:solidFill>
                <a:latin typeface=".VnTime" pitchFamily="34" charset="0"/>
              </a:rPr>
              <a:t>D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793668" y="11736205"/>
            <a:ext cx="14709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 </a:t>
            </a:r>
            <a:r>
              <a:rPr lang="vi-VN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 thị a &lt; 0; có a.b &gt; 0 =&gt; có 1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vi-VN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vi-VN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vi-VN" alt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 C</a:t>
            </a:r>
          </a:p>
        </p:txBody>
      </p:sp>
      <p:sp>
        <p:nvSpPr>
          <p:cNvPr id="6" name="Oval 5"/>
          <p:cNvSpPr/>
          <p:nvPr/>
        </p:nvSpPr>
        <p:spPr>
          <a:xfrm>
            <a:off x="7710992" y="12268200"/>
            <a:ext cx="1082676" cy="89217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vi-VN" sz="860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084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35281" y="1635348"/>
            <a:ext cx="5724644" cy="83099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 b="1" u="sng" dirty="0" err="1">
                <a:solidFill>
                  <a:prstClr val="black"/>
                </a:solidFill>
                <a:latin typeface="Times New Roman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4800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altLang="en-US" sz="4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altLang="en-US" sz="4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altLang="en-US" sz="4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4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819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3230313"/>
              </p:ext>
            </p:extLst>
          </p:nvPr>
        </p:nvGraphicFramePr>
        <p:xfrm>
          <a:off x="6002656" y="1343610"/>
          <a:ext cx="4609666" cy="16651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3" name="Equation" r:id="rId3" imgW="1091880" imgH="736560" progId="Equation.DSMT4">
                  <p:embed/>
                </p:oleObj>
              </mc:Choice>
              <mc:Fallback>
                <p:oleObj name="Equation" r:id="rId3" imgW="1091880" imgH="736560" progId="Equation.DSMT4">
                  <p:embed/>
                  <p:pic>
                    <p:nvPicPr>
                      <p:cNvPr id="819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2656" y="1343610"/>
                        <a:ext cx="4609666" cy="16651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6" name="Object 5"/>
          <p:cNvGraphicFramePr>
            <a:graphicFrameLocks noChangeAspect="1"/>
          </p:cNvGraphicFramePr>
          <p:nvPr/>
        </p:nvGraphicFramePr>
        <p:xfrm>
          <a:off x="3352800" y="2286000"/>
          <a:ext cx="7315200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4" r:id="rId5" imgW="5476830" imgH="3886234" progId="GraphFile">
                  <p:embed/>
                </p:oleObj>
              </mc:Choice>
              <mc:Fallback>
                <p:oleObj r:id="rId5" imgW="5476830" imgH="3886234" progId="GraphFile">
                  <p:embed/>
                  <p:pic>
                    <p:nvPicPr>
                      <p:cNvPr id="819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286000"/>
                        <a:ext cx="7315200" cy="441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6"/>
          <p:cNvGraphicFramePr>
            <a:graphicFrameLocks noChangeAspect="1"/>
          </p:cNvGraphicFramePr>
          <p:nvPr/>
        </p:nvGraphicFramePr>
        <p:xfrm>
          <a:off x="14020800" y="7620000"/>
          <a:ext cx="5029200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r:id="rId7" imgW="7309800" imgH="5178240" progId="GraphFile">
                  <p:embed/>
                </p:oleObj>
              </mc:Choice>
              <mc:Fallback>
                <p:oleObj r:id="rId7" imgW="7309800" imgH="5178240" progId="GraphFile">
                  <p:embed/>
                  <p:pic>
                    <p:nvPicPr>
                      <p:cNvPr id="819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20800" y="7620000"/>
                        <a:ext cx="5029200" cy="441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8" name="Object 7"/>
          <p:cNvGraphicFramePr>
            <a:graphicFrameLocks noChangeAspect="1"/>
          </p:cNvGraphicFramePr>
          <p:nvPr/>
        </p:nvGraphicFramePr>
        <p:xfrm>
          <a:off x="12118976" y="2438400"/>
          <a:ext cx="6931024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" r:id="rId9" imgW="5476830" imgH="3886234" progId="GraphFile">
                  <p:embed/>
                </p:oleObj>
              </mc:Choice>
              <mc:Fallback>
                <p:oleObj r:id="rId9" imgW="5476830" imgH="3886234" progId="GraphFile">
                  <p:embed/>
                  <p:pic>
                    <p:nvPicPr>
                      <p:cNvPr id="819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18976" y="2438400"/>
                        <a:ext cx="6931024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9" name="Object 8"/>
          <p:cNvGraphicFramePr>
            <a:graphicFrameLocks noChangeAspect="1"/>
          </p:cNvGraphicFramePr>
          <p:nvPr/>
        </p:nvGraphicFramePr>
        <p:xfrm>
          <a:off x="4114800" y="7620000"/>
          <a:ext cx="6553200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" r:id="rId11" imgW="5476830" imgH="3886234" progId="GraphFile">
                  <p:embed/>
                </p:oleObj>
              </mc:Choice>
              <mc:Fallback>
                <p:oleObj r:id="rId11" imgW="5476830" imgH="3886234" progId="GraphFile">
                  <p:embed/>
                  <p:pic>
                    <p:nvPicPr>
                      <p:cNvPr id="819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7620000"/>
                        <a:ext cx="6553200" cy="441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TextBox 1"/>
          <p:cNvSpPr txBox="1">
            <a:spLocks noChangeArrowheads="1"/>
          </p:cNvSpPr>
          <p:nvPr/>
        </p:nvSpPr>
        <p:spPr bwMode="auto">
          <a:xfrm>
            <a:off x="5288281" y="2276867"/>
            <a:ext cx="14287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dirty="0">
                <a:solidFill>
                  <a:srgbClr val="FF0000"/>
                </a:solidFill>
                <a:latin typeface=".VnTime" pitchFamily="34" charset="0"/>
              </a:rPr>
              <a:t>A</a:t>
            </a:r>
          </a:p>
        </p:txBody>
      </p:sp>
      <p:sp>
        <p:nvSpPr>
          <p:cNvPr id="8201" name="TextBox 2"/>
          <p:cNvSpPr txBox="1">
            <a:spLocks noChangeArrowheads="1"/>
          </p:cNvSpPr>
          <p:nvPr/>
        </p:nvSpPr>
        <p:spPr bwMode="auto">
          <a:xfrm>
            <a:off x="15621000" y="2185093"/>
            <a:ext cx="1371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dirty="0">
                <a:solidFill>
                  <a:srgbClr val="FF0000"/>
                </a:solidFill>
                <a:latin typeface=".VnTime" pitchFamily="34" charset="0"/>
              </a:rPr>
              <a:t>B</a:t>
            </a:r>
          </a:p>
        </p:txBody>
      </p:sp>
      <p:sp>
        <p:nvSpPr>
          <p:cNvPr id="8202" name="TextBox 3"/>
          <p:cNvSpPr txBox="1">
            <a:spLocks noChangeArrowheads="1"/>
          </p:cNvSpPr>
          <p:nvPr/>
        </p:nvSpPr>
        <p:spPr bwMode="auto">
          <a:xfrm>
            <a:off x="5181600" y="12192001"/>
            <a:ext cx="1828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>
                <a:solidFill>
                  <a:srgbClr val="FF0000"/>
                </a:solidFill>
                <a:latin typeface=".VnTime" pitchFamily="34" charset="0"/>
              </a:rPr>
              <a:t>C</a:t>
            </a:r>
          </a:p>
        </p:txBody>
      </p:sp>
      <p:sp>
        <p:nvSpPr>
          <p:cNvPr id="8203" name="TextBox 5"/>
          <p:cNvSpPr txBox="1">
            <a:spLocks noChangeArrowheads="1"/>
          </p:cNvSpPr>
          <p:nvPr/>
        </p:nvSpPr>
        <p:spPr bwMode="auto">
          <a:xfrm>
            <a:off x="15392400" y="12344401"/>
            <a:ext cx="1676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>
                <a:solidFill>
                  <a:srgbClr val="FF0000"/>
                </a:solidFill>
                <a:latin typeface=".VnTime" pitchFamily="34" charset="0"/>
              </a:rPr>
              <a:t>D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6717031" y="12152293"/>
            <a:ext cx="120396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5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TCĐ: x = - 1, TCN: y = 2 </a:t>
            </a:r>
            <a:r>
              <a:rPr lang="en-US" altLang="en-US" sz="5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altLang="en-US" sz="5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5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endParaRPr lang="vi-VN" altLang="en-US" sz="5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4724400" y="12039600"/>
            <a:ext cx="1676400" cy="1219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vi-VN" sz="860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793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4419600" y="10706100"/>
            <a:ext cx="4724400" cy="14351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6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219" name="Title 1"/>
          <p:cNvSpPr txBox="1">
            <a:spLocks/>
          </p:cNvSpPr>
          <p:nvPr/>
        </p:nvSpPr>
        <p:spPr bwMode="auto">
          <a:xfrm>
            <a:off x="-8709" y="1529407"/>
            <a:ext cx="8466909" cy="830998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5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TRẮC NGHIỆM</a:t>
            </a:r>
          </a:p>
        </p:txBody>
      </p:sp>
      <p:grpSp>
        <p:nvGrpSpPr>
          <p:cNvPr id="9220" name="Group 3"/>
          <p:cNvGrpSpPr>
            <a:grpSpLocks/>
          </p:cNvGrpSpPr>
          <p:nvPr/>
        </p:nvGrpSpPr>
        <p:grpSpPr bwMode="auto">
          <a:xfrm>
            <a:off x="1736036" y="2053894"/>
            <a:ext cx="20911928" cy="1569659"/>
            <a:chOff x="-264261" y="895350"/>
            <a:chExt cx="6138319" cy="588979"/>
          </a:xfrm>
        </p:grpSpPr>
        <p:sp>
          <p:nvSpPr>
            <p:cNvPr id="9226" name="TextBox 4"/>
            <p:cNvSpPr txBox="1">
              <a:spLocks noChangeArrowheads="1"/>
            </p:cNvSpPr>
            <p:nvPr/>
          </p:nvSpPr>
          <p:spPr bwMode="auto">
            <a:xfrm>
              <a:off x="-264261" y="895350"/>
              <a:ext cx="6138319" cy="5889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endParaRPr lang="en-US" altLang="en-US" sz="48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4800" b="1" u="sng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Câu</a:t>
              </a:r>
              <a:r>
                <a:rPr lang="en-US" altLang="en-US" sz="4800" b="1" u="sng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4.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Hàm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                                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đồ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thị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như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vẽ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Dựa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vào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đồ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thị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ta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biết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                </a:t>
              </a:r>
            </a:p>
          </p:txBody>
        </p:sp>
        <p:graphicFrame>
          <p:nvGraphicFramePr>
            <p:cNvPr id="9227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44705615"/>
                </p:ext>
              </p:extLst>
            </p:nvPr>
          </p:nvGraphicFramePr>
          <p:xfrm>
            <a:off x="903692" y="1071455"/>
            <a:ext cx="1379913" cy="4000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8" name="Equation" r:id="rId4" imgW="1333500" imgH="228600" progId="Equation.DSMT4">
                    <p:embed/>
                  </p:oleObj>
                </mc:Choice>
                <mc:Fallback>
                  <p:oleObj name="Equation" r:id="rId4" imgW="1333500" imgH="228600" progId="Equation.DSMT4">
                    <p:embed/>
                    <p:pic>
                      <p:nvPicPr>
                        <p:cNvPr id="9227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03692" y="1071455"/>
                          <a:ext cx="1379913" cy="4000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922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4800" y="3914776"/>
            <a:ext cx="9601200" cy="9648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419600" y="5232402"/>
            <a:ext cx="533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a và b trái dấu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419600" y="6845302"/>
            <a:ext cx="6553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a và b cùng dấu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419600" y="8674102"/>
            <a:ext cx="6553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a và c cùng dấu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419600" y="10706102"/>
            <a:ext cx="6553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a và c trái dấu</a:t>
            </a:r>
          </a:p>
        </p:txBody>
      </p:sp>
    </p:spTree>
    <p:extLst>
      <p:ext uri="{BB962C8B-B14F-4D97-AF65-F5344CB8AC3E}">
        <p14:creationId xmlns:p14="http://schemas.microsoft.com/office/powerpoint/2010/main" val="3091595586"/>
      </p:ext>
    </p:extLst>
  </p:cSld>
  <p:clrMapOvr>
    <a:masterClrMapping/>
  </p:clrMapOvr>
  <p:transition spd="slow">
    <p:fade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/>
      <p:bldP spid="30" grpId="0"/>
      <p:bldP spid="31" grpId="0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4419600" y="6858000"/>
            <a:ext cx="3810000" cy="14351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6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243" name="Title 1"/>
          <p:cNvSpPr txBox="1">
            <a:spLocks/>
          </p:cNvSpPr>
          <p:nvPr/>
        </p:nvSpPr>
        <p:spPr bwMode="auto">
          <a:xfrm>
            <a:off x="0" y="1485825"/>
            <a:ext cx="9080389" cy="1163624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5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TRẮC NGHIỆM</a:t>
            </a:r>
          </a:p>
        </p:txBody>
      </p:sp>
      <p:grpSp>
        <p:nvGrpSpPr>
          <p:cNvPr id="10244" name="Group 3"/>
          <p:cNvGrpSpPr>
            <a:grpSpLocks/>
          </p:cNvGrpSpPr>
          <p:nvPr/>
        </p:nvGrpSpPr>
        <p:grpSpPr bwMode="auto">
          <a:xfrm>
            <a:off x="813683" y="2649449"/>
            <a:ext cx="22756634" cy="1717736"/>
            <a:chOff x="-659736" y="839772"/>
            <a:chExt cx="6425703" cy="644721"/>
          </a:xfrm>
        </p:grpSpPr>
        <p:sp>
          <p:nvSpPr>
            <p:cNvPr id="10250" name="TextBox 4"/>
            <p:cNvSpPr txBox="1">
              <a:spLocks noChangeArrowheads="1"/>
            </p:cNvSpPr>
            <p:nvPr/>
          </p:nvSpPr>
          <p:spPr bwMode="auto">
            <a:xfrm>
              <a:off x="-659736" y="895350"/>
              <a:ext cx="6425703" cy="589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4800" b="1" u="sng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Câu</a:t>
              </a:r>
              <a:r>
                <a:rPr lang="en-US" altLang="en-US" sz="4800" b="1" u="sng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5.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Hàm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	                                           		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hai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điểm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cực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trị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trái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dấu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48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nếu</a:t>
              </a:r>
              <a:r>
                <a:rPr lang="en-US" altLang="en-US" sz="4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                </a:t>
              </a:r>
            </a:p>
          </p:txBody>
        </p:sp>
        <p:graphicFrame>
          <p:nvGraphicFramePr>
            <p:cNvPr id="10251" name="Object 5"/>
            <p:cNvGraphicFramePr>
              <a:graphicFrameLocks noChangeAspect="1"/>
            </p:cNvGraphicFramePr>
            <p:nvPr>
              <p:extLst/>
            </p:nvPr>
          </p:nvGraphicFramePr>
          <p:xfrm>
            <a:off x="566132" y="839772"/>
            <a:ext cx="2752590" cy="4857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1" name="Equation" r:id="rId4" imgW="2349500" imgH="254000" progId="Equation.DSMT4">
                    <p:embed/>
                  </p:oleObj>
                </mc:Choice>
                <mc:Fallback>
                  <p:oleObj name="Equation" r:id="rId4" imgW="2349500" imgH="254000" progId="Equation.DSMT4">
                    <p:embed/>
                    <p:pic>
                      <p:nvPicPr>
                        <p:cNvPr id="10251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6132" y="839772"/>
                          <a:ext cx="2752590" cy="4857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0245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4800" y="3914776"/>
            <a:ext cx="9601200" cy="9648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419600" y="5232402"/>
            <a:ext cx="3810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0 &lt;</a:t>
            </a:r>
            <a:r>
              <a:rPr lang="en-US" altLang="en-US" sz="4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 &lt; 1</a:t>
            </a:r>
            <a:endParaRPr lang="en-US" altLang="en-US" sz="4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419600" y="6845302"/>
            <a:ext cx="3810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0 &lt; </a:t>
            </a:r>
            <a:r>
              <a:rPr lang="en-US" altLang="en-US" sz="4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&lt; 2</a:t>
            </a:r>
            <a:endParaRPr lang="en-US" altLang="en-US" sz="4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419599" y="8674102"/>
            <a:ext cx="466079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 </a:t>
            </a:r>
            <a:r>
              <a:rPr lang="en-US" altLang="en-US" sz="4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&lt; m &lt; 2</a:t>
            </a:r>
            <a:endParaRPr lang="en-US" altLang="en-US" sz="4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419600" y="10706102"/>
            <a:ext cx="3810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 &lt; </a:t>
            </a:r>
            <a:r>
              <a:rPr lang="en-US" altLang="en-US" sz="4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&lt; 3</a:t>
            </a:r>
            <a:endParaRPr lang="en-US" altLang="en-US" sz="4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821452"/>
      </p:ext>
    </p:extLst>
  </p:cSld>
  <p:clrMapOvr>
    <a:masterClrMapping/>
  </p:clrMapOvr>
  <p:transition spd="slow">
    <p:fade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/>
      <p:bldP spid="30" grpId="0"/>
      <p:bldP spid="31" grpId="0"/>
      <p:bldP spid="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2853192" y="5902547"/>
            <a:ext cx="6096000" cy="148907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6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1268" name="TextBox 3"/>
          <p:cNvSpPr txBox="1">
            <a:spLocks noChangeArrowheads="1"/>
          </p:cNvSpPr>
          <p:nvPr/>
        </p:nvSpPr>
        <p:spPr bwMode="auto">
          <a:xfrm>
            <a:off x="970058" y="2625132"/>
            <a:ext cx="1214429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nghịch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2926217" y="3840036"/>
          <a:ext cx="6146110" cy="2024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Equation" r:id="rId4" imgW="1460160" imgH="431640" progId="Equation.DSMT4">
                  <p:embed/>
                </p:oleObj>
              </mc:Choice>
              <mc:Fallback>
                <p:oleObj name="Equation" r:id="rId4" imgW="1460160" imgH="43164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6217" y="3840036"/>
                        <a:ext cx="6146110" cy="20243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2907169" y="6070818"/>
          <a:ext cx="6427662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1" name="Equation" r:id="rId6" imgW="1384200" imgH="253800" progId="Equation.DSMT4">
                  <p:embed/>
                </p:oleObj>
              </mc:Choice>
              <mc:Fallback>
                <p:oleObj name="Equation" r:id="rId6" imgW="1384200" imgH="2538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7169" y="6070818"/>
                        <a:ext cx="6427662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2926217" y="7925018"/>
          <a:ext cx="2544278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2" name="Equation" r:id="rId8" imgW="558720" imgH="253800" progId="Equation.DSMT4">
                  <p:embed/>
                </p:oleObj>
              </mc:Choice>
              <mc:Fallback>
                <p:oleObj name="Equation" r:id="rId8" imgW="558720" imgH="2538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6217" y="7925018"/>
                        <a:ext cx="2544278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2773818" y="9957018"/>
          <a:ext cx="5330824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3" name="Equation" r:id="rId10" imgW="1396800" imgH="253800" progId="Equation.DSMT4">
                  <p:embed/>
                </p:oleObj>
              </mc:Choice>
              <mc:Fallback>
                <p:oleObj name="Equation" r:id="rId10" imgW="1396800" imgH="25380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3818" y="9957018"/>
                        <a:ext cx="5330824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273" name="Picture 88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82476" y="2997200"/>
            <a:ext cx="9153524" cy="995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74" name="TextBox 12"/>
          <p:cNvSpPr txBox="1">
            <a:spLocks noChangeArrowheads="1"/>
          </p:cNvSpPr>
          <p:nvPr/>
        </p:nvSpPr>
        <p:spPr bwMode="auto">
          <a:xfrm>
            <a:off x="1431235" y="1574802"/>
            <a:ext cx="1990476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 b="1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4800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6.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Cho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(C)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(C)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endParaRPr lang="en-US" altLang="en-US" sz="4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741330"/>
      </p:ext>
    </p:extLst>
  </p:cSld>
  <p:clrMapOvr>
    <a:masterClrMapping/>
  </p:clrMapOvr>
  <p:transition spd="slow">
    <p:fade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2&quot;/&gt;&lt;/object&gt;&lt;object type=&quot;3&quot; unique_id=&quot;10008&quot;&gt;&lt;property id=&quot;20148&quot; value=&quot;5&quot;/&gt;&lt;property id=&quot;20300&quot; value=&quot;Slide 6&quot;/&gt;&lt;property id=&quot;20307&quot; value=&quot;263&quot;/&gt;&lt;/object&gt;&lt;object type=&quot;3&quot; unique_id=&quot;10009&quot;&gt;&lt;property id=&quot;20148&quot; value=&quot;5&quot;/&gt;&lt;property id=&quot;20300&quot; value=&quot;Slide 7&quot;/&gt;&lt;property id=&quot;20307&quot; value=&quot;264&quot;/&gt;&lt;/object&gt;&lt;object type=&quot;3&quot; unique_id=&quot;10010&quot;&gt;&lt;property id=&quot;20148&quot; value=&quot;5&quot;/&gt;&lt;property id=&quot;20300&quot; value=&quot;Slide 8&quot;/&gt;&lt;property id=&quot;20307&quot; value=&quot;265&quot;/&gt;&lt;/object&gt;&lt;object type=&quot;3&quot; unique_id=&quot;10011&quot;&gt;&lt;property id=&quot;20148&quot; value=&quot;5&quot;/&gt;&lt;property id=&quot;20300&quot; value=&quot;Slide 9&quot;/&gt;&lt;property id=&quot;20307&quot; value=&quot;266&quot;/&gt;&lt;/object&gt;&lt;object type=&quot;3&quot; unique_id=&quot;10012&quot;&gt;&lt;property id=&quot;20148&quot; value=&quot;5&quot;/&gt;&lt;property id=&quot;20300&quot; value=&quot;Slide 10&quot;/&gt;&lt;property id=&quot;20307&quot; value=&quot;267&quot;/&gt;&lt;/object&gt;&lt;object type=&quot;3&quot; unique_id=&quot;10013&quot;&gt;&lt;property id=&quot;20148&quot; value=&quot;5&quot;/&gt;&lt;property id=&quot;20300&quot; value=&quot;Slide 11&quot;/&gt;&lt;property id=&quot;20307&quot; value=&quot;269&quot;/&gt;&lt;/object&gt;&lt;object type=&quot;3&quot; unique_id=&quot;10014&quot;&gt;&lt;property id=&quot;20148&quot; value=&quot;5&quot;/&gt;&lt;property id=&quot;20300&quot; value=&quot;Slide 12&quot;/&gt;&lt;property id=&quot;20307&quot; value=&quot;270&quot;/&gt;&lt;/object&gt;&lt;object type=&quot;3&quot; unique_id=&quot;10015&quot;&gt;&lt;property id=&quot;20148&quot; value=&quot;5&quot;/&gt;&lt;property id=&quot;20300&quot; value=&quot;Slide 13&quot;/&gt;&lt;property id=&quot;20307&quot; value=&quot;274&quot;/&gt;&lt;/object&gt;&lt;object type=&quot;3&quot; unique_id=&quot;10016&quot;&gt;&lt;property id=&quot;20148&quot; value=&quot;5&quot;/&gt;&lt;property id=&quot;20300&quot; value=&quot;Slide 14&quot;/&gt;&lt;property id=&quot;20307&quot; value=&quot;275&quot;/&gt;&lt;/object&gt;&lt;object type=&quot;3&quot; unique_id=&quot;10017&quot;&gt;&lt;property id=&quot;20148&quot; value=&quot;5&quot;/&gt;&lt;property id=&quot;20300&quot; value=&quot;Slide 15&quot;/&gt;&lt;property id=&quot;20307&quot; value=&quot;276&quot;/&gt;&lt;/object&gt;&lt;object type=&quot;3&quot; unique_id=&quot;10018&quot;&gt;&lt;property id=&quot;20148&quot; value=&quot;5&quot;/&gt;&lt;property id=&quot;20300&quot; value=&quot;Slide 16&quot;/&gt;&lt;property id=&quot;20307&quot; value=&quot;277&quot;/&gt;&lt;/object&gt;&lt;object type=&quot;3&quot; unique_id=&quot;10019&quot;&gt;&lt;property id=&quot;20148&quot; value=&quot;5&quot;/&gt;&lt;property id=&quot;20300&quot; value=&quot;Slide 17&quot;/&gt;&lt;property id=&quot;20307&quot; value=&quot;271&quot;/&gt;&lt;/object&gt;&lt;object type=&quot;3&quot; unique_id=&quot;10020&quot;&gt;&lt;property id=&quot;20148&quot; value=&quot;5&quot;/&gt;&lt;property id=&quot;20300&quot; value=&quot;Slide 18&quot;/&gt;&lt;property id=&quot;20307&quot; value=&quot;278&quot;/&gt;&lt;/object&gt;&lt;object type=&quot;3&quot; unique_id=&quot;10021&quot;&gt;&lt;property id=&quot;20148&quot; value=&quot;5&quot;/&gt;&lt;property id=&quot;20300&quot; value=&quot;Slide 19&quot;/&gt;&lt;property id=&quot;20307&quot; value=&quot;279&quot;/&gt;&lt;/object&gt;&lt;object type=&quot;3&quot; unique_id=&quot;10022&quot;&gt;&lt;property id=&quot;20148&quot; value=&quot;5&quot;/&gt;&lt;property id=&quot;20300&quot; value=&quot;Slide 20&quot;/&gt;&lt;property id=&quot;20307&quot; value=&quot;272&quot;/&gt;&lt;/object&gt;&lt;object type=&quot;3&quot; unique_id=&quot;10023&quot;&gt;&lt;property id=&quot;20148&quot; value=&quot;5&quot;/&gt;&lt;property id=&quot;20300&quot; value=&quot;Slide 21&quot;/&gt;&lt;property id=&quot;20307&quot; value=&quot;273&quot;/&gt;&lt;/object&gt;&lt;object type=&quot;3&quot; unique_id=&quot;10024&quot;&gt;&lt;property id=&quot;20148&quot; value=&quot;5&quot;/&gt;&lt;property id=&quot;20300&quot; value=&quot;Slide 22&quot;/&gt;&lt;property id=&quot;20307&quot; value=&quot;268&quot;/&gt;&lt;/object&gt;&lt;object type=&quot;3&quot; unique_id=&quot;10025&quot;&gt;&lt;property id=&quot;20148&quot; value=&quot;5&quot;/&gt;&lt;property id=&quot;20300&quot; value=&quot;Slide 23&quot;/&gt;&lt;property id=&quot;20307&quot; value=&quot;280&quot;/&gt;&lt;/object&gt;&lt;object type=&quot;3&quot; unique_id=&quot;10026&quot;&gt;&lt;property id=&quot;20148&quot; value=&quot;5&quot;/&gt;&lt;property id=&quot;20300&quot; value=&quot;Slide 24&quot;/&gt;&lt;property id=&quot;20307&quot; value=&quot;281&quot;/&gt;&lt;/object&gt;&lt;object type=&quot;3&quot; unique_id=&quot;10027&quot;&gt;&lt;property id=&quot;20148&quot; value=&quot;5&quot;/&gt;&lt;property id=&quot;20300&quot; value=&quot;Slide 25&quot;/&gt;&lt;property id=&quot;20307&quot; value=&quot;282&quot;/&gt;&lt;/object&gt;&lt;/object&gt;&lt;object type=&quot;8&quot; unique_id=&quot;1005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Giấy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6346</TotalTime>
  <Words>778</Words>
  <Application>Microsoft Office PowerPoint</Application>
  <PresentationFormat>Custom</PresentationFormat>
  <Paragraphs>109</Paragraphs>
  <Slides>16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30" baseType="lpstr">
      <vt:lpstr>MS Mincho</vt:lpstr>
      <vt:lpstr>.VnTime</vt:lpstr>
      <vt:lpstr>Arial</vt:lpstr>
      <vt:lpstr>AvantGarde</vt:lpstr>
      <vt:lpstr>AvantGarde-Demi</vt:lpstr>
      <vt:lpstr>Calibri</vt:lpstr>
      <vt:lpstr>Cambria</vt:lpstr>
      <vt:lpstr>Cambria Math</vt:lpstr>
      <vt:lpstr>Chu Van An</vt:lpstr>
      <vt:lpstr>Tahoma</vt:lpstr>
      <vt:lpstr>Times New Roman</vt:lpstr>
      <vt:lpstr>Office Theme</vt:lpstr>
      <vt:lpstr>Equation</vt:lpstr>
      <vt:lpstr>GraphFile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thanh nha</cp:lastModifiedBy>
  <cp:revision>505</cp:revision>
  <dcterms:created xsi:type="dcterms:W3CDTF">2013-08-31T11:42:51Z</dcterms:created>
  <dcterms:modified xsi:type="dcterms:W3CDTF">2021-08-28T14:27:24Z</dcterms:modified>
</cp:coreProperties>
</file>