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1" r:id="rId2"/>
    <p:sldId id="256" r:id="rId3"/>
    <p:sldId id="275" r:id="rId4"/>
    <p:sldId id="302" r:id="rId5"/>
    <p:sldId id="356" r:id="rId6"/>
    <p:sldId id="281" r:id="rId7"/>
    <p:sldId id="331" r:id="rId8"/>
    <p:sldId id="276" r:id="rId9"/>
    <p:sldId id="339" r:id="rId10"/>
    <p:sldId id="335"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5"/>
    <a:srgbClr val="F7941E"/>
    <a:srgbClr val="FFDAAB"/>
    <a:srgbClr val="CBEAF0"/>
    <a:srgbClr val="48C0B6"/>
    <a:srgbClr val="FBB040"/>
    <a:srgbClr val="00B2A5"/>
    <a:srgbClr val="FF9801"/>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516FA-0656-463B-AA38-4C49ACC118C0}" v="86" dt="2022-03-25T03:58:48.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39" autoAdjust="0"/>
    <p:restoredTop sz="94624"/>
  </p:normalViewPr>
  <p:slideViewPr>
    <p:cSldViewPr snapToGrid="0" showGuides="1">
      <p:cViewPr varScale="1">
        <p:scale>
          <a:sx n="109" d="100"/>
          <a:sy n="109" d="100"/>
        </p:scale>
        <p:origin x="91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26"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EAE516FA-0656-463B-AA38-4C49ACC118C0}"/>
    <pc:docChg chg="undo custSel addSld delSld modSld sldOrd">
      <pc:chgData name="Thuy Linh Do" userId="f60f9f76584ec879" providerId="LiveId" clId="{EAE516FA-0656-463B-AA38-4C49ACC118C0}" dt="2022-03-25T04:01:40.521" v="392" actId="20577"/>
      <pc:docMkLst>
        <pc:docMk/>
      </pc:docMkLst>
      <pc:sldChg chg="modSp mod">
        <pc:chgData name="Thuy Linh Do" userId="f60f9f76584ec879" providerId="LiveId" clId="{EAE516FA-0656-463B-AA38-4C49ACC118C0}" dt="2022-03-25T03:37:09.424" v="10" actId="20577"/>
        <pc:sldMkLst>
          <pc:docMk/>
          <pc:sldMk cId="252621157" sldId="256"/>
        </pc:sldMkLst>
        <pc:spChg chg="mod">
          <ac:chgData name="Thuy Linh Do" userId="f60f9f76584ec879" providerId="LiveId" clId="{EAE516FA-0656-463B-AA38-4C49ACC118C0}" dt="2022-03-25T03:37:09.424" v="10" actId="20577"/>
          <ac:spMkLst>
            <pc:docMk/>
            <pc:sldMk cId="252621157" sldId="256"/>
            <ac:spMk id="17" creationId="{00000000-0000-0000-0000-000000000000}"/>
          </ac:spMkLst>
        </pc:spChg>
        <pc:spChg chg="mod">
          <ac:chgData name="Thuy Linh Do" userId="f60f9f76584ec879" providerId="LiveId" clId="{EAE516FA-0656-463B-AA38-4C49ACC118C0}" dt="2022-03-25T03:37:01.822" v="1" actId="20577"/>
          <ac:spMkLst>
            <pc:docMk/>
            <pc:sldMk cId="252621157" sldId="256"/>
            <ac:spMk id="18" creationId="{00000000-0000-0000-0000-000000000000}"/>
          </ac:spMkLst>
        </pc:spChg>
      </pc:sldChg>
      <pc:sldChg chg="modSp mod">
        <pc:chgData name="Thuy Linh Do" userId="f60f9f76584ec879" providerId="LiveId" clId="{EAE516FA-0656-463B-AA38-4C49ACC118C0}" dt="2022-03-25T03:37:20.058" v="20" actId="20577"/>
        <pc:sldMkLst>
          <pc:docMk/>
          <pc:sldMk cId="2021924275" sldId="275"/>
        </pc:sldMkLst>
        <pc:spChg chg="mod">
          <ac:chgData name="Thuy Linh Do" userId="f60f9f76584ec879" providerId="LiveId" clId="{EAE516FA-0656-463B-AA38-4C49ACC118C0}" dt="2022-03-25T03:37:20.058" v="20" actId="20577"/>
          <ac:spMkLst>
            <pc:docMk/>
            <pc:sldMk cId="2021924275" sldId="275"/>
            <ac:spMk id="12" creationId="{00000000-0000-0000-0000-000000000000}"/>
          </ac:spMkLst>
        </pc:spChg>
      </pc:sldChg>
      <pc:sldChg chg="addSp delSp modSp mod">
        <pc:chgData name="Thuy Linh Do" userId="f60f9f76584ec879" providerId="LiveId" clId="{EAE516FA-0656-463B-AA38-4C49ACC118C0}" dt="2022-03-25T03:51:19.845" v="275" actId="1076"/>
        <pc:sldMkLst>
          <pc:docMk/>
          <pc:sldMk cId="1529224504" sldId="276"/>
        </pc:sldMkLst>
        <pc:spChg chg="mod">
          <ac:chgData name="Thuy Linh Do" userId="f60f9f76584ec879" providerId="LiveId" clId="{EAE516FA-0656-463B-AA38-4C49ACC118C0}" dt="2022-03-25T03:50:30.921" v="270" actId="20577"/>
          <ac:spMkLst>
            <pc:docMk/>
            <pc:sldMk cId="1529224504" sldId="276"/>
            <ac:spMk id="2" creationId="{00000000-0000-0000-0000-000000000000}"/>
          </ac:spMkLst>
        </pc:spChg>
        <pc:spChg chg="mod">
          <ac:chgData name="Thuy Linh Do" userId="f60f9f76584ec879" providerId="LiveId" clId="{EAE516FA-0656-463B-AA38-4C49ACC118C0}" dt="2022-03-25T03:50:10.907" v="265" actId="20577"/>
          <ac:spMkLst>
            <pc:docMk/>
            <pc:sldMk cId="1529224504" sldId="276"/>
            <ac:spMk id="12" creationId="{00000000-0000-0000-0000-000000000000}"/>
          </ac:spMkLst>
        </pc:spChg>
        <pc:graphicFrameChg chg="del">
          <ac:chgData name="Thuy Linh Do" userId="f60f9f76584ec879" providerId="LiveId" clId="{EAE516FA-0656-463B-AA38-4C49ACC118C0}" dt="2022-03-25T03:50:33.690" v="271" actId="478"/>
          <ac:graphicFrameMkLst>
            <pc:docMk/>
            <pc:sldMk cId="1529224504" sldId="276"/>
            <ac:graphicFrameMk id="4" creationId="{FC87E3DE-8583-4C34-9917-021EE9C1F6A1}"/>
          </ac:graphicFrameMkLst>
        </pc:graphicFrameChg>
        <pc:picChg chg="add mod">
          <ac:chgData name="Thuy Linh Do" userId="f60f9f76584ec879" providerId="LiveId" clId="{EAE516FA-0656-463B-AA38-4C49ACC118C0}" dt="2022-03-25T03:51:19.845" v="275" actId="1076"/>
          <ac:picMkLst>
            <pc:docMk/>
            <pc:sldMk cId="1529224504" sldId="276"/>
            <ac:picMk id="6" creationId="{24A2CD99-04DE-490D-ACEC-665226AC8428}"/>
          </ac:picMkLst>
        </pc:picChg>
      </pc:sldChg>
      <pc:sldChg chg="addSp delSp modSp mod delAnim modAnim">
        <pc:chgData name="Thuy Linh Do" userId="f60f9f76584ec879" providerId="LiveId" clId="{EAE516FA-0656-463B-AA38-4C49ACC118C0}" dt="2022-03-25T03:43:18.379" v="112" actId="14100"/>
        <pc:sldMkLst>
          <pc:docMk/>
          <pc:sldMk cId="3563799751" sldId="281"/>
        </pc:sldMkLst>
        <pc:spChg chg="add mod">
          <ac:chgData name="Thuy Linh Do" userId="f60f9f76584ec879" providerId="LiveId" clId="{EAE516FA-0656-463B-AA38-4C49ACC118C0}" dt="2022-03-25T03:40:51.887" v="57" actId="1076"/>
          <ac:spMkLst>
            <pc:docMk/>
            <pc:sldMk cId="3563799751" sldId="281"/>
            <ac:spMk id="2" creationId="{FCF9D57D-164E-416C-ABD8-BE14B13706F6}"/>
          </ac:spMkLst>
        </pc:spChg>
        <pc:spChg chg="mod">
          <ac:chgData name="Thuy Linh Do" userId="f60f9f76584ec879" providerId="LiveId" clId="{EAE516FA-0656-463B-AA38-4C49ACC118C0}" dt="2022-03-25T03:40:23.518" v="48" actId="20577"/>
          <ac:spMkLst>
            <pc:docMk/>
            <pc:sldMk cId="3563799751" sldId="281"/>
            <ac:spMk id="9" creationId="{00000000-0000-0000-0000-000000000000}"/>
          </ac:spMkLst>
        </pc:spChg>
        <pc:spChg chg="mod ord">
          <ac:chgData name="Thuy Linh Do" userId="f60f9f76584ec879" providerId="LiveId" clId="{EAE516FA-0656-463B-AA38-4C49ACC118C0}" dt="2022-03-25T03:42:34.851" v="106" actId="1076"/>
          <ac:spMkLst>
            <pc:docMk/>
            <pc:sldMk cId="3563799751" sldId="281"/>
            <ac:spMk id="18" creationId="{AA604B25-DE65-4EFF-9E22-CD11666ED53E}"/>
          </ac:spMkLst>
        </pc:spChg>
        <pc:spChg chg="mod ord">
          <ac:chgData name="Thuy Linh Do" userId="f60f9f76584ec879" providerId="LiveId" clId="{EAE516FA-0656-463B-AA38-4C49ACC118C0}" dt="2022-03-25T03:42:31.341" v="105" actId="1076"/>
          <ac:spMkLst>
            <pc:docMk/>
            <pc:sldMk cId="3563799751" sldId="281"/>
            <ac:spMk id="19" creationId="{5226FBAC-9723-4650-854A-87E9D92E17D7}"/>
          </ac:spMkLst>
        </pc:spChg>
        <pc:spChg chg="del">
          <ac:chgData name="Thuy Linh Do" userId="f60f9f76584ec879" providerId="LiveId" clId="{EAE516FA-0656-463B-AA38-4C49ACC118C0}" dt="2022-03-25T03:40:20.879" v="47" actId="478"/>
          <ac:spMkLst>
            <pc:docMk/>
            <pc:sldMk cId="3563799751" sldId="281"/>
            <ac:spMk id="20" creationId="{79AFD341-8415-4C80-8FFA-16110B44C7D1}"/>
          </ac:spMkLst>
        </pc:spChg>
        <pc:graphicFrameChg chg="add mod">
          <ac:chgData name="Thuy Linh Do" userId="f60f9f76584ec879" providerId="LiveId" clId="{EAE516FA-0656-463B-AA38-4C49ACC118C0}" dt="2022-03-25T03:42:26.745" v="104" actId="1076"/>
          <ac:graphicFrameMkLst>
            <pc:docMk/>
            <pc:sldMk cId="3563799751" sldId="281"/>
            <ac:graphicFrameMk id="3" creationId="{B0C2DB9F-CF2E-4FE6-BD28-B2DF7BB321DB}"/>
          </ac:graphicFrameMkLst>
        </pc:graphicFrameChg>
        <pc:picChg chg="del">
          <ac:chgData name="Thuy Linh Do" userId="f60f9f76584ec879" providerId="LiveId" clId="{EAE516FA-0656-463B-AA38-4C49ACC118C0}" dt="2022-03-25T03:40:15.393" v="46" actId="478"/>
          <ac:picMkLst>
            <pc:docMk/>
            <pc:sldMk cId="3563799751" sldId="281"/>
            <ac:picMk id="4" creationId="{8092823E-4658-4639-B481-E84276B8883A}"/>
          </ac:picMkLst>
        </pc:picChg>
        <pc:picChg chg="del">
          <ac:chgData name="Thuy Linh Do" userId="f60f9f76584ec879" providerId="LiveId" clId="{EAE516FA-0656-463B-AA38-4C49ACC118C0}" dt="2022-03-25T03:40:04.558" v="45" actId="478"/>
          <ac:picMkLst>
            <pc:docMk/>
            <pc:sldMk cId="3563799751" sldId="281"/>
            <ac:picMk id="6" creationId="{EB25B68B-49DA-4957-A9DB-0C791F8620C2}"/>
          </ac:picMkLst>
        </pc:picChg>
        <pc:picChg chg="add mod">
          <ac:chgData name="Thuy Linh Do" userId="f60f9f76584ec879" providerId="LiveId" clId="{EAE516FA-0656-463B-AA38-4C49ACC118C0}" dt="2022-03-25T03:43:18.379" v="112" actId="14100"/>
          <ac:picMkLst>
            <pc:docMk/>
            <pc:sldMk cId="3563799751" sldId="281"/>
            <ac:picMk id="7" creationId="{59DA5878-7F35-49D4-AA6E-7C4EF950F368}"/>
          </ac:picMkLst>
        </pc:picChg>
      </pc:sldChg>
      <pc:sldChg chg="modSp mod">
        <pc:chgData name="Thuy Linh Do" userId="f60f9f76584ec879" providerId="LiveId" clId="{EAE516FA-0656-463B-AA38-4C49ACC118C0}" dt="2022-03-25T03:49:21.439" v="261" actId="20577"/>
        <pc:sldMkLst>
          <pc:docMk/>
          <pc:sldMk cId="658201877" sldId="302"/>
        </pc:sldMkLst>
        <pc:spChg chg="mod">
          <ac:chgData name="Thuy Linh Do" userId="f60f9f76584ec879" providerId="LiveId" clId="{EAE516FA-0656-463B-AA38-4C49ACC118C0}" dt="2022-03-25T03:38:33.445" v="31" actId="14100"/>
          <ac:spMkLst>
            <pc:docMk/>
            <pc:sldMk cId="658201877" sldId="302"/>
            <ac:spMk id="22" creationId="{00000000-0000-0000-0000-000000000000}"/>
          </ac:spMkLst>
        </pc:spChg>
        <pc:spChg chg="mod">
          <ac:chgData name="Thuy Linh Do" userId="f60f9f76584ec879" providerId="LiveId" clId="{EAE516FA-0656-463B-AA38-4C49ACC118C0}" dt="2022-03-25T03:38:30.409" v="30" actId="1076"/>
          <ac:spMkLst>
            <pc:docMk/>
            <pc:sldMk cId="658201877" sldId="302"/>
            <ac:spMk id="23" creationId="{00000000-0000-0000-0000-000000000000}"/>
          </ac:spMkLst>
        </pc:spChg>
        <pc:spChg chg="mod">
          <ac:chgData name="Thuy Linh Do" userId="f60f9f76584ec879" providerId="LiveId" clId="{EAE516FA-0656-463B-AA38-4C49ACC118C0}" dt="2022-03-25T03:38:46.399" v="32"/>
          <ac:spMkLst>
            <pc:docMk/>
            <pc:sldMk cId="658201877" sldId="302"/>
            <ac:spMk id="30" creationId="{00000000-0000-0000-0000-000000000000}"/>
          </ac:spMkLst>
        </pc:spChg>
        <pc:spChg chg="mod">
          <ac:chgData name="Thuy Linh Do" userId="f60f9f76584ec879" providerId="LiveId" clId="{EAE516FA-0656-463B-AA38-4C49ACC118C0}" dt="2022-03-25T03:49:21.439" v="261" actId="20577"/>
          <ac:spMkLst>
            <pc:docMk/>
            <pc:sldMk cId="658201877" sldId="302"/>
            <ac:spMk id="33" creationId="{00000000-0000-0000-0000-000000000000}"/>
          </ac:spMkLst>
        </pc:spChg>
      </pc:sldChg>
      <pc:sldChg chg="modSp mod">
        <pc:chgData name="Thuy Linh Do" userId="f60f9f76584ec879" providerId="LiveId" clId="{EAE516FA-0656-463B-AA38-4C49ACC118C0}" dt="2022-03-25T04:01:31.963" v="388" actId="20577"/>
        <pc:sldMkLst>
          <pc:docMk/>
          <pc:sldMk cId="1899537031" sldId="308"/>
        </pc:sldMkLst>
        <pc:spChg chg="mod">
          <ac:chgData name="Thuy Linh Do" userId="f60f9f76584ec879" providerId="LiveId" clId="{EAE516FA-0656-463B-AA38-4C49ACC118C0}" dt="2022-03-25T03:39:18.661" v="40" actId="20577"/>
          <ac:spMkLst>
            <pc:docMk/>
            <pc:sldMk cId="1899537031" sldId="308"/>
            <ac:spMk id="3" creationId="{00000000-0000-0000-0000-000000000000}"/>
          </ac:spMkLst>
        </pc:spChg>
        <pc:spChg chg="mod">
          <ac:chgData name="Thuy Linh Do" userId="f60f9f76584ec879" providerId="LiveId" clId="{EAE516FA-0656-463B-AA38-4C49ACC118C0}" dt="2022-03-25T03:39:02.973" v="38" actId="20577"/>
          <ac:spMkLst>
            <pc:docMk/>
            <pc:sldMk cId="1899537031" sldId="308"/>
            <ac:spMk id="4" creationId="{82836A99-E6A3-4598-B4B0-8D5A60B45429}"/>
          </ac:spMkLst>
        </pc:spChg>
        <pc:spChg chg="mod">
          <ac:chgData name="Thuy Linh Do" userId="f60f9f76584ec879" providerId="LiveId" clId="{EAE516FA-0656-463B-AA38-4C49ACC118C0}" dt="2022-03-25T04:01:31.963" v="388" actId="20577"/>
          <ac:spMkLst>
            <pc:docMk/>
            <pc:sldMk cId="1899537031" sldId="308"/>
            <ac:spMk id="14" creationId="{00000000-0000-0000-0000-000000000000}"/>
          </ac:spMkLst>
        </pc:spChg>
      </pc:sldChg>
      <pc:sldChg chg="addSp delSp modSp mod">
        <pc:chgData name="Thuy Linh Do" userId="f60f9f76584ec879" providerId="LiveId" clId="{EAE516FA-0656-463B-AA38-4C49ACC118C0}" dt="2022-03-25T04:01:35.991" v="390" actId="20577"/>
        <pc:sldMkLst>
          <pc:docMk/>
          <pc:sldMk cId="3326368629" sldId="309"/>
        </pc:sldMkLst>
        <pc:spChg chg="add mod">
          <ac:chgData name="Thuy Linh Do" userId="f60f9f76584ec879" providerId="LiveId" clId="{EAE516FA-0656-463B-AA38-4C49ACC118C0}" dt="2022-03-25T03:39:37.499" v="42"/>
          <ac:spMkLst>
            <pc:docMk/>
            <pc:sldMk cId="3326368629" sldId="309"/>
            <ac:spMk id="16" creationId="{73674FE1-E755-410B-9984-135EFEBE9806}"/>
          </ac:spMkLst>
        </pc:spChg>
        <pc:spChg chg="del">
          <ac:chgData name="Thuy Linh Do" userId="f60f9f76584ec879" providerId="LiveId" clId="{EAE516FA-0656-463B-AA38-4C49ACC118C0}" dt="2022-03-25T03:39:35.674" v="41" actId="478"/>
          <ac:spMkLst>
            <pc:docMk/>
            <pc:sldMk cId="3326368629" sldId="309"/>
            <ac:spMk id="17" creationId="{635F1F69-A17A-4415-AE49-F6E9039D2B5D}"/>
          </ac:spMkLst>
        </pc:spChg>
        <pc:spChg chg="mod">
          <ac:chgData name="Thuy Linh Do" userId="f60f9f76584ec879" providerId="LiveId" clId="{EAE516FA-0656-463B-AA38-4C49ACC118C0}" dt="2022-03-25T04:01:35.991" v="390" actId="20577"/>
          <ac:spMkLst>
            <pc:docMk/>
            <pc:sldMk cId="3326368629" sldId="309"/>
            <ac:spMk id="26" creationId="{00000000-0000-0000-0000-000000000000}"/>
          </ac:spMkLst>
        </pc:spChg>
      </pc:sldChg>
      <pc:sldChg chg="modSp mod">
        <pc:chgData name="Thuy Linh Do" userId="f60f9f76584ec879" providerId="LiveId" clId="{EAE516FA-0656-463B-AA38-4C49ACC118C0}" dt="2022-03-25T03:59:39.566" v="380" actId="20577"/>
        <pc:sldMkLst>
          <pc:docMk/>
          <pc:sldMk cId="387957963" sldId="330"/>
        </pc:sldMkLst>
        <pc:spChg chg="mod">
          <ac:chgData name="Thuy Linh Do" userId="f60f9f76584ec879" providerId="LiveId" clId="{EAE516FA-0656-463B-AA38-4C49ACC118C0}" dt="2022-03-25T03:59:39.566" v="380" actId="20577"/>
          <ac:spMkLst>
            <pc:docMk/>
            <pc:sldMk cId="387957963" sldId="330"/>
            <ac:spMk id="2" creationId="{00000000-0000-0000-0000-000000000000}"/>
          </ac:spMkLst>
        </pc:spChg>
      </pc:sldChg>
      <pc:sldChg chg="addSp delSp modSp mod delAnim modAnim">
        <pc:chgData name="Thuy Linh Do" userId="f60f9f76584ec879" providerId="LiveId" clId="{EAE516FA-0656-463B-AA38-4C49ACC118C0}" dt="2022-03-25T03:47:41.056" v="227" actId="1036"/>
        <pc:sldMkLst>
          <pc:docMk/>
          <pc:sldMk cId="2649557584" sldId="331"/>
        </pc:sldMkLst>
        <pc:spChg chg="del">
          <ac:chgData name="Thuy Linh Do" userId="f60f9f76584ec879" providerId="LiveId" clId="{EAE516FA-0656-463B-AA38-4C49ACC118C0}" dt="2022-03-25T03:43:35.425" v="116" actId="478"/>
          <ac:spMkLst>
            <pc:docMk/>
            <pc:sldMk cId="2649557584" sldId="331"/>
            <ac:spMk id="2" creationId="{6BA87E35-D10E-4068-8C05-38695879C6C5}"/>
          </ac:spMkLst>
        </pc:spChg>
        <pc:spChg chg="add mod">
          <ac:chgData name="Thuy Linh Do" userId="f60f9f76584ec879" providerId="LiveId" clId="{EAE516FA-0656-463B-AA38-4C49ACC118C0}" dt="2022-03-25T03:47:08.850" v="144" actId="207"/>
          <ac:spMkLst>
            <pc:docMk/>
            <pc:sldMk cId="2649557584" sldId="331"/>
            <ac:spMk id="5" creationId="{BC6E4911-15ED-4F88-80F9-C2CBB0F2CBFB}"/>
          </ac:spMkLst>
        </pc:spChg>
        <pc:spChg chg="mod">
          <ac:chgData name="Thuy Linh Do" userId="f60f9f76584ec879" providerId="LiveId" clId="{EAE516FA-0656-463B-AA38-4C49ACC118C0}" dt="2022-03-25T03:42:14.450" v="100"/>
          <ac:spMkLst>
            <pc:docMk/>
            <pc:sldMk cId="2649557584" sldId="331"/>
            <ac:spMk id="9" creationId="{00000000-0000-0000-0000-000000000000}"/>
          </ac:spMkLst>
        </pc:spChg>
        <pc:spChg chg="del mod">
          <ac:chgData name="Thuy Linh Do" userId="f60f9f76584ec879" providerId="LiveId" clId="{EAE516FA-0656-463B-AA38-4C49ACC118C0}" dt="2022-03-25T03:43:39.294" v="118" actId="478"/>
          <ac:spMkLst>
            <pc:docMk/>
            <pc:sldMk cId="2649557584" sldId="331"/>
            <ac:spMk id="14" creationId="{5B143AD2-63B8-4A56-8AA6-880C26DB744A}"/>
          </ac:spMkLst>
        </pc:spChg>
        <pc:spChg chg="del">
          <ac:chgData name="Thuy Linh Do" userId="f60f9f76584ec879" providerId="LiveId" clId="{EAE516FA-0656-463B-AA38-4C49ACC118C0}" dt="2022-03-25T03:43:41.670" v="119" actId="478"/>
          <ac:spMkLst>
            <pc:docMk/>
            <pc:sldMk cId="2649557584" sldId="331"/>
            <ac:spMk id="16" creationId="{C2EDBC1D-C116-4601-AAE3-DAFA01E9CD2F}"/>
          </ac:spMkLst>
        </pc:spChg>
        <pc:spChg chg="add mod">
          <ac:chgData name="Thuy Linh Do" userId="f60f9f76584ec879" providerId="LiveId" clId="{EAE516FA-0656-463B-AA38-4C49ACC118C0}" dt="2022-03-25T03:47:24.108" v="145" actId="1076"/>
          <ac:spMkLst>
            <pc:docMk/>
            <pc:sldMk cId="2649557584" sldId="331"/>
            <ac:spMk id="18" creationId="{27953EDA-A260-407F-B55A-0A007250C142}"/>
          </ac:spMkLst>
        </pc:spChg>
        <pc:spChg chg="add mod">
          <ac:chgData name="Thuy Linh Do" userId="f60f9f76584ec879" providerId="LiveId" clId="{EAE516FA-0656-463B-AA38-4C49ACC118C0}" dt="2022-03-25T03:47:31.319" v="175" actId="1036"/>
          <ac:spMkLst>
            <pc:docMk/>
            <pc:sldMk cId="2649557584" sldId="331"/>
            <ac:spMk id="19" creationId="{9CC0FED0-95D7-4D0E-A899-2DC6952E268F}"/>
          </ac:spMkLst>
        </pc:spChg>
        <pc:spChg chg="del">
          <ac:chgData name="Thuy Linh Do" userId="f60f9f76584ec879" providerId="LiveId" clId="{EAE516FA-0656-463B-AA38-4C49ACC118C0}" dt="2022-03-25T03:43:44.816" v="120" actId="478"/>
          <ac:spMkLst>
            <pc:docMk/>
            <pc:sldMk cId="2649557584" sldId="331"/>
            <ac:spMk id="20" creationId="{47BFD608-BE9C-4DCA-A710-C5E58F1FDC7B}"/>
          </ac:spMkLst>
        </pc:spChg>
        <pc:spChg chg="del">
          <ac:chgData name="Thuy Linh Do" userId="f60f9f76584ec879" providerId="LiveId" clId="{EAE516FA-0656-463B-AA38-4C49ACC118C0}" dt="2022-03-25T03:43:47.169" v="121" actId="478"/>
          <ac:spMkLst>
            <pc:docMk/>
            <pc:sldMk cId="2649557584" sldId="331"/>
            <ac:spMk id="21" creationId="{A4B47545-15C1-4B8D-937A-BCFBEC09B95B}"/>
          </ac:spMkLst>
        </pc:spChg>
        <pc:spChg chg="del">
          <ac:chgData name="Thuy Linh Do" userId="f60f9f76584ec879" providerId="LiveId" clId="{EAE516FA-0656-463B-AA38-4C49ACC118C0}" dt="2022-03-25T03:43:50.222" v="122" actId="478"/>
          <ac:spMkLst>
            <pc:docMk/>
            <pc:sldMk cId="2649557584" sldId="331"/>
            <ac:spMk id="22" creationId="{08FD3248-C714-4755-8DC1-E00C98FE39A5}"/>
          </ac:spMkLst>
        </pc:spChg>
        <pc:spChg chg="add mod">
          <ac:chgData name="Thuy Linh Do" userId="f60f9f76584ec879" providerId="LiveId" clId="{EAE516FA-0656-463B-AA38-4C49ACC118C0}" dt="2022-03-25T03:47:41.056" v="227" actId="1036"/>
          <ac:spMkLst>
            <pc:docMk/>
            <pc:sldMk cId="2649557584" sldId="331"/>
            <ac:spMk id="23" creationId="{B24952C8-420A-4F59-9906-F4A0E26A2F99}"/>
          </ac:spMkLst>
        </pc:spChg>
        <pc:picChg chg="add mod">
          <ac:chgData name="Thuy Linh Do" userId="f60f9f76584ec879" providerId="LiveId" clId="{EAE516FA-0656-463B-AA38-4C49ACC118C0}" dt="2022-03-25T03:46:45.415" v="142" actId="1076"/>
          <ac:picMkLst>
            <pc:docMk/>
            <pc:sldMk cId="2649557584" sldId="331"/>
            <ac:picMk id="4" creationId="{6D39315D-A996-4BB5-BE1C-5958A1126696}"/>
          </ac:picMkLst>
        </pc:picChg>
        <pc:picChg chg="del">
          <ac:chgData name="Thuy Linh Do" userId="f60f9f76584ec879" providerId="LiveId" clId="{EAE516FA-0656-463B-AA38-4C49ACC118C0}" dt="2022-03-25T03:43:29.022" v="113" actId="478"/>
          <ac:picMkLst>
            <pc:docMk/>
            <pc:sldMk cId="2649557584" sldId="331"/>
            <ac:picMk id="12" creationId="{6E55B799-38CF-423D-895F-EBF2F9DC4405}"/>
          </ac:picMkLst>
        </pc:picChg>
        <pc:picChg chg="add mod">
          <ac:chgData name="Thuy Linh Do" userId="f60f9f76584ec879" providerId="LiveId" clId="{EAE516FA-0656-463B-AA38-4C49ACC118C0}" dt="2022-03-25T03:43:32.341" v="115" actId="1076"/>
          <ac:picMkLst>
            <pc:docMk/>
            <pc:sldMk cId="2649557584" sldId="331"/>
            <ac:picMk id="17" creationId="{3197913D-CDE9-4583-991F-5E018E8EA383}"/>
          </ac:picMkLst>
        </pc:picChg>
      </pc:sldChg>
      <pc:sldChg chg="addSp delSp modSp mod">
        <pc:chgData name="Thuy Linh Do" userId="f60f9f76584ec879" providerId="LiveId" clId="{EAE516FA-0656-463B-AA38-4C49ACC118C0}" dt="2022-03-25T03:58:48.311" v="349" actId="1076"/>
        <pc:sldMkLst>
          <pc:docMk/>
          <pc:sldMk cId="477199827" sldId="335"/>
        </pc:sldMkLst>
        <pc:spChg chg="add mod">
          <ac:chgData name="Thuy Linh Do" userId="f60f9f76584ec879" providerId="LiveId" clId="{EAE516FA-0656-463B-AA38-4C49ACC118C0}" dt="2022-03-25T03:58:48.311" v="349" actId="1076"/>
          <ac:spMkLst>
            <pc:docMk/>
            <pc:sldMk cId="477199827" sldId="335"/>
            <ac:spMk id="2" creationId="{A862E9EE-111F-4F2D-BF42-7E50C969E5F9}"/>
          </ac:spMkLst>
        </pc:spChg>
        <pc:spChg chg="mod">
          <ac:chgData name="Thuy Linh Do" userId="f60f9f76584ec879" providerId="LiveId" clId="{EAE516FA-0656-463B-AA38-4C49ACC118C0}" dt="2022-03-25T03:58:15.704" v="341"/>
          <ac:spMkLst>
            <pc:docMk/>
            <pc:sldMk cId="477199827" sldId="335"/>
            <ac:spMk id="10" creationId="{00000000-0000-0000-0000-000000000000}"/>
          </ac:spMkLst>
        </pc:spChg>
        <pc:spChg chg="mod">
          <ac:chgData name="Thuy Linh Do" userId="f60f9f76584ec879" providerId="LiveId" clId="{EAE516FA-0656-463B-AA38-4C49ACC118C0}" dt="2022-03-25T03:58:32.485" v="345" actId="1076"/>
          <ac:spMkLst>
            <pc:docMk/>
            <pc:sldMk cId="477199827" sldId="335"/>
            <ac:spMk id="18" creationId="{AFCC3BAC-C2BA-4E69-90C1-6D3213A4D977}"/>
          </ac:spMkLst>
        </pc:spChg>
        <pc:graphicFrameChg chg="add mod">
          <ac:chgData name="Thuy Linh Do" userId="f60f9f76584ec879" providerId="LiveId" clId="{EAE516FA-0656-463B-AA38-4C49ACC118C0}" dt="2022-03-25T03:58:48.311" v="349" actId="1076"/>
          <ac:graphicFrameMkLst>
            <pc:docMk/>
            <pc:sldMk cId="477199827" sldId="335"/>
            <ac:graphicFrameMk id="3" creationId="{85D01507-635A-410C-9277-9063796C8A88}"/>
          </ac:graphicFrameMkLst>
        </pc:graphicFrameChg>
        <pc:picChg chg="del">
          <ac:chgData name="Thuy Linh Do" userId="f60f9f76584ec879" providerId="LiveId" clId="{EAE516FA-0656-463B-AA38-4C49ACC118C0}" dt="2022-03-25T03:58:18.040" v="342" actId="478"/>
          <ac:picMkLst>
            <pc:docMk/>
            <pc:sldMk cId="477199827" sldId="335"/>
            <ac:picMk id="4" creationId="{57F08F40-3CB8-4A65-B785-44311E24114A}"/>
          </ac:picMkLst>
        </pc:picChg>
      </pc:sldChg>
      <pc:sldChg chg="addSp delSp modSp mod delAnim modAnim">
        <pc:chgData name="Thuy Linh Do" userId="f60f9f76584ec879" providerId="LiveId" clId="{EAE516FA-0656-463B-AA38-4C49ACC118C0}" dt="2022-03-25T03:57:21.851" v="336" actId="1076"/>
        <pc:sldMkLst>
          <pc:docMk/>
          <pc:sldMk cId="3210256851" sldId="339"/>
        </pc:sldMkLst>
        <pc:spChg chg="mod">
          <ac:chgData name="Thuy Linh Do" userId="f60f9f76584ec879" providerId="LiveId" clId="{EAE516FA-0656-463B-AA38-4C49ACC118C0}" dt="2022-03-25T03:52:01.853" v="277" actId="1076"/>
          <ac:spMkLst>
            <pc:docMk/>
            <pc:sldMk cId="3210256851" sldId="339"/>
            <ac:spMk id="12" creationId="{00000000-0000-0000-0000-000000000000}"/>
          </ac:spMkLst>
        </pc:spChg>
        <pc:spChg chg="mod">
          <ac:chgData name="Thuy Linh Do" userId="f60f9f76584ec879" providerId="LiveId" clId="{EAE516FA-0656-463B-AA38-4C49ACC118C0}" dt="2022-03-25T03:52:36.981" v="284" actId="20577"/>
          <ac:spMkLst>
            <pc:docMk/>
            <pc:sldMk cId="3210256851" sldId="339"/>
            <ac:spMk id="18" creationId="{D4FDFA11-592A-42E4-92E2-20A37765135E}"/>
          </ac:spMkLst>
        </pc:spChg>
        <pc:spChg chg="mod ord">
          <ac:chgData name="Thuy Linh Do" userId="f60f9f76584ec879" providerId="LiveId" clId="{EAE516FA-0656-463B-AA38-4C49ACC118C0}" dt="2022-03-25T03:54:39.320" v="301" actId="1076"/>
          <ac:spMkLst>
            <pc:docMk/>
            <pc:sldMk cId="3210256851" sldId="339"/>
            <ac:spMk id="19" creationId="{02EAA441-5153-4818-B747-5089205B799C}"/>
          </ac:spMkLst>
        </pc:spChg>
        <pc:spChg chg="add mod">
          <ac:chgData name="Thuy Linh Do" userId="f60f9f76584ec879" providerId="LiveId" clId="{EAE516FA-0656-463B-AA38-4C49ACC118C0}" dt="2022-03-25T03:54:52.077" v="311" actId="1076"/>
          <ac:spMkLst>
            <pc:docMk/>
            <pc:sldMk cId="3210256851" sldId="339"/>
            <ac:spMk id="20" creationId="{7816FB38-7C13-4F4B-91F9-CEB1C4ADD5A4}"/>
          </ac:spMkLst>
        </pc:spChg>
        <pc:spChg chg="add mod">
          <ac:chgData name="Thuy Linh Do" userId="f60f9f76584ec879" providerId="LiveId" clId="{EAE516FA-0656-463B-AA38-4C49ACC118C0}" dt="2022-03-25T03:55:01.040" v="318" actId="1076"/>
          <ac:spMkLst>
            <pc:docMk/>
            <pc:sldMk cId="3210256851" sldId="339"/>
            <ac:spMk id="21" creationId="{47637647-86E7-4007-8D75-D7FFBEB73986}"/>
          </ac:spMkLst>
        </pc:spChg>
        <pc:spChg chg="add mod">
          <ac:chgData name="Thuy Linh Do" userId="f60f9f76584ec879" providerId="LiveId" clId="{EAE516FA-0656-463B-AA38-4C49ACC118C0}" dt="2022-03-25T03:55:12.772" v="327" actId="1076"/>
          <ac:spMkLst>
            <pc:docMk/>
            <pc:sldMk cId="3210256851" sldId="339"/>
            <ac:spMk id="22" creationId="{4855B7F4-768F-44C6-A33A-23FCA2921F75}"/>
          </ac:spMkLst>
        </pc:spChg>
        <pc:spChg chg="del">
          <ac:chgData name="Thuy Linh Do" userId="f60f9f76584ec879" providerId="LiveId" clId="{EAE516FA-0656-463B-AA38-4C49ACC118C0}" dt="2022-03-25T03:53:14.941" v="288" actId="478"/>
          <ac:spMkLst>
            <pc:docMk/>
            <pc:sldMk cId="3210256851" sldId="339"/>
            <ac:spMk id="23" creationId="{7D623325-F4DC-470D-8619-7755998C2D83}"/>
          </ac:spMkLst>
        </pc:spChg>
        <pc:spChg chg="add mod">
          <ac:chgData name="Thuy Linh Do" userId="f60f9f76584ec879" providerId="LiveId" clId="{EAE516FA-0656-463B-AA38-4C49ACC118C0}" dt="2022-03-25T03:55:24.712" v="333" actId="1076"/>
          <ac:spMkLst>
            <pc:docMk/>
            <pc:sldMk cId="3210256851" sldId="339"/>
            <ac:spMk id="24" creationId="{A6B6A8D7-C938-4B5C-B2FD-06FB91AB9B72}"/>
          </ac:spMkLst>
        </pc:spChg>
        <pc:spChg chg="del">
          <ac:chgData name="Thuy Linh Do" userId="f60f9f76584ec879" providerId="LiveId" clId="{EAE516FA-0656-463B-AA38-4C49ACC118C0}" dt="2022-03-25T03:53:12.153" v="287" actId="478"/>
          <ac:spMkLst>
            <pc:docMk/>
            <pc:sldMk cId="3210256851" sldId="339"/>
            <ac:spMk id="25" creationId="{F4B4DF47-0F21-496F-ADE9-C72FF18FFE3F}"/>
          </ac:spMkLst>
        </pc:spChg>
        <pc:spChg chg="del">
          <ac:chgData name="Thuy Linh Do" userId="f60f9f76584ec879" providerId="LiveId" clId="{EAE516FA-0656-463B-AA38-4C49ACC118C0}" dt="2022-03-25T03:53:17.224" v="289" actId="478"/>
          <ac:spMkLst>
            <pc:docMk/>
            <pc:sldMk cId="3210256851" sldId="339"/>
            <ac:spMk id="26" creationId="{777F6171-9BE1-4D19-8F61-83BC870EB21C}"/>
          </ac:spMkLst>
        </pc:spChg>
        <pc:spChg chg="del">
          <ac:chgData name="Thuy Linh Do" userId="f60f9f76584ec879" providerId="LiveId" clId="{EAE516FA-0656-463B-AA38-4C49ACC118C0}" dt="2022-03-25T03:53:17.224" v="289" actId="478"/>
          <ac:spMkLst>
            <pc:docMk/>
            <pc:sldMk cId="3210256851" sldId="339"/>
            <ac:spMk id="27" creationId="{308CCADD-3594-4030-93FA-F1A72364334A}"/>
          </ac:spMkLst>
        </pc:spChg>
        <pc:graphicFrameChg chg="del">
          <ac:chgData name="Thuy Linh Do" userId="f60f9f76584ec879" providerId="LiveId" clId="{EAE516FA-0656-463B-AA38-4C49ACC118C0}" dt="2022-03-25T03:53:04.686" v="285" actId="478"/>
          <ac:graphicFrameMkLst>
            <pc:docMk/>
            <pc:sldMk cId="3210256851" sldId="339"/>
            <ac:graphicFrameMk id="5" creationId="{C77F2B45-942A-449E-9679-31E6A97841D0}"/>
          </ac:graphicFrameMkLst>
        </pc:graphicFrameChg>
        <pc:picChg chg="add mod">
          <ac:chgData name="Thuy Linh Do" userId="f60f9f76584ec879" providerId="LiveId" clId="{EAE516FA-0656-463B-AA38-4C49ACC118C0}" dt="2022-03-25T03:53:25.676" v="292" actId="1076"/>
          <ac:picMkLst>
            <pc:docMk/>
            <pc:sldMk cId="3210256851" sldId="339"/>
            <ac:picMk id="3" creationId="{B8F860BB-FB4A-432F-B5B6-07E688D7732F}"/>
          </ac:picMkLst>
        </pc:picChg>
        <pc:picChg chg="del">
          <ac:chgData name="Thuy Linh Do" userId="f60f9f76584ec879" providerId="LiveId" clId="{EAE516FA-0656-463B-AA38-4C49ACC118C0}" dt="2022-03-25T03:57:09.027" v="334" actId="478"/>
          <ac:picMkLst>
            <pc:docMk/>
            <pc:sldMk cId="3210256851" sldId="339"/>
            <ac:picMk id="6" creationId="{7525B8AF-A5B4-4269-B3D6-14BFC1568D15}"/>
          </ac:picMkLst>
        </pc:picChg>
        <pc:picChg chg="add mod">
          <ac:chgData name="Thuy Linh Do" userId="f60f9f76584ec879" providerId="LiveId" clId="{EAE516FA-0656-463B-AA38-4C49ACC118C0}" dt="2022-03-25T03:57:21.851" v="336" actId="1076"/>
          <ac:picMkLst>
            <pc:docMk/>
            <pc:sldMk cId="3210256851" sldId="339"/>
            <ac:picMk id="9" creationId="{302088FF-0D77-4FFC-97A2-D0D343010FE7}"/>
          </ac:picMkLst>
        </pc:picChg>
      </pc:sldChg>
      <pc:sldChg chg="del">
        <pc:chgData name="Thuy Linh Do" userId="f60f9f76584ec879" providerId="LiveId" clId="{EAE516FA-0656-463B-AA38-4C49ACC118C0}" dt="2022-03-25T03:48:33.891" v="231" actId="2696"/>
        <pc:sldMkLst>
          <pc:docMk/>
          <pc:sldMk cId="878006602" sldId="345"/>
        </pc:sldMkLst>
      </pc:sldChg>
      <pc:sldChg chg="del">
        <pc:chgData name="Thuy Linh Do" userId="f60f9f76584ec879" providerId="LiveId" clId="{EAE516FA-0656-463B-AA38-4C49ACC118C0}" dt="2022-03-25T03:57:58.174" v="340" actId="2696"/>
        <pc:sldMkLst>
          <pc:docMk/>
          <pc:sldMk cId="253242509" sldId="346"/>
        </pc:sldMkLst>
      </pc:sldChg>
      <pc:sldChg chg="delSp modSp add mod ord">
        <pc:chgData name="Thuy Linh Do" userId="f60f9f76584ec879" providerId="LiveId" clId="{EAE516FA-0656-463B-AA38-4C49ACC118C0}" dt="2022-03-25T04:01:40.521" v="392" actId="20577"/>
        <pc:sldMkLst>
          <pc:docMk/>
          <pc:sldMk cId="692833593" sldId="347"/>
        </pc:sldMkLst>
        <pc:spChg chg="del">
          <ac:chgData name="Thuy Linh Do" userId="f60f9f76584ec879" providerId="LiveId" clId="{EAE516FA-0656-463B-AA38-4C49ACC118C0}" dt="2022-03-25T03:48:39.046" v="233" actId="478"/>
          <ac:spMkLst>
            <pc:docMk/>
            <pc:sldMk cId="692833593" sldId="347"/>
            <ac:spMk id="19" creationId="{00000000-0000-0000-0000-000000000000}"/>
          </ac:spMkLst>
        </pc:spChg>
        <pc:spChg chg="del">
          <ac:chgData name="Thuy Linh Do" userId="f60f9f76584ec879" providerId="LiveId" clId="{EAE516FA-0656-463B-AA38-4C49ACC118C0}" dt="2022-03-25T03:48:44.814" v="235" actId="478"/>
          <ac:spMkLst>
            <pc:docMk/>
            <pc:sldMk cId="692833593" sldId="347"/>
            <ac:spMk id="27" creationId="{00000000-0000-0000-0000-000000000000}"/>
          </ac:spMkLst>
        </pc:spChg>
        <pc:spChg chg="del">
          <ac:chgData name="Thuy Linh Do" userId="f60f9f76584ec879" providerId="LiveId" clId="{EAE516FA-0656-463B-AA38-4C49ACC118C0}" dt="2022-03-25T03:48:48.752" v="237" actId="478"/>
          <ac:spMkLst>
            <pc:docMk/>
            <pc:sldMk cId="692833593" sldId="347"/>
            <ac:spMk id="29" creationId="{00000000-0000-0000-0000-000000000000}"/>
          </ac:spMkLst>
        </pc:spChg>
        <pc:spChg chg="del">
          <ac:chgData name="Thuy Linh Do" userId="f60f9f76584ec879" providerId="LiveId" clId="{EAE516FA-0656-463B-AA38-4C49ACC118C0}" dt="2022-03-25T03:48:46.997" v="236" actId="478"/>
          <ac:spMkLst>
            <pc:docMk/>
            <pc:sldMk cId="692833593" sldId="347"/>
            <ac:spMk id="30" creationId="{00000000-0000-0000-0000-000000000000}"/>
          </ac:spMkLst>
        </pc:spChg>
        <pc:spChg chg="mod">
          <ac:chgData name="Thuy Linh Do" userId="f60f9f76584ec879" providerId="LiveId" clId="{EAE516FA-0656-463B-AA38-4C49ACC118C0}" dt="2022-03-25T04:01:40.521" v="392" actId="20577"/>
          <ac:spMkLst>
            <pc:docMk/>
            <pc:sldMk cId="692833593" sldId="347"/>
            <ac:spMk id="33" creationId="{00000000-0000-0000-0000-000000000000}"/>
          </ac:spMkLst>
        </pc:spChg>
        <pc:cxnChg chg="del mod">
          <ac:chgData name="Thuy Linh Do" userId="f60f9f76584ec879" providerId="LiveId" clId="{EAE516FA-0656-463B-AA38-4C49ACC118C0}" dt="2022-03-25T03:48:38.165" v="232" actId="478"/>
          <ac:cxnSpMkLst>
            <pc:docMk/>
            <pc:sldMk cId="692833593" sldId="347"/>
            <ac:cxnSpMk id="26" creationId="{00000000-0000-0000-0000-000000000000}"/>
          </ac:cxnSpMkLst>
        </pc:cxnChg>
        <pc:cxnChg chg="del">
          <ac:chgData name="Thuy Linh Do" userId="f60f9f76584ec879" providerId="LiveId" clId="{EAE516FA-0656-463B-AA38-4C49ACC118C0}" dt="2022-03-25T03:48:43.748" v="234" actId="478"/>
          <ac:cxnSpMkLst>
            <pc:docMk/>
            <pc:sldMk cId="692833593" sldId="347"/>
            <ac:cxnSpMk id="28" creationId="{00000000-0000-0000-0000-000000000000}"/>
          </ac:cxnSpMkLst>
        </pc:cxnChg>
      </pc:sldChg>
      <pc:sldChg chg="add ord">
        <pc:chgData name="Thuy Linh Do" userId="f60f9f76584ec879" providerId="LiveId" clId="{EAE516FA-0656-463B-AA38-4C49ACC118C0}" dt="2022-03-25T03:57:53.041" v="339"/>
        <pc:sldMkLst>
          <pc:docMk/>
          <pc:sldMk cId="2769323297"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custT="1"/>
      <dgm:spPr/>
      <dgm:t>
        <a:bodyPr/>
        <a:lstStyle/>
        <a:p>
          <a:r>
            <a:rPr lang="en-US" sz="2200" b="1" dirty="0"/>
            <a:t>Reading</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BDC1493D-FBBD-4B1B-8D02-EF9346592A01}">
      <dgm:prSet phldrT="[Text]" custT="1"/>
      <dgm:spPr/>
      <dgm:t>
        <a:bodyPr/>
        <a:lstStyle/>
        <a:p>
          <a:r>
            <a:rPr lang="en-US" sz="2200" b="1" dirty="0"/>
            <a:t>Speaking </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C374F37-6E76-4D85-98D1-1E3389BE0E74}">
      <dgm:prSet phldrT="[Text]" custT="1"/>
      <dgm:spPr/>
      <dgm:t>
        <a:bodyPr/>
        <a:lstStyle/>
        <a:p>
          <a:r>
            <a:rPr lang="en-US" sz="2200" b="1" dirty="0"/>
            <a:t>Writing</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D950815F-C232-3249-B734-665EF9944BA5}">
      <dgm:prSet phldrT="[Text]" custT="1"/>
      <dgm:spPr/>
      <dgm:t>
        <a:bodyPr/>
        <a:lstStyle/>
        <a:p>
          <a:r>
            <a:rPr lang="en-US" sz="2200" b="1" dirty="0"/>
            <a:t>Listening</a:t>
          </a:r>
        </a:p>
      </dgm:t>
    </dgm:pt>
    <dgm:pt modelId="{0A8BD2D1-24D1-3B47-8D0A-15D6CF37602F}" type="parTrans" cxnId="{F5F50CAC-5216-6349-B653-4170FA6BE11B}">
      <dgm:prSet/>
      <dgm:spPr/>
      <dgm:t>
        <a:bodyPr/>
        <a:lstStyle/>
        <a:p>
          <a:endParaRPr lang="en-US"/>
        </a:p>
      </dgm:t>
    </dgm:pt>
    <dgm:pt modelId="{6C790D5F-099D-7345-A822-FD87E42C7A42}" type="sibTrans" cxnId="{F5F50CAC-5216-6349-B653-4170FA6BE11B}">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0A8A504A-1616-B547-B728-20EB02B3D38E}" type="pres">
      <dgm:prSet presAssocID="{D0361850-F820-4483-BE64-DB2A8B913F44}" presName="parenttextcomposite" presStyleCnt="0"/>
      <dgm:spPr/>
    </dgm:pt>
    <dgm:pt modelId="{FA4304B3-4694-E142-BE59-130550550729}" type="pres">
      <dgm:prSet presAssocID="{D0361850-F820-4483-BE64-DB2A8B913F44}" presName="parenttext" presStyleLbl="revTx" presStyleIdx="0" presStyleCnt="4">
        <dgm:presLayoutVars>
          <dgm:chMax/>
          <dgm:chPref val="2"/>
          <dgm:bulletEnabled val="1"/>
        </dgm:presLayoutVars>
      </dgm:prSet>
      <dgm:spPr/>
      <dgm:t>
        <a:bodyPr/>
        <a:lstStyle/>
        <a:p>
          <a:endParaRPr lang="en-US"/>
        </a:p>
      </dgm:t>
    </dgm:pt>
    <dgm:pt modelId="{AEAB227F-AC52-DC49-AD38-A67BA6A55F3A}" type="pres">
      <dgm:prSet presAssocID="{D0361850-F820-4483-BE64-DB2A8B913F44}" presName="parallelogramComposite" presStyleCnt="0"/>
      <dgm:spPr/>
    </dgm:pt>
    <dgm:pt modelId="{625116B5-97F2-4E47-9E62-7D67D7DF18D8}" type="pres">
      <dgm:prSet presAssocID="{D0361850-F820-4483-BE64-DB2A8B913F44}" presName="parallelogram1" presStyleLbl="alignNode1" presStyleIdx="0" presStyleCnt="28"/>
      <dgm:spPr/>
    </dgm:pt>
    <dgm:pt modelId="{1ABA83D2-C6D0-C64B-A73D-3F1DF17961FE}" type="pres">
      <dgm:prSet presAssocID="{D0361850-F820-4483-BE64-DB2A8B913F44}" presName="parallelogram2" presStyleLbl="alignNode1" presStyleIdx="1" presStyleCnt="28"/>
      <dgm:spPr/>
    </dgm:pt>
    <dgm:pt modelId="{C2D08A40-B8DC-764F-9FE4-D77AFCDDC73F}" type="pres">
      <dgm:prSet presAssocID="{D0361850-F820-4483-BE64-DB2A8B913F44}" presName="parallelogram3" presStyleLbl="alignNode1" presStyleIdx="2" presStyleCnt="28"/>
      <dgm:spPr/>
    </dgm:pt>
    <dgm:pt modelId="{7C65F689-6528-D343-B6D3-1B3BC1ADEEC0}" type="pres">
      <dgm:prSet presAssocID="{D0361850-F820-4483-BE64-DB2A8B913F44}" presName="parallelogram4" presStyleLbl="alignNode1" presStyleIdx="3" presStyleCnt="28"/>
      <dgm:spPr/>
    </dgm:pt>
    <dgm:pt modelId="{9BC4D72D-7A10-DB44-9D73-4882F4998DC7}" type="pres">
      <dgm:prSet presAssocID="{D0361850-F820-4483-BE64-DB2A8B913F44}" presName="parallelogram5" presStyleLbl="alignNode1" presStyleIdx="4" presStyleCnt="28"/>
      <dgm:spPr/>
    </dgm:pt>
    <dgm:pt modelId="{53412693-76EE-3346-B02C-391963966B41}" type="pres">
      <dgm:prSet presAssocID="{D0361850-F820-4483-BE64-DB2A8B913F44}" presName="parallelogram6" presStyleLbl="alignNode1" presStyleIdx="5" presStyleCnt="28"/>
      <dgm:spPr/>
    </dgm:pt>
    <dgm:pt modelId="{BAECBB4E-394D-A146-B9A2-BED7539500B3}" type="pres">
      <dgm:prSet presAssocID="{D0361850-F820-4483-BE64-DB2A8B913F44}" presName="parallelogram7" presStyleLbl="alignNode1" presStyleIdx="6" presStyleCnt="28"/>
      <dgm:spPr/>
    </dgm:pt>
    <dgm:pt modelId="{58B7EEC2-D589-8E40-8A06-A04D26EFE0D7}" type="pres">
      <dgm:prSet presAssocID="{0E3CEBBD-F15F-476E-AB13-CA45AE3D8495}" presName="sibTrans" presStyleCnt="0"/>
      <dgm:spPr/>
    </dgm:pt>
    <dgm:pt modelId="{EF0E9727-E1E8-C341-9DDE-4A154159EA60}" type="pres">
      <dgm:prSet presAssocID="{BDC1493D-FBBD-4B1B-8D02-EF9346592A01}" presName="parenttextcomposite" presStyleCnt="0"/>
      <dgm:spPr/>
    </dgm:pt>
    <dgm:pt modelId="{0A771287-FA8D-894B-815E-4155CD55907F}" type="pres">
      <dgm:prSet presAssocID="{BDC1493D-FBBD-4B1B-8D02-EF9346592A01}" presName="parenttext" presStyleLbl="revTx" presStyleIdx="1" presStyleCnt="4">
        <dgm:presLayoutVars>
          <dgm:chMax/>
          <dgm:chPref val="2"/>
          <dgm:bulletEnabled val="1"/>
        </dgm:presLayoutVars>
      </dgm:prSet>
      <dgm:spPr/>
      <dgm:t>
        <a:bodyPr/>
        <a:lstStyle/>
        <a:p>
          <a:endParaRPr lang="en-US"/>
        </a:p>
      </dgm:t>
    </dgm:pt>
    <dgm:pt modelId="{E815F7F4-A9FD-C54D-A126-29AC00A6994C}" type="pres">
      <dgm:prSet presAssocID="{BDC1493D-FBBD-4B1B-8D02-EF9346592A01}" presName="parallelogramComposite" presStyleCnt="0"/>
      <dgm:spPr/>
    </dgm:pt>
    <dgm:pt modelId="{CA502EB2-18CF-1C43-87E6-3C2EBAC8711C}" type="pres">
      <dgm:prSet presAssocID="{BDC1493D-FBBD-4B1B-8D02-EF9346592A01}" presName="parallelogram1" presStyleLbl="alignNode1" presStyleIdx="7" presStyleCnt="28"/>
      <dgm:spPr/>
    </dgm:pt>
    <dgm:pt modelId="{668C9B2A-6535-704D-8648-C3DA21B30D40}" type="pres">
      <dgm:prSet presAssocID="{BDC1493D-FBBD-4B1B-8D02-EF9346592A01}" presName="parallelogram2" presStyleLbl="alignNode1" presStyleIdx="8" presStyleCnt="28"/>
      <dgm:spPr/>
    </dgm:pt>
    <dgm:pt modelId="{AAF516DC-2E8F-9140-AB91-AC2B3D9BFA93}" type="pres">
      <dgm:prSet presAssocID="{BDC1493D-FBBD-4B1B-8D02-EF9346592A01}" presName="parallelogram3" presStyleLbl="alignNode1" presStyleIdx="9" presStyleCnt="28"/>
      <dgm:spPr/>
    </dgm:pt>
    <dgm:pt modelId="{B765D0CA-8220-C044-B40C-8A9AB10BCB8B}" type="pres">
      <dgm:prSet presAssocID="{BDC1493D-FBBD-4B1B-8D02-EF9346592A01}" presName="parallelogram4" presStyleLbl="alignNode1" presStyleIdx="10" presStyleCnt="28"/>
      <dgm:spPr/>
    </dgm:pt>
    <dgm:pt modelId="{4A5E0195-671D-7546-8A01-5B230953209B}" type="pres">
      <dgm:prSet presAssocID="{BDC1493D-FBBD-4B1B-8D02-EF9346592A01}" presName="parallelogram5" presStyleLbl="alignNode1" presStyleIdx="11" presStyleCnt="28"/>
      <dgm:spPr/>
    </dgm:pt>
    <dgm:pt modelId="{CD12302E-9C20-AE44-8492-00EADFC1171B}" type="pres">
      <dgm:prSet presAssocID="{BDC1493D-FBBD-4B1B-8D02-EF9346592A01}" presName="parallelogram6" presStyleLbl="alignNode1" presStyleIdx="12" presStyleCnt="28"/>
      <dgm:spPr/>
    </dgm:pt>
    <dgm:pt modelId="{B5A0FB7B-F58F-D641-9721-F2B045375230}" type="pres">
      <dgm:prSet presAssocID="{BDC1493D-FBBD-4B1B-8D02-EF9346592A01}" presName="parallelogram7" presStyleLbl="alignNode1" presStyleIdx="13" presStyleCnt="28"/>
      <dgm:spPr/>
    </dgm:pt>
    <dgm:pt modelId="{60CA77FE-0471-0D43-ACD2-A8A1EF671275}" type="pres">
      <dgm:prSet presAssocID="{5177F4E0-5B27-47BD-8993-1996491CC167}" presName="sibTrans" presStyleCnt="0"/>
      <dgm:spPr/>
    </dgm:pt>
    <dgm:pt modelId="{1F18D2AA-CAE9-E845-B629-B8982A520E8A}" type="pres">
      <dgm:prSet presAssocID="{D950815F-C232-3249-B734-665EF9944BA5}" presName="parenttextcomposite" presStyleCnt="0"/>
      <dgm:spPr/>
    </dgm:pt>
    <dgm:pt modelId="{C0F6FA9C-8A54-4546-9B5E-99090F8F30DE}" type="pres">
      <dgm:prSet presAssocID="{D950815F-C232-3249-B734-665EF9944BA5}" presName="parenttext" presStyleLbl="revTx" presStyleIdx="2" presStyleCnt="4">
        <dgm:presLayoutVars>
          <dgm:chMax/>
          <dgm:chPref val="2"/>
          <dgm:bulletEnabled val="1"/>
        </dgm:presLayoutVars>
      </dgm:prSet>
      <dgm:spPr/>
      <dgm:t>
        <a:bodyPr/>
        <a:lstStyle/>
        <a:p>
          <a:endParaRPr lang="en-US"/>
        </a:p>
      </dgm:t>
    </dgm:pt>
    <dgm:pt modelId="{AB73D5C5-36AE-7143-80BC-C8E5C8EEB2D2}" type="pres">
      <dgm:prSet presAssocID="{D950815F-C232-3249-B734-665EF9944BA5}" presName="parallelogramComposite" presStyleCnt="0"/>
      <dgm:spPr/>
    </dgm:pt>
    <dgm:pt modelId="{B10CEF0A-9E50-1F42-815B-556FBD9418D4}" type="pres">
      <dgm:prSet presAssocID="{D950815F-C232-3249-B734-665EF9944BA5}" presName="parallelogram1" presStyleLbl="alignNode1" presStyleIdx="14" presStyleCnt="28"/>
      <dgm:spPr/>
    </dgm:pt>
    <dgm:pt modelId="{F466FEC6-363E-F04F-8BA6-87F05B19D211}" type="pres">
      <dgm:prSet presAssocID="{D950815F-C232-3249-B734-665EF9944BA5}" presName="parallelogram2" presStyleLbl="alignNode1" presStyleIdx="15" presStyleCnt="28"/>
      <dgm:spPr/>
    </dgm:pt>
    <dgm:pt modelId="{1F7BE04B-9C22-D542-AE72-8A178AF8A333}" type="pres">
      <dgm:prSet presAssocID="{D950815F-C232-3249-B734-665EF9944BA5}" presName="parallelogram3" presStyleLbl="alignNode1" presStyleIdx="16" presStyleCnt="28"/>
      <dgm:spPr/>
    </dgm:pt>
    <dgm:pt modelId="{D6B43D3E-73B7-6443-8C22-66CF998266BC}" type="pres">
      <dgm:prSet presAssocID="{D950815F-C232-3249-B734-665EF9944BA5}" presName="parallelogram4" presStyleLbl="alignNode1" presStyleIdx="17" presStyleCnt="28"/>
      <dgm:spPr/>
    </dgm:pt>
    <dgm:pt modelId="{A7F3E7FA-0F81-9147-AD20-3FBD71514D76}" type="pres">
      <dgm:prSet presAssocID="{D950815F-C232-3249-B734-665EF9944BA5}" presName="parallelogram5" presStyleLbl="alignNode1" presStyleIdx="18" presStyleCnt="28"/>
      <dgm:spPr/>
    </dgm:pt>
    <dgm:pt modelId="{650B5F7D-7086-5D4F-B157-1E15C8DF88B5}" type="pres">
      <dgm:prSet presAssocID="{D950815F-C232-3249-B734-665EF9944BA5}" presName="parallelogram6" presStyleLbl="alignNode1" presStyleIdx="19" presStyleCnt="28"/>
      <dgm:spPr/>
    </dgm:pt>
    <dgm:pt modelId="{4D1FDBEC-C641-0E42-A825-7EADC1F9192E}" type="pres">
      <dgm:prSet presAssocID="{D950815F-C232-3249-B734-665EF9944BA5}" presName="parallelogram7" presStyleLbl="alignNode1" presStyleIdx="20" presStyleCnt="28"/>
      <dgm:spPr/>
    </dgm:pt>
    <dgm:pt modelId="{BCC7DD31-52D0-254A-823B-016FA179D35A}" type="pres">
      <dgm:prSet presAssocID="{6C790D5F-099D-7345-A822-FD87E42C7A42}" presName="sibTrans" presStyleCnt="0"/>
      <dgm:spPr/>
    </dgm:pt>
    <dgm:pt modelId="{C3EB093C-CE47-BA44-8B5A-CA29C462CC56}" type="pres">
      <dgm:prSet presAssocID="{7C374F37-6E76-4D85-98D1-1E3389BE0E74}" presName="parenttextcomposite" presStyleCnt="0"/>
      <dgm:spPr/>
    </dgm:pt>
    <dgm:pt modelId="{A0EC047B-979E-DA4D-8D07-3F6F5D8262FA}" type="pres">
      <dgm:prSet presAssocID="{7C374F37-6E76-4D85-98D1-1E3389BE0E74}" presName="parenttext" presStyleLbl="revTx" presStyleIdx="3" presStyleCnt="4">
        <dgm:presLayoutVars>
          <dgm:chMax/>
          <dgm:chPref val="2"/>
          <dgm:bulletEnabled val="1"/>
        </dgm:presLayoutVars>
      </dgm:prSet>
      <dgm:spPr/>
      <dgm:t>
        <a:bodyPr/>
        <a:lstStyle/>
        <a:p>
          <a:endParaRPr lang="en-US"/>
        </a:p>
      </dgm:t>
    </dgm:pt>
    <dgm:pt modelId="{3B0C6C92-4B32-004B-A715-271D03412AC2}" type="pres">
      <dgm:prSet presAssocID="{7C374F37-6E76-4D85-98D1-1E3389BE0E74}" presName="parallelogramComposite" presStyleCnt="0"/>
      <dgm:spPr/>
    </dgm:pt>
    <dgm:pt modelId="{BF36428C-1F9E-9245-9165-D8E3153BF50F}" type="pres">
      <dgm:prSet presAssocID="{7C374F37-6E76-4D85-98D1-1E3389BE0E74}" presName="parallelogram1" presStyleLbl="alignNode1" presStyleIdx="21" presStyleCnt="28"/>
      <dgm:spPr/>
    </dgm:pt>
    <dgm:pt modelId="{041E7CC1-AC6C-8447-9034-D2FF19EEFA9C}" type="pres">
      <dgm:prSet presAssocID="{7C374F37-6E76-4D85-98D1-1E3389BE0E74}" presName="parallelogram2" presStyleLbl="alignNode1" presStyleIdx="22" presStyleCnt="28"/>
      <dgm:spPr/>
    </dgm:pt>
    <dgm:pt modelId="{BFAB98AD-2AB1-C24B-9317-58B024FDF63B}" type="pres">
      <dgm:prSet presAssocID="{7C374F37-6E76-4D85-98D1-1E3389BE0E74}" presName="parallelogram3" presStyleLbl="alignNode1" presStyleIdx="23" presStyleCnt="28"/>
      <dgm:spPr/>
    </dgm:pt>
    <dgm:pt modelId="{5740D1CA-7CF9-554C-912A-7563F6305B30}" type="pres">
      <dgm:prSet presAssocID="{7C374F37-6E76-4D85-98D1-1E3389BE0E74}" presName="parallelogram4" presStyleLbl="alignNode1" presStyleIdx="24" presStyleCnt="28"/>
      <dgm:spPr/>
    </dgm:pt>
    <dgm:pt modelId="{81F71D8C-4522-4B4E-99C5-0259EC685B15}" type="pres">
      <dgm:prSet presAssocID="{7C374F37-6E76-4D85-98D1-1E3389BE0E74}" presName="parallelogram5" presStyleLbl="alignNode1" presStyleIdx="25" presStyleCnt="28"/>
      <dgm:spPr/>
    </dgm:pt>
    <dgm:pt modelId="{7C637AB4-28D2-E244-92C7-62047F43136D}" type="pres">
      <dgm:prSet presAssocID="{7C374F37-6E76-4D85-98D1-1E3389BE0E74}" presName="parallelogram6" presStyleLbl="alignNode1" presStyleIdx="26" presStyleCnt="28"/>
      <dgm:spPr/>
    </dgm:pt>
    <dgm:pt modelId="{1E94C0A6-3622-4243-A70D-95C002EAD5A6}" type="pres">
      <dgm:prSet presAssocID="{7C374F37-6E76-4D85-98D1-1E3389BE0E74}" presName="parallelogram7" presStyleLbl="alignNode1" presStyleIdx="27" presStyleCnt="28"/>
      <dgm:spPr/>
    </dgm:pt>
  </dgm:ptLst>
  <dgm:cxnLst>
    <dgm:cxn modelId="{F5F50CAC-5216-6349-B653-4170FA6BE11B}" srcId="{ACAB3453-E635-455B-AFA7-F68631D0FCE5}" destId="{D950815F-C232-3249-B734-665EF9944BA5}" srcOrd="2" destOrd="0" parTransId="{0A8BD2D1-24D1-3B47-8D0A-15D6CF37602F}" sibTransId="{6C790D5F-099D-7345-A822-FD87E42C7A42}"/>
    <dgm:cxn modelId="{D6CE4B16-6D60-634E-BC5D-8432EDC2EA7C}" type="presOf" srcId="{BDC1493D-FBBD-4B1B-8D02-EF9346592A01}" destId="{0A771287-FA8D-894B-815E-4155CD55907F}" srcOrd="0" destOrd="0" presId="urn:microsoft.com/office/officeart/2008/layout/VerticalAccentList"/>
    <dgm:cxn modelId="{8415FB2A-EA69-49A3-ABD7-C1C04D146A31}" srcId="{ACAB3453-E635-455B-AFA7-F68631D0FCE5}" destId="{7C374F37-6E76-4D85-98D1-1E3389BE0E74}" srcOrd="3" destOrd="0" parTransId="{5BD47664-595E-469B-BFB8-945C9CDED290}" sibTransId="{DAA2EA72-7470-4933-8E10-55DF1F10E8DE}"/>
    <dgm:cxn modelId="{97D123D3-2673-43CF-85B2-4EC5AAF28854}" srcId="{ACAB3453-E635-455B-AFA7-F68631D0FCE5}" destId="{D0361850-F820-4483-BE64-DB2A8B913F44}" srcOrd="0" destOrd="0" parTransId="{906469E9-08A3-46B2-940A-7E6DC7D21DCF}" sibTransId="{0E3CEBBD-F15F-476E-AB13-CA45AE3D8495}"/>
    <dgm:cxn modelId="{00BFB885-268B-EF44-A523-64F11118A62C}" type="presOf" srcId="{D950815F-C232-3249-B734-665EF9944BA5}" destId="{C0F6FA9C-8A54-4546-9B5E-99090F8F30DE}" srcOrd="0" destOrd="0" presId="urn:microsoft.com/office/officeart/2008/layout/VerticalAccentList"/>
    <dgm:cxn modelId="{E34EF060-9EAA-4A69-8511-2DCE3D1E8C01}" srcId="{ACAB3453-E635-455B-AFA7-F68631D0FCE5}" destId="{BDC1493D-FBBD-4B1B-8D02-EF9346592A01}" srcOrd="1" destOrd="0" parTransId="{B4B757FA-F4C8-4E23-A5EC-32FC19CB8965}" sibTransId="{5177F4E0-5B27-47BD-8993-1996491CC167}"/>
    <dgm:cxn modelId="{3D21EBCE-93A0-6D48-8681-3C3D021962BE}" type="presOf" srcId="{D0361850-F820-4483-BE64-DB2A8B913F44}" destId="{FA4304B3-4694-E142-BE59-130550550729}" srcOrd="0" destOrd="0" presId="urn:microsoft.com/office/officeart/2008/layout/VerticalAccentList"/>
    <dgm:cxn modelId="{BAA4792F-A275-404F-B94B-6BAB80E9EFB2}" type="presOf" srcId="{7C374F37-6E76-4D85-98D1-1E3389BE0E74}" destId="{A0EC047B-979E-DA4D-8D07-3F6F5D8262FA}" srcOrd="0" destOrd="0" presId="urn:microsoft.com/office/officeart/2008/layout/VerticalAccentList"/>
    <dgm:cxn modelId="{51E5F0C3-0AFD-442E-ACDA-28C1A76771E3}" type="presOf" srcId="{ACAB3453-E635-455B-AFA7-F68631D0FCE5}" destId="{E846787F-960D-4743-AFC6-C0DAC4E32B1A}" srcOrd="0" destOrd="0" presId="urn:microsoft.com/office/officeart/2008/layout/VerticalAccentList"/>
    <dgm:cxn modelId="{43A28BC6-577B-FF46-8937-CA47DA6A02D3}" type="presParOf" srcId="{E846787F-960D-4743-AFC6-C0DAC4E32B1A}" destId="{0A8A504A-1616-B547-B728-20EB02B3D38E}" srcOrd="0" destOrd="0" presId="urn:microsoft.com/office/officeart/2008/layout/VerticalAccentList"/>
    <dgm:cxn modelId="{3EE3F333-D11A-2143-8321-50A99B464B61}" type="presParOf" srcId="{0A8A504A-1616-B547-B728-20EB02B3D38E}" destId="{FA4304B3-4694-E142-BE59-130550550729}" srcOrd="0" destOrd="0" presId="urn:microsoft.com/office/officeart/2008/layout/VerticalAccentList"/>
    <dgm:cxn modelId="{35DCB4DD-CDE4-9D48-A2E9-E50AF8858136}" type="presParOf" srcId="{E846787F-960D-4743-AFC6-C0DAC4E32B1A}" destId="{AEAB227F-AC52-DC49-AD38-A67BA6A55F3A}" srcOrd="1" destOrd="0" presId="urn:microsoft.com/office/officeart/2008/layout/VerticalAccentList"/>
    <dgm:cxn modelId="{96AA4E4A-3A38-E047-B379-8189868A8024}" type="presParOf" srcId="{AEAB227F-AC52-DC49-AD38-A67BA6A55F3A}" destId="{625116B5-97F2-4E47-9E62-7D67D7DF18D8}" srcOrd="0" destOrd="0" presId="urn:microsoft.com/office/officeart/2008/layout/VerticalAccentList"/>
    <dgm:cxn modelId="{DE957FF0-DE5D-084E-B6DC-7BCD7229D34E}" type="presParOf" srcId="{AEAB227F-AC52-DC49-AD38-A67BA6A55F3A}" destId="{1ABA83D2-C6D0-C64B-A73D-3F1DF17961FE}" srcOrd="1" destOrd="0" presId="urn:microsoft.com/office/officeart/2008/layout/VerticalAccentList"/>
    <dgm:cxn modelId="{6EC919E7-FF11-F04D-A9C9-7D0D91B16450}" type="presParOf" srcId="{AEAB227F-AC52-DC49-AD38-A67BA6A55F3A}" destId="{C2D08A40-B8DC-764F-9FE4-D77AFCDDC73F}" srcOrd="2" destOrd="0" presId="urn:microsoft.com/office/officeart/2008/layout/VerticalAccentList"/>
    <dgm:cxn modelId="{2D487798-BC6E-1346-BEE3-F9F14A6827DC}" type="presParOf" srcId="{AEAB227F-AC52-DC49-AD38-A67BA6A55F3A}" destId="{7C65F689-6528-D343-B6D3-1B3BC1ADEEC0}" srcOrd="3" destOrd="0" presId="urn:microsoft.com/office/officeart/2008/layout/VerticalAccentList"/>
    <dgm:cxn modelId="{A3863D52-F736-7E40-9171-F8D482DD8DB9}" type="presParOf" srcId="{AEAB227F-AC52-DC49-AD38-A67BA6A55F3A}" destId="{9BC4D72D-7A10-DB44-9D73-4882F4998DC7}" srcOrd="4" destOrd="0" presId="urn:microsoft.com/office/officeart/2008/layout/VerticalAccentList"/>
    <dgm:cxn modelId="{F676695A-5989-5942-8B6C-8B6653716A82}" type="presParOf" srcId="{AEAB227F-AC52-DC49-AD38-A67BA6A55F3A}" destId="{53412693-76EE-3346-B02C-391963966B41}" srcOrd="5" destOrd="0" presId="urn:microsoft.com/office/officeart/2008/layout/VerticalAccentList"/>
    <dgm:cxn modelId="{DDEACFAA-3C8F-1E4F-9325-DC3614C3B779}" type="presParOf" srcId="{AEAB227F-AC52-DC49-AD38-A67BA6A55F3A}" destId="{BAECBB4E-394D-A146-B9A2-BED7539500B3}" srcOrd="6" destOrd="0" presId="urn:microsoft.com/office/officeart/2008/layout/VerticalAccentList"/>
    <dgm:cxn modelId="{CD87437D-CFCD-FA40-BF7E-DDFB5254B58B}" type="presParOf" srcId="{E846787F-960D-4743-AFC6-C0DAC4E32B1A}" destId="{58B7EEC2-D589-8E40-8A06-A04D26EFE0D7}" srcOrd="2" destOrd="0" presId="urn:microsoft.com/office/officeart/2008/layout/VerticalAccentList"/>
    <dgm:cxn modelId="{94E54AEC-C18E-6847-9A3B-4811F2DAC43A}" type="presParOf" srcId="{E846787F-960D-4743-AFC6-C0DAC4E32B1A}" destId="{EF0E9727-E1E8-C341-9DDE-4A154159EA60}" srcOrd="3" destOrd="0" presId="urn:microsoft.com/office/officeart/2008/layout/VerticalAccentList"/>
    <dgm:cxn modelId="{4B59F29F-7464-8D4F-BFEE-8221108766FF}" type="presParOf" srcId="{EF0E9727-E1E8-C341-9DDE-4A154159EA60}" destId="{0A771287-FA8D-894B-815E-4155CD55907F}" srcOrd="0" destOrd="0" presId="urn:microsoft.com/office/officeart/2008/layout/VerticalAccentList"/>
    <dgm:cxn modelId="{0E407111-5A06-DA4E-860C-BA99A09897F7}" type="presParOf" srcId="{E846787F-960D-4743-AFC6-C0DAC4E32B1A}" destId="{E815F7F4-A9FD-C54D-A126-29AC00A6994C}" srcOrd="4" destOrd="0" presId="urn:microsoft.com/office/officeart/2008/layout/VerticalAccentList"/>
    <dgm:cxn modelId="{928F42F2-9893-B546-A1E4-41EEB3F12BDF}" type="presParOf" srcId="{E815F7F4-A9FD-C54D-A126-29AC00A6994C}" destId="{CA502EB2-18CF-1C43-87E6-3C2EBAC8711C}" srcOrd="0" destOrd="0" presId="urn:microsoft.com/office/officeart/2008/layout/VerticalAccentList"/>
    <dgm:cxn modelId="{C6492CB7-FB33-B14E-9DE6-788ED757582E}" type="presParOf" srcId="{E815F7F4-A9FD-C54D-A126-29AC00A6994C}" destId="{668C9B2A-6535-704D-8648-C3DA21B30D40}" srcOrd="1" destOrd="0" presId="urn:microsoft.com/office/officeart/2008/layout/VerticalAccentList"/>
    <dgm:cxn modelId="{A0337A4B-FF6F-3D46-A071-910E27076F03}" type="presParOf" srcId="{E815F7F4-A9FD-C54D-A126-29AC00A6994C}" destId="{AAF516DC-2E8F-9140-AB91-AC2B3D9BFA93}" srcOrd="2" destOrd="0" presId="urn:microsoft.com/office/officeart/2008/layout/VerticalAccentList"/>
    <dgm:cxn modelId="{9183CB8B-D9BE-A848-ACAA-572D626F4FE4}" type="presParOf" srcId="{E815F7F4-A9FD-C54D-A126-29AC00A6994C}" destId="{B765D0CA-8220-C044-B40C-8A9AB10BCB8B}" srcOrd="3" destOrd="0" presId="urn:microsoft.com/office/officeart/2008/layout/VerticalAccentList"/>
    <dgm:cxn modelId="{A78F6E86-765C-B549-8C65-B220E77BEE51}" type="presParOf" srcId="{E815F7F4-A9FD-C54D-A126-29AC00A6994C}" destId="{4A5E0195-671D-7546-8A01-5B230953209B}" srcOrd="4" destOrd="0" presId="urn:microsoft.com/office/officeart/2008/layout/VerticalAccentList"/>
    <dgm:cxn modelId="{6E70F962-BC73-8D46-ADE8-892AE0A895F5}" type="presParOf" srcId="{E815F7F4-A9FD-C54D-A126-29AC00A6994C}" destId="{CD12302E-9C20-AE44-8492-00EADFC1171B}" srcOrd="5" destOrd="0" presId="urn:microsoft.com/office/officeart/2008/layout/VerticalAccentList"/>
    <dgm:cxn modelId="{0C30DE65-3789-584E-8619-5FF3C53935A5}" type="presParOf" srcId="{E815F7F4-A9FD-C54D-A126-29AC00A6994C}" destId="{B5A0FB7B-F58F-D641-9721-F2B045375230}" srcOrd="6" destOrd="0" presId="urn:microsoft.com/office/officeart/2008/layout/VerticalAccentList"/>
    <dgm:cxn modelId="{C68C4D9E-5031-8145-A046-13DEE2DD5221}" type="presParOf" srcId="{E846787F-960D-4743-AFC6-C0DAC4E32B1A}" destId="{60CA77FE-0471-0D43-ACD2-A8A1EF671275}" srcOrd="5" destOrd="0" presId="urn:microsoft.com/office/officeart/2008/layout/VerticalAccentList"/>
    <dgm:cxn modelId="{7CCB1FCC-1342-5B44-958D-3552DD392231}" type="presParOf" srcId="{E846787F-960D-4743-AFC6-C0DAC4E32B1A}" destId="{1F18D2AA-CAE9-E845-B629-B8982A520E8A}" srcOrd="6" destOrd="0" presId="urn:microsoft.com/office/officeart/2008/layout/VerticalAccentList"/>
    <dgm:cxn modelId="{E5DDB74F-4937-974D-A21D-74FDB4FCE871}" type="presParOf" srcId="{1F18D2AA-CAE9-E845-B629-B8982A520E8A}" destId="{C0F6FA9C-8A54-4546-9B5E-99090F8F30DE}" srcOrd="0" destOrd="0" presId="urn:microsoft.com/office/officeart/2008/layout/VerticalAccentList"/>
    <dgm:cxn modelId="{EFA319E0-8891-3A4F-A17D-C227F545B4FF}" type="presParOf" srcId="{E846787F-960D-4743-AFC6-C0DAC4E32B1A}" destId="{AB73D5C5-36AE-7143-80BC-C8E5C8EEB2D2}" srcOrd="7" destOrd="0" presId="urn:microsoft.com/office/officeart/2008/layout/VerticalAccentList"/>
    <dgm:cxn modelId="{3E32C061-F4BC-BF4E-A8FB-2C9B716864E4}" type="presParOf" srcId="{AB73D5C5-36AE-7143-80BC-C8E5C8EEB2D2}" destId="{B10CEF0A-9E50-1F42-815B-556FBD9418D4}" srcOrd="0" destOrd="0" presId="urn:microsoft.com/office/officeart/2008/layout/VerticalAccentList"/>
    <dgm:cxn modelId="{90DD8B67-BCF6-4349-A638-D9EB0CAA0209}" type="presParOf" srcId="{AB73D5C5-36AE-7143-80BC-C8E5C8EEB2D2}" destId="{F466FEC6-363E-F04F-8BA6-87F05B19D211}" srcOrd="1" destOrd="0" presId="urn:microsoft.com/office/officeart/2008/layout/VerticalAccentList"/>
    <dgm:cxn modelId="{8F248CCC-6CBC-974A-9044-286012CBC1DA}" type="presParOf" srcId="{AB73D5C5-36AE-7143-80BC-C8E5C8EEB2D2}" destId="{1F7BE04B-9C22-D542-AE72-8A178AF8A333}" srcOrd="2" destOrd="0" presId="urn:microsoft.com/office/officeart/2008/layout/VerticalAccentList"/>
    <dgm:cxn modelId="{FA3B3023-9F45-ED4E-9B95-3443F3925A93}" type="presParOf" srcId="{AB73D5C5-36AE-7143-80BC-C8E5C8EEB2D2}" destId="{D6B43D3E-73B7-6443-8C22-66CF998266BC}" srcOrd="3" destOrd="0" presId="urn:microsoft.com/office/officeart/2008/layout/VerticalAccentList"/>
    <dgm:cxn modelId="{7BDEC07F-E33F-0E47-8A49-0E1DA62F6162}" type="presParOf" srcId="{AB73D5C5-36AE-7143-80BC-C8E5C8EEB2D2}" destId="{A7F3E7FA-0F81-9147-AD20-3FBD71514D76}" srcOrd="4" destOrd="0" presId="urn:microsoft.com/office/officeart/2008/layout/VerticalAccentList"/>
    <dgm:cxn modelId="{8F15DC70-5823-804F-85CB-7F4524FCE63D}" type="presParOf" srcId="{AB73D5C5-36AE-7143-80BC-C8E5C8EEB2D2}" destId="{650B5F7D-7086-5D4F-B157-1E15C8DF88B5}" srcOrd="5" destOrd="0" presId="urn:microsoft.com/office/officeart/2008/layout/VerticalAccentList"/>
    <dgm:cxn modelId="{C8C3D703-76BA-F741-92BF-D78BF2D0681A}" type="presParOf" srcId="{AB73D5C5-36AE-7143-80BC-C8E5C8EEB2D2}" destId="{4D1FDBEC-C641-0E42-A825-7EADC1F9192E}" srcOrd="6" destOrd="0" presId="urn:microsoft.com/office/officeart/2008/layout/VerticalAccentList"/>
    <dgm:cxn modelId="{6D797030-B45A-234F-BD84-D9F8A4B79687}" type="presParOf" srcId="{E846787F-960D-4743-AFC6-C0DAC4E32B1A}" destId="{BCC7DD31-52D0-254A-823B-016FA179D35A}" srcOrd="8" destOrd="0" presId="urn:microsoft.com/office/officeart/2008/layout/VerticalAccentList"/>
    <dgm:cxn modelId="{2712396F-2D0F-C84A-A032-9161926CD061}" type="presParOf" srcId="{E846787F-960D-4743-AFC6-C0DAC4E32B1A}" destId="{C3EB093C-CE47-BA44-8B5A-CA29C462CC56}" srcOrd="9" destOrd="0" presId="urn:microsoft.com/office/officeart/2008/layout/VerticalAccentList"/>
    <dgm:cxn modelId="{6826F59A-B5CF-6048-8240-8413C70A2DFD}" type="presParOf" srcId="{C3EB093C-CE47-BA44-8B5A-CA29C462CC56}" destId="{A0EC047B-979E-DA4D-8D07-3F6F5D8262FA}" srcOrd="0" destOrd="0" presId="urn:microsoft.com/office/officeart/2008/layout/VerticalAccentList"/>
    <dgm:cxn modelId="{73E89762-87AA-AD48-8BCE-942D0D0886A4}" type="presParOf" srcId="{E846787F-960D-4743-AFC6-C0DAC4E32B1A}" destId="{3B0C6C92-4B32-004B-A715-271D03412AC2}" srcOrd="10" destOrd="0" presId="urn:microsoft.com/office/officeart/2008/layout/VerticalAccentList"/>
    <dgm:cxn modelId="{912D4397-D126-0843-9E9B-ACECCA518B65}" type="presParOf" srcId="{3B0C6C92-4B32-004B-A715-271D03412AC2}" destId="{BF36428C-1F9E-9245-9165-D8E3153BF50F}" srcOrd="0" destOrd="0" presId="urn:microsoft.com/office/officeart/2008/layout/VerticalAccentList"/>
    <dgm:cxn modelId="{A0DF0CEC-2746-B040-BADF-986211FD9EEA}" type="presParOf" srcId="{3B0C6C92-4B32-004B-A715-271D03412AC2}" destId="{041E7CC1-AC6C-8447-9034-D2FF19EEFA9C}" srcOrd="1" destOrd="0" presId="urn:microsoft.com/office/officeart/2008/layout/VerticalAccentList"/>
    <dgm:cxn modelId="{9A99B836-2301-4647-A24A-E9042D68EAA1}" type="presParOf" srcId="{3B0C6C92-4B32-004B-A715-271D03412AC2}" destId="{BFAB98AD-2AB1-C24B-9317-58B024FDF63B}" srcOrd="2" destOrd="0" presId="urn:microsoft.com/office/officeart/2008/layout/VerticalAccentList"/>
    <dgm:cxn modelId="{12356BD4-FB05-FD45-88D9-5D676778F8BF}" type="presParOf" srcId="{3B0C6C92-4B32-004B-A715-271D03412AC2}" destId="{5740D1CA-7CF9-554C-912A-7563F6305B30}" srcOrd="3" destOrd="0" presId="urn:microsoft.com/office/officeart/2008/layout/VerticalAccentList"/>
    <dgm:cxn modelId="{320416C7-2A90-4B42-9B08-AAD7AC5D0568}" type="presParOf" srcId="{3B0C6C92-4B32-004B-A715-271D03412AC2}" destId="{81F71D8C-4522-4B4E-99C5-0259EC685B15}" srcOrd="4" destOrd="0" presId="urn:microsoft.com/office/officeart/2008/layout/VerticalAccentList"/>
    <dgm:cxn modelId="{B0BF8D93-24A5-084D-991C-DD9ABD6EB1BB}" type="presParOf" srcId="{3B0C6C92-4B32-004B-A715-271D03412AC2}" destId="{7C637AB4-28D2-E244-92C7-62047F43136D}" srcOrd="5" destOrd="0" presId="urn:microsoft.com/office/officeart/2008/layout/VerticalAccentList"/>
    <dgm:cxn modelId="{83FFC5D3-C672-534B-8D6C-AFB5958CB73E}" type="presParOf" srcId="{3B0C6C92-4B32-004B-A715-271D03412AC2}" destId="{1E94C0A6-3622-4243-A70D-95C002EAD5A6}"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custT="1"/>
      <dgm:spPr/>
      <dgm:t>
        <a:bodyPr/>
        <a:lstStyle/>
        <a:p>
          <a:r>
            <a:rPr lang="en-US" sz="2200" b="1" dirty="0"/>
            <a:t>Reading</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BDC1493D-FBBD-4B1B-8D02-EF9346592A01}">
      <dgm:prSet phldrT="[Text]" custT="1"/>
      <dgm:spPr/>
      <dgm:t>
        <a:bodyPr/>
        <a:lstStyle/>
        <a:p>
          <a:r>
            <a:rPr lang="en-US" sz="2200" b="1" dirty="0"/>
            <a:t>Speaking </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C374F37-6E76-4D85-98D1-1E3389BE0E74}">
      <dgm:prSet phldrT="[Text]" custT="1"/>
      <dgm:spPr/>
      <dgm:t>
        <a:bodyPr/>
        <a:lstStyle/>
        <a:p>
          <a:r>
            <a:rPr lang="en-US" sz="2200" b="1" dirty="0"/>
            <a:t>Writing</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D950815F-C232-3249-B734-665EF9944BA5}">
      <dgm:prSet phldrT="[Text]" custT="1"/>
      <dgm:spPr/>
      <dgm:t>
        <a:bodyPr/>
        <a:lstStyle/>
        <a:p>
          <a:r>
            <a:rPr lang="en-US" sz="2200" b="1" dirty="0"/>
            <a:t>Listening</a:t>
          </a:r>
        </a:p>
      </dgm:t>
    </dgm:pt>
    <dgm:pt modelId="{0A8BD2D1-24D1-3B47-8D0A-15D6CF37602F}" type="parTrans" cxnId="{F5F50CAC-5216-6349-B653-4170FA6BE11B}">
      <dgm:prSet/>
      <dgm:spPr/>
      <dgm:t>
        <a:bodyPr/>
        <a:lstStyle/>
        <a:p>
          <a:endParaRPr lang="en-US"/>
        </a:p>
      </dgm:t>
    </dgm:pt>
    <dgm:pt modelId="{6C790D5F-099D-7345-A822-FD87E42C7A42}" type="sibTrans" cxnId="{F5F50CAC-5216-6349-B653-4170FA6BE11B}">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0A8A504A-1616-B547-B728-20EB02B3D38E}" type="pres">
      <dgm:prSet presAssocID="{D0361850-F820-4483-BE64-DB2A8B913F44}" presName="parenttextcomposite" presStyleCnt="0"/>
      <dgm:spPr/>
    </dgm:pt>
    <dgm:pt modelId="{FA4304B3-4694-E142-BE59-130550550729}" type="pres">
      <dgm:prSet presAssocID="{D0361850-F820-4483-BE64-DB2A8B913F44}" presName="parenttext" presStyleLbl="revTx" presStyleIdx="0" presStyleCnt="4">
        <dgm:presLayoutVars>
          <dgm:chMax/>
          <dgm:chPref val="2"/>
          <dgm:bulletEnabled val="1"/>
        </dgm:presLayoutVars>
      </dgm:prSet>
      <dgm:spPr/>
      <dgm:t>
        <a:bodyPr/>
        <a:lstStyle/>
        <a:p>
          <a:endParaRPr lang="en-US"/>
        </a:p>
      </dgm:t>
    </dgm:pt>
    <dgm:pt modelId="{AEAB227F-AC52-DC49-AD38-A67BA6A55F3A}" type="pres">
      <dgm:prSet presAssocID="{D0361850-F820-4483-BE64-DB2A8B913F44}" presName="parallelogramComposite" presStyleCnt="0"/>
      <dgm:spPr/>
    </dgm:pt>
    <dgm:pt modelId="{625116B5-97F2-4E47-9E62-7D67D7DF18D8}" type="pres">
      <dgm:prSet presAssocID="{D0361850-F820-4483-BE64-DB2A8B913F44}" presName="parallelogram1" presStyleLbl="alignNode1" presStyleIdx="0" presStyleCnt="28"/>
      <dgm:spPr/>
    </dgm:pt>
    <dgm:pt modelId="{1ABA83D2-C6D0-C64B-A73D-3F1DF17961FE}" type="pres">
      <dgm:prSet presAssocID="{D0361850-F820-4483-BE64-DB2A8B913F44}" presName="parallelogram2" presStyleLbl="alignNode1" presStyleIdx="1" presStyleCnt="28"/>
      <dgm:spPr/>
    </dgm:pt>
    <dgm:pt modelId="{C2D08A40-B8DC-764F-9FE4-D77AFCDDC73F}" type="pres">
      <dgm:prSet presAssocID="{D0361850-F820-4483-BE64-DB2A8B913F44}" presName="parallelogram3" presStyleLbl="alignNode1" presStyleIdx="2" presStyleCnt="28"/>
      <dgm:spPr/>
    </dgm:pt>
    <dgm:pt modelId="{7C65F689-6528-D343-B6D3-1B3BC1ADEEC0}" type="pres">
      <dgm:prSet presAssocID="{D0361850-F820-4483-BE64-DB2A8B913F44}" presName="parallelogram4" presStyleLbl="alignNode1" presStyleIdx="3" presStyleCnt="28"/>
      <dgm:spPr/>
    </dgm:pt>
    <dgm:pt modelId="{9BC4D72D-7A10-DB44-9D73-4882F4998DC7}" type="pres">
      <dgm:prSet presAssocID="{D0361850-F820-4483-BE64-DB2A8B913F44}" presName="parallelogram5" presStyleLbl="alignNode1" presStyleIdx="4" presStyleCnt="28"/>
      <dgm:spPr/>
    </dgm:pt>
    <dgm:pt modelId="{53412693-76EE-3346-B02C-391963966B41}" type="pres">
      <dgm:prSet presAssocID="{D0361850-F820-4483-BE64-DB2A8B913F44}" presName="parallelogram6" presStyleLbl="alignNode1" presStyleIdx="5" presStyleCnt="28"/>
      <dgm:spPr/>
    </dgm:pt>
    <dgm:pt modelId="{BAECBB4E-394D-A146-B9A2-BED7539500B3}" type="pres">
      <dgm:prSet presAssocID="{D0361850-F820-4483-BE64-DB2A8B913F44}" presName="parallelogram7" presStyleLbl="alignNode1" presStyleIdx="6" presStyleCnt="28"/>
      <dgm:spPr/>
    </dgm:pt>
    <dgm:pt modelId="{58B7EEC2-D589-8E40-8A06-A04D26EFE0D7}" type="pres">
      <dgm:prSet presAssocID="{0E3CEBBD-F15F-476E-AB13-CA45AE3D8495}" presName="sibTrans" presStyleCnt="0"/>
      <dgm:spPr/>
    </dgm:pt>
    <dgm:pt modelId="{EF0E9727-E1E8-C341-9DDE-4A154159EA60}" type="pres">
      <dgm:prSet presAssocID="{BDC1493D-FBBD-4B1B-8D02-EF9346592A01}" presName="parenttextcomposite" presStyleCnt="0"/>
      <dgm:spPr/>
    </dgm:pt>
    <dgm:pt modelId="{0A771287-FA8D-894B-815E-4155CD55907F}" type="pres">
      <dgm:prSet presAssocID="{BDC1493D-FBBD-4B1B-8D02-EF9346592A01}" presName="parenttext" presStyleLbl="revTx" presStyleIdx="1" presStyleCnt="4">
        <dgm:presLayoutVars>
          <dgm:chMax/>
          <dgm:chPref val="2"/>
          <dgm:bulletEnabled val="1"/>
        </dgm:presLayoutVars>
      </dgm:prSet>
      <dgm:spPr/>
      <dgm:t>
        <a:bodyPr/>
        <a:lstStyle/>
        <a:p>
          <a:endParaRPr lang="en-US"/>
        </a:p>
      </dgm:t>
    </dgm:pt>
    <dgm:pt modelId="{E815F7F4-A9FD-C54D-A126-29AC00A6994C}" type="pres">
      <dgm:prSet presAssocID="{BDC1493D-FBBD-4B1B-8D02-EF9346592A01}" presName="parallelogramComposite" presStyleCnt="0"/>
      <dgm:spPr/>
    </dgm:pt>
    <dgm:pt modelId="{CA502EB2-18CF-1C43-87E6-3C2EBAC8711C}" type="pres">
      <dgm:prSet presAssocID="{BDC1493D-FBBD-4B1B-8D02-EF9346592A01}" presName="parallelogram1" presStyleLbl="alignNode1" presStyleIdx="7" presStyleCnt="28"/>
      <dgm:spPr/>
    </dgm:pt>
    <dgm:pt modelId="{668C9B2A-6535-704D-8648-C3DA21B30D40}" type="pres">
      <dgm:prSet presAssocID="{BDC1493D-FBBD-4B1B-8D02-EF9346592A01}" presName="parallelogram2" presStyleLbl="alignNode1" presStyleIdx="8" presStyleCnt="28"/>
      <dgm:spPr/>
    </dgm:pt>
    <dgm:pt modelId="{AAF516DC-2E8F-9140-AB91-AC2B3D9BFA93}" type="pres">
      <dgm:prSet presAssocID="{BDC1493D-FBBD-4B1B-8D02-EF9346592A01}" presName="parallelogram3" presStyleLbl="alignNode1" presStyleIdx="9" presStyleCnt="28"/>
      <dgm:spPr/>
    </dgm:pt>
    <dgm:pt modelId="{B765D0CA-8220-C044-B40C-8A9AB10BCB8B}" type="pres">
      <dgm:prSet presAssocID="{BDC1493D-FBBD-4B1B-8D02-EF9346592A01}" presName="parallelogram4" presStyleLbl="alignNode1" presStyleIdx="10" presStyleCnt="28"/>
      <dgm:spPr/>
    </dgm:pt>
    <dgm:pt modelId="{4A5E0195-671D-7546-8A01-5B230953209B}" type="pres">
      <dgm:prSet presAssocID="{BDC1493D-FBBD-4B1B-8D02-EF9346592A01}" presName="parallelogram5" presStyleLbl="alignNode1" presStyleIdx="11" presStyleCnt="28"/>
      <dgm:spPr/>
    </dgm:pt>
    <dgm:pt modelId="{CD12302E-9C20-AE44-8492-00EADFC1171B}" type="pres">
      <dgm:prSet presAssocID="{BDC1493D-FBBD-4B1B-8D02-EF9346592A01}" presName="parallelogram6" presStyleLbl="alignNode1" presStyleIdx="12" presStyleCnt="28"/>
      <dgm:spPr/>
    </dgm:pt>
    <dgm:pt modelId="{B5A0FB7B-F58F-D641-9721-F2B045375230}" type="pres">
      <dgm:prSet presAssocID="{BDC1493D-FBBD-4B1B-8D02-EF9346592A01}" presName="parallelogram7" presStyleLbl="alignNode1" presStyleIdx="13" presStyleCnt="28"/>
      <dgm:spPr/>
    </dgm:pt>
    <dgm:pt modelId="{60CA77FE-0471-0D43-ACD2-A8A1EF671275}" type="pres">
      <dgm:prSet presAssocID="{5177F4E0-5B27-47BD-8993-1996491CC167}" presName="sibTrans" presStyleCnt="0"/>
      <dgm:spPr/>
    </dgm:pt>
    <dgm:pt modelId="{1F18D2AA-CAE9-E845-B629-B8982A520E8A}" type="pres">
      <dgm:prSet presAssocID="{D950815F-C232-3249-B734-665EF9944BA5}" presName="parenttextcomposite" presStyleCnt="0"/>
      <dgm:spPr/>
    </dgm:pt>
    <dgm:pt modelId="{C0F6FA9C-8A54-4546-9B5E-99090F8F30DE}" type="pres">
      <dgm:prSet presAssocID="{D950815F-C232-3249-B734-665EF9944BA5}" presName="parenttext" presStyleLbl="revTx" presStyleIdx="2" presStyleCnt="4">
        <dgm:presLayoutVars>
          <dgm:chMax/>
          <dgm:chPref val="2"/>
          <dgm:bulletEnabled val="1"/>
        </dgm:presLayoutVars>
      </dgm:prSet>
      <dgm:spPr/>
      <dgm:t>
        <a:bodyPr/>
        <a:lstStyle/>
        <a:p>
          <a:endParaRPr lang="en-US"/>
        </a:p>
      </dgm:t>
    </dgm:pt>
    <dgm:pt modelId="{AB73D5C5-36AE-7143-80BC-C8E5C8EEB2D2}" type="pres">
      <dgm:prSet presAssocID="{D950815F-C232-3249-B734-665EF9944BA5}" presName="parallelogramComposite" presStyleCnt="0"/>
      <dgm:spPr/>
    </dgm:pt>
    <dgm:pt modelId="{B10CEF0A-9E50-1F42-815B-556FBD9418D4}" type="pres">
      <dgm:prSet presAssocID="{D950815F-C232-3249-B734-665EF9944BA5}" presName="parallelogram1" presStyleLbl="alignNode1" presStyleIdx="14" presStyleCnt="28"/>
      <dgm:spPr/>
    </dgm:pt>
    <dgm:pt modelId="{F466FEC6-363E-F04F-8BA6-87F05B19D211}" type="pres">
      <dgm:prSet presAssocID="{D950815F-C232-3249-B734-665EF9944BA5}" presName="parallelogram2" presStyleLbl="alignNode1" presStyleIdx="15" presStyleCnt="28"/>
      <dgm:spPr/>
    </dgm:pt>
    <dgm:pt modelId="{1F7BE04B-9C22-D542-AE72-8A178AF8A333}" type="pres">
      <dgm:prSet presAssocID="{D950815F-C232-3249-B734-665EF9944BA5}" presName="parallelogram3" presStyleLbl="alignNode1" presStyleIdx="16" presStyleCnt="28"/>
      <dgm:spPr/>
    </dgm:pt>
    <dgm:pt modelId="{D6B43D3E-73B7-6443-8C22-66CF998266BC}" type="pres">
      <dgm:prSet presAssocID="{D950815F-C232-3249-B734-665EF9944BA5}" presName="parallelogram4" presStyleLbl="alignNode1" presStyleIdx="17" presStyleCnt="28"/>
      <dgm:spPr/>
    </dgm:pt>
    <dgm:pt modelId="{A7F3E7FA-0F81-9147-AD20-3FBD71514D76}" type="pres">
      <dgm:prSet presAssocID="{D950815F-C232-3249-B734-665EF9944BA5}" presName="parallelogram5" presStyleLbl="alignNode1" presStyleIdx="18" presStyleCnt="28"/>
      <dgm:spPr/>
    </dgm:pt>
    <dgm:pt modelId="{650B5F7D-7086-5D4F-B157-1E15C8DF88B5}" type="pres">
      <dgm:prSet presAssocID="{D950815F-C232-3249-B734-665EF9944BA5}" presName="parallelogram6" presStyleLbl="alignNode1" presStyleIdx="19" presStyleCnt="28"/>
      <dgm:spPr/>
    </dgm:pt>
    <dgm:pt modelId="{4D1FDBEC-C641-0E42-A825-7EADC1F9192E}" type="pres">
      <dgm:prSet presAssocID="{D950815F-C232-3249-B734-665EF9944BA5}" presName="parallelogram7" presStyleLbl="alignNode1" presStyleIdx="20" presStyleCnt="28"/>
      <dgm:spPr/>
    </dgm:pt>
    <dgm:pt modelId="{BCC7DD31-52D0-254A-823B-016FA179D35A}" type="pres">
      <dgm:prSet presAssocID="{6C790D5F-099D-7345-A822-FD87E42C7A42}" presName="sibTrans" presStyleCnt="0"/>
      <dgm:spPr/>
    </dgm:pt>
    <dgm:pt modelId="{C3EB093C-CE47-BA44-8B5A-CA29C462CC56}" type="pres">
      <dgm:prSet presAssocID="{7C374F37-6E76-4D85-98D1-1E3389BE0E74}" presName="parenttextcomposite" presStyleCnt="0"/>
      <dgm:spPr/>
    </dgm:pt>
    <dgm:pt modelId="{A0EC047B-979E-DA4D-8D07-3F6F5D8262FA}" type="pres">
      <dgm:prSet presAssocID="{7C374F37-6E76-4D85-98D1-1E3389BE0E74}" presName="parenttext" presStyleLbl="revTx" presStyleIdx="3" presStyleCnt="4">
        <dgm:presLayoutVars>
          <dgm:chMax/>
          <dgm:chPref val="2"/>
          <dgm:bulletEnabled val="1"/>
        </dgm:presLayoutVars>
      </dgm:prSet>
      <dgm:spPr/>
      <dgm:t>
        <a:bodyPr/>
        <a:lstStyle/>
        <a:p>
          <a:endParaRPr lang="en-US"/>
        </a:p>
      </dgm:t>
    </dgm:pt>
    <dgm:pt modelId="{3B0C6C92-4B32-004B-A715-271D03412AC2}" type="pres">
      <dgm:prSet presAssocID="{7C374F37-6E76-4D85-98D1-1E3389BE0E74}" presName="parallelogramComposite" presStyleCnt="0"/>
      <dgm:spPr/>
    </dgm:pt>
    <dgm:pt modelId="{BF36428C-1F9E-9245-9165-D8E3153BF50F}" type="pres">
      <dgm:prSet presAssocID="{7C374F37-6E76-4D85-98D1-1E3389BE0E74}" presName="parallelogram1" presStyleLbl="alignNode1" presStyleIdx="21" presStyleCnt="28"/>
      <dgm:spPr/>
    </dgm:pt>
    <dgm:pt modelId="{041E7CC1-AC6C-8447-9034-D2FF19EEFA9C}" type="pres">
      <dgm:prSet presAssocID="{7C374F37-6E76-4D85-98D1-1E3389BE0E74}" presName="parallelogram2" presStyleLbl="alignNode1" presStyleIdx="22" presStyleCnt="28"/>
      <dgm:spPr/>
    </dgm:pt>
    <dgm:pt modelId="{BFAB98AD-2AB1-C24B-9317-58B024FDF63B}" type="pres">
      <dgm:prSet presAssocID="{7C374F37-6E76-4D85-98D1-1E3389BE0E74}" presName="parallelogram3" presStyleLbl="alignNode1" presStyleIdx="23" presStyleCnt="28"/>
      <dgm:spPr/>
    </dgm:pt>
    <dgm:pt modelId="{5740D1CA-7CF9-554C-912A-7563F6305B30}" type="pres">
      <dgm:prSet presAssocID="{7C374F37-6E76-4D85-98D1-1E3389BE0E74}" presName="parallelogram4" presStyleLbl="alignNode1" presStyleIdx="24" presStyleCnt="28"/>
      <dgm:spPr/>
    </dgm:pt>
    <dgm:pt modelId="{81F71D8C-4522-4B4E-99C5-0259EC685B15}" type="pres">
      <dgm:prSet presAssocID="{7C374F37-6E76-4D85-98D1-1E3389BE0E74}" presName="parallelogram5" presStyleLbl="alignNode1" presStyleIdx="25" presStyleCnt="28"/>
      <dgm:spPr/>
    </dgm:pt>
    <dgm:pt modelId="{7C637AB4-28D2-E244-92C7-62047F43136D}" type="pres">
      <dgm:prSet presAssocID="{7C374F37-6E76-4D85-98D1-1E3389BE0E74}" presName="parallelogram6" presStyleLbl="alignNode1" presStyleIdx="26" presStyleCnt="28"/>
      <dgm:spPr/>
    </dgm:pt>
    <dgm:pt modelId="{1E94C0A6-3622-4243-A70D-95C002EAD5A6}" type="pres">
      <dgm:prSet presAssocID="{7C374F37-6E76-4D85-98D1-1E3389BE0E74}" presName="parallelogram7" presStyleLbl="alignNode1" presStyleIdx="27" presStyleCnt="28"/>
      <dgm:spPr/>
    </dgm:pt>
  </dgm:ptLst>
  <dgm:cxnLst>
    <dgm:cxn modelId="{F5F50CAC-5216-6349-B653-4170FA6BE11B}" srcId="{ACAB3453-E635-455B-AFA7-F68631D0FCE5}" destId="{D950815F-C232-3249-B734-665EF9944BA5}" srcOrd="2" destOrd="0" parTransId="{0A8BD2D1-24D1-3B47-8D0A-15D6CF37602F}" sibTransId="{6C790D5F-099D-7345-A822-FD87E42C7A42}"/>
    <dgm:cxn modelId="{D6CE4B16-6D60-634E-BC5D-8432EDC2EA7C}" type="presOf" srcId="{BDC1493D-FBBD-4B1B-8D02-EF9346592A01}" destId="{0A771287-FA8D-894B-815E-4155CD55907F}" srcOrd="0" destOrd="0" presId="urn:microsoft.com/office/officeart/2008/layout/VerticalAccentList"/>
    <dgm:cxn modelId="{8415FB2A-EA69-49A3-ABD7-C1C04D146A31}" srcId="{ACAB3453-E635-455B-AFA7-F68631D0FCE5}" destId="{7C374F37-6E76-4D85-98D1-1E3389BE0E74}" srcOrd="3" destOrd="0" parTransId="{5BD47664-595E-469B-BFB8-945C9CDED290}" sibTransId="{DAA2EA72-7470-4933-8E10-55DF1F10E8DE}"/>
    <dgm:cxn modelId="{97D123D3-2673-43CF-85B2-4EC5AAF28854}" srcId="{ACAB3453-E635-455B-AFA7-F68631D0FCE5}" destId="{D0361850-F820-4483-BE64-DB2A8B913F44}" srcOrd="0" destOrd="0" parTransId="{906469E9-08A3-46B2-940A-7E6DC7D21DCF}" sibTransId="{0E3CEBBD-F15F-476E-AB13-CA45AE3D8495}"/>
    <dgm:cxn modelId="{00BFB885-268B-EF44-A523-64F11118A62C}" type="presOf" srcId="{D950815F-C232-3249-B734-665EF9944BA5}" destId="{C0F6FA9C-8A54-4546-9B5E-99090F8F30DE}" srcOrd="0" destOrd="0" presId="urn:microsoft.com/office/officeart/2008/layout/VerticalAccentList"/>
    <dgm:cxn modelId="{E34EF060-9EAA-4A69-8511-2DCE3D1E8C01}" srcId="{ACAB3453-E635-455B-AFA7-F68631D0FCE5}" destId="{BDC1493D-FBBD-4B1B-8D02-EF9346592A01}" srcOrd="1" destOrd="0" parTransId="{B4B757FA-F4C8-4E23-A5EC-32FC19CB8965}" sibTransId="{5177F4E0-5B27-47BD-8993-1996491CC167}"/>
    <dgm:cxn modelId="{3D21EBCE-93A0-6D48-8681-3C3D021962BE}" type="presOf" srcId="{D0361850-F820-4483-BE64-DB2A8B913F44}" destId="{FA4304B3-4694-E142-BE59-130550550729}" srcOrd="0" destOrd="0" presId="urn:microsoft.com/office/officeart/2008/layout/VerticalAccentList"/>
    <dgm:cxn modelId="{BAA4792F-A275-404F-B94B-6BAB80E9EFB2}" type="presOf" srcId="{7C374F37-6E76-4D85-98D1-1E3389BE0E74}" destId="{A0EC047B-979E-DA4D-8D07-3F6F5D8262FA}" srcOrd="0" destOrd="0" presId="urn:microsoft.com/office/officeart/2008/layout/VerticalAccentList"/>
    <dgm:cxn modelId="{51E5F0C3-0AFD-442E-ACDA-28C1A76771E3}" type="presOf" srcId="{ACAB3453-E635-455B-AFA7-F68631D0FCE5}" destId="{E846787F-960D-4743-AFC6-C0DAC4E32B1A}" srcOrd="0" destOrd="0" presId="urn:microsoft.com/office/officeart/2008/layout/VerticalAccentList"/>
    <dgm:cxn modelId="{43A28BC6-577B-FF46-8937-CA47DA6A02D3}" type="presParOf" srcId="{E846787F-960D-4743-AFC6-C0DAC4E32B1A}" destId="{0A8A504A-1616-B547-B728-20EB02B3D38E}" srcOrd="0" destOrd="0" presId="urn:microsoft.com/office/officeart/2008/layout/VerticalAccentList"/>
    <dgm:cxn modelId="{3EE3F333-D11A-2143-8321-50A99B464B61}" type="presParOf" srcId="{0A8A504A-1616-B547-B728-20EB02B3D38E}" destId="{FA4304B3-4694-E142-BE59-130550550729}" srcOrd="0" destOrd="0" presId="urn:microsoft.com/office/officeart/2008/layout/VerticalAccentList"/>
    <dgm:cxn modelId="{35DCB4DD-CDE4-9D48-A2E9-E50AF8858136}" type="presParOf" srcId="{E846787F-960D-4743-AFC6-C0DAC4E32B1A}" destId="{AEAB227F-AC52-DC49-AD38-A67BA6A55F3A}" srcOrd="1" destOrd="0" presId="urn:microsoft.com/office/officeart/2008/layout/VerticalAccentList"/>
    <dgm:cxn modelId="{96AA4E4A-3A38-E047-B379-8189868A8024}" type="presParOf" srcId="{AEAB227F-AC52-DC49-AD38-A67BA6A55F3A}" destId="{625116B5-97F2-4E47-9E62-7D67D7DF18D8}" srcOrd="0" destOrd="0" presId="urn:microsoft.com/office/officeart/2008/layout/VerticalAccentList"/>
    <dgm:cxn modelId="{DE957FF0-DE5D-084E-B6DC-7BCD7229D34E}" type="presParOf" srcId="{AEAB227F-AC52-DC49-AD38-A67BA6A55F3A}" destId="{1ABA83D2-C6D0-C64B-A73D-3F1DF17961FE}" srcOrd="1" destOrd="0" presId="urn:microsoft.com/office/officeart/2008/layout/VerticalAccentList"/>
    <dgm:cxn modelId="{6EC919E7-FF11-F04D-A9C9-7D0D91B16450}" type="presParOf" srcId="{AEAB227F-AC52-DC49-AD38-A67BA6A55F3A}" destId="{C2D08A40-B8DC-764F-9FE4-D77AFCDDC73F}" srcOrd="2" destOrd="0" presId="urn:microsoft.com/office/officeart/2008/layout/VerticalAccentList"/>
    <dgm:cxn modelId="{2D487798-BC6E-1346-BEE3-F9F14A6827DC}" type="presParOf" srcId="{AEAB227F-AC52-DC49-AD38-A67BA6A55F3A}" destId="{7C65F689-6528-D343-B6D3-1B3BC1ADEEC0}" srcOrd="3" destOrd="0" presId="urn:microsoft.com/office/officeart/2008/layout/VerticalAccentList"/>
    <dgm:cxn modelId="{A3863D52-F736-7E40-9171-F8D482DD8DB9}" type="presParOf" srcId="{AEAB227F-AC52-DC49-AD38-A67BA6A55F3A}" destId="{9BC4D72D-7A10-DB44-9D73-4882F4998DC7}" srcOrd="4" destOrd="0" presId="urn:microsoft.com/office/officeart/2008/layout/VerticalAccentList"/>
    <dgm:cxn modelId="{F676695A-5989-5942-8B6C-8B6653716A82}" type="presParOf" srcId="{AEAB227F-AC52-DC49-AD38-A67BA6A55F3A}" destId="{53412693-76EE-3346-B02C-391963966B41}" srcOrd="5" destOrd="0" presId="urn:microsoft.com/office/officeart/2008/layout/VerticalAccentList"/>
    <dgm:cxn modelId="{DDEACFAA-3C8F-1E4F-9325-DC3614C3B779}" type="presParOf" srcId="{AEAB227F-AC52-DC49-AD38-A67BA6A55F3A}" destId="{BAECBB4E-394D-A146-B9A2-BED7539500B3}" srcOrd="6" destOrd="0" presId="urn:microsoft.com/office/officeart/2008/layout/VerticalAccentList"/>
    <dgm:cxn modelId="{CD87437D-CFCD-FA40-BF7E-DDFB5254B58B}" type="presParOf" srcId="{E846787F-960D-4743-AFC6-C0DAC4E32B1A}" destId="{58B7EEC2-D589-8E40-8A06-A04D26EFE0D7}" srcOrd="2" destOrd="0" presId="urn:microsoft.com/office/officeart/2008/layout/VerticalAccentList"/>
    <dgm:cxn modelId="{94E54AEC-C18E-6847-9A3B-4811F2DAC43A}" type="presParOf" srcId="{E846787F-960D-4743-AFC6-C0DAC4E32B1A}" destId="{EF0E9727-E1E8-C341-9DDE-4A154159EA60}" srcOrd="3" destOrd="0" presId="urn:microsoft.com/office/officeart/2008/layout/VerticalAccentList"/>
    <dgm:cxn modelId="{4B59F29F-7464-8D4F-BFEE-8221108766FF}" type="presParOf" srcId="{EF0E9727-E1E8-C341-9DDE-4A154159EA60}" destId="{0A771287-FA8D-894B-815E-4155CD55907F}" srcOrd="0" destOrd="0" presId="urn:microsoft.com/office/officeart/2008/layout/VerticalAccentList"/>
    <dgm:cxn modelId="{0E407111-5A06-DA4E-860C-BA99A09897F7}" type="presParOf" srcId="{E846787F-960D-4743-AFC6-C0DAC4E32B1A}" destId="{E815F7F4-A9FD-C54D-A126-29AC00A6994C}" srcOrd="4" destOrd="0" presId="urn:microsoft.com/office/officeart/2008/layout/VerticalAccentList"/>
    <dgm:cxn modelId="{928F42F2-9893-B546-A1E4-41EEB3F12BDF}" type="presParOf" srcId="{E815F7F4-A9FD-C54D-A126-29AC00A6994C}" destId="{CA502EB2-18CF-1C43-87E6-3C2EBAC8711C}" srcOrd="0" destOrd="0" presId="urn:microsoft.com/office/officeart/2008/layout/VerticalAccentList"/>
    <dgm:cxn modelId="{C6492CB7-FB33-B14E-9DE6-788ED757582E}" type="presParOf" srcId="{E815F7F4-A9FD-C54D-A126-29AC00A6994C}" destId="{668C9B2A-6535-704D-8648-C3DA21B30D40}" srcOrd="1" destOrd="0" presId="urn:microsoft.com/office/officeart/2008/layout/VerticalAccentList"/>
    <dgm:cxn modelId="{A0337A4B-FF6F-3D46-A071-910E27076F03}" type="presParOf" srcId="{E815F7F4-A9FD-C54D-A126-29AC00A6994C}" destId="{AAF516DC-2E8F-9140-AB91-AC2B3D9BFA93}" srcOrd="2" destOrd="0" presId="urn:microsoft.com/office/officeart/2008/layout/VerticalAccentList"/>
    <dgm:cxn modelId="{9183CB8B-D9BE-A848-ACAA-572D626F4FE4}" type="presParOf" srcId="{E815F7F4-A9FD-C54D-A126-29AC00A6994C}" destId="{B765D0CA-8220-C044-B40C-8A9AB10BCB8B}" srcOrd="3" destOrd="0" presId="urn:microsoft.com/office/officeart/2008/layout/VerticalAccentList"/>
    <dgm:cxn modelId="{A78F6E86-765C-B549-8C65-B220E77BEE51}" type="presParOf" srcId="{E815F7F4-A9FD-C54D-A126-29AC00A6994C}" destId="{4A5E0195-671D-7546-8A01-5B230953209B}" srcOrd="4" destOrd="0" presId="urn:microsoft.com/office/officeart/2008/layout/VerticalAccentList"/>
    <dgm:cxn modelId="{6E70F962-BC73-8D46-ADE8-892AE0A895F5}" type="presParOf" srcId="{E815F7F4-A9FD-C54D-A126-29AC00A6994C}" destId="{CD12302E-9C20-AE44-8492-00EADFC1171B}" srcOrd="5" destOrd="0" presId="urn:microsoft.com/office/officeart/2008/layout/VerticalAccentList"/>
    <dgm:cxn modelId="{0C30DE65-3789-584E-8619-5FF3C53935A5}" type="presParOf" srcId="{E815F7F4-A9FD-C54D-A126-29AC00A6994C}" destId="{B5A0FB7B-F58F-D641-9721-F2B045375230}" srcOrd="6" destOrd="0" presId="urn:microsoft.com/office/officeart/2008/layout/VerticalAccentList"/>
    <dgm:cxn modelId="{C68C4D9E-5031-8145-A046-13DEE2DD5221}" type="presParOf" srcId="{E846787F-960D-4743-AFC6-C0DAC4E32B1A}" destId="{60CA77FE-0471-0D43-ACD2-A8A1EF671275}" srcOrd="5" destOrd="0" presId="urn:microsoft.com/office/officeart/2008/layout/VerticalAccentList"/>
    <dgm:cxn modelId="{7CCB1FCC-1342-5B44-958D-3552DD392231}" type="presParOf" srcId="{E846787F-960D-4743-AFC6-C0DAC4E32B1A}" destId="{1F18D2AA-CAE9-E845-B629-B8982A520E8A}" srcOrd="6" destOrd="0" presId="urn:microsoft.com/office/officeart/2008/layout/VerticalAccentList"/>
    <dgm:cxn modelId="{E5DDB74F-4937-974D-A21D-74FDB4FCE871}" type="presParOf" srcId="{1F18D2AA-CAE9-E845-B629-B8982A520E8A}" destId="{C0F6FA9C-8A54-4546-9B5E-99090F8F30DE}" srcOrd="0" destOrd="0" presId="urn:microsoft.com/office/officeart/2008/layout/VerticalAccentList"/>
    <dgm:cxn modelId="{EFA319E0-8891-3A4F-A17D-C227F545B4FF}" type="presParOf" srcId="{E846787F-960D-4743-AFC6-C0DAC4E32B1A}" destId="{AB73D5C5-36AE-7143-80BC-C8E5C8EEB2D2}" srcOrd="7" destOrd="0" presId="urn:microsoft.com/office/officeart/2008/layout/VerticalAccentList"/>
    <dgm:cxn modelId="{3E32C061-F4BC-BF4E-A8FB-2C9B716864E4}" type="presParOf" srcId="{AB73D5C5-36AE-7143-80BC-C8E5C8EEB2D2}" destId="{B10CEF0A-9E50-1F42-815B-556FBD9418D4}" srcOrd="0" destOrd="0" presId="urn:microsoft.com/office/officeart/2008/layout/VerticalAccentList"/>
    <dgm:cxn modelId="{90DD8B67-BCF6-4349-A638-D9EB0CAA0209}" type="presParOf" srcId="{AB73D5C5-36AE-7143-80BC-C8E5C8EEB2D2}" destId="{F466FEC6-363E-F04F-8BA6-87F05B19D211}" srcOrd="1" destOrd="0" presId="urn:microsoft.com/office/officeart/2008/layout/VerticalAccentList"/>
    <dgm:cxn modelId="{8F248CCC-6CBC-974A-9044-286012CBC1DA}" type="presParOf" srcId="{AB73D5C5-36AE-7143-80BC-C8E5C8EEB2D2}" destId="{1F7BE04B-9C22-D542-AE72-8A178AF8A333}" srcOrd="2" destOrd="0" presId="urn:microsoft.com/office/officeart/2008/layout/VerticalAccentList"/>
    <dgm:cxn modelId="{FA3B3023-9F45-ED4E-9B95-3443F3925A93}" type="presParOf" srcId="{AB73D5C5-36AE-7143-80BC-C8E5C8EEB2D2}" destId="{D6B43D3E-73B7-6443-8C22-66CF998266BC}" srcOrd="3" destOrd="0" presId="urn:microsoft.com/office/officeart/2008/layout/VerticalAccentList"/>
    <dgm:cxn modelId="{7BDEC07F-E33F-0E47-8A49-0E1DA62F6162}" type="presParOf" srcId="{AB73D5C5-36AE-7143-80BC-C8E5C8EEB2D2}" destId="{A7F3E7FA-0F81-9147-AD20-3FBD71514D76}" srcOrd="4" destOrd="0" presId="urn:microsoft.com/office/officeart/2008/layout/VerticalAccentList"/>
    <dgm:cxn modelId="{8F15DC70-5823-804F-85CB-7F4524FCE63D}" type="presParOf" srcId="{AB73D5C5-36AE-7143-80BC-C8E5C8EEB2D2}" destId="{650B5F7D-7086-5D4F-B157-1E15C8DF88B5}" srcOrd="5" destOrd="0" presId="urn:microsoft.com/office/officeart/2008/layout/VerticalAccentList"/>
    <dgm:cxn modelId="{C8C3D703-76BA-F741-92BF-D78BF2D0681A}" type="presParOf" srcId="{AB73D5C5-36AE-7143-80BC-C8E5C8EEB2D2}" destId="{4D1FDBEC-C641-0E42-A825-7EADC1F9192E}" srcOrd="6" destOrd="0" presId="urn:microsoft.com/office/officeart/2008/layout/VerticalAccentList"/>
    <dgm:cxn modelId="{6D797030-B45A-234F-BD84-D9F8A4B79687}" type="presParOf" srcId="{E846787F-960D-4743-AFC6-C0DAC4E32B1A}" destId="{BCC7DD31-52D0-254A-823B-016FA179D35A}" srcOrd="8" destOrd="0" presId="urn:microsoft.com/office/officeart/2008/layout/VerticalAccentList"/>
    <dgm:cxn modelId="{2712396F-2D0F-C84A-A032-9161926CD061}" type="presParOf" srcId="{E846787F-960D-4743-AFC6-C0DAC4E32B1A}" destId="{C3EB093C-CE47-BA44-8B5A-CA29C462CC56}" srcOrd="9" destOrd="0" presId="urn:microsoft.com/office/officeart/2008/layout/VerticalAccentList"/>
    <dgm:cxn modelId="{6826F59A-B5CF-6048-8240-8413C70A2DFD}" type="presParOf" srcId="{C3EB093C-CE47-BA44-8B5A-CA29C462CC56}" destId="{A0EC047B-979E-DA4D-8D07-3F6F5D8262FA}" srcOrd="0" destOrd="0" presId="urn:microsoft.com/office/officeart/2008/layout/VerticalAccentList"/>
    <dgm:cxn modelId="{73E89762-87AA-AD48-8BCE-942D0D0886A4}" type="presParOf" srcId="{E846787F-960D-4743-AFC6-C0DAC4E32B1A}" destId="{3B0C6C92-4B32-004B-A715-271D03412AC2}" srcOrd="10" destOrd="0" presId="urn:microsoft.com/office/officeart/2008/layout/VerticalAccentList"/>
    <dgm:cxn modelId="{912D4397-D126-0843-9E9B-ACECCA518B65}" type="presParOf" srcId="{3B0C6C92-4B32-004B-A715-271D03412AC2}" destId="{BF36428C-1F9E-9245-9165-D8E3153BF50F}" srcOrd="0" destOrd="0" presId="urn:microsoft.com/office/officeart/2008/layout/VerticalAccentList"/>
    <dgm:cxn modelId="{A0DF0CEC-2746-B040-BADF-986211FD9EEA}" type="presParOf" srcId="{3B0C6C92-4B32-004B-A715-271D03412AC2}" destId="{041E7CC1-AC6C-8447-9034-D2FF19EEFA9C}" srcOrd="1" destOrd="0" presId="urn:microsoft.com/office/officeart/2008/layout/VerticalAccentList"/>
    <dgm:cxn modelId="{9A99B836-2301-4647-A24A-E9042D68EAA1}" type="presParOf" srcId="{3B0C6C92-4B32-004B-A715-271D03412AC2}" destId="{BFAB98AD-2AB1-C24B-9317-58B024FDF63B}" srcOrd="2" destOrd="0" presId="urn:microsoft.com/office/officeart/2008/layout/VerticalAccentList"/>
    <dgm:cxn modelId="{12356BD4-FB05-FD45-88D9-5D676778F8BF}" type="presParOf" srcId="{3B0C6C92-4B32-004B-A715-271D03412AC2}" destId="{5740D1CA-7CF9-554C-912A-7563F6305B30}" srcOrd="3" destOrd="0" presId="urn:microsoft.com/office/officeart/2008/layout/VerticalAccentList"/>
    <dgm:cxn modelId="{320416C7-2A90-4B42-9B08-AAD7AC5D0568}" type="presParOf" srcId="{3B0C6C92-4B32-004B-A715-271D03412AC2}" destId="{81F71D8C-4522-4B4E-99C5-0259EC685B15}" srcOrd="4" destOrd="0" presId="urn:microsoft.com/office/officeart/2008/layout/VerticalAccentList"/>
    <dgm:cxn modelId="{B0BF8D93-24A5-084D-991C-DD9ABD6EB1BB}" type="presParOf" srcId="{3B0C6C92-4B32-004B-A715-271D03412AC2}" destId="{7C637AB4-28D2-E244-92C7-62047F43136D}" srcOrd="5" destOrd="0" presId="urn:microsoft.com/office/officeart/2008/layout/VerticalAccentList"/>
    <dgm:cxn modelId="{83FFC5D3-C672-534B-8D6C-AFB5958CB73E}" type="presParOf" srcId="{3B0C6C92-4B32-004B-A715-271D03412AC2}" destId="{1E94C0A6-3622-4243-A70D-95C002EAD5A6}"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04B3-4694-E142-BE59-130550550729}">
      <dsp:nvSpPr>
        <dsp:cNvPr id="0" name=""/>
        <dsp:cNvSpPr/>
      </dsp:nvSpPr>
      <dsp:spPr>
        <a:xfrm>
          <a:off x="376381" y="509134"/>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Reading</a:t>
          </a:r>
        </a:p>
      </dsp:txBody>
      <dsp:txXfrm>
        <a:off x="376381" y="509134"/>
        <a:ext cx="6774872" cy="615897"/>
      </dsp:txXfrm>
    </dsp:sp>
    <dsp:sp modelId="{625116B5-97F2-4E47-9E62-7D67D7DF18D8}">
      <dsp:nvSpPr>
        <dsp:cNvPr id="0" name=""/>
        <dsp:cNvSpPr/>
      </dsp:nvSpPr>
      <dsp:spPr>
        <a:xfrm>
          <a:off x="376381"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A83D2-C6D0-C64B-A73D-3F1DF17961FE}">
      <dsp:nvSpPr>
        <dsp:cNvPr id="0" name=""/>
        <dsp:cNvSpPr/>
      </dsp:nvSpPr>
      <dsp:spPr>
        <a:xfrm>
          <a:off x="1332391"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08A40-B8DC-764F-9FE4-D77AFCDDC73F}">
      <dsp:nvSpPr>
        <dsp:cNvPr id="0" name=""/>
        <dsp:cNvSpPr/>
      </dsp:nvSpPr>
      <dsp:spPr>
        <a:xfrm>
          <a:off x="2288401" y="1125032"/>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F689-6528-D343-B6D3-1B3BC1ADEEC0}">
      <dsp:nvSpPr>
        <dsp:cNvPr id="0" name=""/>
        <dsp:cNvSpPr/>
      </dsp:nvSpPr>
      <dsp:spPr>
        <a:xfrm>
          <a:off x="3244411" y="1125032"/>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4D72D-7A10-DB44-9D73-4882F4998DC7}">
      <dsp:nvSpPr>
        <dsp:cNvPr id="0" name=""/>
        <dsp:cNvSpPr/>
      </dsp:nvSpPr>
      <dsp:spPr>
        <a:xfrm>
          <a:off x="4200420" y="1125032"/>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2693-76EE-3346-B02C-391963966B41}">
      <dsp:nvSpPr>
        <dsp:cNvPr id="0" name=""/>
        <dsp:cNvSpPr/>
      </dsp:nvSpPr>
      <dsp:spPr>
        <a:xfrm>
          <a:off x="5156430"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BB4E-394D-A146-B9A2-BED7539500B3}">
      <dsp:nvSpPr>
        <dsp:cNvPr id="0" name=""/>
        <dsp:cNvSpPr/>
      </dsp:nvSpPr>
      <dsp:spPr>
        <a:xfrm>
          <a:off x="6112440"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1287-FA8D-894B-815E-4155CD55907F}">
      <dsp:nvSpPr>
        <dsp:cNvPr id="0" name=""/>
        <dsp:cNvSpPr/>
      </dsp:nvSpPr>
      <dsp:spPr>
        <a:xfrm>
          <a:off x="376381" y="136248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Speaking </a:t>
          </a:r>
        </a:p>
      </dsp:txBody>
      <dsp:txXfrm>
        <a:off x="376381" y="1362480"/>
        <a:ext cx="6774872" cy="615897"/>
      </dsp:txXfrm>
    </dsp:sp>
    <dsp:sp modelId="{CA502EB2-18CF-1C43-87E6-3C2EBAC8711C}">
      <dsp:nvSpPr>
        <dsp:cNvPr id="0" name=""/>
        <dsp:cNvSpPr/>
      </dsp:nvSpPr>
      <dsp:spPr>
        <a:xfrm>
          <a:off x="376381"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C9B2A-6535-704D-8648-C3DA21B30D40}">
      <dsp:nvSpPr>
        <dsp:cNvPr id="0" name=""/>
        <dsp:cNvSpPr/>
      </dsp:nvSpPr>
      <dsp:spPr>
        <a:xfrm>
          <a:off x="1332391"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516DC-2E8F-9140-AB91-AC2B3D9BFA93}">
      <dsp:nvSpPr>
        <dsp:cNvPr id="0" name=""/>
        <dsp:cNvSpPr/>
      </dsp:nvSpPr>
      <dsp:spPr>
        <a:xfrm>
          <a:off x="2288401" y="1978377"/>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5D0CA-8220-C044-B40C-8A9AB10BCB8B}">
      <dsp:nvSpPr>
        <dsp:cNvPr id="0" name=""/>
        <dsp:cNvSpPr/>
      </dsp:nvSpPr>
      <dsp:spPr>
        <a:xfrm>
          <a:off x="3244411" y="1978377"/>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0195-671D-7546-8A01-5B230953209B}">
      <dsp:nvSpPr>
        <dsp:cNvPr id="0" name=""/>
        <dsp:cNvSpPr/>
      </dsp:nvSpPr>
      <dsp:spPr>
        <a:xfrm>
          <a:off x="4200420" y="1978377"/>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302E-9C20-AE44-8492-00EADFC1171B}">
      <dsp:nvSpPr>
        <dsp:cNvPr id="0" name=""/>
        <dsp:cNvSpPr/>
      </dsp:nvSpPr>
      <dsp:spPr>
        <a:xfrm>
          <a:off x="5156430"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FB7B-F58F-D641-9721-F2B045375230}">
      <dsp:nvSpPr>
        <dsp:cNvPr id="0" name=""/>
        <dsp:cNvSpPr/>
      </dsp:nvSpPr>
      <dsp:spPr>
        <a:xfrm>
          <a:off x="6112440"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FA9C-8A54-4546-9B5E-99090F8F30DE}">
      <dsp:nvSpPr>
        <dsp:cNvPr id="0" name=""/>
        <dsp:cNvSpPr/>
      </dsp:nvSpPr>
      <dsp:spPr>
        <a:xfrm>
          <a:off x="376381" y="2215825"/>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Listening</a:t>
          </a:r>
        </a:p>
      </dsp:txBody>
      <dsp:txXfrm>
        <a:off x="376381" y="2215825"/>
        <a:ext cx="6774872" cy="615897"/>
      </dsp:txXfrm>
    </dsp:sp>
    <dsp:sp modelId="{B10CEF0A-9E50-1F42-815B-556FBD9418D4}">
      <dsp:nvSpPr>
        <dsp:cNvPr id="0" name=""/>
        <dsp:cNvSpPr/>
      </dsp:nvSpPr>
      <dsp:spPr>
        <a:xfrm>
          <a:off x="376381"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FEC6-363E-F04F-8BA6-87F05B19D211}">
      <dsp:nvSpPr>
        <dsp:cNvPr id="0" name=""/>
        <dsp:cNvSpPr/>
      </dsp:nvSpPr>
      <dsp:spPr>
        <a:xfrm>
          <a:off x="1332391"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BE04B-9C22-D542-AE72-8A178AF8A333}">
      <dsp:nvSpPr>
        <dsp:cNvPr id="0" name=""/>
        <dsp:cNvSpPr/>
      </dsp:nvSpPr>
      <dsp:spPr>
        <a:xfrm>
          <a:off x="2288401" y="2831723"/>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3D3E-73B7-6443-8C22-66CF998266BC}">
      <dsp:nvSpPr>
        <dsp:cNvPr id="0" name=""/>
        <dsp:cNvSpPr/>
      </dsp:nvSpPr>
      <dsp:spPr>
        <a:xfrm>
          <a:off x="3244411" y="2831723"/>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3E7FA-0F81-9147-AD20-3FBD71514D76}">
      <dsp:nvSpPr>
        <dsp:cNvPr id="0" name=""/>
        <dsp:cNvSpPr/>
      </dsp:nvSpPr>
      <dsp:spPr>
        <a:xfrm>
          <a:off x="4200420" y="2831723"/>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B5F7D-7086-5D4F-B157-1E15C8DF88B5}">
      <dsp:nvSpPr>
        <dsp:cNvPr id="0" name=""/>
        <dsp:cNvSpPr/>
      </dsp:nvSpPr>
      <dsp:spPr>
        <a:xfrm>
          <a:off x="5156430"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FDBEC-C641-0E42-A825-7EADC1F9192E}">
      <dsp:nvSpPr>
        <dsp:cNvPr id="0" name=""/>
        <dsp:cNvSpPr/>
      </dsp:nvSpPr>
      <dsp:spPr>
        <a:xfrm>
          <a:off x="6112440"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047B-979E-DA4D-8D07-3F6F5D8262FA}">
      <dsp:nvSpPr>
        <dsp:cNvPr id="0" name=""/>
        <dsp:cNvSpPr/>
      </dsp:nvSpPr>
      <dsp:spPr>
        <a:xfrm>
          <a:off x="376381" y="306917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Writing</a:t>
          </a:r>
        </a:p>
      </dsp:txBody>
      <dsp:txXfrm>
        <a:off x="376381" y="3069170"/>
        <a:ext cx="6774872" cy="615897"/>
      </dsp:txXfrm>
    </dsp:sp>
    <dsp:sp modelId="{BF36428C-1F9E-9245-9165-D8E3153BF50F}">
      <dsp:nvSpPr>
        <dsp:cNvPr id="0" name=""/>
        <dsp:cNvSpPr/>
      </dsp:nvSpPr>
      <dsp:spPr>
        <a:xfrm>
          <a:off x="376381"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C1-AC6C-8447-9034-D2FF19EEFA9C}">
      <dsp:nvSpPr>
        <dsp:cNvPr id="0" name=""/>
        <dsp:cNvSpPr/>
      </dsp:nvSpPr>
      <dsp:spPr>
        <a:xfrm>
          <a:off x="1332391"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B98AD-2AB1-C24B-9317-58B024FDF63B}">
      <dsp:nvSpPr>
        <dsp:cNvPr id="0" name=""/>
        <dsp:cNvSpPr/>
      </dsp:nvSpPr>
      <dsp:spPr>
        <a:xfrm>
          <a:off x="2288401" y="3685068"/>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0D1CA-7CF9-554C-912A-7563F6305B30}">
      <dsp:nvSpPr>
        <dsp:cNvPr id="0" name=""/>
        <dsp:cNvSpPr/>
      </dsp:nvSpPr>
      <dsp:spPr>
        <a:xfrm>
          <a:off x="3244411" y="3685068"/>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71D8C-4522-4B4E-99C5-0259EC685B15}">
      <dsp:nvSpPr>
        <dsp:cNvPr id="0" name=""/>
        <dsp:cNvSpPr/>
      </dsp:nvSpPr>
      <dsp:spPr>
        <a:xfrm>
          <a:off x="4200420" y="3685068"/>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37AB4-28D2-E244-92C7-62047F43136D}">
      <dsp:nvSpPr>
        <dsp:cNvPr id="0" name=""/>
        <dsp:cNvSpPr/>
      </dsp:nvSpPr>
      <dsp:spPr>
        <a:xfrm>
          <a:off x="5156430"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C0A6-3622-4243-A70D-95C002EAD5A6}">
      <dsp:nvSpPr>
        <dsp:cNvPr id="0" name=""/>
        <dsp:cNvSpPr/>
      </dsp:nvSpPr>
      <dsp:spPr>
        <a:xfrm>
          <a:off x="6112440"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04B3-4694-E142-BE59-130550550729}">
      <dsp:nvSpPr>
        <dsp:cNvPr id="0" name=""/>
        <dsp:cNvSpPr/>
      </dsp:nvSpPr>
      <dsp:spPr>
        <a:xfrm>
          <a:off x="376381" y="509134"/>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Reading</a:t>
          </a:r>
        </a:p>
      </dsp:txBody>
      <dsp:txXfrm>
        <a:off x="376381" y="509134"/>
        <a:ext cx="6774872" cy="615897"/>
      </dsp:txXfrm>
    </dsp:sp>
    <dsp:sp modelId="{625116B5-97F2-4E47-9E62-7D67D7DF18D8}">
      <dsp:nvSpPr>
        <dsp:cNvPr id="0" name=""/>
        <dsp:cNvSpPr/>
      </dsp:nvSpPr>
      <dsp:spPr>
        <a:xfrm>
          <a:off x="376381"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A83D2-C6D0-C64B-A73D-3F1DF17961FE}">
      <dsp:nvSpPr>
        <dsp:cNvPr id="0" name=""/>
        <dsp:cNvSpPr/>
      </dsp:nvSpPr>
      <dsp:spPr>
        <a:xfrm>
          <a:off x="1332391"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08A40-B8DC-764F-9FE4-D77AFCDDC73F}">
      <dsp:nvSpPr>
        <dsp:cNvPr id="0" name=""/>
        <dsp:cNvSpPr/>
      </dsp:nvSpPr>
      <dsp:spPr>
        <a:xfrm>
          <a:off x="2288401" y="1125032"/>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F689-6528-D343-B6D3-1B3BC1ADEEC0}">
      <dsp:nvSpPr>
        <dsp:cNvPr id="0" name=""/>
        <dsp:cNvSpPr/>
      </dsp:nvSpPr>
      <dsp:spPr>
        <a:xfrm>
          <a:off x="3244411" y="1125032"/>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4D72D-7A10-DB44-9D73-4882F4998DC7}">
      <dsp:nvSpPr>
        <dsp:cNvPr id="0" name=""/>
        <dsp:cNvSpPr/>
      </dsp:nvSpPr>
      <dsp:spPr>
        <a:xfrm>
          <a:off x="4200420" y="1125032"/>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2693-76EE-3346-B02C-391963966B41}">
      <dsp:nvSpPr>
        <dsp:cNvPr id="0" name=""/>
        <dsp:cNvSpPr/>
      </dsp:nvSpPr>
      <dsp:spPr>
        <a:xfrm>
          <a:off x="5156430"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BB4E-394D-A146-B9A2-BED7539500B3}">
      <dsp:nvSpPr>
        <dsp:cNvPr id="0" name=""/>
        <dsp:cNvSpPr/>
      </dsp:nvSpPr>
      <dsp:spPr>
        <a:xfrm>
          <a:off x="6112440"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1287-FA8D-894B-815E-4155CD55907F}">
      <dsp:nvSpPr>
        <dsp:cNvPr id="0" name=""/>
        <dsp:cNvSpPr/>
      </dsp:nvSpPr>
      <dsp:spPr>
        <a:xfrm>
          <a:off x="376381" y="136248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Speaking </a:t>
          </a:r>
        </a:p>
      </dsp:txBody>
      <dsp:txXfrm>
        <a:off x="376381" y="1362480"/>
        <a:ext cx="6774872" cy="615897"/>
      </dsp:txXfrm>
    </dsp:sp>
    <dsp:sp modelId="{CA502EB2-18CF-1C43-87E6-3C2EBAC8711C}">
      <dsp:nvSpPr>
        <dsp:cNvPr id="0" name=""/>
        <dsp:cNvSpPr/>
      </dsp:nvSpPr>
      <dsp:spPr>
        <a:xfrm>
          <a:off x="376381"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C9B2A-6535-704D-8648-C3DA21B30D40}">
      <dsp:nvSpPr>
        <dsp:cNvPr id="0" name=""/>
        <dsp:cNvSpPr/>
      </dsp:nvSpPr>
      <dsp:spPr>
        <a:xfrm>
          <a:off x="1332391"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516DC-2E8F-9140-AB91-AC2B3D9BFA93}">
      <dsp:nvSpPr>
        <dsp:cNvPr id="0" name=""/>
        <dsp:cNvSpPr/>
      </dsp:nvSpPr>
      <dsp:spPr>
        <a:xfrm>
          <a:off x="2288401" y="1978377"/>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5D0CA-8220-C044-B40C-8A9AB10BCB8B}">
      <dsp:nvSpPr>
        <dsp:cNvPr id="0" name=""/>
        <dsp:cNvSpPr/>
      </dsp:nvSpPr>
      <dsp:spPr>
        <a:xfrm>
          <a:off x="3244411" y="1978377"/>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0195-671D-7546-8A01-5B230953209B}">
      <dsp:nvSpPr>
        <dsp:cNvPr id="0" name=""/>
        <dsp:cNvSpPr/>
      </dsp:nvSpPr>
      <dsp:spPr>
        <a:xfrm>
          <a:off x="4200420" y="1978377"/>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302E-9C20-AE44-8492-00EADFC1171B}">
      <dsp:nvSpPr>
        <dsp:cNvPr id="0" name=""/>
        <dsp:cNvSpPr/>
      </dsp:nvSpPr>
      <dsp:spPr>
        <a:xfrm>
          <a:off x="5156430"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FB7B-F58F-D641-9721-F2B045375230}">
      <dsp:nvSpPr>
        <dsp:cNvPr id="0" name=""/>
        <dsp:cNvSpPr/>
      </dsp:nvSpPr>
      <dsp:spPr>
        <a:xfrm>
          <a:off x="6112440"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FA9C-8A54-4546-9B5E-99090F8F30DE}">
      <dsp:nvSpPr>
        <dsp:cNvPr id="0" name=""/>
        <dsp:cNvSpPr/>
      </dsp:nvSpPr>
      <dsp:spPr>
        <a:xfrm>
          <a:off x="376381" y="2215825"/>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Listening</a:t>
          </a:r>
        </a:p>
      </dsp:txBody>
      <dsp:txXfrm>
        <a:off x="376381" y="2215825"/>
        <a:ext cx="6774872" cy="615897"/>
      </dsp:txXfrm>
    </dsp:sp>
    <dsp:sp modelId="{B10CEF0A-9E50-1F42-815B-556FBD9418D4}">
      <dsp:nvSpPr>
        <dsp:cNvPr id="0" name=""/>
        <dsp:cNvSpPr/>
      </dsp:nvSpPr>
      <dsp:spPr>
        <a:xfrm>
          <a:off x="376381"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FEC6-363E-F04F-8BA6-87F05B19D211}">
      <dsp:nvSpPr>
        <dsp:cNvPr id="0" name=""/>
        <dsp:cNvSpPr/>
      </dsp:nvSpPr>
      <dsp:spPr>
        <a:xfrm>
          <a:off x="1332391"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BE04B-9C22-D542-AE72-8A178AF8A333}">
      <dsp:nvSpPr>
        <dsp:cNvPr id="0" name=""/>
        <dsp:cNvSpPr/>
      </dsp:nvSpPr>
      <dsp:spPr>
        <a:xfrm>
          <a:off x="2288401" y="2831723"/>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3D3E-73B7-6443-8C22-66CF998266BC}">
      <dsp:nvSpPr>
        <dsp:cNvPr id="0" name=""/>
        <dsp:cNvSpPr/>
      </dsp:nvSpPr>
      <dsp:spPr>
        <a:xfrm>
          <a:off x="3244411" y="2831723"/>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3E7FA-0F81-9147-AD20-3FBD71514D76}">
      <dsp:nvSpPr>
        <dsp:cNvPr id="0" name=""/>
        <dsp:cNvSpPr/>
      </dsp:nvSpPr>
      <dsp:spPr>
        <a:xfrm>
          <a:off x="4200420" y="2831723"/>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B5F7D-7086-5D4F-B157-1E15C8DF88B5}">
      <dsp:nvSpPr>
        <dsp:cNvPr id="0" name=""/>
        <dsp:cNvSpPr/>
      </dsp:nvSpPr>
      <dsp:spPr>
        <a:xfrm>
          <a:off x="5156430"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FDBEC-C641-0E42-A825-7EADC1F9192E}">
      <dsp:nvSpPr>
        <dsp:cNvPr id="0" name=""/>
        <dsp:cNvSpPr/>
      </dsp:nvSpPr>
      <dsp:spPr>
        <a:xfrm>
          <a:off x="6112440"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047B-979E-DA4D-8D07-3F6F5D8262FA}">
      <dsp:nvSpPr>
        <dsp:cNvPr id="0" name=""/>
        <dsp:cNvSpPr/>
      </dsp:nvSpPr>
      <dsp:spPr>
        <a:xfrm>
          <a:off x="376381" y="306917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Writing</a:t>
          </a:r>
        </a:p>
      </dsp:txBody>
      <dsp:txXfrm>
        <a:off x="376381" y="3069170"/>
        <a:ext cx="6774872" cy="615897"/>
      </dsp:txXfrm>
    </dsp:sp>
    <dsp:sp modelId="{BF36428C-1F9E-9245-9165-D8E3153BF50F}">
      <dsp:nvSpPr>
        <dsp:cNvPr id="0" name=""/>
        <dsp:cNvSpPr/>
      </dsp:nvSpPr>
      <dsp:spPr>
        <a:xfrm>
          <a:off x="376381"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C1-AC6C-8447-9034-D2FF19EEFA9C}">
      <dsp:nvSpPr>
        <dsp:cNvPr id="0" name=""/>
        <dsp:cNvSpPr/>
      </dsp:nvSpPr>
      <dsp:spPr>
        <a:xfrm>
          <a:off x="1332391"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B98AD-2AB1-C24B-9317-58B024FDF63B}">
      <dsp:nvSpPr>
        <dsp:cNvPr id="0" name=""/>
        <dsp:cNvSpPr/>
      </dsp:nvSpPr>
      <dsp:spPr>
        <a:xfrm>
          <a:off x="2288401" y="3685068"/>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0D1CA-7CF9-554C-912A-7563F6305B30}">
      <dsp:nvSpPr>
        <dsp:cNvPr id="0" name=""/>
        <dsp:cNvSpPr/>
      </dsp:nvSpPr>
      <dsp:spPr>
        <a:xfrm>
          <a:off x="3244411" y="3685068"/>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71D8C-4522-4B4E-99C5-0259EC685B15}">
      <dsp:nvSpPr>
        <dsp:cNvPr id="0" name=""/>
        <dsp:cNvSpPr/>
      </dsp:nvSpPr>
      <dsp:spPr>
        <a:xfrm>
          <a:off x="4200420" y="3685068"/>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37AB4-28D2-E244-92C7-62047F43136D}">
      <dsp:nvSpPr>
        <dsp:cNvPr id="0" name=""/>
        <dsp:cNvSpPr/>
      </dsp:nvSpPr>
      <dsp:spPr>
        <a:xfrm>
          <a:off x="5156430"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C0A6-3622-4243-A70D-95C002EAD5A6}">
      <dsp:nvSpPr>
        <dsp:cNvPr id="0" name=""/>
        <dsp:cNvSpPr/>
      </dsp:nvSpPr>
      <dsp:spPr>
        <a:xfrm>
          <a:off x="6112440"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32057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74748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67996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2777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87067" y="114326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4062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0"/>
            <a:ext cx="55036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10" name="TextBox 9"/>
          <p:cNvSpPr txBox="1"/>
          <p:nvPr/>
        </p:nvSpPr>
        <p:spPr>
          <a:xfrm>
            <a:off x="1007822" y="1021135"/>
            <a:ext cx="9554679" cy="830997"/>
          </a:xfrm>
          <a:prstGeom prst="rect">
            <a:avLst/>
          </a:prstGeom>
          <a:noFill/>
          <a:effectLst/>
        </p:spPr>
        <p:txBody>
          <a:bodyPr wrap="square" rtlCol="0">
            <a:spAutoFit/>
          </a:bodyPr>
          <a:lstStyle/>
          <a:p>
            <a:r>
              <a:rPr lang="en-US" sz="2400" b="1" dirty="0">
                <a:cs typeface="Arial" panose="020B0604020202020204" pitchFamily="34" charset="0"/>
              </a:rPr>
              <a:t>Choose one of the future means of transport below. Write a paragraph of about 70 words about it. </a:t>
            </a:r>
            <a:endParaRPr lang="en-US" sz="2400" b="1" dirty="0">
              <a:effectLst>
                <a:glow rad="88900">
                  <a:schemeClr val="bg1"/>
                </a:glow>
              </a:effectLst>
              <a:cs typeface="Arial" panose="020B0604020202020204" pitchFamily="34" charset="0"/>
            </a:endParaRPr>
          </a:p>
        </p:txBody>
      </p:sp>
      <p:sp>
        <p:nvSpPr>
          <p:cNvPr id="2" name="Rectangle 2">
            <a:extLst>
              <a:ext uri="{FF2B5EF4-FFF2-40B4-BE49-F238E27FC236}">
                <a16:creationId xmlns:a16="http://schemas.microsoft.com/office/drawing/2014/main" id="{A862E9EE-111F-4F2D-BF42-7E50C969E5F9}"/>
              </a:ext>
            </a:extLst>
          </p:cNvPr>
          <p:cNvSpPr>
            <a:spLocks noChangeArrowheads="1"/>
          </p:cNvSpPr>
          <p:nvPr/>
        </p:nvSpPr>
        <p:spPr bwMode="auto">
          <a:xfrm>
            <a:off x="-912895" y="1917446"/>
            <a:ext cx="205226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2FD1E463-112A-F845-ACD7-942F63B70F52}"/>
              </a:ext>
            </a:extLst>
          </p:cNvPr>
          <p:cNvPicPr>
            <a:picLocks noChangeAspect="1"/>
          </p:cNvPicPr>
          <p:nvPr/>
        </p:nvPicPr>
        <p:blipFill>
          <a:blip r:embed="rId4"/>
          <a:stretch>
            <a:fillRect/>
          </a:stretch>
        </p:blipFill>
        <p:spPr>
          <a:xfrm>
            <a:off x="487067" y="1963165"/>
            <a:ext cx="5346869" cy="4587646"/>
          </a:xfrm>
          <a:prstGeom prst="rect">
            <a:avLst/>
          </a:prstGeom>
        </p:spPr>
      </p:pic>
      <p:sp>
        <p:nvSpPr>
          <p:cNvPr id="5" name="TextBox 4">
            <a:extLst>
              <a:ext uri="{FF2B5EF4-FFF2-40B4-BE49-F238E27FC236}">
                <a16:creationId xmlns:a16="http://schemas.microsoft.com/office/drawing/2014/main" id="{FD9A207A-655E-B344-BB29-64239FDD50D0}"/>
              </a:ext>
            </a:extLst>
          </p:cNvPr>
          <p:cNvSpPr txBox="1"/>
          <p:nvPr/>
        </p:nvSpPr>
        <p:spPr>
          <a:xfrm>
            <a:off x="5990705" y="2365367"/>
            <a:ext cx="6096000" cy="3231654"/>
          </a:xfrm>
          <a:prstGeom prst="rect">
            <a:avLst/>
          </a:prstGeom>
          <a:noFill/>
        </p:spPr>
        <p:txBody>
          <a:bodyPr wrap="square" rtlCol="0">
            <a:spAutoFit/>
          </a:bodyPr>
          <a:lstStyle/>
          <a:p>
            <a:r>
              <a:rPr lang="en-VN" sz="2800" b="1" i="1" dirty="0">
                <a:solidFill>
                  <a:srgbClr val="00A9A5"/>
                </a:solidFill>
              </a:rPr>
              <a:t>Example:</a:t>
            </a:r>
            <a:endParaRPr lang="en-VN" sz="2800" dirty="0">
              <a:solidFill>
                <a:srgbClr val="00A9A5"/>
              </a:solidFill>
            </a:endParaRPr>
          </a:p>
          <a:p>
            <a:r>
              <a:rPr lang="en-VN" sz="2200" dirty="0"/>
              <a:t>The bamboo-copter will be a popular means of transport in the future. It’s not very fast, so it’s safe to ride. It’s cheap, and it doesn’t use much energy. Most people can afford it. It’s also convenient because you can go anywhere: in a busy city, to the sea, or to the mountains. The copter is small and can carry only one person, so it doesn’t take up much space. I love it.</a:t>
            </a:r>
            <a:r>
              <a:rPr lang="en-VN" dirty="0"/>
              <a:t> </a:t>
            </a:r>
          </a:p>
        </p:txBody>
      </p:sp>
    </p:spTree>
    <p:extLst>
      <p:ext uri="{BB962C8B-B14F-4D97-AF65-F5344CB8AC3E}">
        <p14:creationId xmlns:p14="http://schemas.microsoft.com/office/powerpoint/2010/main" val="4771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8803" y="1331912"/>
            <a:ext cx="1081531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B404F390-85CE-964C-A8A2-1618FDF684C0}"/>
              </a:ext>
            </a:extLst>
          </p:cNvPr>
          <p:cNvGraphicFramePr/>
          <p:nvPr>
            <p:extLst>
              <p:ext uri="{D42A27DB-BD31-4B8C-83A1-F6EECF244321}">
                <p14:modId xmlns:p14="http://schemas.microsoft.com/office/powerpoint/2010/main" val="2081076505"/>
              </p:ext>
            </p:extLst>
          </p:nvPr>
        </p:nvGraphicFramePr>
        <p:xfrm>
          <a:off x="2852189" y="2264632"/>
          <a:ext cx="7527636" cy="434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8803" y="1331912"/>
            <a:ext cx="1081531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272146"/>
            <a:ext cx="8556568" cy="671851"/>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800" dirty="0"/>
              <a:t>Prepare for the next lesson: </a:t>
            </a:r>
            <a:r>
              <a:rPr lang="en-US" sz="2800" b="1" dirty="0">
                <a:solidFill>
                  <a:schemeClr val="accent2"/>
                </a:solidFill>
              </a:rPr>
              <a:t>The </a:t>
            </a:r>
            <a:r>
              <a:rPr lang="en-US" sz="2800" b="1" dirty="0" smtClean="0">
                <a:solidFill>
                  <a:schemeClr val="accent2"/>
                </a:solidFill>
              </a:rPr>
              <a:t>final </a:t>
            </a:r>
            <a:r>
              <a:rPr lang="en-US" sz="2800" b="1" dirty="0">
                <a:solidFill>
                  <a:schemeClr val="accent2"/>
                </a:solidFill>
              </a:rPr>
              <a:t>term </a:t>
            </a:r>
            <a:r>
              <a:rPr lang="en-US" sz="2800" b="1" dirty="0" smtClean="0">
                <a:solidFill>
                  <a:schemeClr val="accent2"/>
                </a:solidFill>
              </a:rPr>
              <a:t>test</a:t>
            </a:r>
            <a:endParaRPr lang="en-US" sz="2800" b="1" dirty="0">
              <a:solidFill>
                <a:schemeClr val="accent2"/>
              </a:solidFill>
            </a:endParaRPr>
          </a:p>
        </p:txBody>
      </p:sp>
      <p:pic>
        <p:nvPicPr>
          <p:cNvPr id="9" name="Picture 8">
            <a:extLst>
              <a:ext uri="{FF2B5EF4-FFF2-40B4-BE49-F238E27FC236}">
                <a16:creationId xmlns:a16="http://schemas.microsoft.com/office/drawing/2014/main" id="{50DFDEEC-CBBE-D24B-B252-9FF80F8DD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50" y="3349977"/>
            <a:ext cx="3081461" cy="30814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
        <p:nvSpPr>
          <p:cNvPr id="3" name="Rectangle 2">
            <a:extLst>
              <a:ext uri="{FF2B5EF4-FFF2-40B4-BE49-F238E27FC236}">
                <a16:creationId xmlns:a16="http://schemas.microsoft.com/office/drawing/2014/main" id="{B0955CC5-F1C8-6341-B667-D4564F7C59A7}"/>
              </a:ext>
            </a:extLst>
          </p:cNvPr>
          <p:cNvSpPr/>
          <p:nvPr/>
        </p:nvSpPr>
        <p:spPr>
          <a:xfrm>
            <a:off x="2951748" y="5993141"/>
            <a:ext cx="6096000" cy="646331"/>
          </a:xfrm>
          <a:prstGeom prst="rect">
            <a:avLst/>
          </a:prstGeom>
        </p:spPr>
        <p:txBody>
          <a:bodyPr>
            <a:spAutoFit/>
          </a:bodyPr>
          <a:lstStyle/>
          <a:p>
            <a:pPr algn="ctr"/>
            <a:r>
              <a:rPr lang="en-GB" b="1" dirty="0"/>
              <a:t>Website: </a:t>
            </a:r>
            <a:r>
              <a:rPr lang="en-GB" b="1" i="1" dirty="0"/>
              <a:t>hoclieu.vn</a:t>
            </a:r>
          </a:p>
          <a:p>
            <a:pPr algn="ctr"/>
            <a:r>
              <a:rPr lang="en-GB" b="1" dirty="0" err="1"/>
              <a:t>Fanpage</a:t>
            </a:r>
            <a:r>
              <a:rPr lang="en-GB" b="1" dirty="0"/>
              <a:t>: facebook.com/www.tienganhglobalsuccess.vn</a:t>
            </a:r>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2" name="Rounded Rectangle 11"/>
          <p:cNvSpPr/>
          <p:nvPr/>
        </p:nvSpPr>
        <p:spPr>
          <a:xfrm>
            <a:off x="3372567" y="1670264"/>
            <a:ext cx="587542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7" y="1757476"/>
            <a:ext cx="5020835" cy="461665"/>
          </a:xfrm>
          <a:prstGeom prst="rect">
            <a:avLst/>
          </a:prstGeom>
          <a:noFill/>
        </p:spPr>
        <p:txBody>
          <a:bodyPr wrap="square" rtlCol="0">
            <a:spAutoFit/>
          </a:bodyPr>
          <a:lstStyle/>
          <a:p>
            <a:r>
              <a:rPr lang="en-US" sz="2400" b="1" dirty="0">
                <a:solidFill>
                  <a:schemeClr val="bg1"/>
                </a:solidFill>
              </a:rPr>
              <a:t>LESSON 2: SKILLS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0" y="242679"/>
            <a:ext cx="2310589" cy="707886"/>
          </a:xfrm>
          <a:prstGeom prst="rect">
            <a:avLst/>
          </a:prstGeom>
          <a:noFill/>
        </p:spPr>
        <p:txBody>
          <a:bodyPr wrap="square" rtlCol="0">
            <a:spAutoFit/>
          </a:bodyPr>
          <a:lstStyle/>
          <a:p>
            <a:pPr algn="ctr"/>
            <a:r>
              <a:rPr lang="en-US" sz="4000" b="1" dirty="0">
                <a:solidFill>
                  <a:schemeClr val="bg1"/>
                </a:solidFill>
                <a:latin typeface="Myriad Pro" pitchFamily="34" charset="0"/>
              </a:rPr>
              <a:t>Review</a:t>
            </a:r>
          </a:p>
        </p:txBody>
      </p:sp>
      <p:sp>
        <p:nvSpPr>
          <p:cNvPr id="17" name="TextBox 16"/>
          <p:cNvSpPr txBox="1"/>
          <p:nvPr/>
        </p:nvSpPr>
        <p:spPr>
          <a:xfrm>
            <a:off x="3303381" y="264874"/>
            <a:ext cx="8283782" cy="707886"/>
          </a:xfrm>
          <a:prstGeom prst="rect">
            <a:avLst/>
          </a:prstGeom>
          <a:noFill/>
        </p:spPr>
        <p:txBody>
          <a:bodyPr wrap="square" rtlCol="0">
            <a:spAutoFit/>
          </a:bodyPr>
          <a:lstStyle/>
          <a:p>
            <a:r>
              <a:rPr lang="en-US" sz="4000" b="1" dirty="0" smtClean="0">
                <a:solidFill>
                  <a:schemeClr val="bg1"/>
                </a:solidFill>
                <a:latin typeface="Myriad Pro" pitchFamily="34" charset="0"/>
              </a:rPr>
              <a:t>Units 10-11-12 </a:t>
            </a:r>
            <a:endParaRPr lang="en-US" sz="4000" b="1" dirty="0">
              <a:solidFill>
                <a:schemeClr val="bg1"/>
              </a:solidFill>
              <a:latin typeface="Myriad Pro" pitchFamily="34" charset="0"/>
            </a:endParaRPr>
          </a:p>
        </p:txBody>
      </p:sp>
      <p:sp>
        <p:nvSpPr>
          <p:cNvPr id="18" name="TextBox 17"/>
          <p:cNvSpPr txBox="1"/>
          <p:nvPr/>
        </p:nvSpPr>
        <p:spPr>
          <a:xfrm>
            <a:off x="2101411" y="190029"/>
            <a:ext cx="990093" cy="830997"/>
          </a:xfrm>
          <a:prstGeom prst="rect">
            <a:avLst/>
          </a:prstGeom>
          <a:noFill/>
        </p:spPr>
        <p:txBody>
          <a:bodyPr wrap="square" rtlCol="0">
            <a:spAutoFit/>
          </a:bodyPr>
          <a:lstStyle/>
          <a:p>
            <a:pPr algn="ctr"/>
            <a:r>
              <a:rPr lang="en-US" sz="4800" b="1" dirty="0">
                <a:solidFill>
                  <a:schemeClr val="bg1"/>
                </a:solidFill>
                <a:latin typeface="Myriad Pro" pitchFamily="34" charset="0"/>
              </a:rPr>
              <a:t>4</a:t>
            </a:r>
          </a:p>
        </p:txBody>
      </p:sp>
      <p:graphicFrame>
        <p:nvGraphicFramePr>
          <p:cNvPr id="19" name="Diagram 18"/>
          <p:cNvGraphicFramePr/>
          <p:nvPr>
            <p:extLst>
              <p:ext uri="{D42A27DB-BD31-4B8C-83A1-F6EECF244321}">
                <p14:modId xmlns:p14="http://schemas.microsoft.com/office/powerpoint/2010/main" val="3303984198"/>
              </p:ext>
            </p:extLst>
          </p:nvPr>
        </p:nvGraphicFramePr>
        <p:xfrm>
          <a:off x="2852189" y="2264632"/>
          <a:ext cx="7527636" cy="4344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102" y="587387"/>
            <a:ext cx="4958616" cy="884574"/>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41994" y="2359820"/>
            <a:ext cx="9770226" cy="1964512"/>
          </a:xfrm>
          <a:prstGeom prst="rect">
            <a:avLst/>
          </a:prstGeom>
          <a:noFill/>
        </p:spPr>
        <p:txBody>
          <a:bodyPr wrap="square" rtlCol="0">
            <a:spAutoFit/>
          </a:bodyPr>
          <a:lstStyle/>
          <a:p>
            <a:pPr>
              <a:lnSpc>
                <a:spcPct val="150000"/>
              </a:lnSpc>
            </a:pPr>
            <a:r>
              <a:rPr lang="en-US" sz="2800" dirty="0"/>
              <a:t>By the end of the lesson, students will be able to review</a:t>
            </a:r>
            <a:r>
              <a:rPr lang="en-US" sz="2800" dirty="0">
                <a:effectLst>
                  <a:glow>
                    <a:srgbClr val="000000"/>
                  </a:glow>
                  <a:outerShdw sx="0" sy="0">
                    <a:srgbClr val="000000"/>
                  </a:outerShdw>
                  <a:reflection stA="0" endPos="0" fadeDir="0" sx="0" sy="0"/>
                </a:effectLst>
              </a:rPr>
              <a:t> the vocabulary items and grammar points they have studied and the skills they have </a:t>
            </a:r>
            <a:r>
              <a:rPr lang="en-US" sz="2800" dirty="0" err="1">
                <a:effectLst>
                  <a:glow>
                    <a:srgbClr val="000000"/>
                  </a:glow>
                  <a:outerShdw sx="0" sy="0">
                    <a:srgbClr val="000000"/>
                  </a:outerShdw>
                  <a:reflection stA="0" endPos="0" fadeDir="0" sx="0" sy="0"/>
                </a:effectLst>
              </a:rPr>
              <a:t>practised</a:t>
            </a:r>
            <a:r>
              <a:rPr lang="en-US" sz="2800" dirty="0">
                <a:effectLst>
                  <a:glow>
                    <a:srgbClr val="000000"/>
                  </a:glow>
                  <a:outerShdw sx="0" sy="0">
                    <a:srgbClr val="000000"/>
                  </a:outerShdw>
                  <a:reflection stA="0" endPos="0" fadeDir="0" sx="0" sy="0"/>
                </a:effectLst>
              </a:rPr>
              <a:t> in Units 10, 11, 12.</a:t>
            </a:r>
          </a:p>
        </p:txBody>
      </p:sp>
    </p:spTree>
    <p:extLst>
      <p:ext uri="{BB962C8B-B14F-4D97-AF65-F5344CB8AC3E}">
        <p14:creationId xmlns:p14="http://schemas.microsoft.com/office/powerpoint/2010/main" val="20219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44523" y="1279995"/>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827960" y="2279876"/>
            <a:ext cx="1950733" cy="65540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READING</a:t>
            </a:r>
            <a:endParaRPr lang="en-GB" dirty="0">
              <a:solidFill>
                <a:schemeClr val="tx1"/>
              </a:solidFill>
            </a:endParaRPr>
          </a:p>
        </p:txBody>
      </p:sp>
      <p:sp>
        <p:nvSpPr>
          <p:cNvPr id="18" name="Rounded Rectangle 17"/>
          <p:cNvSpPr/>
          <p:nvPr/>
        </p:nvSpPr>
        <p:spPr>
          <a:xfrm>
            <a:off x="577557" y="3399987"/>
            <a:ext cx="1950733" cy="62348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SPEAKING </a:t>
            </a:r>
          </a:p>
        </p:txBody>
      </p:sp>
      <p:sp>
        <p:nvSpPr>
          <p:cNvPr id="19" name="Rounded Rectangle 18"/>
          <p:cNvSpPr/>
          <p:nvPr/>
        </p:nvSpPr>
        <p:spPr>
          <a:xfrm>
            <a:off x="577556" y="5006940"/>
            <a:ext cx="1950734" cy="62348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WRITING</a:t>
            </a:r>
            <a:endParaRPr lang="en-GB" dirty="0">
              <a:solidFill>
                <a:schemeClr val="tx1"/>
              </a:solidFill>
            </a:endParaRPr>
          </a:p>
        </p:txBody>
      </p:sp>
      <p:sp>
        <p:nvSpPr>
          <p:cNvPr id="20" name="Rectangle 19"/>
          <p:cNvSpPr/>
          <p:nvPr/>
        </p:nvSpPr>
        <p:spPr>
          <a:xfrm>
            <a:off x="5588839" y="1222670"/>
            <a:ext cx="6166014" cy="53282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Chatting</a:t>
            </a:r>
            <a:endParaRPr lang="en-GB" dirty="0">
              <a:solidFill>
                <a:schemeClr val="tx1"/>
              </a:solidFill>
            </a:endParaRPr>
          </a:p>
        </p:txBody>
      </p:sp>
      <p:sp>
        <p:nvSpPr>
          <p:cNvPr id="22" name="Rectangle 21"/>
          <p:cNvSpPr/>
          <p:nvPr/>
        </p:nvSpPr>
        <p:spPr>
          <a:xfrm>
            <a:off x="5580310" y="1887841"/>
            <a:ext cx="6166014" cy="137811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1a: Read the passage. Find a word and a phrase from the passage and write them under their correct pictures. </a:t>
            </a:r>
          </a:p>
          <a:p>
            <a:r>
              <a:rPr lang="en-US" dirty="0">
                <a:solidFill>
                  <a:schemeClr val="tx1"/>
                </a:solidFill>
              </a:rPr>
              <a:t>Task 1b: Choose the correct answer A, B, or C to complete each sentence. </a:t>
            </a:r>
          </a:p>
        </p:txBody>
      </p:sp>
      <p:sp>
        <p:nvSpPr>
          <p:cNvPr id="23" name="Rectangle 22"/>
          <p:cNvSpPr/>
          <p:nvPr/>
        </p:nvSpPr>
        <p:spPr>
          <a:xfrm>
            <a:off x="5580310" y="3399986"/>
            <a:ext cx="6166014" cy="71020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2: Read </a:t>
            </a:r>
            <a:r>
              <a:rPr lang="en-US" dirty="0" smtClean="0">
                <a:solidFill>
                  <a:schemeClr val="tx1"/>
                </a:solidFill>
              </a:rPr>
              <a:t>discuss </a:t>
            </a:r>
            <a:r>
              <a:rPr lang="en-US" dirty="0">
                <a:solidFill>
                  <a:schemeClr val="tx1"/>
                </a:solidFill>
              </a:rPr>
              <a:t>which ones are energy-saving and which ones are not. Explain your answer. </a:t>
            </a:r>
          </a:p>
        </p:txBody>
      </p:sp>
      <p:cxnSp>
        <p:nvCxnSpPr>
          <p:cNvPr id="24" name="Curved Connector 23"/>
          <p:cNvCxnSpPr>
            <a:cxnSpLocks/>
            <a:stCxn id="16" idx="3"/>
            <a:endCxn id="17" idx="0"/>
          </p:cNvCxnSpPr>
          <p:nvPr/>
        </p:nvCxnSpPr>
        <p:spPr>
          <a:xfrm>
            <a:off x="2528290" y="1607532"/>
            <a:ext cx="1275037" cy="672344"/>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52924" y="2607577"/>
            <a:ext cx="1275036" cy="79240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34" idx="0"/>
          </p:cNvCxnSpPr>
          <p:nvPr/>
        </p:nvCxnSpPr>
        <p:spPr>
          <a:xfrm>
            <a:off x="2528290" y="3711729"/>
            <a:ext cx="1275038" cy="463442"/>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827962" y="5746701"/>
            <a:ext cx="1950733" cy="64401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cxnSpLocks/>
            <a:stCxn id="34" idx="1"/>
            <a:endCxn id="19" idx="0"/>
          </p:cNvCxnSpPr>
          <p:nvPr/>
        </p:nvCxnSpPr>
        <p:spPr>
          <a:xfrm rot="10800000" flipV="1">
            <a:off x="1552923" y="4497176"/>
            <a:ext cx="1275038" cy="509763"/>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90284" y="5746701"/>
            <a:ext cx="6145345"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ectangle 29"/>
          <p:cNvSpPr/>
          <p:nvPr/>
        </p:nvSpPr>
        <p:spPr>
          <a:xfrm>
            <a:off x="5587392" y="4895729"/>
            <a:ext cx="6148237" cy="73469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4: Choose one of the future means of </a:t>
            </a:r>
            <a:r>
              <a:rPr lang="en-US" dirty="0" smtClean="0">
                <a:solidFill>
                  <a:schemeClr val="tx1"/>
                </a:solidFill>
              </a:rPr>
              <a:t>transport. </a:t>
            </a:r>
            <a:r>
              <a:rPr lang="en-US" dirty="0">
                <a:solidFill>
                  <a:schemeClr val="tx1"/>
                </a:solidFill>
              </a:rPr>
              <a:t>Write a paragraph of about 70 words about it.</a:t>
            </a:r>
          </a:p>
        </p:txBody>
      </p:sp>
      <p:sp>
        <p:nvSpPr>
          <p:cNvPr id="31" name="Rounded Rectangle 30"/>
          <p:cNvSpPr/>
          <p:nvPr/>
        </p:nvSpPr>
        <p:spPr>
          <a:xfrm>
            <a:off x="4537197" y="320026"/>
            <a:ext cx="352396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870" y="-22217"/>
            <a:ext cx="1344559" cy="1277694"/>
          </a:xfrm>
          <a:prstGeom prst="rect">
            <a:avLst/>
          </a:prstGeom>
        </p:spPr>
      </p:pic>
      <p:sp>
        <p:nvSpPr>
          <p:cNvPr id="33" name="TextBox 32"/>
          <p:cNvSpPr txBox="1"/>
          <p:nvPr/>
        </p:nvSpPr>
        <p:spPr>
          <a:xfrm>
            <a:off x="5289968" y="407238"/>
            <a:ext cx="2867446" cy="461665"/>
          </a:xfrm>
          <a:prstGeom prst="rect">
            <a:avLst/>
          </a:prstGeom>
          <a:noFill/>
        </p:spPr>
        <p:txBody>
          <a:bodyPr wrap="square" rtlCol="0">
            <a:spAutoFit/>
          </a:bodyPr>
          <a:lstStyle/>
          <a:p>
            <a:r>
              <a:rPr lang="en-US" sz="2400" b="1" dirty="0">
                <a:solidFill>
                  <a:schemeClr val="bg1"/>
                </a:solidFill>
              </a:rPr>
              <a:t>LESSON 2: SKILLS</a:t>
            </a:r>
          </a:p>
        </p:txBody>
      </p:sp>
      <p:sp>
        <p:nvSpPr>
          <p:cNvPr id="34" name="Rounded Rectangle 33">
            <a:extLst>
              <a:ext uri="{FF2B5EF4-FFF2-40B4-BE49-F238E27FC236}">
                <a16:creationId xmlns:a16="http://schemas.microsoft.com/office/drawing/2014/main" id="{B7C71E68-23AC-834E-B778-897556493489}"/>
              </a:ext>
            </a:extLst>
          </p:cNvPr>
          <p:cNvSpPr/>
          <p:nvPr/>
        </p:nvSpPr>
        <p:spPr>
          <a:xfrm>
            <a:off x="2827961" y="4175171"/>
            <a:ext cx="1950733" cy="644012"/>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LISTENING</a:t>
            </a:r>
            <a:endParaRPr lang="en-GB" dirty="0">
              <a:solidFill>
                <a:schemeClr val="tx1"/>
              </a:solidFill>
            </a:endParaRPr>
          </a:p>
        </p:txBody>
      </p:sp>
      <p:sp>
        <p:nvSpPr>
          <p:cNvPr id="35" name="Rectangle 34">
            <a:extLst>
              <a:ext uri="{FF2B5EF4-FFF2-40B4-BE49-F238E27FC236}">
                <a16:creationId xmlns:a16="http://schemas.microsoft.com/office/drawing/2014/main" id="{4EE8C479-EA74-4240-BCB1-60E57B999343}"/>
              </a:ext>
            </a:extLst>
          </p:cNvPr>
          <p:cNvSpPr/>
          <p:nvPr/>
        </p:nvSpPr>
        <p:spPr>
          <a:xfrm>
            <a:off x="5580310" y="4209256"/>
            <a:ext cx="6148237" cy="600183"/>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3: Listen and complete each sentence with ONE word.</a:t>
            </a:r>
          </a:p>
        </p:txBody>
      </p:sp>
      <p:cxnSp>
        <p:nvCxnSpPr>
          <p:cNvPr id="42" name="Curved Connector 41">
            <a:extLst>
              <a:ext uri="{FF2B5EF4-FFF2-40B4-BE49-F238E27FC236}">
                <a16:creationId xmlns:a16="http://schemas.microsoft.com/office/drawing/2014/main" id="{20F92FEE-B620-5547-A1C6-7BCD47D82A3F}"/>
              </a:ext>
            </a:extLst>
          </p:cNvPr>
          <p:cNvCxnSpPr>
            <a:cxnSpLocks/>
            <a:stCxn id="19" idx="3"/>
            <a:endCxn id="27" idx="0"/>
          </p:cNvCxnSpPr>
          <p:nvPr/>
        </p:nvCxnSpPr>
        <p:spPr>
          <a:xfrm>
            <a:off x="2528290" y="5318682"/>
            <a:ext cx="1275039" cy="42801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hought Bubble: Cloud 3">
            <a:extLst>
              <a:ext uri="{FF2B5EF4-FFF2-40B4-BE49-F238E27FC236}">
                <a16:creationId xmlns:a16="http://schemas.microsoft.com/office/drawing/2014/main" id="{3A0BA960-E71B-0D4B-B8BB-2FD7D4232B12}"/>
              </a:ext>
            </a:extLst>
          </p:cNvPr>
          <p:cNvSpPr/>
          <p:nvPr/>
        </p:nvSpPr>
        <p:spPr>
          <a:xfrm>
            <a:off x="3250029" y="2397204"/>
            <a:ext cx="4726907" cy="22687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hronicaPro-Bold"/>
              </a:rPr>
              <a:t>ALASKA</a:t>
            </a:r>
          </a:p>
        </p:txBody>
      </p:sp>
    </p:spTree>
    <p:extLst>
      <p:ext uri="{BB962C8B-B14F-4D97-AF65-F5344CB8AC3E}">
        <p14:creationId xmlns:p14="http://schemas.microsoft.com/office/powerpoint/2010/main" val="1280442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p:cNvSpPr txBox="1"/>
          <p:nvPr/>
        </p:nvSpPr>
        <p:spPr>
          <a:xfrm>
            <a:off x="989673" y="1239412"/>
            <a:ext cx="10840381" cy="830997"/>
          </a:xfrm>
          <a:prstGeom prst="rect">
            <a:avLst/>
          </a:prstGeom>
          <a:noFill/>
          <a:effectLst/>
        </p:spPr>
        <p:txBody>
          <a:bodyPr wrap="square" rtlCol="0">
            <a:spAutoFit/>
          </a:bodyPr>
          <a:lstStyle/>
          <a:p>
            <a:r>
              <a:rPr lang="en-US" sz="2400" b="1" dirty="0">
                <a:cs typeface="Arial" panose="020B0604020202020204" pitchFamily="34" charset="0"/>
              </a:rPr>
              <a:t>Read the passage. Find a word and a phrase from the passage and write them under their correct pictures. </a:t>
            </a:r>
            <a:endParaRPr lang="en-US" sz="2400" b="1" dirty="0">
              <a:effectLst>
                <a:glow rad="88900">
                  <a:schemeClr val="bg1"/>
                </a:glow>
              </a:effectLst>
              <a:cs typeface="Arial" panose="020B0604020202020204" pitchFamily="34" charset="0"/>
            </a:endParaRPr>
          </a:p>
        </p:txBody>
      </p:sp>
      <p:sp>
        <p:nvSpPr>
          <p:cNvPr id="10" name="Rounded Rectangle 9"/>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16480" y="1250011"/>
            <a:ext cx="843780"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r>
              <a:rPr lang="vi-VN" sz="3200" b="1" dirty="0">
                <a:solidFill>
                  <a:schemeClr val="bg1"/>
                </a:solidFill>
                <a:latin typeface="Myriad Pro" pitchFamily="34" charset="0"/>
              </a:rPr>
              <a:t>a</a:t>
            </a:r>
            <a:endParaRPr lang="en-US" sz="4000" b="1" dirty="0">
              <a:solidFill>
                <a:schemeClr val="bg1"/>
              </a:solidFill>
              <a:latin typeface="Myriad Pro" pitchFamily="34" charset="0"/>
            </a:endParaRPr>
          </a:p>
        </p:txBody>
      </p:sp>
      <p:sp>
        <p:nvSpPr>
          <p:cNvPr id="2" name="Rectangle 2">
            <a:extLst>
              <a:ext uri="{FF2B5EF4-FFF2-40B4-BE49-F238E27FC236}">
                <a16:creationId xmlns:a16="http://schemas.microsoft.com/office/drawing/2014/main" id="{FCF9D57D-164E-416C-ABD8-BE14B13706F6}"/>
              </a:ext>
            </a:extLst>
          </p:cNvPr>
          <p:cNvSpPr>
            <a:spLocks noChangeArrowheads="1"/>
          </p:cNvSpPr>
          <p:nvPr/>
        </p:nvSpPr>
        <p:spPr bwMode="auto">
          <a:xfrm>
            <a:off x="-10898003" y="2247167"/>
            <a:ext cx="35973102" cy="4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AA604B25-DE65-4EFF-9E22-CD11666ED53E}"/>
              </a:ext>
            </a:extLst>
          </p:cNvPr>
          <p:cNvSpPr txBox="1"/>
          <p:nvPr/>
        </p:nvSpPr>
        <p:spPr>
          <a:xfrm>
            <a:off x="3167532" y="5136269"/>
            <a:ext cx="1957000" cy="523220"/>
          </a:xfrm>
          <a:prstGeom prst="rect">
            <a:avLst/>
          </a:prstGeom>
          <a:noFill/>
        </p:spPr>
        <p:txBody>
          <a:bodyPr wrap="square" rtlCol="0">
            <a:spAutoFit/>
          </a:bodyPr>
          <a:lstStyle/>
          <a:p>
            <a:pPr algn="ctr"/>
            <a:r>
              <a:rPr lang="en-US" sz="2800" dirty="0">
                <a:solidFill>
                  <a:srgbClr val="00A9A5"/>
                </a:solidFill>
                <a:latin typeface="ChronicaPro-Bold"/>
                <a:sym typeface="Wingdings" panose="05000000000000000000" pitchFamily="2" charset="2"/>
              </a:rPr>
              <a:t>float plane</a:t>
            </a:r>
            <a:endParaRPr lang="en-US" sz="2800" dirty="0">
              <a:solidFill>
                <a:srgbClr val="00A9A5"/>
              </a:solidFill>
              <a:latin typeface="ChronicaPro-Bold"/>
            </a:endParaRPr>
          </a:p>
        </p:txBody>
      </p:sp>
      <p:sp>
        <p:nvSpPr>
          <p:cNvPr id="19" name="TextBox 18">
            <a:extLst>
              <a:ext uri="{FF2B5EF4-FFF2-40B4-BE49-F238E27FC236}">
                <a16:creationId xmlns:a16="http://schemas.microsoft.com/office/drawing/2014/main" id="{5226FBAC-9723-4650-854A-87E9D92E17D7}"/>
              </a:ext>
            </a:extLst>
          </p:cNvPr>
          <p:cNvSpPr txBox="1"/>
          <p:nvPr/>
        </p:nvSpPr>
        <p:spPr>
          <a:xfrm>
            <a:off x="7532714" y="5136269"/>
            <a:ext cx="1415192" cy="523220"/>
          </a:xfrm>
          <a:prstGeom prst="rect">
            <a:avLst/>
          </a:prstGeom>
          <a:noFill/>
        </p:spPr>
        <p:txBody>
          <a:bodyPr wrap="square" rtlCol="0">
            <a:spAutoFit/>
          </a:bodyPr>
          <a:lstStyle/>
          <a:p>
            <a:pPr algn="ctr"/>
            <a:r>
              <a:rPr lang="en-US" sz="2800" dirty="0">
                <a:solidFill>
                  <a:srgbClr val="00A9A5"/>
                </a:solidFill>
                <a:latin typeface="ChronicaPro-Bold"/>
                <a:sym typeface="Wingdings" panose="05000000000000000000" pitchFamily="2" charset="2"/>
              </a:rPr>
              <a:t>dogsled</a:t>
            </a:r>
            <a:endParaRPr lang="en-US" sz="2800" dirty="0">
              <a:solidFill>
                <a:srgbClr val="00A9A5"/>
              </a:solidFill>
              <a:latin typeface="ChronicaPro-Bold"/>
            </a:endParaRPr>
          </a:p>
        </p:txBody>
      </p:sp>
      <p:pic>
        <p:nvPicPr>
          <p:cNvPr id="4" name="Picture 3">
            <a:extLst>
              <a:ext uri="{FF2B5EF4-FFF2-40B4-BE49-F238E27FC236}">
                <a16:creationId xmlns:a16="http://schemas.microsoft.com/office/drawing/2014/main" id="{F83135DF-4E81-3C4E-9023-FF74A174B270}"/>
              </a:ext>
            </a:extLst>
          </p:cNvPr>
          <p:cNvPicPr>
            <a:picLocks noChangeAspect="1"/>
          </p:cNvPicPr>
          <p:nvPr/>
        </p:nvPicPr>
        <p:blipFill>
          <a:blip r:embed="rId4"/>
          <a:stretch>
            <a:fillRect/>
          </a:stretch>
        </p:blipFill>
        <p:spPr>
          <a:xfrm>
            <a:off x="2194975" y="2232365"/>
            <a:ext cx="8116087" cy="3481617"/>
          </a:xfrm>
          <a:prstGeom prst="rect">
            <a:avLst/>
          </a:prstGeom>
        </p:spPr>
      </p:pic>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p:cNvSpPr txBox="1"/>
          <p:nvPr/>
        </p:nvSpPr>
        <p:spPr>
          <a:xfrm>
            <a:off x="1033784" y="1372770"/>
            <a:ext cx="10840381" cy="461665"/>
          </a:xfrm>
          <a:prstGeom prst="rect">
            <a:avLst/>
          </a:prstGeom>
          <a:noFill/>
          <a:effectLst/>
        </p:spPr>
        <p:txBody>
          <a:bodyPr wrap="square" rtlCol="0">
            <a:spAutoFit/>
          </a:bodyPr>
          <a:lstStyle/>
          <a:p>
            <a:r>
              <a:rPr lang="en-US" sz="2400" b="1" dirty="0">
                <a:cs typeface="Arial" panose="020B0604020202020204" pitchFamily="34" charset="0"/>
              </a:rPr>
              <a:t>Choose the correct answer A, B, or C to complete each sentence. </a:t>
            </a:r>
            <a:endParaRPr lang="en-US" sz="2400" b="1" dirty="0">
              <a:effectLst>
                <a:glow rad="88900">
                  <a:schemeClr val="bg1"/>
                </a:glow>
              </a:effectLst>
              <a:cs typeface="Arial" panose="020B0604020202020204" pitchFamily="34" charset="0"/>
            </a:endParaRPr>
          </a:p>
        </p:txBody>
      </p:sp>
      <p:sp>
        <p:nvSpPr>
          <p:cNvPr id="10" name="Rounded Rectangle 9"/>
          <p:cNvSpPr/>
          <p:nvPr/>
        </p:nvSpPr>
        <p:spPr>
          <a:xfrm>
            <a:off x="487067" y="1350626"/>
            <a:ext cx="520959" cy="52095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29941" y="1294920"/>
            <a:ext cx="835209"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r>
              <a:rPr lang="en-US" sz="3200" b="1" dirty="0">
                <a:solidFill>
                  <a:schemeClr val="bg1"/>
                </a:solidFill>
                <a:latin typeface="Myriad Pro" pitchFamily="34" charset="0"/>
              </a:rPr>
              <a:t>b</a:t>
            </a:r>
            <a:endParaRPr lang="en-US" sz="4000" b="1" dirty="0">
              <a:solidFill>
                <a:schemeClr val="bg1"/>
              </a:solidFill>
              <a:latin typeface="Myriad Pro" pitchFamily="34" charset="0"/>
            </a:endParaRPr>
          </a:p>
        </p:txBody>
      </p:sp>
      <p:sp>
        <p:nvSpPr>
          <p:cNvPr id="5" name="Oval 4">
            <a:extLst>
              <a:ext uri="{FF2B5EF4-FFF2-40B4-BE49-F238E27FC236}">
                <a16:creationId xmlns:a16="http://schemas.microsoft.com/office/drawing/2014/main" id="{BC6E4911-15ED-4F88-80F9-C2CBB0F2CBFB}"/>
              </a:ext>
            </a:extLst>
          </p:cNvPr>
          <p:cNvSpPr/>
          <p:nvPr/>
        </p:nvSpPr>
        <p:spPr>
          <a:xfrm>
            <a:off x="928961" y="3350627"/>
            <a:ext cx="516982" cy="46166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27953EDA-A260-407F-B55A-0A007250C142}"/>
              </a:ext>
            </a:extLst>
          </p:cNvPr>
          <p:cNvSpPr/>
          <p:nvPr/>
        </p:nvSpPr>
        <p:spPr>
          <a:xfrm>
            <a:off x="6592353" y="2610472"/>
            <a:ext cx="420697" cy="42465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C0821BDF-F4E3-084F-832B-6C343BBD4ACA}"/>
              </a:ext>
            </a:extLst>
          </p:cNvPr>
          <p:cNvPicPr>
            <a:picLocks noChangeAspect="1"/>
          </p:cNvPicPr>
          <p:nvPr/>
        </p:nvPicPr>
        <p:blipFill rotWithShape="1">
          <a:blip r:embed="rId4"/>
          <a:srcRect r="11517" b="75174"/>
          <a:stretch/>
        </p:blipFill>
        <p:spPr>
          <a:xfrm>
            <a:off x="487067" y="2196421"/>
            <a:ext cx="5815082" cy="1606486"/>
          </a:xfrm>
          <a:prstGeom prst="rect">
            <a:avLst/>
          </a:prstGeom>
        </p:spPr>
      </p:pic>
      <p:sp>
        <p:nvSpPr>
          <p:cNvPr id="19" name="Oval 18">
            <a:extLst>
              <a:ext uri="{FF2B5EF4-FFF2-40B4-BE49-F238E27FC236}">
                <a16:creationId xmlns:a16="http://schemas.microsoft.com/office/drawing/2014/main" id="{9CC0FED0-95D7-4D0E-A899-2DC6952E268F}"/>
              </a:ext>
            </a:extLst>
          </p:cNvPr>
          <p:cNvSpPr/>
          <p:nvPr/>
        </p:nvSpPr>
        <p:spPr>
          <a:xfrm>
            <a:off x="928961" y="5104064"/>
            <a:ext cx="516982" cy="45901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B24952C8-420A-4F59-9906-F4A0E26A2F99}"/>
              </a:ext>
            </a:extLst>
          </p:cNvPr>
          <p:cNvSpPr/>
          <p:nvPr/>
        </p:nvSpPr>
        <p:spPr>
          <a:xfrm>
            <a:off x="6604724" y="4769931"/>
            <a:ext cx="408325" cy="422179"/>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E69CF1D3-F6BE-CA46-8CC7-5DA341D8702D}"/>
              </a:ext>
            </a:extLst>
          </p:cNvPr>
          <p:cNvPicPr>
            <a:picLocks noChangeAspect="1"/>
          </p:cNvPicPr>
          <p:nvPr/>
        </p:nvPicPr>
        <p:blipFill rotWithShape="1">
          <a:blip r:embed="rId4"/>
          <a:srcRect t="24917" r="11517" b="50256"/>
          <a:stretch/>
        </p:blipFill>
        <p:spPr>
          <a:xfrm>
            <a:off x="6096000" y="2252900"/>
            <a:ext cx="5815082" cy="1606486"/>
          </a:xfrm>
          <a:prstGeom prst="rect">
            <a:avLst/>
          </a:prstGeom>
        </p:spPr>
      </p:pic>
      <p:pic>
        <p:nvPicPr>
          <p:cNvPr id="16" name="Picture 15">
            <a:extLst>
              <a:ext uri="{FF2B5EF4-FFF2-40B4-BE49-F238E27FC236}">
                <a16:creationId xmlns:a16="http://schemas.microsoft.com/office/drawing/2014/main" id="{E055ACA4-2795-BF4B-990B-08A8F4E75616}"/>
              </a:ext>
            </a:extLst>
          </p:cNvPr>
          <p:cNvPicPr>
            <a:picLocks noChangeAspect="1"/>
          </p:cNvPicPr>
          <p:nvPr/>
        </p:nvPicPr>
        <p:blipFill rotWithShape="1">
          <a:blip r:embed="rId4"/>
          <a:srcRect t="48437" r="11517" b="26736"/>
          <a:stretch/>
        </p:blipFill>
        <p:spPr>
          <a:xfrm>
            <a:off x="487067" y="4330609"/>
            <a:ext cx="5815082" cy="1606486"/>
          </a:xfrm>
          <a:prstGeom prst="rect">
            <a:avLst/>
          </a:prstGeom>
        </p:spPr>
      </p:pic>
      <p:pic>
        <p:nvPicPr>
          <p:cNvPr id="20" name="Picture 19">
            <a:extLst>
              <a:ext uri="{FF2B5EF4-FFF2-40B4-BE49-F238E27FC236}">
                <a16:creationId xmlns:a16="http://schemas.microsoft.com/office/drawing/2014/main" id="{602583E0-D773-2B44-AD6A-77EC4E3BE136}"/>
              </a:ext>
            </a:extLst>
          </p:cNvPr>
          <p:cNvPicPr>
            <a:picLocks noChangeAspect="1"/>
          </p:cNvPicPr>
          <p:nvPr/>
        </p:nvPicPr>
        <p:blipFill rotWithShape="1">
          <a:blip r:embed="rId4"/>
          <a:srcRect t="73028" r="11517"/>
          <a:stretch/>
        </p:blipFill>
        <p:spPr>
          <a:xfrm>
            <a:off x="6096001" y="4384807"/>
            <a:ext cx="5815081" cy="1745330"/>
          </a:xfrm>
          <a:prstGeom prst="rect">
            <a:avLst/>
          </a:prstGeom>
        </p:spPr>
      </p:pic>
    </p:spTree>
    <p:extLst>
      <p:ext uri="{BB962C8B-B14F-4D97-AF65-F5344CB8AC3E}">
        <p14:creationId xmlns:p14="http://schemas.microsoft.com/office/powerpoint/2010/main" val="26495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08025" y="1263009"/>
            <a:ext cx="9554679" cy="830997"/>
          </a:xfrm>
          <a:prstGeom prst="rect">
            <a:avLst/>
          </a:prstGeom>
          <a:noFill/>
          <a:effectLst/>
        </p:spPr>
        <p:txBody>
          <a:bodyPr wrap="square" rtlCol="0">
            <a:spAutoFit/>
          </a:bodyPr>
          <a:lstStyle/>
          <a:p>
            <a:r>
              <a:rPr lang="en-US" sz="2400" b="1" dirty="0">
                <a:cs typeface="Arial" panose="020B0604020202020204" pitchFamily="34" charset="0"/>
              </a:rPr>
              <a:t>Read the list of activities and discuss which ones are energy-saving and which ones are not. Explain your answer.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734248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Rectangle 2">
            <a:extLst>
              <a:ext uri="{FF2B5EF4-FFF2-40B4-BE49-F238E27FC236}">
                <a16:creationId xmlns:a16="http://schemas.microsoft.com/office/drawing/2014/main" id="{7D7C56EB-432E-4E3A-B7E6-26E60BB278E1}"/>
              </a:ext>
            </a:extLst>
          </p:cNvPr>
          <p:cNvSpPr>
            <a:spLocks noChangeArrowheads="1"/>
          </p:cNvSpPr>
          <p:nvPr/>
        </p:nvSpPr>
        <p:spPr bwMode="auto">
          <a:xfrm>
            <a:off x="-11009717" y="1860192"/>
            <a:ext cx="315408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E8A97CB9-9381-CF49-9483-9F79675471E8}"/>
              </a:ext>
            </a:extLst>
          </p:cNvPr>
          <p:cNvSpPr txBox="1"/>
          <p:nvPr/>
        </p:nvSpPr>
        <p:spPr>
          <a:xfrm>
            <a:off x="738369" y="2368287"/>
            <a:ext cx="10071205" cy="3631250"/>
          </a:xfrm>
          <a:prstGeom prst="rect">
            <a:avLst/>
          </a:prstGeom>
          <a:noFill/>
        </p:spPr>
        <p:txBody>
          <a:bodyPr wrap="square" rtlCol="0">
            <a:spAutoFit/>
          </a:bodyPr>
          <a:lstStyle/>
          <a:p>
            <a:pPr>
              <a:lnSpc>
                <a:spcPct val="150000"/>
              </a:lnSpc>
            </a:pPr>
            <a:r>
              <a:rPr lang="en-US" sz="2600" b="1" dirty="0">
                <a:solidFill>
                  <a:srgbClr val="F7941E"/>
                </a:solidFill>
              </a:rPr>
              <a:t>﻿1. </a:t>
            </a:r>
            <a:r>
              <a:rPr lang="en-US" sz="2600" dirty="0"/>
              <a:t>Opening doors and windows during the day to get sunlight.</a:t>
            </a:r>
          </a:p>
          <a:p>
            <a:pPr>
              <a:lnSpc>
                <a:spcPct val="150000"/>
              </a:lnSpc>
            </a:pPr>
            <a:r>
              <a:rPr lang="en-US" sz="2600" b="1" dirty="0">
                <a:solidFill>
                  <a:srgbClr val="F7941E"/>
                </a:solidFill>
              </a:rPr>
              <a:t>2. </a:t>
            </a:r>
            <a:r>
              <a:rPr lang="en-US" sz="2600" dirty="0"/>
              <a:t>Spending more time indoors than outdoors.</a:t>
            </a:r>
          </a:p>
          <a:p>
            <a:pPr>
              <a:lnSpc>
                <a:spcPct val="150000"/>
              </a:lnSpc>
            </a:pPr>
            <a:r>
              <a:rPr lang="en-US" sz="2600" b="1" dirty="0">
                <a:solidFill>
                  <a:srgbClr val="F7941E"/>
                </a:solidFill>
              </a:rPr>
              <a:t>3. </a:t>
            </a:r>
            <a:r>
              <a:rPr lang="en-US" sz="2600" dirty="0"/>
              <a:t>Closing doors and windows tightly when the air conditioner is on.</a:t>
            </a:r>
          </a:p>
          <a:p>
            <a:pPr>
              <a:lnSpc>
                <a:spcPct val="150000"/>
              </a:lnSpc>
            </a:pPr>
            <a:r>
              <a:rPr lang="en-US" sz="2600" b="1" dirty="0">
                <a:solidFill>
                  <a:srgbClr val="F7941E"/>
                </a:solidFill>
              </a:rPr>
              <a:t>4. </a:t>
            </a:r>
            <a:r>
              <a:rPr lang="en-US" sz="2600" dirty="0"/>
              <a:t>Reusing bottles, paper, and clothes.</a:t>
            </a:r>
          </a:p>
          <a:p>
            <a:pPr>
              <a:lnSpc>
                <a:spcPct val="150000"/>
              </a:lnSpc>
            </a:pPr>
            <a:r>
              <a:rPr lang="en-US" sz="2600" b="1" dirty="0">
                <a:solidFill>
                  <a:srgbClr val="F7941E"/>
                </a:solidFill>
              </a:rPr>
              <a:t>5. </a:t>
            </a:r>
            <a:r>
              <a:rPr lang="en-US" sz="2600" dirty="0"/>
              <a:t>Taking a bus to school instead of taking a car.</a:t>
            </a:r>
          </a:p>
          <a:p>
            <a:pPr>
              <a:lnSpc>
                <a:spcPct val="150000"/>
              </a:lnSpc>
            </a:pPr>
            <a:r>
              <a:rPr lang="en-US" sz="2600" b="1" dirty="0">
                <a:solidFill>
                  <a:srgbClr val="F7941E"/>
                </a:solidFill>
              </a:rPr>
              <a:t>6. </a:t>
            </a:r>
            <a:r>
              <a:rPr lang="en-US" sz="2600" dirty="0"/>
              <a:t>Using plastic bags for shopping.</a:t>
            </a:r>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89672" y="1435249"/>
            <a:ext cx="11007763" cy="461665"/>
          </a:xfrm>
          <a:prstGeom prst="rect">
            <a:avLst/>
          </a:prstGeom>
          <a:noFill/>
          <a:effectLst/>
        </p:spPr>
        <p:txBody>
          <a:bodyPr wrap="square" rtlCol="0">
            <a:spAutoFit/>
          </a:bodyPr>
          <a:lstStyle/>
          <a:p>
            <a:r>
              <a:rPr lang="en-US" sz="2400" b="1" dirty="0">
                <a:cs typeface="Arial" panose="020B0604020202020204" pitchFamily="34" charset="0"/>
              </a:rPr>
              <a:t>Listen and complete each sentence with ONE word.</a:t>
            </a: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69847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4" name="Rectangle 2">
            <a:extLst>
              <a:ext uri="{FF2B5EF4-FFF2-40B4-BE49-F238E27FC236}">
                <a16:creationId xmlns:a16="http://schemas.microsoft.com/office/drawing/2014/main" id="{0A0CC3BA-1E06-4392-87E2-CD2022105525}"/>
              </a:ext>
            </a:extLst>
          </p:cNvPr>
          <p:cNvSpPr>
            <a:spLocks noChangeArrowheads="1"/>
          </p:cNvSpPr>
          <p:nvPr/>
        </p:nvSpPr>
        <p:spPr bwMode="auto">
          <a:xfrm>
            <a:off x="1685924" y="2483273"/>
            <a:ext cx="277706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TextBox 18">
            <a:extLst>
              <a:ext uri="{FF2B5EF4-FFF2-40B4-BE49-F238E27FC236}">
                <a16:creationId xmlns:a16="http://schemas.microsoft.com/office/drawing/2014/main" id="{02EAA441-5153-4818-B747-5089205B799C}"/>
              </a:ext>
            </a:extLst>
          </p:cNvPr>
          <p:cNvSpPr txBox="1"/>
          <p:nvPr/>
        </p:nvSpPr>
        <p:spPr>
          <a:xfrm>
            <a:off x="5335593" y="2338009"/>
            <a:ext cx="2114550" cy="523220"/>
          </a:xfrm>
          <a:prstGeom prst="rect">
            <a:avLst/>
          </a:prstGeom>
          <a:noFill/>
        </p:spPr>
        <p:txBody>
          <a:bodyPr wrap="square" rtlCol="0">
            <a:spAutoFit/>
          </a:bodyPr>
          <a:lstStyle/>
          <a:p>
            <a:pPr algn="ctr"/>
            <a:r>
              <a:rPr lang="en-US" sz="2800" dirty="0">
                <a:solidFill>
                  <a:srgbClr val="00A9A5"/>
                </a:solidFill>
                <a:latin typeface="ChronicaPro-Bold"/>
              </a:rPr>
              <a:t>flying</a:t>
            </a:r>
          </a:p>
        </p:txBody>
      </p:sp>
      <p:sp>
        <p:nvSpPr>
          <p:cNvPr id="20" name="TextBox 19">
            <a:extLst>
              <a:ext uri="{FF2B5EF4-FFF2-40B4-BE49-F238E27FC236}">
                <a16:creationId xmlns:a16="http://schemas.microsoft.com/office/drawing/2014/main" id="{7816FB38-7C13-4F4B-91F9-CEB1C4ADD5A4}"/>
              </a:ext>
            </a:extLst>
          </p:cNvPr>
          <p:cNvSpPr txBox="1"/>
          <p:nvPr/>
        </p:nvSpPr>
        <p:spPr>
          <a:xfrm>
            <a:off x="6802418" y="3159408"/>
            <a:ext cx="2114550" cy="523220"/>
          </a:xfrm>
          <a:prstGeom prst="rect">
            <a:avLst/>
          </a:prstGeom>
          <a:noFill/>
        </p:spPr>
        <p:txBody>
          <a:bodyPr wrap="square" rtlCol="0">
            <a:spAutoFit/>
          </a:bodyPr>
          <a:lstStyle/>
          <a:p>
            <a:pPr algn="ctr"/>
            <a:r>
              <a:rPr lang="en-US" sz="2800" dirty="0">
                <a:solidFill>
                  <a:srgbClr val="00A9A5"/>
                </a:solidFill>
                <a:latin typeface="ChronicaPro-Bold"/>
              </a:rPr>
              <a:t>parents</a:t>
            </a:r>
          </a:p>
        </p:txBody>
      </p:sp>
      <p:sp>
        <p:nvSpPr>
          <p:cNvPr id="21" name="TextBox 20">
            <a:extLst>
              <a:ext uri="{FF2B5EF4-FFF2-40B4-BE49-F238E27FC236}">
                <a16:creationId xmlns:a16="http://schemas.microsoft.com/office/drawing/2014/main" id="{47637647-86E7-4007-8D75-D7FFBEB73986}"/>
              </a:ext>
            </a:extLst>
          </p:cNvPr>
          <p:cNvSpPr txBox="1"/>
          <p:nvPr/>
        </p:nvSpPr>
        <p:spPr>
          <a:xfrm>
            <a:off x="4365940" y="3957583"/>
            <a:ext cx="2114550" cy="523220"/>
          </a:xfrm>
          <a:prstGeom prst="rect">
            <a:avLst/>
          </a:prstGeom>
          <a:noFill/>
        </p:spPr>
        <p:txBody>
          <a:bodyPr wrap="square" rtlCol="0">
            <a:spAutoFit/>
          </a:bodyPr>
          <a:lstStyle/>
          <a:p>
            <a:pPr algn="ctr"/>
            <a:r>
              <a:rPr lang="en-US" sz="2800" dirty="0">
                <a:solidFill>
                  <a:srgbClr val="00A9A5"/>
                </a:solidFill>
                <a:latin typeface="ChronicaPro-Bold"/>
              </a:rPr>
              <a:t>lanes</a:t>
            </a:r>
          </a:p>
        </p:txBody>
      </p:sp>
      <p:sp>
        <p:nvSpPr>
          <p:cNvPr id="22" name="TextBox 21">
            <a:extLst>
              <a:ext uri="{FF2B5EF4-FFF2-40B4-BE49-F238E27FC236}">
                <a16:creationId xmlns:a16="http://schemas.microsoft.com/office/drawing/2014/main" id="{4855B7F4-768F-44C6-A33A-23FCA2921F75}"/>
              </a:ext>
            </a:extLst>
          </p:cNvPr>
          <p:cNvSpPr txBox="1"/>
          <p:nvPr/>
        </p:nvSpPr>
        <p:spPr>
          <a:xfrm>
            <a:off x="3733070" y="4759199"/>
            <a:ext cx="2114550" cy="523220"/>
          </a:xfrm>
          <a:prstGeom prst="rect">
            <a:avLst/>
          </a:prstGeom>
          <a:noFill/>
        </p:spPr>
        <p:txBody>
          <a:bodyPr wrap="square" rtlCol="0">
            <a:spAutoFit/>
          </a:bodyPr>
          <a:lstStyle/>
          <a:p>
            <a:pPr algn="ctr"/>
            <a:r>
              <a:rPr lang="en-US" sz="2800" dirty="0">
                <a:solidFill>
                  <a:srgbClr val="00A9A5"/>
                </a:solidFill>
                <a:latin typeface="ChronicaPro-Bold"/>
              </a:rPr>
              <a:t>traffic</a:t>
            </a:r>
          </a:p>
        </p:txBody>
      </p:sp>
      <p:sp>
        <p:nvSpPr>
          <p:cNvPr id="24" name="TextBox 23">
            <a:extLst>
              <a:ext uri="{FF2B5EF4-FFF2-40B4-BE49-F238E27FC236}">
                <a16:creationId xmlns:a16="http://schemas.microsoft.com/office/drawing/2014/main" id="{A6B6A8D7-C938-4B5C-B2FD-06FB91AB9B72}"/>
              </a:ext>
            </a:extLst>
          </p:cNvPr>
          <p:cNvSpPr txBox="1"/>
          <p:nvPr/>
        </p:nvSpPr>
        <p:spPr>
          <a:xfrm>
            <a:off x="8032826" y="5526844"/>
            <a:ext cx="2114550" cy="523220"/>
          </a:xfrm>
          <a:prstGeom prst="rect">
            <a:avLst/>
          </a:prstGeom>
          <a:noFill/>
        </p:spPr>
        <p:txBody>
          <a:bodyPr wrap="square" rtlCol="0">
            <a:spAutoFit/>
          </a:bodyPr>
          <a:lstStyle/>
          <a:p>
            <a:pPr algn="ctr"/>
            <a:r>
              <a:rPr lang="en-US" sz="2800" dirty="0">
                <a:solidFill>
                  <a:srgbClr val="00A9A5"/>
                </a:solidFill>
                <a:latin typeface="ChronicaPro-Bold"/>
              </a:rPr>
              <a:t>land</a:t>
            </a:r>
          </a:p>
        </p:txBody>
      </p:sp>
      <p:pic>
        <p:nvPicPr>
          <p:cNvPr id="2" name="089.mp3" descr="089.mp3">
            <a:hlinkClick r:id="" action="ppaction://media"/>
            <a:extLst>
              <a:ext uri="{FF2B5EF4-FFF2-40B4-BE49-F238E27FC236}">
                <a16:creationId xmlns:a16="http://schemas.microsoft.com/office/drawing/2014/main" id="{7F055586-2E39-B747-A636-214416F0D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6426" y="1283593"/>
            <a:ext cx="812800" cy="812800"/>
          </a:xfrm>
          <a:prstGeom prst="rect">
            <a:avLst/>
          </a:prstGeom>
        </p:spPr>
      </p:pic>
      <p:sp>
        <p:nvSpPr>
          <p:cNvPr id="25" name="TextBox 24">
            <a:extLst>
              <a:ext uri="{FF2B5EF4-FFF2-40B4-BE49-F238E27FC236}">
                <a16:creationId xmlns:a16="http://schemas.microsoft.com/office/drawing/2014/main" id="{4BAA7671-BC4A-6747-B937-5A8FA8DD73FC}"/>
              </a:ext>
            </a:extLst>
          </p:cNvPr>
          <p:cNvSpPr txBox="1"/>
          <p:nvPr/>
        </p:nvSpPr>
        <p:spPr>
          <a:xfrm>
            <a:off x="645483" y="2102690"/>
            <a:ext cx="10071205" cy="3981346"/>
          </a:xfrm>
          <a:prstGeom prst="rect">
            <a:avLst/>
          </a:prstGeom>
          <a:noFill/>
        </p:spPr>
        <p:txBody>
          <a:bodyPr wrap="square" rtlCol="0">
            <a:spAutoFit/>
          </a:bodyPr>
          <a:lstStyle/>
          <a:p>
            <a:pPr>
              <a:lnSpc>
                <a:spcPct val="200000"/>
              </a:lnSpc>
            </a:pPr>
            <a:r>
              <a:rPr lang="en-US" sz="2600" b="1" dirty="0">
                <a:solidFill>
                  <a:srgbClr val="F7941E"/>
                </a:solidFill>
              </a:rPr>
              <a:t>﻿1. </a:t>
            </a:r>
            <a:r>
              <a:rPr lang="en-US" sz="2600" dirty="0"/>
              <a:t>﻿At the meeting they introduce the ________ bike.</a:t>
            </a:r>
          </a:p>
          <a:p>
            <a:pPr>
              <a:lnSpc>
                <a:spcPct val="200000"/>
              </a:lnSpc>
            </a:pPr>
            <a:r>
              <a:rPr lang="en-US" sz="2600" b="1" dirty="0">
                <a:solidFill>
                  <a:srgbClr val="F7941E"/>
                </a:solidFill>
              </a:rPr>
              <a:t>2. </a:t>
            </a:r>
            <a:r>
              <a:rPr lang="en-US" sz="2600" dirty="0"/>
              <a:t>﻿The product aims at school children and their ________.</a:t>
            </a:r>
          </a:p>
          <a:p>
            <a:pPr>
              <a:lnSpc>
                <a:spcPct val="200000"/>
              </a:lnSpc>
            </a:pPr>
            <a:r>
              <a:rPr lang="en-US" sz="2600" b="1" dirty="0">
                <a:solidFill>
                  <a:srgbClr val="F7941E"/>
                </a:solidFill>
              </a:rPr>
              <a:t>3. </a:t>
            </a:r>
            <a:r>
              <a:rPr lang="en-US" sz="2600" dirty="0"/>
              <a:t>﻿Question 1 is about special ________ in the air.</a:t>
            </a:r>
          </a:p>
          <a:p>
            <a:pPr>
              <a:lnSpc>
                <a:spcPct val="200000"/>
              </a:lnSpc>
            </a:pPr>
            <a:r>
              <a:rPr lang="en-US" sz="2600" b="1" dirty="0">
                <a:solidFill>
                  <a:srgbClr val="F7941E"/>
                </a:solidFill>
              </a:rPr>
              <a:t>4. </a:t>
            </a:r>
            <a:r>
              <a:rPr lang="en-US" sz="2600" dirty="0"/>
              <a:t>﻿Question 2 is about air ________ laws.</a:t>
            </a:r>
          </a:p>
          <a:p>
            <a:pPr>
              <a:lnSpc>
                <a:spcPct val="200000"/>
              </a:lnSpc>
            </a:pPr>
            <a:r>
              <a:rPr lang="en-US" sz="2600" b="1" dirty="0">
                <a:solidFill>
                  <a:srgbClr val="F7941E"/>
                </a:solidFill>
              </a:rPr>
              <a:t>5. </a:t>
            </a:r>
            <a:r>
              <a:rPr lang="en-US" sz="2600" dirty="0"/>
              <a:t>﻿Question 3 is about how the flying bike finds a place to ________.</a:t>
            </a:r>
          </a:p>
        </p:txBody>
      </p:sp>
    </p:spTree>
    <p:extLst>
      <p:ext uri="{BB962C8B-B14F-4D97-AF65-F5344CB8AC3E}">
        <p14:creationId xmlns:p14="http://schemas.microsoft.com/office/powerpoint/2010/main" val="32102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9" grpId="0"/>
      <p:bldP spid="20" grpId="0"/>
      <p:bldP spid="21" grpId="0"/>
      <p:bldP spid="22" grpId="0"/>
      <p:bldP spid="2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3059</TotalTime>
  <Words>386</Words>
  <PresentationFormat>Widescreen</PresentationFormat>
  <Paragraphs>84</Paragraphs>
  <Slides>13</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Adobe Gothic Std B</vt:lpstr>
      <vt:lpstr>Arial</vt:lpstr>
      <vt:lpstr>Calibri</vt:lpstr>
      <vt:lpstr>Calibri Light</vt:lpstr>
      <vt:lpstr>ChronicaPro-Bold</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2023-04-19T03:03:15Z</dcterms:modified>
</cp:coreProperties>
</file>