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0" r:id="rId2"/>
  </p:sldMasterIdLst>
  <p:notesMasterIdLst>
    <p:notesMasterId r:id="rId21"/>
  </p:notesMasterIdLst>
  <p:handoutMasterIdLst>
    <p:handoutMasterId r:id="rId22"/>
  </p:handoutMasterIdLst>
  <p:sldIdLst>
    <p:sldId id="278" r:id="rId3"/>
    <p:sldId id="313" r:id="rId4"/>
    <p:sldId id="328" r:id="rId5"/>
    <p:sldId id="360" r:id="rId6"/>
    <p:sldId id="346" r:id="rId7"/>
    <p:sldId id="361" r:id="rId8"/>
    <p:sldId id="359" r:id="rId9"/>
    <p:sldId id="351" r:id="rId10"/>
    <p:sldId id="352" r:id="rId11"/>
    <p:sldId id="353" r:id="rId12"/>
    <p:sldId id="355" r:id="rId13"/>
    <p:sldId id="354" r:id="rId14"/>
    <p:sldId id="362" r:id="rId15"/>
    <p:sldId id="364" r:id="rId16"/>
    <p:sldId id="338" r:id="rId17"/>
    <p:sldId id="366" r:id="rId18"/>
    <p:sldId id="365" r:id="rId19"/>
    <p:sldId id="324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40000"/>
    <a:srgbClr val="699EE4"/>
    <a:srgbClr val="7BEF7E"/>
    <a:srgbClr val="C0F17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8" autoAdjust="0"/>
    <p:restoredTop sz="93063" autoAdjust="0"/>
  </p:normalViewPr>
  <p:slideViewPr>
    <p:cSldViewPr snapToGrid="0" snapToObjects="1">
      <p:cViewPr>
        <p:scale>
          <a:sx n="60" d="100"/>
          <a:sy n="60" d="100"/>
        </p:scale>
        <p:origin x="-996" y="-7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0" d="100"/>
          <a:sy n="60" d="100"/>
        </p:scale>
        <p:origin x="3187" y="4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A4DC086-A5EB-4F4D-B088-01EC7532EB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CAEB970-F7CD-47DD-852C-75BC92C312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ABA8A-663A-43D3-9F5F-FB28EB292274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331A29C-69A0-4212-AABE-9FF080DEEE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316D1E2-5227-4794-BA9F-533DEF3490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71FCA-C850-43CE-BC79-139E29DFC7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79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0B324-184E-4C86-AF3E-5418D971E257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3C977-7118-4AB2-BEB7-9EFA344E5A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56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3C977-7118-4AB2-BEB7-9EFA344E5AC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16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3C977-7118-4AB2-BEB7-9EFA344E5AC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2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3600">
                <a:solidFill>
                  <a:srgbClr val="A4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9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4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41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rgbClr val="A4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95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5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2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0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8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2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6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5539D-7F82-D84C-95AB-595A89410EEF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6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255539D-7F82-D84C-95AB-595A89410EEF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752" r="12648"/>
          <a:stretch/>
        </p:blipFill>
        <p:spPr>
          <a:xfrm>
            <a:off x="0" y="29184"/>
            <a:ext cx="9144000" cy="47792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58283" y="923278"/>
            <a:ext cx="5770486" cy="2219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0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40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 các</a:t>
            </a:r>
            <a:r>
              <a:rPr lang="en-US" sz="4000" b="1" i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quý thầy cô đến với bài học !</a:t>
            </a:r>
            <a:endParaRPr lang="en-US" sz="4000" b="1" i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09_20200527095620_wm_shs---tieng-viet-tap-1---knt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4" t="58275" r="13790" b="23399"/>
          <a:stretch/>
        </p:blipFill>
        <p:spPr bwMode="auto">
          <a:xfrm>
            <a:off x="3224047" y="488731"/>
            <a:ext cx="2916622" cy="414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5253" y="3952020"/>
            <a:ext cx="1734207" cy="66215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32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09_20200527095620_wm_shs---tieng-viet-tap-1---knt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5" t="58203" r="12784" b="22609"/>
          <a:stretch/>
        </p:blipFill>
        <p:spPr bwMode="auto">
          <a:xfrm>
            <a:off x="350371" y="599089"/>
            <a:ext cx="7958057" cy="299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09_20200527095620_wm_shs---tieng-viet-tap-1---knt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" t="81041" r="37703" b="7504"/>
          <a:stretch/>
        </p:blipFill>
        <p:spPr bwMode="auto">
          <a:xfrm>
            <a:off x="425668" y="1103585"/>
            <a:ext cx="7763730" cy="231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0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09_20200527095620_wm_shs---tieng-viet-tap-1---knt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7639" r="17735" b="58107"/>
          <a:stretch/>
        </p:blipFill>
        <p:spPr bwMode="auto">
          <a:xfrm>
            <a:off x="882866" y="252249"/>
            <a:ext cx="7231119" cy="472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934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09_20200527095620_wm_shs---tieng-viet-tap-1---knt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" t="43416" r="5556" b="7676"/>
          <a:stretch/>
        </p:blipFill>
        <p:spPr bwMode="auto">
          <a:xfrm>
            <a:off x="1466193" y="283780"/>
            <a:ext cx="6479630" cy="488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350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90259" y="276621"/>
            <a:ext cx="27201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 smtClean="0">
                <a:solidFill>
                  <a:srgbClr val="0000FF"/>
                </a:solidFill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8. </a:t>
            </a:r>
            <a:r>
              <a:rPr lang="en-US" altLang="en-US" sz="3200" dirty="0" err="1" smtClean="0">
                <a:solidFill>
                  <a:srgbClr val="0000FF"/>
                </a:solidFill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Củng</a:t>
            </a:r>
            <a:r>
              <a:rPr lang="en-US" altLang="en-US" sz="3200" dirty="0" smtClean="0">
                <a:solidFill>
                  <a:srgbClr val="0000FF"/>
                </a:solidFill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cố</a:t>
            </a:r>
            <a:r>
              <a:rPr lang="en-US" altLang="en-US" sz="3200" dirty="0" smtClean="0">
                <a:solidFill>
                  <a:srgbClr val="0000FF"/>
                </a:solidFill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: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424215" y="1050595"/>
            <a:ext cx="59163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 err="1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Tìm</a:t>
            </a:r>
            <a:r>
              <a:rPr lang="en-US" altLang="en-US" sz="3200" dirty="0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 </a:t>
            </a:r>
            <a:r>
              <a:rPr lang="en-US" altLang="en-US" sz="3200" dirty="0" err="1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tiếng</a:t>
            </a:r>
            <a:r>
              <a:rPr lang="en-US" altLang="en-US" sz="3200" dirty="0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, </a:t>
            </a:r>
            <a:r>
              <a:rPr lang="en-US" altLang="en-US" sz="3200" dirty="0" err="1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từ</a:t>
            </a:r>
            <a:r>
              <a:rPr lang="en-US" altLang="en-US" sz="3200" dirty="0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 </a:t>
            </a:r>
            <a:r>
              <a:rPr lang="en-US" altLang="en-US" sz="3200" dirty="0" err="1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ngữ</a:t>
            </a:r>
            <a:r>
              <a:rPr lang="en-US" altLang="en-US" sz="3200" dirty="0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 </a:t>
            </a:r>
            <a:r>
              <a:rPr lang="en-US" altLang="en-US" sz="3200" dirty="0" err="1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chứa</a:t>
            </a:r>
            <a:r>
              <a:rPr lang="en-US" altLang="en-US" sz="3200" dirty="0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 </a:t>
            </a:r>
            <a:r>
              <a:rPr lang="en-US" altLang="en-US" sz="3200" dirty="0" err="1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âm</a:t>
            </a:r>
            <a:r>
              <a:rPr lang="en-US" altLang="en-US" sz="3200" dirty="0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 </a:t>
            </a:r>
            <a:r>
              <a:rPr lang="en-US" altLang="en-US" sz="3200" dirty="0" smtClean="0">
                <a:solidFill>
                  <a:srgbClr val="FF0000"/>
                </a:solidFill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e, ê</a:t>
            </a:r>
            <a:endParaRPr lang="en-US" altLang="en-US" sz="3200" dirty="0" smtClean="0">
              <a:solidFill>
                <a:srgbClr val="FF0000"/>
              </a:solidFill>
              <a:latin typeface="UVnAvant-Narrow" pitchFamily="34" charset="0"/>
              <a:ea typeface="UVnAvant-Narrow" pitchFamily="34" charset="0"/>
              <a:cs typeface="UVnAvant-Narrow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424215" y="2091119"/>
            <a:ext cx="67775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 err="1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Đặt</a:t>
            </a:r>
            <a:r>
              <a:rPr lang="en-US" altLang="en-US" sz="3200" dirty="0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 </a:t>
            </a:r>
            <a:r>
              <a:rPr lang="en-US" altLang="en-US" sz="3200" dirty="0" err="1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câu</a:t>
            </a:r>
            <a:r>
              <a:rPr lang="en-US" altLang="en-US" sz="3200" dirty="0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 </a:t>
            </a:r>
            <a:r>
              <a:rPr lang="en-US" altLang="en-US" sz="3200" dirty="0" err="1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với</a:t>
            </a:r>
            <a:r>
              <a:rPr lang="en-US" altLang="en-US" sz="3200" dirty="0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 </a:t>
            </a:r>
            <a:r>
              <a:rPr lang="en-US" altLang="en-US" sz="3200" dirty="0" err="1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từ</a:t>
            </a:r>
            <a:r>
              <a:rPr lang="en-US" altLang="en-US" sz="3200" dirty="0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 </a:t>
            </a:r>
            <a:r>
              <a:rPr lang="en-US" altLang="en-US" sz="3200" dirty="0" err="1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ngữ</a:t>
            </a:r>
            <a:r>
              <a:rPr lang="en-US" altLang="en-US" sz="3200" dirty="0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 </a:t>
            </a:r>
            <a:r>
              <a:rPr lang="en-US" altLang="en-US" sz="3200" dirty="0" err="1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vừa</a:t>
            </a:r>
            <a:r>
              <a:rPr lang="en-US" altLang="en-US" sz="3200" dirty="0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 </a:t>
            </a:r>
            <a:r>
              <a:rPr lang="en-US" altLang="en-US" sz="3200" dirty="0" err="1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tìm</a:t>
            </a:r>
            <a:r>
              <a:rPr lang="en-US" altLang="en-US" sz="3200" dirty="0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 </a:t>
            </a:r>
            <a:r>
              <a:rPr lang="en-US" altLang="en-US" sz="3200" dirty="0" err="1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được</a:t>
            </a:r>
            <a:endParaRPr lang="en-US" altLang="en-US" sz="3200" dirty="0" smtClean="0">
              <a:latin typeface="UVnAvant-Narrow" pitchFamily="34" charset="0"/>
              <a:ea typeface="UVnAvant-Narrow" pitchFamily="34" charset="0"/>
              <a:cs typeface="UVnAvant-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12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09_20200527095620_wm_shs---tieng-viet-tap-1---knt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8" b="20630"/>
          <a:stretch/>
        </p:blipFill>
        <p:spPr bwMode="auto">
          <a:xfrm>
            <a:off x="725214" y="204951"/>
            <a:ext cx="7315200" cy="489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4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09_20200527095620_wm_shs---tieng-viet-tap-1---kn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600751"/>
            <a:ext cx="6668814" cy="420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00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752" r="12648"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58283" y="923278"/>
            <a:ext cx="5770486" cy="2219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thúc!</a:t>
            </a:r>
          </a:p>
          <a:p>
            <a:pPr algn="ctr"/>
            <a:r>
              <a:rPr lang="en-US" sz="4000" b="1" i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mạnh khỏe, hạnh phúc!</a:t>
            </a:r>
            <a:endParaRPr lang="en-US" sz="4000" b="1" i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00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4000501" y="914400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22286" y="291152"/>
            <a:ext cx="61478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700" b="1" dirty="0" smtClean="0">
                <a:latin typeface="Arial" panose="020B0604020202020204" pitchFamily="34" charset="0"/>
              </a:rPr>
              <a:t>Thứ năm ngày 17 tháng 9  năm 2020</a:t>
            </a:r>
            <a:endParaRPr lang="vi-VN" altLang="en-US" sz="2700" b="1" dirty="0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2700" b="1" dirty="0" smtClean="0">
                <a:latin typeface="Arial" panose="020B0604020202020204" pitchFamily="34" charset="0"/>
              </a:rPr>
              <a:t>M</a:t>
            </a:r>
            <a:r>
              <a:rPr lang="vi-VN" altLang="en-US" sz="2700" b="1" dirty="0" smtClean="0">
                <a:latin typeface="Arial" panose="020B0604020202020204" pitchFamily="34" charset="0"/>
              </a:rPr>
              <a:t>ôn</a:t>
            </a:r>
            <a:r>
              <a:rPr lang="en-US" altLang="en-US" sz="2700" b="1" dirty="0" smtClean="0">
                <a:latin typeface="Arial" panose="020B0604020202020204" pitchFamily="34" charset="0"/>
              </a:rPr>
              <a:t> </a:t>
            </a:r>
            <a:r>
              <a:rPr lang="en-US" altLang="en-US" sz="2700" b="1" dirty="0">
                <a:latin typeface="Arial" panose="020B0604020202020204" pitchFamily="34" charset="0"/>
              </a:rPr>
              <a:t>: </a:t>
            </a:r>
            <a:r>
              <a:rPr lang="en-US" altLang="en-US" sz="2700" b="1" dirty="0" err="1" smtClean="0">
                <a:latin typeface="Arial" panose="020B0604020202020204" pitchFamily="34" charset="0"/>
              </a:rPr>
              <a:t>Tiếng</a:t>
            </a:r>
            <a:r>
              <a:rPr lang="en-US" altLang="en-US" sz="2700" b="1" dirty="0" smtClean="0">
                <a:latin typeface="Arial" panose="020B0604020202020204" pitchFamily="34" charset="0"/>
              </a:rPr>
              <a:t> </a:t>
            </a:r>
            <a:r>
              <a:rPr lang="en-US" altLang="en-US" sz="2700" b="1" dirty="0" err="1" smtClean="0">
                <a:latin typeface="Arial" panose="020B0604020202020204" pitchFamily="34" charset="0"/>
              </a:rPr>
              <a:t>Việt</a:t>
            </a:r>
            <a:endParaRPr lang="en-US" altLang="en-US" sz="2700" b="1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2931" y="1127528"/>
            <a:ext cx="24623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cũ</a:t>
            </a:r>
            <a:r>
              <a:rPr lang="en-US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65047" y="1835414"/>
            <a:ext cx="246231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0000FF"/>
                </a:solidFill>
                <a:latin typeface=".VnAvant" pitchFamily="34" charset="0"/>
              </a:rPr>
              <a:t>C</a:t>
            </a:r>
          </a:p>
          <a:p>
            <a:pPr algn="ctr" eaLnBrk="1" hangingPunct="1"/>
            <a:r>
              <a:rPr lang="en-US" altLang="en-US" sz="4000" b="1" dirty="0" err="1" smtClean="0">
                <a:solidFill>
                  <a:srgbClr val="0000FF"/>
                </a:solidFill>
                <a:latin typeface=".VnAvant" pitchFamily="34" charset="0"/>
              </a:rPr>
              <a:t>ca</a:t>
            </a:r>
            <a:endParaRPr lang="en-US" altLang="en-US" sz="4000" b="1" dirty="0" smtClean="0">
              <a:solidFill>
                <a:srgbClr val="0000FF"/>
              </a:solidFill>
              <a:latin typeface=".VnAvant" pitchFamily="34" charset="0"/>
            </a:endParaRPr>
          </a:p>
          <a:p>
            <a:pPr algn="ctr" eaLnBrk="1" hangingPunct="1"/>
            <a:r>
              <a:rPr lang="en-US" altLang="en-US" sz="4000" b="1" dirty="0" smtClean="0">
                <a:solidFill>
                  <a:srgbClr val="0000FF"/>
                </a:solidFill>
                <a:latin typeface=".VnAvant" pitchFamily="34" charset="0"/>
              </a:rPr>
              <a:t>c¸</a:t>
            </a:r>
            <a:endParaRPr lang="en-US" altLang="en-US" sz="40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908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4000501" y="914400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>
              <a:latin typeface="UVnAvant-Narrow" pitchFamily="34" charset="0"/>
              <a:ea typeface="UVnAvant-Narrow" pitchFamily="34" charset="0"/>
              <a:cs typeface="UVnAvant-Narrow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55750" y="0"/>
            <a:ext cx="61478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700" b="1" dirty="0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Thứ năm ngày 17 tháng 9  năm 2020</a:t>
            </a:r>
            <a:endParaRPr lang="vi-VN" altLang="en-US" sz="2700" b="1" dirty="0">
              <a:latin typeface="UVnAvant-Narrow" pitchFamily="34" charset="0"/>
              <a:ea typeface="UVnAvant-Narrow" pitchFamily="34" charset="0"/>
              <a:cs typeface="UVnAvant-Narrow" pitchFamily="34" charset="0"/>
            </a:endParaRPr>
          </a:p>
          <a:p>
            <a:pPr algn="ctr" eaLnBrk="1" hangingPunct="1"/>
            <a:r>
              <a:rPr lang="en-US" altLang="en-US" sz="2700" b="1" dirty="0" err="1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Tiếng</a:t>
            </a:r>
            <a:r>
              <a:rPr lang="en-US" altLang="en-US" sz="2700" b="1" dirty="0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 </a:t>
            </a:r>
            <a:r>
              <a:rPr lang="en-US" altLang="en-US" sz="2700" b="1" dirty="0" err="1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Việt</a:t>
            </a:r>
            <a:endParaRPr lang="en-US" altLang="en-US" sz="2700" b="1" dirty="0">
              <a:latin typeface="UVnAvant-Narrow" pitchFamily="34" charset="0"/>
              <a:ea typeface="UVnAvant-Narrow" pitchFamily="34" charset="0"/>
              <a:cs typeface="UVnAvant-Narrow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37646" y="860539"/>
            <a:ext cx="49246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4000" b="1" dirty="0" smtClean="0">
                <a:solidFill>
                  <a:srgbClr val="FF0000"/>
                </a:solidFill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Bài 4: E e    Ê ê</a:t>
            </a:r>
            <a:endParaRPr lang="en-US" altLang="en-US" sz="4000" b="1" dirty="0">
              <a:solidFill>
                <a:srgbClr val="FF0000"/>
              </a:solidFill>
              <a:latin typeface="UVnAvant-Narrow" pitchFamily="34" charset="0"/>
              <a:ea typeface="UVnAvant-Narrow" pitchFamily="34" charset="0"/>
              <a:cs typeface="UVnAvant-Narrow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11644" y="1808786"/>
            <a:ext cx="32304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smtClean="0">
                <a:solidFill>
                  <a:srgbClr val="0000FF"/>
                </a:solidFill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1. Khởi động</a:t>
            </a:r>
            <a:endParaRPr lang="en-US" altLang="en-US" sz="3600" b="1" dirty="0">
              <a:solidFill>
                <a:srgbClr val="0000FF"/>
              </a:solidFill>
              <a:latin typeface="UVnAvant-Narrow" pitchFamily="34" charset="0"/>
              <a:ea typeface="UVnAvant-Narrow" pitchFamily="34" charset="0"/>
              <a:cs typeface="UVnAvant-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908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4000501" y="914400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28458" y="62146"/>
            <a:ext cx="54841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400" b="1" dirty="0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Thứ năm ngày 17 tháng 9  năm 2020</a:t>
            </a:r>
            <a:endParaRPr lang="vi-VN" altLang="en-US" sz="2400" b="1" dirty="0">
              <a:latin typeface="UVnAvant-Narrow" pitchFamily="34" charset="0"/>
              <a:ea typeface="UVnAvant-Narrow" pitchFamily="34" charset="0"/>
              <a:cs typeface="UVnAvant-Narrow" pitchFamily="34" charset="0"/>
            </a:endParaRPr>
          </a:p>
          <a:p>
            <a:pPr algn="ctr" eaLnBrk="1" hangingPunct="1"/>
            <a:r>
              <a:rPr lang="en-US" altLang="en-US" sz="2400" b="1" dirty="0" err="1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Tiếng</a:t>
            </a:r>
            <a:r>
              <a:rPr lang="en-US" altLang="en-US" sz="2400" b="1" dirty="0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 </a:t>
            </a:r>
            <a:r>
              <a:rPr lang="en-US" altLang="en-US" sz="2400" b="1" dirty="0" err="1" smtClean="0"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Việt</a:t>
            </a:r>
            <a:endParaRPr lang="en-US" altLang="en-US" sz="2400" b="1" dirty="0">
              <a:latin typeface="UVnAvant-Narrow" pitchFamily="34" charset="0"/>
              <a:ea typeface="UVnAvant-Narrow" pitchFamily="34" charset="0"/>
              <a:cs typeface="UVnAvant-Narrow" pitchFamily="34" charset="0"/>
            </a:endParaRPr>
          </a:p>
        </p:txBody>
      </p:sp>
      <p:pic>
        <p:nvPicPr>
          <p:cNvPr id="2050" name="Picture 2" descr="409_20200527095620_wm_shs---tieng-viet-tap-1---knt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83"/>
          <a:stretch/>
        </p:blipFill>
        <p:spPr bwMode="auto">
          <a:xfrm>
            <a:off x="122381" y="477644"/>
            <a:ext cx="8981578" cy="46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010958" y="645255"/>
            <a:ext cx="3204425" cy="1138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1431896"/>
      </p:ext>
    </p:extLst>
  </p:cSld>
  <p:clrMapOvr>
    <a:masterClrMapping/>
  </p:clrMapOvr>
  <p:transition spd="slow" advTm="12894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09_20200527095620_wm_shs---tieng-viet-tap-1---knt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" t="-398" r="-2210" b="59644"/>
          <a:stretch/>
        </p:blipFill>
        <p:spPr bwMode="auto">
          <a:xfrm>
            <a:off x="851338" y="551685"/>
            <a:ext cx="7419534" cy="455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958892" y="611519"/>
            <a:ext cx="3204425" cy="1138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593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646014" y="2481329"/>
            <a:ext cx="2044557" cy="8088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So </a:t>
            </a:r>
            <a:r>
              <a:rPr lang="en-US" sz="2400" b="1" dirty="0" err="1" smtClean="0">
                <a:solidFill>
                  <a:srgbClr val="0000FF"/>
                </a:solidFill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sánh</a:t>
            </a:r>
            <a:endParaRPr lang="en-US" sz="2400" b="1" dirty="0">
              <a:solidFill>
                <a:srgbClr val="0000FF"/>
              </a:solidFill>
              <a:latin typeface="UVnAvant-Narrow" pitchFamily="34" charset="0"/>
              <a:ea typeface="UVnAvant-Narrow" pitchFamily="34" charset="0"/>
              <a:cs typeface="UVnAvant-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1091" y="1283970"/>
            <a:ext cx="1273839" cy="9021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e</a:t>
            </a:r>
            <a:endParaRPr lang="en-US" sz="4000" b="1" dirty="0">
              <a:solidFill>
                <a:srgbClr val="FF0000"/>
              </a:solidFill>
              <a:latin typeface="UVnAvant-Narrow" pitchFamily="34" charset="0"/>
              <a:ea typeface="UVnAvant-Narrow" pitchFamily="34" charset="0"/>
              <a:cs typeface="UVnAvant-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17218" y="1247160"/>
            <a:ext cx="1522288" cy="881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ê</a:t>
            </a:r>
          </a:p>
        </p:txBody>
      </p:sp>
      <p:pic>
        <p:nvPicPr>
          <p:cNvPr id="5" name="Picture 2" descr="409_20200527095620_wm_shs---tieng-viet-tap-1---knt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3" t="40806" r="75449" b="53699"/>
          <a:stretch/>
        </p:blipFill>
        <p:spPr bwMode="auto">
          <a:xfrm>
            <a:off x="298762" y="401100"/>
            <a:ext cx="1545023" cy="88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79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17215" y="1283970"/>
            <a:ext cx="1273839" cy="9021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e</a:t>
            </a:r>
            <a:endParaRPr lang="en-US" sz="4000" b="1" dirty="0">
              <a:solidFill>
                <a:srgbClr val="FF0000"/>
              </a:solidFill>
              <a:latin typeface="UVnAvant-Narrow" pitchFamily="34" charset="0"/>
              <a:ea typeface="UVnAvant-Narrow" pitchFamily="34" charset="0"/>
              <a:cs typeface="UVnAvant-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70099" y="1330356"/>
            <a:ext cx="1522288" cy="881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ê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5204" y="2488667"/>
            <a:ext cx="1365608" cy="864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02424" y="2488668"/>
            <a:ext cx="1419546" cy="864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6816" y="3352980"/>
            <a:ext cx="2785154" cy="9880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b</a:t>
            </a:r>
            <a:r>
              <a:rPr lang="en-US" sz="4000" b="1" dirty="0" err="1" smtClean="0">
                <a:solidFill>
                  <a:srgbClr val="FF0000"/>
                </a:solidFill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é</a:t>
            </a:r>
            <a:endParaRPr lang="en-US" sz="4000" b="1" dirty="0">
              <a:solidFill>
                <a:srgbClr val="FF0000"/>
              </a:solidFill>
              <a:latin typeface="UVnAvant-Narrow" pitchFamily="34" charset="0"/>
              <a:ea typeface="UVnAvant-Narrow" pitchFamily="34" charset="0"/>
              <a:cs typeface="UVnAvant-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87295" y="2456083"/>
            <a:ext cx="1365608" cy="864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2903" y="2456083"/>
            <a:ext cx="1419546" cy="864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ê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54414" y="3320396"/>
            <a:ext cx="2159876" cy="10206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b</a:t>
            </a:r>
            <a:r>
              <a:rPr lang="en-US" sz="4000" b="1" dirty="0" err="1" smtClean="0">
                <a:solidFill>
                  <a:srgbClr val="FF0000"/>
                </a:solidFill>
                <a:latin typeface="UVnAvant-Narrow" pitchFamily="34" charset="0"/>
                <a:ea typeface="UVnAvant-Narrow" pitchFamily="34" charset="0"/>
                <a:cs typeface="UVnAvant-Narrow" pitchFamily="34" charset="0"/>
              </a:rPr>
              <a:t>ế</a:t>
            </a:r>
            <a:endParaRPr lang="en-US" sz="4000" b="1" dirty="0">
              <a:solidFill>
                <a:srgbClr val="FF0000"/>
              </a:solidFill>
              <a:latin typeface="UVnAvant-Narrow" pitchFamily="34" charset="0"/>
              <a:ea typeface="UVnAvant-Narrow" pitchFamily="34" charset="0"/>
              <a:cs typeface="UVnAvant-Narrow" pitchFamily="34" charset="0"/>
            </a:endParaRPr>
          </a:p>
        </p:txBody>
      </p:sp>
      <p:pic>
        <p:nvPicPr>
          <p:cNvPr id="16" name="Picture 2" descr="409_20200527095620_wm_shs---tieng-viet-tap-1---knt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3" t="40806" r="75449" b="53699"/>
          <a:stretch/>
        </p:blipFill>
        <p:spPr bwMode="auto">
          <a:xfrm>
            <a:off x="298762" y="401100"/>
            <a:ext cx="1545023" cy="88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02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09_20200527095620_wm_shs---tieng-viet-tap-1---knt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9" t="58275" r="53579" b="23541"/>
          <a:stretch/>
        </p:blipFill>
        <p:spPr bwMode="auto">
          <a:xfrm>
            <a:off x="2270234" y="520263"/>
            <a:ext cx="4351283" cy="347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99488" y="3412493"/>
            <a:ext cx="1734207" cy="66215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79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09_20200527095620_wm_shs---tieng-viet-tap-1---knt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9" t="61568" r="35694" b="22969"/>
          <a:stretch/>
        </p:blipFill>
        <p:spPr bwMode="auto">
          <a:xfrm>
            <a:off x="2885090" y="457199"/>
            <a:ext cx="3258352" cy="386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99488" y="3412493"/>
            <a:ext cx="1734207" cy="66215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32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|3.6|2.2|1.2|1.2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115</Words>
  <PresentationFormat>On-screen Show (16:9)</PresentationFormat>
  <Paragraphs>31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2015-09-10T03:58:25Z</dcterms:created>
  <dcterms:modified xsi:type="dcterms:W3CDTF">2020-09-17T22:51:49Z</dcterms:modified>
</cp:coreProperties>
</file>