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8" r:id="rId9"/>
    <p:sldId id="264" r:id="rId10"/>
    <p:sldId id="265" r:id="rId11"/>
    <p:sldId id="266" r:id="rId12"/>
    <p:sldId id="267" r:id="rId13"/>
    <p:sldId id="279" r:id="rId14"/>
    <p:sldId id="268" r:id="rId15"/>
    <p:sldId id="269" r:id="rId16"/>
    <p:sldId id="270" r:id="rId17"/>
    <p:sldId id="271" r:id="rId18"/>
    <p:sldId id="280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C3EC"/>
    <a:srgbClr val="C7E2F6"/>
    <a:srgbClr val="D70C1F"/>
    <a:srgbClr val="023670"/>
    <a:srgbClr val="022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75486" autoAdjust="0"/>
  </p:normalViewPr>
  <p:slideViewPr>
    <p:cSldViewPr snapToGrid="0">
      <p:cViewPr varScale="1">
        <p:scale>
          <a:sx n="56" d="100"/>
          <a:sy n="56" d="100"/>
        </p:scale>
        <p:origin x="12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8A561-8F35-4F1C-B5B7-776072000B57}" type="datetimeFigureOut">
              <a:rPr lang="zh-CN" altLang="en-US" smtClean="0"/>
              <a:t>2017/7/26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149A6-841C-4CB6-8BA9-F87BDAB55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本PPT模板部分元素使用了幻灯片母版制作。如果需要修改，点击-视图-幻灯片母版-修改 完成后关闭编辑母版即可。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149A6-841C-4CB6-8BA9-F87BDAB5504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706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149A6-841C-4CB6-8BA9-F87BDAB5504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66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149A6-841C-4CB6-8BA9-F87BDAB5504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888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149A6-841C-4CB6-8BA9-F87BDAB5504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406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149A6-841C-4CB6-8BA9-F87BDAB5504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515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149A6-841C-4CB6-8BA9-F87BDAB5504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758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149A6-841C-4CB6-8BA9-F87BDAB5504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271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149A6-841C-4CB6-8BA9-F87BDAB5504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74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149A6-841C-4CB6-8BA9-F87BDAB5504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933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149A6-841C-4CB6-8BA9-F87BDAB5504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771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149A6-841C-4CB6-8BA9-F87BDAB5504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89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149A6-841C-4CB6-8BA9-F87BDAB5504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631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149A6-841C-4CB6-8BA9-F87BDAB5504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316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149A6-841C-4CB6-8BA9-F87BDAB5504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640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149A6-841C-4CB6-8BA9-F87BDAB5504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2993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149A6-841C-4CB6-8BA9-F87BDAB5504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8593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149A6-841C-4CB6-8BA9-F87BDAB5504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49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149A6-841C-4CB6-8BA9-F87BDAB5504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61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149A6-841C-4CB6-8BA9-F87BDAB5504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490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149A6-841C-4CB6-8BA9-F87BDAB5504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572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149A6-841C-4CB6-8BA9-F87BDAB5504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291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149A6-841C-4CB6-8BA9-F87BDAB5504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872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149A6-841C-4CB6-8BA9-F87BDAB5504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022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149A6-841C-4CB6-8BA9-F87BDAB5504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31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6627-28F1-4D0E-89F3-5901B4DFB3BF}" type="datetimeFigureOut">
              <a:rPr lang="zh-CN" altLang="en-US" smtClean="0"/>
              <a:t>2017/7/26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8465-756C-4EC6-9D57-DD75D5DA70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187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6627-28F1-4D0E-89F3-5901B4DFB3BF}" type="datetimeFigureOut">
              <a:rPr lang="zh-CN" altLang="en-US" smtClean="0"/>
              <a:t>2017/7/26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8465-756C-4EC6-9D57-DD75D5DA70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04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6627-28F1-4D0E-89F3-5901B4DFB3BF}" type="datetimeFigureOut">
              <a:rPr lang="zh-CN" altLang="en-US" smtClean="0"/>
              <a:t>2017/7/26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8465-756C-4EC6-9D57-DD75D5DA70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24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6627-28F1-4D0E-89F3-5901B4DFB3BF}" type="datetimeFigureOut">
              <a:rPr lang="zh-CN" altLang="en-US" smtClean="0"/>
              <a:t>2017/7/26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8465-756C-4EC6-9D57-DD75D5DA70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88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6627-28F1-4D0E-89F3-5901B4DFB3BF}" type="datetimeFigureOut">
              <a:rPr lang="zh-CN" altLang="en-US" smtClean="0"/>
              <a:t>2017/7/26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8465-756C-4EC6-9D57-DD75D5DA70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86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6627-28F1-4D0E-89F3-5901B4DFB3BF}" type="datetimeFigureOut">
              <a:rPr lang="zh-CN" altLang="en-US" smtClean="0"/>
              <a:t>2017/7/26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8465-756C-4EC6-9D57-DD75D5DA70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44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6627-28F1-4D0E-89F3-5901B4DFB3BF}" type="datetimeFigureOut">
              <a:rPr lang="zh-CN" altLang="en-US" smtClean="0"/>
              <a:t>2017/7/26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8465-756C-4EC6-9D57-DD75D5DA70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3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6627-28F1-4D0E-89F3-5901B4DFB3BF}" type="datetimeFigureOut">
              <a:rPr lang="zh-CN" altLang="en-US" smtClean="0"/>
              <a:t>2017/7/26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8465-756C-4EC6-9D57-DD75D5DA70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53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3" t="28197" b="10383"/>
          <a:stretch>
            <a:fillRect/>
          </a:stretch>
        </p:blipFill>
        <p:spPr>
          <a:xfrm flipH="1">
            <a:off x="-148957" y="4833660"/>
            <a:ext cx="957177" cy="1776334"/>
          </a:xfrm>
          <a:custGeom>
            <a:avLst/>
            <a:gdLst>
              <a:gd name="connsiteX0" fmla="*/ 1019331 w 2269761"/>
              <a:gd name="connsiteY0" fmla="*/ 0 h 4212236"/>
              <a:gd name="connsiteX1" fmla="*/ 1319135 w 2269761"/>
              <a:gd name="connsiteY1" fmla="*/ 0 h 4212236"/>
              <a:gd name="connsiteX2" fmla="*/ 1888761 w 2269761"/>
              <a:gd name="connsiteY2" fmla="*/ 569626 h 4212236"/>
              <a:gd name="connsiteX3" fmla="*/ 2128603 w 2269761"/>
              <a:gd name="connsiteY3" fmla="*/ 1903751 h 4212236"/>
              <a:gd name="connsiteX4" fmla="*/ 2113613 w 2269761"/>
              <a:gd name="connsiteY4" fmla="*/ 2203554 h 4212236"/>
              <a:gd name="connsiteX5" fmla="*/ 2269761 w 2269761"/>
              <a:gd name="connsiteY5" fmla="*/ 2666793 h 4212236"/>
              <a:gd name="connsiteX6" fmla="*/ 2269761 w 2269761"/>
              <a:gd name="connsiteY6" fmla="*/ 4102885 h 4212236"/>
              <a:gd name="connsiteX7" fmla="*/ 1558977 w 2269761"/>
              <a:gd name="connsiteY7" fmla="*/ 4212236 h 4212236"/>
              <a:gd name="connsiteX8" fmla="*/ 0 w 2269761"/>
              <a:gd name="connsiteY8" fmla="*/ 4017364 h 4212236"/>
              <a:gd name="connsiteX9" fmla="*/ 434715 w 2269761"/>
              <a:gd name="connsiteY9" fmla="*/ 3102964 h 4212236"/>
              <a:gd name="connsiteX10" fmla="*/ 599607 w 2269761"/>
              <a:gd name="connsiteY10" fmla="*/ 1558977 h 4212236"/>
              <a:gd name="connsiteX11" fmla="*/ 344774 w 2269761"/>
              <a:gd name="connsiteY11" fmla="*/ 1139253 h 4212236"/>
              <a:gd name="connsiteX12" fmla="*/ 659567 w 2269761"/>
              <a:gd name="connsiteY12" fmla="*/ 299803 h 4212236"/>
              <a:gd name="connsiteX13" fmla="*/ 1019331 w 2269761"/>
              <a:gd name="connsiteY13" fmla="*/ 0 h 421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69761" h="4212236">
                <a:moveTo>
                  <a:pt x="1019331" y="0"/>
                </a:moveTo>
                <a:lnTo>
                  <a:pt x="1319135" y="0"/>
                </a:lnTo>
                <a:lnTo>
                  <a:pt x="1888761" y="569626"/>
                </a:lnTo>
                <a:lnTo>
                  <a:pt x="2128603" y="1903751"/>
                </a:lnTo>
                <a:cubicBezTo>
                  <a:pt x="2128603" y="2113890"/>
                  <a:pt x="2134673" y="2014015"/>
                  <a:pt x="2113613" y="2203554"/>
                </a:cubicBezTo>
                <a:lnTo>
                  <a:pt x="2269761" y="2666793"/>
                </a:lnTo>
                <a:lnTo>
                  <a:pt x="2269761" y="4102885"/>
                </a:lnTo>
                <a:lnTo>
                  <a:pt x="1558977" y="4212236"/>
                </a:lnTo>
                <a:lnTo>
                  <a:pt x="0" y="4017364"/>
                </a:lnTo>
                <a:lnTo>
                  <a:pt x="434715" y="3102964"/>
                </a:lnTo>
                <a:lnTo>
                  <a:pt x="599607" y="1558977"/>
                </a:lnTo>
                <a:lnTo>
                  <a:pt x="344774" y="1139253"/>
                </a:lnTo>
                <a:lnTo>
                  <a:pt x="659567" y="299803"/>
                </a:lnTo>
                <a:lnTo>
                  <a:pt x="1019331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1" t="26230" r="24353" b="39725"/>
          <a:stretch>
            <a:fillRect/>
          </a:stretch>
        </p:blipFill>
        <p:spPr>
          <a:xfrm>
            <a:off x="11070457" y="5276538"/>
            <a:ext cx="1121543" cy="1333456"/>
          </a:xfrm>
          <a:custGeom>
            <a:avLst/>
            <a:gdLst>
              <a:gd name="connsiteX0" fmla="*/ 854533 w 1963805"/>
              <a:gd name="connsiteY0" fmla="*/ 0 h 2334862"/>
              <a:gd name="connsiteX1" fmla="*/ 1049405 w 1963805"/>
              <a:gd name="connsiteY1" fmla="*/ 134911 h 2334862"/>
              <a:gd name="connsiteX2" fmla="*/ 1529090 w 1963805"/>
              <a:gd name="connsiteY2" fmla="*/ 404734 h 2334862"/>
              <a:gd name="connsiteX3" fmla="*/ 1753942 w 1963805"/>
              <a:gd name="connsiteY3" fmla="*/ 659567 h 2334862"/>
              <a:gd name="connsiteX4" fmla="*/ 1798913 w 1963805"/>
              <a:gd name="connsiteY4" fmla="*/ 704537 h 2334862"/>
              <a:gd name="connsiteX5" fmla="*/ 1878061 w 1963805"/>
              <a:gd name="connsiteY5" fmla="*/ 823259 h 2334862"/>
              <a:gd name="connsiteX6" fmla="*/ 1708972 w 1963805"/>
              <a:gd name="connsiteY6" fmla="*/ 1274164 h 2334862"/>
              <a:gd name="connsiteX7" fmla="*/ 1963805 w 1963805"/>
              <a:gd name="connsiteY7" fmla="*/ 1693888 h 2334862"/>
              <a:gd name="connsiteX8" fmla="*/ 1908776 w 1963805"/>
              <a:gd name="connsiteY8" fmla="*/ 2209163 h 2334862"/>
              <a:gd name="connsiteX9" fmla="*/ 1813903 w 1963805"/>
              <a:gd name="connsiteY9" fmla="*/ 2293495 h 2334862"/>
              <a:gd name="connsiteX10" fmla="*/ 1299771 w 1963805"/>
              <a:gd name="connsiteY10" fmla="*/ 2334862 h 2334862"/>
              <a:gd name="connsiteX11" fmla="*/ 509759 w 1963805"/>
              <a:gd name="connsiteY11" fmla="*/ 2188564 h 2334862"/>
              <a:gd name="connsiteX12" fmla="*/ 164985 w 1963805"/>
              <a:gd name="connsiteY12" fmla="*/ 2263514 h 2334862"/>
              <a:gd name="connsiteX13" fmla="*/ 139715 w 1963805"/>
              <a:gd name="connsiteY13" fmla="*/ 2288784 h 2334862"/>
              <a:gd name="connsiteX14" fmla="*/ 105024 w 1963805"/>
              <a:gd name="connsiteY14" fmla="*/ 2278505 h 2334862"/>
              <a:gd name="connsiteX15" fmla="*/ 15083 w 1963805"/>
              <a:gd name="connsiteY15" fmla="*/ 2173573 h 2334862"/>
              <a:gd name="connsiteX16" fmla="*/ 93 w 1963805"/>
              <a:gd name="connsiteY16" fmla="*/ 1813810 h 2334862"/>
              <a:gd name="connsiteX17" fmla="*/ 15083 w 1963805"/>
              <a:gd name="connsiteY17" fmla="*/ 1618937 h 2334862"/>
              <a:gd name="connsiteX18" fmla="*/ 194965 w 1963805"/>
              <a:gd name="connsiteY18" fmla="*/ 1439055 h 2334862"/>
              <a:gd name="connsiteX19" fmla="*/ 194965 w 1963805"/>
              <a:gd name="connsiteY19" fmla="*/ 1364105 h 2334862"/>
              <a:gd name="connsiteX20" fmla="*/ 179975 w 1963805"/>
              <a:gd name="connsiteY20" fmla="*/ 1319134 h 2334862"/>
              <a:gd name="connsiteX21" fmla="*/ 164985 w 1963805"/>
              <a:gd name="connsiteY21" fmla="*/ 1004341 h 2334862"/>
              <a:gd name="connsiteX22" fmla="*/ 164985 w 1963805"/>
              <a:gd name="connsiteY22" fmla="*/ 616470 h 2334862"/>
              <a:gd name="connsiteX23" fmla="*/ 269916 w 1963805"/>
              <a:gd name="connsiteY23" fmla="*/ 524655 h 2334862"/>
              <a:gd name="connsiteX24" fmla="*/ 637347 w 1963805"/>
              <a:gd name="connsiteY24" fmla="*/ 34749 h 2334862"/>
              <a:gd name="connsiteX25" fmla="*/ 854533 w 1963805"/>
              <a:gd name="connsiteY25" fmla="*/ 0 h 233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63805" h="2334862">
                <a:moveTo>
                  <a:pt x="854533" y="0"/>
                </a:moveTo>
                <a:lnTo>
                  <a:pt x="1049405" y="134911"/>
                </a:lnTo>
                <a:lnTo>
                  <a:pt x="1529090" y="404734"/>
                </a:lnTo>
                <a:lnTo>
                  <a:pt x="1753942" y="659567"/>
                </a:lnTo>
                <a:cubicBezTo>
                  <a:pt x="1786949" y="659567"/>
                  <a:pt x="1766161" y="655409"/>
                  <a:pt x="1798913" y="704537"/>
                </a:cubicBezTo>
                <a:lnTo>
                  <a:pt x="1878061" y="823259"/>
                </a:lnTo>
                <a:lnTo>
                  <a:pt x="1708972" y="1274164"/>
                </a:lnTo>
                <a:lnTo>
                  <a:pt x="1963805" y="1693888"/>
                </a:lnTo>
                <a:lnTo>
                  <a:pt x="1908776" y="2209163"/>
                </a:lnTo>
                <a:lnTo>
                  <a:pt x="1813903" y="2293495"/>
                </a:lnTo>
                <a:lnTo>
                  <a:pt x="1299771" y="2334862"/>
                </a:lnTo>
                <a:lnTo>
                  <a:pt x="509759" y="2188564"/>
                </a:lnTo>
                <a:lnTo>
                  <a:pt x="164985" y="2263514"/>
                </a:lnTo>
                <a:lnTo>
                  <a:pt x="139715" y="2288784"/>
                </a:lnTo>
                <a:lnTo>
                  <a:pt x="105024" y="2278505"/>
                </a:lnTo>
                <a:lnTo>
                  <a:pt x="15083" y="2173573"/>
                </a:lnTo>
                <a:lnTo>
                  <a:pt x="93" y="1813810"/>
                </a:lnTo>
                <a:cubicBezTo>
                  <a:pt x="93" y="1708602"/>
                  <a:pt x="-2114" y="1773714"/>
                  <a:pt x="15083" y="1618937"/>
                </a:cubicBezTo>
                <a:lnTo>
                  <a:pt x="194965" y="1439055"/>
                </a:lnTo>
                <a:cubicBezTo>
                  <a:pt x="194965" y="1414072"/>
                  <a:pt x="198064" y="1388895"/>
                  <a:pt x="194965" y="1364105"/>
                </a:cubicBezTo>
                <a:cubicBezTo>
                  <a:pt x="193005" y="1348426"/>
                  <a:pt x="181287" y="1334881"/>
                  <a:pt x="179975" y="1319134"/>
                </a:cubicBezTo>
                <a:cubicBezTo>
                  <a:pt x="171251" y="1214447"/>
                  <a:pt x="169982" y="1109272"/>
                  <a:pt x="164985" y="1004341"/>
                </a:cubicBezTo>
                <a:lnTo>
                  <a:pt x="164985" y="616470"/>
                </a:lnTo>
                <a:lnTo>
                  <a:pt x="269916" y="524655"/>
                </a:lnTo>
                <a:lnTo>
                  <a:pt x="637347" y="34749"/>
                </a:lnTo>
                <a:lnTo>
                  <a:pt x="854533" y="0"/>
                </a:lnTo>
                <a:close/>
              </a:path>
            </a:pathLst>
          </a:custGeom>
        </p:spPr>
      </p:pic>
      <p:grpSp>
        <p:nvGrpSpPr>
          <p:cNvPr id="7" name="组合 6"/>
          <p:cNvGrpSpPr/>
          <p:nvPr userDrawn="1"/>
        </p:nvGrpSpPr>
        <p:grpSpPr>
          <a:xfrm>
            <a:off x="-644577" y="6250230"/>
            <a:ext cx="13716000" cy="719528"/>
            <a:chOff x="0" y="6324512"/>
            <a:chExt cx="13716000" cy="71952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0" b="328"/>
            <a:stretch>
              <a:fillRect/>
            </a:stretch>
          </p:blipFill>
          <p:spPr>
            <a:xfrm>
              <a:off x="0" y="6324512"/>
              <a:ext cx="6858000" cy="719528"/>
            </a:xfrm>
            <a:custGeom>
              <a:avLst/>
              <a:gdLst>
                <a:gd name="connsiteX0" fmla="*/ 945629 w 6858000"/>
                <a:gd name="connsiteY0" fmla="*/ 0 h 719528"/>
                <a:gd name="connsiteX1" fmla="*/ 1110521 w 6858000"/>
                <a:gd name="connsiteY1" fmla="*/ 0 h 719528"/>
                <a:gd name="connsiteX2" fmla="*/ 2684488 w 6858000"/>
                <a:gd name="connsiteY2" fmla="*/ 89941 h 719528"/>
                <a:gd name="connsiteX3" fmla="*/ 5652541 w 6858000"/>
                <a:gd name="connsiteY3" fmla="*/ 44970 h 719528"/>
                <a:gd name="connsiteX4" fmla="*/ 6858000 w 6858000"/>
                <a:gd name="connsiteY4" fmla="*/ 87267 h 719528"/>
                <a:gd name="connsiteX5" fmla="*/ 6858000 w 6858000"/>
                <a:gd name="connsiteY5" fmla="*/ 574994 h 719528"/>
                <a:gd name="connsiteX6" fmla="*/ 1155492 w 6858000"/>
                <a:gd name="connsiteY6" fmla="*/ 719528 h 719528"/>
                <a:gd name="connsiteX7" fmla="*/ 0 w 6858000"/>
                <a:gd name="connsiteY7" fmla="*/ 572643 h 719528"/>
                <a:gd name="connsiteX8" fmla="*/ 0 w 6858000"/>
                <a:gd name="connsiteY8" fmla="*/ 77723 h 719528"/>
                <a:gd name="connsiteX9" fmla="*/ 945629 w 6858000"/>
                <a:gd name="connsiteY9" fmla="*/ 0 h 7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719528">
                  <a:moveTo>
                    <a:pt x="945629" y="0"/>
                  </a:moveTo>
                  <a:lnTo>
                    <a:pt x="1110521" y="0"/>
                  </a:lnTo>
                  <a:lnTo>
                    <a:pt x="2684488" y="89941"/>
                  </a:lnTo>
                  <a:lnTo>
                    <a:pt x="5652541" y="44970"/>
                  </a:lnTo>
                  <a:lnTo>
                    <a:pt x="6858000" y="87267"/>
                  </a:lnTo>
                  <a:lnTo>
                    <a:pt x="6858000" y="574994"/>
                  </a:lnTo>
                  <a:lnTo>
                    <a:pt x="1155492" y="719528"/>
                  </a:lnTo>
                  <a:lnTo>
                    <a:pt x="0" y="572643"/>
                  </a:lnTo>
                  <a:lnTo>
                    <a:pt x="0" y="77723"/>
                  </a:lnTo>
                  <a:lnTo>
                    <a:pt x="945629" y="0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0" b="328"/>
            <a:stretch>
              <a:fillRect/>
            </a:stretch>
          </p:blipFill>
          <p:spPr>
            <a:xfrm>
              <a:off x="6858000" y="6324512"/>
              <a:ext cx="6858000" cy="719528"/>
            </a:xfrm>
            <a:custGeom>
              <a:avLst/>
              <a:gdLst>
                <a:gd name="connsiteX0" fmla="*/ 945629 w 6858000"/>
                <a:gd name="connsiteY0" fmla="*/ 0 h 719528"/>
                <a:gd name="connsiteX1" fmla="*/ 1110521 w 6858000"/>
                <a:gd name="connsiteY1" fmla="*/ 0 h 719528"/>
                <a:gd name="connsiteX2" fmla="*/ 2684488 w 6858000"/>
                <a:gd name="connsiteY2" fmla="*/ 89941 h 719528"/>
                <a:gd name="connsiteX3" fmla="*/ 5652541 w 6858000"/>
                <a:gd name="connsiteY3" fmla="*/ 44970 h 719528"/>
                <a:gd name="connsiteX4" fmla="*/ 6858000 w 6858000"/>
                <a:gd name="connsiteY4" fmla="*/ 87267 h 719528"/>
                <a:gd name="connsiteX5" fmla="*/ 6858000 w 6858000"/>
                <a:gd name="connsiteY5" fmla="*/ 574994 h 719528"/>
                <a:gd name="connsiteX6" fmla="*/ 1155492 w 6858000"/>
                <a:gd name="connsiteY6" fmla="*/ 719528 h 719528"/>
                <a:gd name="connsiteX7" fmla="*/ 0 w 6858000"/>
                <a:gd name="connsiteY7" fmla="*/ 572643 h 719528"/>
                <a:gd name="connsiteX8" fmla="*/ 0 w 6858000"/>
                <a:gd name="connsiteY8" fmla="*/ 77723 h 719528"/>
                <a:gd name="connsiteX9" fmla="*/ 945629 w 6858000"/>
                <a:gd name="connsiteY9" fmla="*/ 0 h 7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719528">
                  <a:moveTo>
                    <a:pt x="945629" y="0"/>
                  </a:moveTo>
                  <a:lnTo>
                    <a:pt x="1110521" y="0"/>
                  </a:lnTo>
                  <a:lnTo>
                    <a:pt x="2684488" y="89941"/>
                  </a:lnTo>
                  <a:lnTo>
                    <a:pt x="5652541" y="44970"/>
                  </a:lnTo>
                  <a:lnTo>
                    <a:pt x="6858000" y="87267"/>
                  </a:lnTo>
                  <a:lnTo>
                    <a:pt x="6858000" y="574994"/>
                  </a:lnTo>
                  <a:lnTo>
                    <a:pt x="1155492" y="719528"/>
                  </a:lnTo>
                  <a:lnTo>
                    <a:pt x="0" y="572643"/>
                  </a:lnTo>
                  <a:lnTo>
                    <a:pt x="0" y="77723"/>
                  </a:lnTo>
                  <a:lnTo>
                    <a:pt x="945629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19019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6627-28F1-4D0E-89F3-5901B4DFB3BF}" type="datetimeFigureOut">
              <a:rPr lang="zh-CN" altLang="en-US" smtClean="0"/>
              <a:t>2017/7/26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8465-756C-4EC6-9D57-DD75D5DA70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71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6627-28F1-4D0E-89F3-5901B4DFB3BF}" type="datetimeFigureOut">
              <a:rPr lang="zh-CN" altLang="en-US" smtClean="0"/>
              <a:t>2017/7/26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8465-756C-4EC6-9D57-DD75D5DA70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83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96627-28F1-4D0E-89F3-5901B4DFB3BF}" type="datetimeFigureOut">
              <a:rPr lang="zh-CN" altLang="en-US" smtClean="0"/>
              <a:t>2017/7/26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18465-756C-4EC6-9D57-DD75D5DA70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87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13" b="80765"/>
          <a:stretch>
            <a:fillRect/>
          </a:stretch>
        </p:blipFill>
        <p:spPr>
          <a:xfrm>
            <a:off x="873041" y="327605"/>
            <a:ext cx="3901327" cy="1319134"/>
          </a:xfrm>
          <a:custGeom>
            <a:avLst/>
            <a:gdLst>
              <a:gd name="connsiteX0" fmla="*/ 1774000 w 3901327"/>
              <a:gd name="connsiteY0" fmla="*/ 0 h 1319134"/>
              <a:gd name="connsiteX1" fmla="*/ 3901327 w 3901327"/>
              <a:gd name="connsiteY1" fmla="*/ 0 h 1319134"/>
              <a:gd name="connsiteX2" fmla="*/ 3894727 w 3901327"/>
              <a:gd name="connsiteY2" fmla="*/ 13636 h 1319134"/>
              <a:gd name="connsiteX3" fmla="*/ 3883701 w 3901327"/>
              <a:gd name="connsiteY3" fmla="*/ 29980 h 1319134"/>
              <a:gd name="connsiteX4" fmla="*/ 3763780 w 3901327"/>
              <a:gd name="connsiteY4" fmla="*/ 134911 h 1319134"/>
              <a:gd name="connsiteX5" fmla="*/ 3089223 w 3901327"/>
              <a:gd name="connsiteY5" fmla="*/ 449705 h 1319134"/>
              <a:gd name="connsiteX6" fmla="*/ 2699478 w 3901327"/>
              <a:gd name="connsiteY6" fmla="*/ 1004341 h 1319134"/>
              <a:gd name="connsiteX7" fmla="*/ 990600 w 3901327"/>
              <a:gd name="connsiteY7" fmla="*/ 1319134 h 1319134"/>
              <a:gd name="connsiteX8" fmla="*/ 46219 w 3901327"/>
              <a:gd name="connsiteY8" fmla="*/ 1139252 h 1319134"/>
              <a:gd name="connsiteX9" fmla="*/ 0 w 3901327"/>
              <a:gd name="connsiteY9" fmla="*/ 938969 h 1319134"/>
              <a:gd name="connsiteX10" fmla="*/ 0 w 3901327"/>
              <a:gd name="connsiteY10" fmla="*/ 154553 h 1319134"/>
              <a:gd name="connsiteX11" fmla="*/ 1774000 w 3901327"/>
              <a:gd name="connsiteY11" fmla="*/ 0 h 131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01327" h="1319134">
                <a:moveTo>
                  <a:pt x="1774000" y="0"/>
                </a:moveTo>
                <a:lnTo>
                  <a:pt x="3901327" y="0"/>
                </a:lnTo>
                <a:lnTo>
                  <a:pt x="3894727" y="13636"/>
                </a:lnTo>
                <a:cubicBezTo>
                  <a:pt x="3891212" y="20032"/>
                  <a:pt x="3887459" y="25846"/>
                  <a:pt x="3883701" y="29980"/>
                </a:cubicBezTo>
                <a:cubicBezTo>
                  <a:pt x="3847971" y="69282"/>
                  <a:pt x="3803754" y="99934"/>
                  <a:pt x="3763780" y="134911"/>
                </a:cubicBezTo>
                <a:lnTo>
                  <a:pt x="3089223" y="449705"/>
                </a:lnTo>
                <a:lnTo>
                  <a:pt x="2699478" y="1004341"/>
                </a:lnTo>
                <a:lnTo>
                  <a:pt x="990600" y="1319134"/>
                </a:lnTo>
                <a:lnTo>
                  <a:pt x="46219" y="1139252"/>
                </a:lnTo>
                <a:lnTo>
                  <a:pt x="0" y="938969"/>
                </a:lnTo>
                <a:lnTo>
                  <a:pt x="0" y="154553"/>
                </a:lnTo>
                <a:lnTo>
                  <a:pt x="1774000" y="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3" t="28197" b="10383"/>
          <a:stretch>
            <a:fillRect/>
          </a:stretch>
        </p:blipFill>
        <p:spPr>
          <a:xfrm>
            <a:off x="8992849" y="1461190"/>
            <a:ext cx="2774430" cy="5148804"/>
          </a:xfrm>
          <a:custGeom>
            <a:avLst/>
            <a:gdLst>
              <a:gd name="connsiteX0" fmla="*/ 1019331 w 2269761"/>
              <a:gd name="connsiteY0" fmla="*/ 0 h 4212236"/>
              <a:gd name="connsiteX1" fmla="*/ 1319135 w 2269761"/>
              <a:gd name="connsiteY1" fmla="*/ 0 h 4212236"/>
              <a:gd name="connsiteX2" fmla="*/ 1888761 w 2269761"/>
              <a:gd name="connsiteY2" fmla="*/ 569626 h 4212236"/>
              <a:gd name="connsiteX3" fmla="*/ 2128603 w 2269761"/>
              <a:gd name="connsiteY3" fmla="*/ 1903751 h 4212236"/>
              <a:gd name="connsiteX4" fmla="*/ 2113613 w 2269761"/>
              <a:gd name="connsiteY4" fmla="*/ 2203554 h 4212236"/>
              <a:gd name="connsiteX5" fmla="*/ 2269761 w 2269761"/>
              <a:gd name="connsiteY5" fmla="*/ 2666793 h 4212236"/>
              <a:gd name="connsiteX6" fmla="*/ 2269761 w 2269761"/>
              <a:gd name="connsiteY6" fmla="*/ 4102885 h 4212236"/>
              <a:gd name="connsiteX7" fmla="*/ 1558977 w 2269761"/>
              <a:gd name="connsiteY7" fmla="*/ 4212236 h 4212236"/>
              <a:gd name="connsiteX8" fmla="*/ 0 w 2269761"/>
              <a:gd name="connsiteY8" fmla="*/ 4017364 h 4212236"/>
              <a:gd name="connsiteX9" fmla="*/ 434715 w 2269761"/>
              <a:gd name="connsiteY9" fmla="*/ 3102964 h 4212236"/>
              <a:gd name="connsiteX10" fmla="*/ 599607 w 2269761"/>
              <a:gd name="connsiteY10" fmla="*/ 1558977 h 4212236"/>
              <a:gd name="connsiteX11" fmla="*/ 344774 w 2269761"/>
              <a:gd name="connsiteY11" fmla="*/ 1139253 h 4212236"/>
              <a:gd name="connsiteX12" fmla="*/ 659567 w 2269761"/>
              <a:gd name="connsiteY12" fmla="*/ 299803 h 4212236"/>
              <a:gd name="connsiteX13" fmla="*/ 1019331 w 2269761"/>
              <a:gd name="connsiteY13" fmla="*/ 0 h 421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69761" h="4212236">
                <a:moveTo>
                  <a:pt x="1019331" y="0"/>
                </a:moveTo>
                <a:lnTo>
                  <a:pt x="1319135" y="0"/>
                </a:lnTo>
                <a:lnTo>
                  <a:pt x="1888761" y="569626"/>
                </a:lnTo>
                <a:lnTo>
                  <a:pt x="2128603" y="1903751"/>
                </a:lnTo>
                <a:cubicBezTo>
                  <a:pt x="2128603" y="2113890"/>
                  <a:pt x="2134673" y="2014015"/>
                  <a:pt x="2113613" y="2203554"/>
                </a:cubicBezTo>
                <a:lnTo>
                  <a:pt x="2269761" y="2666793"/>
                </a:lnTo>
                <a:lnTo>
                  <a:pt x="2269761" y="4102885"/>
                </a:lnTo>
                <a:lnTo>
                  <a:pt x="1558977" y="4212236"/>
                </a:lnTo>
                <a:lnTo>
                  <a:pt x="0" y="4017364"/>
                </a:lnTo>
                <a:lnTo>
                  <a:pt x="434715" y="3102964"/>
                </a:lnTo>
                <a:lnTo>
                  <a:pt x="599607" y="1558977"/>
                </a:lnTo>
                <a:lnTo>
                  <a:pt x="344774" y="1139253"/>
                </a:lnTo>
                <a:lnTo>
                  <a:pt x="659567" y="299803"/>
                </a:lnTo>
                <a:lnTo>
                  <a:pt x="1019331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0" t="58142" r="27632" b="16503"/>
          <a:stretch>
            <a:fillRect/>
          </a:stretch>
        </p:blipFill>
        <p:spPr>
          <a:xfrm>
            <a:off x="5457045" y="4361804"/>
            <a:ext cx="1918741" cy="1738859"/>
          </a:xfrm>
          <a:custGeom>
            <a:avLst/>
            <a:gdLst>
              <a:gd name="connsiteX0" fmla="*/ 689548 w 1918741"/>
              <a:gd name="connsiteY0" fmla="*/ 0 h 1738859"/>
              <a:gd name="connsiteX1" fmla="*/ 1499017 w 1918741"/>
              <a:gd name="connsiteY1" fmla="*/ 149901 h 1738859"/>
              <a:gd name="connsiteX2" fmla="*/ 1843790 w 1918741"/>
              <a:gd name="connsiteY2" fmla="*/ 494675 h 1738859"/>
              <a:gd name="connsiteX3" fmla="*/ 1918741 w 1918741"/>
              <a:gd name="connsiteY3" fmla="*/ 1034321 h 1738859"/>
              <a:gd name="connsiteX4" fmla="*/ 1753849 w 1918741"/>
              <a:gd name="connsiteY4" fmla="*/ 1274164 h 1738859"/>
              <a:gd name="connsiteX5" fmla="*/ 1349115 w 1918741"/>
              <a:gd name="connsiteY5" fmla="*/ 1573967 h 1738859"/>
              <a:gd name="connsiteX6" fmla="*/ 689548 w 1918741"/>
              <a:gd name="connsiteY6" fmla="*/ 1708878 h 1738859"/>
              <a:gd name="connsiteX7" fmla="*/ 779489 w 1918741"/>
              <a:gd name="connsiteY7" fmla="*/ 1738859 h 1738859"/>
              <a:gd name="connsiteX8" fmla="*/ 479685 w 1918741"/>
              <a:gd name="connsiteY8" fmla="*/ 1723868 h 1738859"/>
              <a:gd name="connsiteX9" fmla="*/ 299803 w 1918741"/>
              <a:gd name="connsiteY9" fmla="*/ 1244183 h 1738859"/>
              <a:gd name="connsiteX10" fmla="*/ 254833 w 1918741"/>
              <a:gd name="connsiteY10" fmla="*/ 914400 h 1738859"/>
              <a:gd name="connsiteX11" fmla="*/ 89941 w 1918741"/>
              <a:gd name="connsiteY11" fmla="*/ 524655 h 1738859"/>
              <a:gd name="connsiteX12" fmla="*/ 0 w 1918741"/>
              <a:gd name="connsiteY12" fmla="*/ 419724 h 1738859"/>
              <a:gd name="connsiteX13" fmla="*/ 344774 w 1918741"/>
              <a:gd name="connsiteY13" fmla="*/ 74950 h 1738859"/>
              <a:gd name="connsiteX14" fmla="*/ 689548 w 1918741"/>
              <a:gd name="connsiteY14" fmla="*/ 0 h 173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8741" h="1738859">
                <a:moveTo>
                  <a:pt x="689548" y="0"/>
                </a:moveTo>
                <a:lnTo>
                  <a:pt x="1499017" y="149901"/>
                </a:lnTo>
                <a:lnTo>
                  <a:pt x="1843790" y="494675"/>
                </a:lnTo>
                <a:lnTo>
                  <a:pt x="1918741" y="1034321"/>
                </a:lnTo>
                <a:lnTo>
                  <a:pt x="1753849" y="1274164"/>
                </a:lnTo>
                <a:lnTo>
                  <a:pt x="1349115" y="1573967"/>
                </a:lnTo>
                <a:lnTo>
                  <a:pt x="689548" y="1708878"/>
                </a:lnTo>
                <a:lnTo>
                  <a:pt x="779489" y="1738859"/>
                </a:lnTo>
                <a:lnTo>
                  <a:pt x="479685" y="1723868"/>
                </a:lnTo>
                <a:lnTo>
                  <a:pt x="299803" y="1244183"/>
                </a:lnTo>
                <a:lnTo>
                  <a:pt x="254833" y="914400"/>
                </a:lnTo>
                <a:lnTo>
                  <a:pt x="89941" y="524655"/>
                </a:lnTo>
                <a:cubicBezTo>
                  <a:pt x="31968" y="524655"/>
                  <a:pt x="77855" y="528721"/>
                  <a:pt x="0" y="419724"/>
                </a:cubicBezTo>
                <a:lnTo>
                  <a:pt x="344774" y="74950"/>
                </a:lnTo>
                <a:lnTo>
                  <a:pt x="689548" y="0"/>
                </a:lnTo>
                <a:close/>
              </a:path>
            </a:pathLst>
          </a:custGeom>
        </p:spPr>
      </p:pic>
      <p:grpSp>
        <p:nvGrpSpPr>
          <p:cNvPr id="9" name="组合 8"/>
          <p:cNvGrpSpPr/>
          <p:nvPr/>
        </p:nvGrpSpPr>
        <p:grpSpPr>
          <a:xfrm>
            <a:off x="-644577" y="6250230"/>
            <a:ext cx="13716000" cy="719528"/>
            <a:chOff x="0" y="6324512"/>
            <a:chExt cx="13716000" cy="71952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0" b="328"/>
            <a:stretch>
              <a:fillRect/>
            </a:stretch>
          </p:blipFill>
          <p:spPr>
            <a:xfrm>
              <a:off x="0" y="6324512"/>
              <a:ext cx="6858000" cy="719528"/>
            </a:xfrm>
            <a:custGeom>
              <a:avLst/>
              <a:gdLst>
                <a:gd name="connsiteX0" fmla="*/ 945629 w 6858000"/>
                <a:gd name="connsiteY0" fmla="*/ 0 h 719528"/>
                <a:gd name="connsiteX1" fmla="*/ 1110521 w 6858000"/>
                <a:gd name="connsiteY1" fmla="*/ 0 h 719528"/>
                <a:gd name="connsiteX2" fmla="*/ 2684488 w 6858000"/>
                <a:gd name="connsiteY2" fmla="*/ 89941 h 719528"/>
                <a:gd name="connsiteX3" fmla="*/ 5652541 w 6858000"/>
                <a:gd name="connsiteY3" fmla="*/ 44970 h 719528"/>
                <a:gd name="connsiteX4" fmla="*/ 6858000 w 6858000"/>
                <a:gd name="connsiteY4" fmla="*/ 87267 h 719528"/>
                <a:gd name="connsiteX5" fmla="*/ 6858000 w 6858000"/>
                <a:gd name="connsiteY5" fmla="*/ 574994 h 719528"/>
                <a:gd name="connsiteX6" fmla="*/ 1155492 w 6858000"/>
                <a:gd name="connsiteY6" fmla="*/ 719528 h 719528"/>
                <a:gd name="connsiteX7" fmla="*/ 0 w 6858000"/>
                <a:gd name="connsiteY7" fmla="*/ 572643 h 719528"/>
                <a:gd name="connsiteX8" fmla="*/ 0 w 6858000"/>
                <a:gd name="connsiteY8" fmla="*/ 77723 h 719528"/>
                <a:gd name="connsiteX9" fmla="*/ 945629 w 6858000"/>
                <a:gd name="connsiteY9" fmla="*/ 0 h 7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719528">
                  <a:moveTo>
                    <a:pt x="945629" y="0"/>
                  </a:moveTo>
                  <a:lnTo>
                    <a:pt x="1110521" y="0"/>
                  </a:lnTo>
                  <a:lnTo>
                    <a:pt x="2684488" y="89941"/>
                  </a:lnTo>
                  <a:lnTo>
                    <a:pt x="5652541" y="44970"/>
                  </a:lnTo>
                  <a:lnTo>
                    <a:pt x="6858000" y="87267"/>
                  </a:lnTo>
                  <a:lnTo>
                    <a:pt x="6858000" y="574994"/>
                  </a:lnTo>
                  <a:lnTo>
                    <a:pt x="1155492" y="719528"/>
                  </a:lnTo>
                  <a:lnTo>
                    <a:pt x="0" y="572643"/>
                  </a:lnTo>
                  <a:lnTo>
                    <a:pt x="0" y="77723"/>
                  </a:lnTo>
                  <a:lnTo>
                    <a:pt x="945629" y="0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0" b="328"/>
            <a:stretch>
              <a:fillRect/>
            </a:stretch>
          </p:blipFill>
          <p:spPr>
            <a:xfrm>
              <a:off x="6858000" y="6324512"/>
              <a:ext cx="6858000" cy="719528"/>
            </a:xfrm>
            <a:custGeom>
              <a:avLst/>
              <a:gdLst>
                <a:gd name="connsiteX0" fmla="*/ 945629 w 6858000"/>
                <a:gd name="connsiteY0" fmla="*/ 0 h 719528"/>
                <a:gd name="connsiteX1" fmla="*/ 1110521 w 6858000"/>
                <a:gd name="connsiteY1" fmla="*/ 0 h 719528"/>
                <a:gd name="connsiteX2" fmla="*/ 2684488 w 6858000"/>
                <a:gd name="connsiteY2" fmla="*/ 89941 h 719528"/>
                <a:gd name="connsiteX3" fmla="*/ 5652541 w 6858000"/>
                <a:gd name="connsiteY3" fmla="*/ 44970 h 719528"/>
                <a:gd name="connsiteX4" fmla="*/ 6858000 w 6858000"/>
                <a:gd name="connsiteY4" fmla="*/ 87267 h 719528"/>
                <a:gd name="connsiteX5" fmla="*/ 6858000 w 6858000"/>
                <a:gd name="connsiteY5" fmla="*/ 574994 h 719528"/>
                <a:gd name="connsiteX6" fmla="*/ 1155492 w 6858000"/>
                <a:gd name="connsiteY6" fmla="*/ 719528 h 719528"/>
                <a:gd name="connsiteX7" fmla="*/ 0 w 6858000"/>
                <a:gd name="connsiteY7" fmla="*/ 572643 h 719528"/>
                <a:gd name="connsiteX8" fmla="*/ 0 w 6858000"/>
                <a:gd name="connsiteY8" fmla="*/ 77723 h 719528"/>
                <a:gd name="connsiteX9" fmla="*/ 945629 w 6858000"/>
                <a:gd name="connsiteY9" fmla="*/ 0 h 7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719528">
                  <a:moveTo>
                    <a:pt x="945629" y="0"/>
                  </a:moveTo>
                  <a:lnTo>
                    <a:pt x="1110521" y="0"/>
                  </a:lnTo>
                  <a:lnTo>
                    <a:pt x="2684488" y="89941"/>
                  </a:lnTo>
                  <a:lnTo>
                    <a:pt x="5652541" y="44970"/>
                  </a:lnTo>
                  <a:lnTo>
                    <a:pt x="6858000" y="87267"/>
                  </a:lnTo>
                  <a:lnTo>
                    <a:pt x="6858000" y="574994"/>
                  </a:lnTo>
                  <a:lnTo>
                    <a:pt x="1155492" y="719528"/>
                  </a:lnTo>
                  <a:lnTo>
                    <a:pt x="0" y="572643"/>
                  </a:lnTo>
                  <a:lnTo>
                    <a:pt x="0" y="77723"/>
                  </a:lnTo>
                  <a:lnTo>
                    <a:pt x="945629" y="0"/>
                  </a:lnTo>
                  <a:close/>
                </a:path>
              </a:pathLst>
            </a:cu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2" t="5902" r="38780" b="61530"/>
          <a:stretch>
            <a:fillRect/>
          </a:stretch>
        </p:blipFill>
        <p:spPr>
          <a:xfrm flipH="1">
            <a:off x="-329783" y="62423"/>
            <a:ext cx="1501942" cy="1849499"/>
          </a:xfrm>
          <a:custGeom>
            <a:avLst/>
            <a:gdLst>
              <a:gd name="connsiteX0" fmla="*/ 1798820 w 1813810"/>
              <a:gd name="connsiteY0" fmla="*/ 0 h 2233535"/>
              <a:gd name="connsiteX1" fmla="*/ 1813810 w 1813810"/>
              <a:gd name="connsiteY1" fmla="*/ 539646 h 2233535"/>
              <a:gd name="connsiteX2" fmla="*/ 1768839 w 1813810"/>
              <a:gd name="connsiteY2" fmla="*/ 689548 h 2233535"/>
              <a:gd name="connsiteX3" fmla="*/ 1514007 w 1813810"/>
              <a:gd name="connsiteY3" fmla="*/ 1379096 h 2233535"/>
              <a:gd name="connsiteX4" fmla="*/ 1109272 w 1813810"/>
              <a:gd name="connsiteY4" fmla="*/ 1918741 h 2233535"/>
              <a:gd name="connsiteX5" fmla="*/ 749508 w 1813810"/>
              <a:gd name="connsiteY5" fmla="*/ 2233535 h 2233535"/>
              <a:gd name="connsiteX6" fmla="*/ 0 w 1813810"/>
              <a:gd name="connsiteY6" fmla="*/ 1469036 h 2233535"/>
              <a:gd name="connsiteX7" fmla="*/ 70376 w 1813810"/>
              <a:gd name="connsiteY7" fmla="*/ 644631 h 2233535"/>
              <a:gd name="connsiteX8" fmla="*/ 314793 w 1813810"/>
              <a:gd name="connsiteY8" fmla="*/ 599607 h 2233535"/>
              <a:gd name="connsiteX9" fmla="*/ 687775 w 1813810"/>
              <a:gd name="connsiteY9" fmla="*/ 68826 h 2233535"/>
              <a:gd name="connsiteX10" fmla="*/ 1798820 w 1813810"/>
              <a:gd name="connsiteY10" fmla="*/ 0 h 223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3810" h="2233535">
                <a:moveTo>
                  <a:pt x="1798820" y="0"/>
                </a:moveTo>
                <a:lnTo>
                  <a:pt x="1813810" y="539646"/>
                </a:lnTo>
                <a:lnTo>
                  <a:pt x="1768839" y="689548"/>
                </a:lnTo>
                <a:lnTo>
                  <a:pt x="1514007" y="1379096"/>
                </a:lnTo>
                <a:lnTo>
                  <a:pt x="1109272" y="1918741"/>
                </a:lnTo>
                <a:lnTo>
                  <a:pt x="749508" y="2233535"/>
                </a:lnTo>
                <a:lnTo>
                  <a:pt x="0" y="1469036"/>
                </a:lnTo>
                <a:lnTo>
                  <a:pt x="70376" y="644631"/>
                </a:lnTo>
                <a:lnTo>
                  <a:pt x="314793" y="599607"/>
                </a:lnTo>
                <a:lnTo>
                  <a:pt x="687775" y="68826"/>
                </a:lnTo>
                <a:lnTo>
                  <a:pt x="1798820" y="0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0" t="58142" r="27632" b="16503"/>
          <a:stretch>
            <a:fillRect/>
          </a:stretch>
        </p:blipFill>
        <p:spPr>
          <a:xfrm>
            <a:off x="3509786" y="4900711"/>
            <a:ext cx="1918741" cy="1738859"/>
          </a:xfrm>
          <a:custGeom>
            <a:avLst/>
            <a:gdLst>
              <a:gd name="connsiteX0" fmla="*/ 689548 w 1918741"/>
              <a:gd name="connsiteY0" fmla="*/ 0 h 1738859"/>
              <a:gd name="connsiteX1" fmla="*/ 1499017 w 1918741"/>
              <a:gd name="connsiteY1" fmla="*/ 149901 h 1738859"/>
              <a:gd name="connsiteX2" fmla="*/ 1843790 w 1918741"/>
              <a:gd name="connsiteY2" fmla="*/ 494675 h 1738859"/>
              <a:gd name="connsiteX3" fmla="*/ 1918741 w 1918741"/>
              <a:gd name="connsiteY3" fmla="*/ 1034321 h 1738859"/>
              <a:gd name="connsiteX4" fmla="*/ 1753849 w 1918741"/>
              <a:gd name="connsiteY4" fmla="*/ 1274164 h 1738859"/>
              <a:gd name="connsiteX5" fmla="*/ 1349115 w 1918741"/>
              <a:gd name="connsiteY5" fmla="*/ 1573967 h 1738859"/>
              <a:gd name="connsiteX6" fmla="*/ 689548 w 1918741"/>
              <a:gd name="connsiteY6" fmla="*/ 1708878 h 1738859"/>
              <a:gd name="connsiteX7" fmla="*/ 779489 w 1918741"/>
              <a:gd name="connsiteY7" fmla="*/ 1738859 h 1738859"/>
              <a:gd name="connsiteX8" fmla="*/ 479685 w 1918741"/>
              <a:gd name="connsiteY8" fmla="*/ 1723868 h 1738859"/>
              <a:gd name="connsiteX9" fmla="*/ 299803 w 1918741"/>
              <a:gd name="connsiteY9" fmla="*/ 1244183 h 1738859"/>
              <a:gd name="connsiteX10" fmla="*/ 254833 w 1918741"/>
              <a:gd name="connsiteY10" fmla="*/ 914400 h 1738859"/>
              <a:gd name="connsiteX11" fmla="*/ 89941 w 1918741"/>
              <a:gd name="connsiteY11" fmla="*/ 524655 h 1738859"/>
              <a:gd name="connsiteX12" fmla="*/ 0 w 1918741"/>
              <a:gd name="connsiteY12" fmla="*/ 419724 h 1738859"/>
              <a:gd name="connsiteX13" fmla="*/ 344774 w 1918741"/>
              <a:gd name="connsiteY13" fmla="*/ 74950 h 1738859"/>
              <a:gd name="connsiteX14" fmla="*/ 689548 w 1918741"/>
              <a:gd name="connsiteY14" fmla="*/ 0 h 173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8741" h="1738859">
                <a:moveTo>
                  <a:pt x="689548" y="0"/>
                </a:moveTo>
                <a:lnTo>
                  <a:pt x="1499017" y="149901"/>
                </a:lnTo>
                <a:lnTo>
                  <a:pt x="1843790" y="494675"/>
                </a:lnTo>
                <a:lnTo>
                  <a:pt x="1918741" y="1034321"/>
                </a:lnTo>
                <a:lnTo>
                  <a:pt x="1753849" y="1274164"/>
                </a:lnTo>
                <a:lnTo>
                  <a:pt x="1349115" y="1573967"/>
                </a:lnTo>
                <a:lnTo>
                  <a:pt x="689548" y="1708878"/>
                </a:lnTo>
                <a:lnTo>
                  <a:pt x="779489" y="1738859"/>
                </a:lnTo>
                <a:lnTo>
                  <a:pt x="479685" y="1723868"/>
                </a:lnTo>
                <a:lnTo>
                  <a:pt x="299803" y="1244183"/>
                </a:lnTo>
                <a:lnTo>
                  <a:pt x="254833" y="914400"/>
                </a:lnTo>
                <a:lnTo>
                  <a:pt x="89941" y="524655"/>
                </a:lnTo>
                <a:cubicBezTo>
                  <a:pt x="31968" y="524655"/>
                  <a:pt x="77855" y="528721"/>
                  <a:pt x="0" y="419724"/>
                </a:cubicBezTo>
                <a:lnTo>
                  <a:pt x="344774" y="74950"/>
                </a:lnTo>
                <a:lnTo>
                  <a:pt x="689548" y="0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7" t="66667" r="40771" b="9508"/>
          <a:stretch>
            <a:fillRect/>
          </a:stretch>
        </p:blipFill>
        <p:spPr>
          <a:xfrm>
            <a:off x="1718579" y="4856409"/>
            <a:ext cx="2442964" cy="1633928"/>
          </a:xfrm>
          <a:custGeom>
            <a:avLst/>
            <a:gdLst>
              <a:gd name="connsiteX0" fmla="*/ 810684 w 2442964"/>
              <a:gd name="connsiteY0" fmla="*/ 0 h 1633928"/>
              <a:gd name="connsiteX1" fmla="*/ 1583222 w 2442964"/>
              <a:gd name="connsiteY1" fmla="*/ 100766 h 1633928"/>
              <a:gd name="connsiteX2" fmla="*/ 1680114 w 2442964"/>
              <a:gd name="connsiteY2" fmla="*/ 329784 h 1633928"/>
              <a:gd name="connsiteX3" fmla="*/ 1725084 w 2442964"/>
              <a:gd name="connsiteY3" fmla="*/ 659567 h 1633928"/>
              <a:gd name="connsiteX4" fmla="*/ 1904966 w 2442964"/>
              <a:gd name="connsiteY4" fmla="*/ 1139252 h 1633928"/>
              <a:gd name="connsiteX5" fmla="*/ 2204770 w 2442964"/>
              <a:gd name="connsiteY5" fmla="*/ 1154243 h 1633928"/>
              <a:gd name="connsiteX6" fmla="*/ 2114829 w 2442964"/>
              <a:gd name="connsiteY6" fmla="*/ 1124262 h 1633928"/>
              <a:gd name="connsiteX7" fmla="*/ 2442964 w 2442964"/>
              <a:gd name="connsiteY7" fmla="*/ 1057144 h 1633928"/>
              <a:gd name="connsiteX8" fmla="*/ 2252464 w 2442964"/>
              <a:gd name="connsiteY8" fmla="*/ 1615944 h 1633928"/>
              <a:gd name="connsiteX9" fmla="*/ 1065517 w 2442964"/>
              <a:gd name="connsiteY9" fmla="*/ 1633928 h 1633928"/>
              <a:gd name="connsiteX10" fmla="*/ 395572 w 2442964"/>
              <a:gd name="connsiteY10" fmla="*/ 1595646 h 1633928"/>
              <a:gd name="connsiteX11" fmla="*/ 0 w 2442964"/>
              <a:gd name="connsiteY11" fmla="*/ 1279188 h 1633928"/>
              <a:gd name="connsiteX12" fmla="*/ 136127 w 2442964"/>
              <a:gd name="connsiteY12" fmla="*/ 1244184 h 1633928"/>
              <a:gd name="connsiteX13" fmla="*/ 241058 w 2442964"/>
              <a:gd name="connsiteY13" fmla="*/ 734518 h 1633928"/>
              <a:gd name="connsiteX14" fmla="*/ 261267 w 2442964"/>
              <a:gd name="connsiteY14" fmla="*/ 300045 h 1633928"/>
              <a:gd name="connsiteX15" fmla="*/ 345989 w 2442964"/>
              <a:gd name="connsiteY15" fmla="*/ 194872 h 1633928"/>
              <a:gd name="connsiteX16" fmla="*/ 810684 w 2442964"/>
              <a:gd name="connsiteY16" fmla="*/ 0 h 163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42964" h="1633928">
                <a:moveTo>
                  <a:pt x="810684" y="0"/>
                </a:moveTo>
                <a:lnTo>
                  <a:pt x="1583222" y="100766"/>
                </a:lnTo>
                <a:lnTo>
                  <a:pt x="1680114" y="329784"/>
                </a:lnTo>
                <a:lnTo>
                  <a:pt x="1725084" y="659567"/>
                </a:lnTo>
                <a:lnTo>
                  <a:pt x="1904966" y="1139252"/>
                </a:lnTo>
                <a:lnTo>
                  <a:pt x="2204770" y="1154243"/>
                </a:lnTo>
                <a:lnTo>
                  <a:pt x="2114829" y="1124262"/>
                </a:lnTo>
                <a:lnTo>
                  <a:pt x="2442964" y="1057144"/>
                </a:lnTo>
                <a:lnTo>
                  <a:pt x="2252464" y="1615944"/>
                </a:lnTo>
                <a:lnTo>
                  <a:pt x="1065517" y="1633928"/>
                </a:lnTo>
                <a:lnTo>
                  <a:pt x="395572" y="1595646"/>
                </a:lnTo>
                <a:lnTo>
                  <a:pt x="0" y="1279188"/>
                </a:lnTo>
                <a:lnTo>
                  <a:pt x="136127" y="1244184"/>
                </a:lnTo>
                <a:lnTo>
                  <a:pt x="241058" y="734518"/>
                </a:lnTo>
                <a:lnTo>
                  <a:pt x="261267" y="300045"/>
                </a:lnTo>
                <a:lnTo>
                  <a:pt x="345989" y="194872"/>
                </a:lnTo>
                <a:lnTo>
                  <a:pt x="810684" y="0"/>
                </a:lnTo>
                <a:close/>
              </a:path>
            </a:pathLst>
          </a:custGeom>
        </p:spPr>
      </p:pic>
      <p:sp>
        <p:nvSpPr>
          <p:cNvPr id="18" name="文本框 17"/>
          <p:cNvSpPr txBox="1"/>
          <p:nvPr/>
        </p:nvSpPr>
        <p:spPr>
          <a:xfrm>
            <a:off x="4257206" y="2098623"/>
            <a:ext cx="4287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b="1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教师说课</a:t>
            </a:r>
            <a:endParaRPr lang="zh-CN" altLang="en-US" sz="7200" b="1">
              <a:solidFill>
                <a:srgbClr val="0338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86642" y="3428999"/>
            <a:ext cx="3456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汇报人：千库网   时间：</a:t>
            </a:r>
            <a:r>
              <a:rPr lang="en-US" altLang="zh-CN" sz="1600" dirty="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 dirty="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 dirty="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600" dirty="0">
              <a:solidFill>
                <a:srgbClr val="0338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-516163" y="-123104"/>
            <a:ext cx="13716000" cy="729248"/>
            <a:chOff x="-180637" y="7006574"/>
            <a:chExt cx="13716000" cy="729248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0" b="328"/>
            <a:stretch>
              <a:fillRect/>
            </a:stretch>
          </p:blipFill>
          <p:spPr>
            <a:xfrm flipV="1">
              <a:off x="-180637" y="7016294"/>
              <a:ext cx="6858000" cy="719528"/>
            </a:xfrm>
            <a:custGeom>
              <a:avLst/>
              <a:gdLst>
                <a:gd name="connsiteX0" fmla="*/ 945629 w 6858000"/>
                <a:gd name="connsiteY0" fmla="*/ 0 h 719528"/>
                <a:gd name="connsiteX1" fmla="*/ 1110521 w 6858000"/>
                <a:gd name="connsiteY1" fmla="*/ 0 h 719528"/>
                <a:gd name="connsiteX2" fmla="*/ 2684488 w 6858000"/>
                <a:gd name="connsiteY2" fmla="*/ 89941 h 719528"/>
                <a:gd name="connsiteX3" fmla="*/ 5652541 w 6858000"/>
                <a:gd name="connsiteY3" fmla="*/ 44970 h 719528"/>
                <a:gd name="connsiteX4" fmla="*/ 6858000 w 6858000"/>
                <a:gd name="connsiteY4" fmla="*/ 87267 h 719528"/>
                <a:gd name="connsiteX5" fmla="*/ 6858000 w 6858000"/>
                <a:gd name="connsiteY5" fmla="*/ 574994 h 719528"/>
                <a:gd name="connsiteX6" fmla="*/ 1155492 w 6858000"/>
                <a:gd name="connsiteY6" fmla="*/ 719528 h 719528"/>
                <a:gd name="connsiteX7" fmla="*/ 0 w 6858000"/>
                <a:gd name="connsiteY7" fmla="*/ 572643 h 719528"/>
                <a:gd name="connsiteX8" fmla="*/ 0 w 6858000"/>
                <a:gd name="connsiteY8" fmla="*/ 77723 h 719528"/>
                <a:gd name="connsiteX9" fmla="*/ 945629 w 6858000"/>
                <a:gd name="connsiteY9" fmla="*/ 0 h 7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719528">
                  <a:moveTo>
                    <a:pt x="945629" y="0"/>
                  </a:moveTo>
                  <a:lnTo>
                    <a:pt x="1110521" y="0"/>
                  </a:lnTo>
                  <a:lnTo>
                    <a:pt x="2684488" y="89941"/>
                  </a:lnTo>
                  <a:lnTo>
                    <a:pt x="5652541" y="44970"/>
                  </a:lnTo>
                  <a:lnTo>
                    <a:pt x="6858000" y="87267"/>
                  </a:lnTo>
                  <a:lnTo>
                    <a:pt x="6858000" y="574994"/>
                  </a:lnTo>
                  <a:lnTo>
                    <a:pt x="1155492" y="719528"/>
                  </a:lnTo>
                  <a:lnTo>
                    <a:pt x="0" y="572643"/>
                  </a:lnTo>
                  <a:lnTo>
                    <a:pt x="0" y="77723"/>
                  </a:lnTo>
                  <a:lnTo>
                    <a:pt x="945629" y="0"/>
                  </a:lnTo>
                  <a:close/>
                </a:path>
              </a:pathLst>
            </a:cu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0" b="328"/>
            <a:stretch>
              <a:fillRect/>
            </a:stretch>
          </p:blipFill>
          <p:spPr>
            <a:xfrm flipV="1">
              <a:off x="6677363" y="7006574"/>
              <a:ext cx="6858000" cy="719528"/>
            </a:xfrm>
            <a:custGeom>
              <a:avLst/>
              <a:gdLst>
                <a:gd name="connsiteX0" fmla="*/ 945629 w 6858000"/>
                <a:gd name="connsiteY0" fmla="*/ 0 h 719528"/>
                <a:gd name="connsiteX1" fmla="*/ 1110521 w 6858000"/>
                <a:gd name="connsiteY1" fmla="*/ 0 h 719528"/>
                <a:gd name="connsiteX2" fmla="*/ 2684488 w 6858000"/>
                <a:gd name="connsiteY2" fmla="*/ 89941 h 719528"/>
                <a:gd name="connsiteX3" fmla="*/ 5652541 w 6858000"/>
                <a:gd name="connsiteY3" fmla="*/ 44970 h 719528"/>
                <a:gd name="connsiteX4" fmla="*/ 6858000 w 6858000"/>
                <a:gd name="connsiteY4" fmla="*/ 87267 h 719528"/>
                <a:gd name="connsiteX5" fmla="*/ 6858000 w 6858000"/>
                <a:gd name="connsiteY5" fmla="*/ 574994 h 719528"/>
                <a:gd name="connsiteX6" fmla="*/ 1155492 w 6858000"/>
                <a:gd name="connsiteY6" fmla="*/ 719528 h 719528"/>
                <a:gd name="connsiteX7" fmla="*/ 0 w 6858000"/>
                <a:gd name="connsiteY7" fmla="*/ 572643 h 719528"/>
                <a:gd name="connsiteX8" fmla="*/ 0 w 6858000"/>
                <a:gd name="connsiteY8" fmla="*/ 77723 h 719528"/>
                <a:gd name="connsiteX9" fmla="*/ 945629 w 6858000"/>
                <a:gd name="connsiteY9" fmla="*/ 0 h 7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719528">
                  <a:moveTo>
                    <a:pt x="945629" y="0"/>
                  </a:moveTo>
                  <a:lnTo>
                    <a:pt x="1110521" y="0"/>
                  </a:lnTo>
                  <a:lnTo>
                    <a:pt x="2684488" y="89941"/>
                  </a:lnTo>
                  <a:lnTo>
                    <a:pt x="5652541" y="44970"/>
                  </a:lnTo>
                  <a:lnTo>
                    <a:pt x="6858000" y="87267"/>
                  </a:lnTo>
                  <a:lnTo>
                    <a:pt x="6858000" y="574994"/>
                  </a:lnTo>
                  <a:lnTo>
                    <a:pt x="1155492" y="719528"/>
                  </a:lnTo>
                  <a:lnTo>
                    <a:pt x="0" y="572643"/>
                  </a:lnTo>
                  <a:lnTo>
                    <a:pt x="0" y="77723"/>
                  </a:lnTo>
                  <a:lnTo>
                    <a:pt x="945629" y="0"/>
                  </a:lnTo>
                  <a:close/>
                </a:path>
              </a:pathLst>
            </a:custGeom>
          </p:spPr>
        </p:pic>
      </p:grpSp>
      <p:pic>
        <p:nvPicPr>
          <p:cNvPr id="3" name="夕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071423" y="6823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1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0"/>
          <p:cNvSpPr>
            <a:spLocks/>
          </p:cNvSpPr>
          <p:nvPr/>
        </p:nvSpPr>
        <p:spPr bwMode="auto">
          <a:xfrm>
            <a:off x="6860118" y="2009775"/>
            <a:ext cx="3771900" cy="833967"/>
          </a:xfrm>
          <a:custGeom>
            <a:avLst/>
            <a:gdLst/>
            <a:ahLst/>
            <a:cxnLst>
              <a:cxn ang="0">
                <a:pos x="2677" y="296"/>
              </a:cxn>
              <a:cxn ang="0">
                <a:pos x="2324" y="590"/>
              </a:cxn>
              <a:cxn ang="0">
                <a:pos x="487" y="592"/>
              </a:cxn>
              <a:cxn ang="0">
                <a:pos x="487" y="590"/>
              </a:cxn>
              <a:cxn ang="0">
                <a:pos x="488" y="590"/>
              </a:cxn>
              <a:cxn ang="0">
                <a:pos x="275" y="218"/>
              </a:cxn>
              <a:cxn ang="0">
                <a:pos x="0" y="0"/>
              </a:cxn>
              <a:cxn ang="0">
                <a:pos x="2324" y="3"/>
              </a:cxn>
              <a:cxn ang="0">
                <a:pos x="2677" y="296"/>
              </a:cxn>
            </a:cxnLst>
            <a:rect l="0" t="0" r="r" b="b"/>
            <a:pathLst>
              <a:path w="2677" h="592">
                <a:moveTo>
                  <a:pt x="2677" y="296"/>
                </a:moveTo>
                <a:cubicBezTo>
                  <a:pt x="2324" y="590"/>
                  <a:pt x="2324" y="590"/>
                  <a:pt x="2324" y="590"/>
                </a:cubicBezTo>
                <a:cubicBezTo>
                  <a:pt x="487" y="592"/>
                  <a:pt x="487" y="592"/>
                  <a:pt x="487" y="592"/>
                </a:cubicBezTo>
                <a:cubicBezTo>
                  <a:pt x="487" y="591"/>
                  <a:pt x="487" y="591"/>
                  <a:pt x="487" y="590"/>
                </a:cubicBezTo>
                <a:cubicBezTo>
                  <a:pt x="488" y="590"/>
                  <a:pt x="488" y="590"/>
                  <a:pt x="488" y="590"/>
                </a:cubicBezTo>
                <a:cubicBezTo>
                  <a:pt x="444" y="453"/>
                  <a:pt x="373" y="329"/>
                  <a:pt x="275" y="218"/>
                </a:cubicBezTo>
                <a:cubicBezTo>
                  <a:pt x="192" y="123"/>
                  <a:pt x="100" y="50"/>
                  <a:pt x="0" y="0"/>
                </a:cubicBezTo>
                <a:cubicBezTo>
                  <a:pt x="2324" y="3"/>
                  <a:pt x="2324" y="3"/>
                  <a:pt x="2324" y="3"/>
                </a:cubicBezTo>
                <a:lnTo>
                  <a:pt x="2677" y="29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" name="Freeform 31"/>
          <p:cNvSpPr>
            <a:spLocks/>
          </p:cNvSpPr>
          <p:nvPr/>
        </p:nvSpPr>
        <p:spPr bwMode="auto">
          <a:xfrm>
            <a:off x="6940551" y="3925357"/>
            <a:ext cx="3691467" cy="831851"/>
          </a:xfrm>
          <a:custGeom>
            <a:avLst/>
            <a:gdLst/>
            <a:ahLst/>
            <a:cxnLst>
              <a:cxn ang="0">
                <a:pos x="1557" y="0"/>
              </a:cxn>
              <a:cxn ang="0">
                <a:pos x="1557" y="0"/>
              </a:cxn>
              <a:cxn ang="0">
                <a:pos x="2267" y="1"/>
              </a:cxn>
              <a:cxn ang="0">
                <a:pos x="2620" y="294"/>
              </a:cxn>
              <a:cxn ang="0">
                <a:pos x="2267" y="588"/>
              </a:cxn>
              <a:cxn ang="0">
                <a:pos x="1557" y="589"/>
              </a:cxn>
              <a:cxn ang="0">
                <a:pos x="1557" y="590"/>
              </a:cxn>
              <a:cxn ang="0">
                <a:pos x="0" y="590"/>
              </a:cxn>
              <a:cxn ang="0">
                <a:pos x="127" y="320"/>
              </a:cxn>
              <a:cxn ang="0">
                <a:pos x="298" y="82"/>
              </a:cxn>
              <a:cxn ang="0">
                <a:pos x="306" y="74"/>
              </a:cxn>
              <a:cxn ang="0">
                <a:pos x="364" y="0"/>
              </a:cxn>
              <a:cxn ang="0">
                <a:pos x="1557" y="0"/>
              </a:cxn>
            </a:cxnLst>
            <a:rect l="0" t="0" r="r" b="b"/>
            <a:pathLst>
              <a:path w="2620" h="590">
                <a:moveTo>
                  <a:pt x="1557" y="0"/>
                </a:moveTo>
                <a:cubicBezTo>
                  <a:pt x="1557" y="0"/>
                  <a:pt x="1557" y="0"/>
                  <a:pt x="1557" y="0"/>
                </a:cubicBezTo>
                <a:cubicBezTo>
                  <a:pt x="2267" y="1"/>
                  <a:pt x="2267" y="1"/>
                  <a:pt x="2267" y="1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267" y="588"/>
                  <a:pt x="2267" y="588"/>
                  <a:pt x="2267" y="588"/>
                </a:cubicBezTo>
                <a:cubicBezTo>
                  <a:pt x="1557" y="589"/>
                  <a:pt x="1557" y="589"/>
                  <a:pt x="1557" y="589"/>
                </a:cubicBezTo>
                <a:cubicBezTo>
                  <a:pt x="1557" y="590"/>
                  <a:pt x="1557" y="590"/>
                  <a:pt x="1557" y="590"/>
                </a:cubicBezTo>
                <a:cubicBezTo>
                  <a:pt x="0" y="590"/>
                  <a:pt x="0" y="590"/>
                  <a:pt x="0" y="590"/>
                </a:cubicBezTo>
                <a:cubicBezTo>
                  <a:pt x="21" y="511"/>
                  <a:pt x="63" y="421"/>
                  <a:pt x="127" y="320"/>
                </a:cubicBezTo>
                <a:cubicBezTo>
                  <a:pt x="172" y="247"/>
                  <a:pt x="230" y="167"/>
                  <a:pt x="298" y="82"/>
                </a:cubicBezTo>
                <a:cubicBezTo>
                  <a:pt x="301" y="79"/>
                  <a:pt x="303" y="76"/>
                  <a:pt x="306" y="74"/>
                </a:cubicBezTo>
                <a:cubicBezTo>
                  <a:pt x="326" y="49"/>
                  <a:pt x="345" y="25"/>
                  <a:pt x="364" y="0"/>
                </a:cubicBezTo>
                <a:lnTo>
                  <a:pt x="1557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" name="Freeform 32"/>
          <p:cNvSpPr>
            <a:spLocks/>
          </p:cNvSpPr>
          <p:nvPr/>
        </p:nvSpPr>
        <p:spPr bwMode="auto">
          <a:xfrm>
            <a:off x="7535335" y="2953808"/>
            <a:ext cx="3096684" cy="831851"/>
          </a:xfrm>
          <a:custGeom>
            <a:avLst/>
            <a:gdLst/>
            <a:ahLst/>
            <a:cxnLst>
              <a:cxn ang="0">
                <a:pos x="2198" y="295"/>
              </a:cxn>
              <a:cxn ang="0">
                <a:pos x="1845" y="589"/>
              </a:cxn>
              <a:cxn ang="0">
                <a:pos x="323" y="591"/>
              </a:cxn>
              <a:cxn ang="0">
                <a:pos x="323" y="591"/>
              </a:cxn>
              <a:cxn ang="0">
                <a:pos x="0" y="591"/>
              </a:cxn>
              <a:cxn ang="0">
                <a:pos x="60" y="226"/>
              </a:cxn>
              <a:cxn ang="0">
                <a:pos x="39" y="0"/>
              </a:cxn>
              <a:cxn ang="0">
                <a:pos x="323" y="0"/>
              </a:cxn>
              <a:cxn ang="0">
                <a:pos x="323" y="0"/>
              </a:cxn>
              <a:cxn ang="0">
                <a:pos x="1845" y="2"/>
              </a:cxn>
              <a:cxn ang="0">
                <a:pos x="2198" y="295"/>
              </a:cxn>
            </a:cxnLst>
            <a:rect l="0" t="0" r="r" b="b"/>
            <a:pathLst>
              <a:path w="2198" h="591">
                <a:moveTo>
                  <a:pt x="2198" y="295"/>
                </a:moveTo>
                <a:cubicBezTo>
                  <a:pt x="1845" y="589"/>
                  <a:pt x="1845" y="589"/>
                  <a:pt x="1845" y="589"/>
                </a:cubicBezTo>
                <a:cubicBezTo>
                  <a:pt x="323" y="591"/>
                  <a:pt x="323" y="591"/>
                  <a:pt x="323" y="591"/>
                </a:cubicBezTo>
                <a:cubicBezTo>
                  <a:pt x="323" y="591"/>
                  <a:pt x="323" y="591"/>
                  <a:pt x="323" y="591"/>
                </a:cubicBezTo>
                <a:cubicBezTo>
                  <a:pt x="0" y="591"/>
                  <a:pt x="0" y="591"/>
                  <a:pt x="0" y="591"/>
                </a:cubicBezTo>
                <a:cubicBezTo>
                  <a:pt x="40" y="478"/>
                  <a:pt x="60" y="356"/>
                  <a:pt x="60" y="226"/>
                </a:cubicBezTo>
                <a:cubicBezTo>
                  <a:pt x="60" y="147"/>
                  <a:pt x="53" y="72"/>
                  <a:pt x="39" y="0"/>
                </a:cubicBezTo>
                <a:cubicBezTo>
                  <a:pt x="323" y="0"/>
                  <a:pt x="323" y="0"/>
                  <a:pt x="323" y="0"/>
                </a:cubicBezTo>
                <a:cubicBezTo>
                  <a:pt x="323" y="0"/>
                  <a:pt x="323" y="0"/>
                  <a:pt x="323" y="0"/>
                </a:cubicBezTo>
                <a:cubicBezTo>
                  <a:pt x="1845" y="2"/>
                  <a:pt x="1845" y="2"/>
                  <a:pt x="1845" y="2"/>
                </a:cubicBezTo>
                <a:lnTo>
                  <a:pt x="2198" y="295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" name="Freeform 33"/>
          <p:cNvSpPr>
            <a:spLocks/>
          </p:cNvSpPr>
          <p:nvPr/>
        </p:nvSpPr>
        <p:spPr bwMode="auto">
          <a:xfrm>
            <a:off x="1559985" y="2009775"/>
            <a:ext cx="3771900" cy="833967"/>
          </a:xfrm>
          <a:custGeom>
            <a:avLst/>
            <a:gdLst/>
            <a:ahLst/>
            <a:cxnLst>
              <a:cxn ang="0">
                <a:pos x="2190" y="592"/>
              </a:cxn>
              <a:cxn ang="0">
                <a:pos x="353" y="590"/>
              </a:cxn>
              <a:cxn ang="0">
                <a:pos x="0" y="296"/>
              </a:cxn>
              <a:cxn ang="0">
                <a:pos x="353" y="3"/>
              </a:cxn>
              <a:cxn ang="0">
                <a:pos x="2677" y="0"/>
              </a:cxn>
              <a:cxn ang="0">
                <a:pos x="2402" y="218"/>
              </a:cxn>
              <a:cxn ang="0">
                <a:pos x="2189" y="590"/>
              </a:cxn>
              <a:cxn ang="0">
                <a:pos x="2191" y="590"/>
              </a:cxn>
              <a:cxn ang="0">
                <a:pos x="2190" y="592"/>
              </a:cxn>
            </a:cxnLst>
            <a:rect l="0" t="0" r="r" b="b"/>
            <a:pathLst>
              <a:path w="2677" h="592">
                <a:moveTo>
                  <a:pt x="2190" y="592"/>
                </a:moveTo>
                <a:cubicBezTo>
                  <a:pt x="353" y="590"/>
                  <a:pt x="353" y="590"/>
                  <a:pt x="353" y="590"/>
                </a:cubicBezTo>
                <a:cubicBezTo>
                  <a:pt x="0" y="296"/>
                  <a:pt x="0" y="296"/>
                  <a:pt x="0" y="296"/>
                </a:cubicBezTo>
                <a:cubicBezTo>
                  <a:pt x="353" y="3"/>
                  <a:pt x="353" y="3"/>
                  <a:pt x="353" y="3"/>
                </a:cubicBezTo>
                <a:cubicBezTo>
                  <a:pt x="2677" y="0"/>
                  <a:pt x="2677" y="0"/>
                  <a:pt x="2677" y="0"/>
                </a:cubicBezTo>
                <a:cubicBezTo>
                  <a:pt x="2577" y="50"/>
                  <a:pt x="2485" y="123"/>
                  <a:pt x="2402" y="218"/>
                </a:cubicBezTo>
                <a:cubicBezTo>
                  <a:pt x="2304" y="329"/>
                  <a:pt x="2233" y="453"/>
                  <a:pt x="2189" y="590"/>
                </a:cubicBezTo>
                <a:cubicBezTo>
                  <a:pt x="2191" y="590"/>
                  <a:pt x="2191" y="590"/>
                  <a:pt x="2191" y="590"/>
                </a:cubicBezTo>
                <a:cubicBezTo>
                  <a:pt x="2190" y="591"/>
                  <a:pt x="2190" y="591"/>
                  <a:pt x="2190" y="59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" name="Freeform 34"/>
          <p:cNvSpPr>
            <a:spLocks/>
          </p:cNvSpPr>
          <p:nvPr/>
        </p:nvSpPr>
        <p:spPr bwMode="auto">
          <a:xfrm>
            <a:off x="1559985" y="2953808"/>
            <a:ext cx="3086100" cy="831851"/>
          </a:xfrm>
          <a:custGeom>
            <a:avLst/>
            <a:gdLst/>
            <a:ahLst/>
            <a:cxnLst>
              <a:cxn ang="0">
                <a:pos x="2130" y="226"/>
              </a:cxn>
              <a:cxn ang="0">
                <a:pos x="2190" y="591"/>
              </a:cxn>
              <a:cxn ang="0">
                <a:pos x="353" y="589"/>
              </a:cxn>
              <a:cxn ang="0">
                <a:pos x="0" y="295"/>
              </a:cxn>
              <a:cxn ang="0">
                <a:pos x="353" y="2"/>
              </a:cxn>
              <a:cxn ang="0">
                <a:pos x="2152" y="0"/>
              </a:cxn>
              <a:cxn ang="0">
                <a:pos x="2130" y="226"/>
              </a:cxn>
            </a:cxnLst>
            <a:rect l="0" t="0" r="r" b="b"/>
            <a:pathLst>
              <a:path w="2190" h="591">
                <a:moveTo>
                  <a:pt x="2130" y="226"/>
                </a:moveTo>
                <a:cubicBezTo>
                  <a:pt x="2130" y="356"/>
                  <a:pt x="2150" y="478"/>
                  <a:pt x="2190" y="591"/>
                </a:cubicBezTo>
                <a:cubicBezTo>
                  <a:pt x="353" y="589"/>
                  <a:pt x="353" y="589"/>
                  <a:pt x="353" y="589"/>
                </a:cubicBezTo>
                <a:cubicBezTo>
                  <a:pt x="0" y="295"/>
                  <a:pt x="0" y="295"/>
                  <a:pt x="0" y="295"/>
                </a:cubicBezTo>
                <a:cubicBezTo>
                  <a:pt x="353" y="2"/>
                  <a:pt x="353" y="2"/>
                  <a:pt x="353" y="2"/>
                </a:cubicBezTo>
                <a:cubicBezTo>
                  <a:pt x="2152" y="0"/>
                  <a:pt x="2152" y="0"/>
                  <a:pt x="2152" y="0"/>
                </a:cubicBezTo>
                <a:cubicBezTo>
                  <a:pt x="2137" y="72"/>
                  <a:pt x="2130" y="147"/>
                  <a:pt x="2130" y="22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" name="Freeform 35"/>
          <p:cNvSpPr>
            <a:spLocks/>
          </p:cNvSpPr>
          <p:nvPr/>
        </p:nvSpPr>
        <p:spPr bwMode="auto">
          <a:xfrm>
            <a:off x="1559985" y="3925357"/>
            <a:ext cx="3678767" cy="831851"/>
          </a:xfrm>
          <a:custGeom>
            <a:avLst/>
            <a:gdLst/>
            <a:ahLst/>
            <a:cxnLst>
              <a:cxn ang="0">
                <a:pos x="2305" y="73"/>
              </a:cxn>
              <a:cxn ang="0">
                <a:pos x="2611" y="590"/>
              </a:cxn>
              <a:cxn ang="0">
                <a:pos x="1546" y="589"/>
              </a:cxn>
              <a:cxn ang="0">
                <a:pos x="1546" y="589"/>
              </a:cxn>
              <a:cxn ang="0">
                <a:pos x="353" y="588"/>
              </a:cxn>
              <a:cxn ang="0">
                <a:pos x="0" y="294"/>
              </a:cxn>
              <a:cxn ang="0">
                <a:pos x="353" y="1"/>
              </a:cxn>
              <a:cxn ang="0">
                <a:pos x="1546" y="0"/>
              </a:cxn>
              <a:cxn ang="0">
                <a:pos x="1546" y="0"/>
              </a:cxn>
              <a:cxn ang="0">
                <a:pos x="2248" y="0"/>
              </a:cxn>
              <a:cxn ang="0">
                <a:pos x="2295" y="61"/>
              </a:cxn>
              <a:cxn ang="0">
                <a:pos x="2305" y="73"/>
              </a:cxn>
            </a:cxnLst>
            <a:rect l="0" t="0" r="r" b="b"/>
            <a:pathLst>
              <a:path w="2611" h="590">
                <a:moveTo>
                  <a:pt x="2305" y="73"/>
                </a:moveTo>
                <a:cubicBezTo>
                  <a:pt x="2471" y="278"/>
                  <a:pt x="2573" y="450"/>
                  <a:pt x="2611" y="590"/>
                </a:cubicBezTo>
                <a:cubicBezTo>
                  <a:pt x="1546" y="589"/>
                  <a:pt x="1546" y="589"/>
                  <a:pt x="1546" y="589"/>
                </a:cubicBezTo>
                <a:cubicBezTo>
                  <a:pt x="1546" y="589"/>
                  <a:pt x="1546" y="589"/>
                  <a:pt x="1546" y="589"/>
                </a:cubicBezTo>
                <a:cubicBezTo>
                  <a:pt x="353" y="588"/>
                  <a:pt x="353" y="588"/>
                  <a:pt x="353" y="588"/>
                </a:cubicBezTo>
                <a:cubicBezTo>
                  <a:pt x="0" y="294"/>
                  <a:pt x="0" y="294"/>
                  <a:pt x="0" y="294"/>
                </a:cubicBezTo>
                <a:cubicBezTo>
                  <a:pt x="353" y="1"/>
                  <a:pt x="353" y="1"/>
                  <a:pt x="353" y="1"/>
                </a:cubicBezTo>
                <a:cubicBezTo>
                  <a:pt x="1546" y="0"/>
                  <a:pt x="1546" y="0"/>
                  <a:pt x="1546" y="0"/>
                </a:cubicBezTo>
                <a:cubicBezTo>
                  <a:pt x="1546" y="0"/>
                  <a:pt x="1546" y="0"/>
                  <a:pt x="1546" y="0"/>
                </a:cubicBezTo>
                <a:cubicBezTo>
                  <a:pt x="2248" y="0"/>
                  <a:pt x="2248" y="0"/>
                  <a:pt x="2248" y="0"/>
                </a:cubicBezTo>
                <a:cubicBezTo>
                  <a:pt x="2263" y="21"/>
                  <a:pt x="2279" y="41"/>
                  <a:pt x="2295" y="61"/>
                </a:cubicBezTo>
                <a:lnTo>
                  <a:pt x="2305" y="73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" name="Freeform 29"/>
          <p:cNvSpPr>
            <a:spLocks/>
          </p:cNvSpPr>
          <p:nvPr/>
        </p:nvSpPr>
        <p:spPr bwMode="auto">
          <a:xfrm>
            <a:off x="9133418" y="3925358"/>
            <a:ext cx="143933" cy="21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68">
                <a:moveTo>
                  <a:pt x="0" y="0"/>
                </a:moveTo>
                <a:lnTo>
                  <a:pt x="6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9" name="Group 134"/>
          <p:cNvGrpSpPr/>
          <p:nvPr/>
        </p:nvGrpSpPr>
        <p:grpSpPr>
          <a:xfrm>
            <a:off x="4809069" y="2003425"/>
            <a:ext cx="2561167" cy="3960284"/>
            <a:chOff x="3606801" y="1272140"/>
            <a:chExt cx="1920875" cy="2970213"/>
          </a:xfrm>
        </p:grpSpPr>
        <p:sp>
          <p:nvSpPr>
            <p:cNvPr id="10" name="Freeform 37"/>
            <p:cNvSpPr>
              <a:spLocks/>
            </p:cNvSpPr>
            <p:nvPr/>
          </p:nvSpPr>
          <p:spPr bwMode="auto">
            <a:xfrm>
              <a:off x="4586288" y="1272140"/>
              <a:ext cx="885825" cy="628650"/>
            </a:xfrm>
            <a:custGeom>
              <a:avLst/>
              <a:gdLst/>
              <a:ahLst/>
              <a:cxnLst>
                <a:cxn ang="0">
                  <a:pos x="626" y="266"/>
                </a:cxn>
                <a:cxn ang="0">
                  <a:pos x="839" y="594"/>
                </a:cxn>
                <a:cxn ang="0">
                  <a:pos x="0" y="594"/>
                </a:cxn>
                <a:cxn ang="0">
                  <a:pos x="0" y="0"/>
                </a:cxn>
                <a:cxn ang="0">
                  <a:pos x="626" y="266"/>
                </a:cxn>
              </a:cxnLst>
              <a:rect l="0" t="0" r="r" b="b"/>
              <a:pathLst>
                <a:path w="839" h="594">
                  <a:moveTo>
                    <a:pt x="626" y="266"/>
                  </a:moveTo>
                  <a:cubicBezTo>
                    <a:pt x="724" y="364"/>
                    <a:pt x="795" y="473"/>
                    <a:pt x="839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4" y="4"/>
                    <a:pt x="452" y="92"/>
                    <a:pt x="626" y="26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grpSp>
          <p:nvGrpSpPr>
            <p:cNvPr id="11" name="Group 104"/>
            <p:cNvGrpSpPr/>
            <p:nvPr/>
          </p:nvGrpSpPr>
          <p:grpSpPr>
            <a:xfrm>
              <a:off x="4089401" y="3400978"/>
              <a:ext cx="963612" cy="841375"/>
              <a:chOff x="4089401" y="2825751"/>
              <a:chExt cx="963612" cy="841375"/>
            </a:xfrm>
            <a:solidFill>
              <a:schemeClr val="tx1">
                <a:lumMod val="65000"/>
                <a:lumOff val="35000"/>
              </a:schemeClr>
            </a:soli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17" name="Freeform 36"/>
              <p:cNvSpPr>
                <a:spLocks/>
              </p:cNvSpPr>
              <p:nvPr/>
            </p:nvSpPr>
            <p:spPr bwMode="auto">
              <a:xfrm>
                <a:off x="4203701" y="3382963"/>
                <a:ext cx="736600" cy="284163"/>
              </a:xfrm>
              <a:custGeom>
                <a:avLst/>
                <a:gdLst/>
                <a:ahLst/>
                <a:cxnLst>
                  <a:cxn ang="0">
                    <a:pos x="682" y="13"/>
                  </a:cxn>
                  <a:cxn ang="0">
                    <a:pos x="696" y="47"/>
                  </a:cxn>
                  <a:cxn ang="0">
                    <a:pos x="682" y="80"/>
                  </a:cxn>
                  <a:cxn ang="0">
                    <a:pos x="649" y="94"/>
                  </a:cxn>
                  <a:cxn ang="0">
                    <a:pos x="596" y="94"/>
                  </a:cxn>
                  <a:cxn ang="0">
                    <a:pos x="446" y="194"/>
                  </a:cxn>
                  <a:cxn ang="0">
                    <a:pos x="410" y="213"/>
                  </a:cxn>
                  <a:cxn ang="0">
                    <a:pos x="411" y="221"/>
                  </a:cxn>
                  <a:cxn ang="0">
                    <a:pos x="411" y="249"/>
                  </a:cxn>
                  <a:cxn ang="0">
                    <a:pos x="349" y="268"/>
                  </a:cxn>
                  <a:cxn ang="0">
                    <a:pos x="285" y="249"/>
                  </a:cxn>
                  <a:cxn ang="0">
                    <a:pos x="285" y="221"/>
                  </a:cxn>
                  <a:cxn ang="0">
                    <a:pos x="286" y="212"/>
                  </a:cxn>
                  <a:cxn ang="0">
                    <a:pos x="245" y="194"/>
                  </a:cxn>
                  <a:cxn ang="0">
                    <a:pos x="89" y="94"/>
                  </a:cxn>
                  <a:cxn ang="0">
                    <a:pos x="47" y="94"/>
                  </a:cxn>
                  <a:cxn ang="0">
                    <a:pos x="14" y="80"/>
                  </a:cxn>
                  <a:cxn ang="0">
                    <a:pos x="0" y="47"/>
                  </a:cxn>
                  <a:cxn ang="0">
                    <a:pos x="14" y="13"/>
                  </a:cxn>
                  <a:cxn ang="0">
                    <a:pos x="47" y="0"/>
                  </a:cxn>
                  <a:cxn ang="0">
                    <a:pos x="649" y="0"/>
                  </a:cxn>
                  <a:cxn ang="0">
                    <a:pos x="682" y="13"/>
                  </a:cxn>
                </a:cxnLst>
                <a:rect l="0" t="0" r="r" b="b"/>
                <a:pathLst>
                  <a:path w="696" h="268">
                    <a:moveTo>
                      <a:pt x="682" y="13"/>
                    </a:moveTo>
                    <a:cubicBezTo>
                      <a:pt x="691" y="23"/>
                      <a:pt x="696" y="34"/>
                      <a:pt x="696" y="47"/>
                    </a:cubicBezTo>
                    <a:cubicBezTo>
                      <a:pt x="696" y="60"/>
                      <a:pt x="691" y="71"/>
                      <a:pt x="682" y="80"/>
                    </a:cubicBezTo>
                    <a:cubicBezTo>
                      <a:pt x="673" y="89"/>
                      <a:pt x="662" y="94"/>
                      <a:pt x="649" y="94"/>
                    </a:cubicBezTo>
                    <a:cubicBezTo>
                      <a:pt x="596" y="94"/>
                      <a:pt x="596" y="94"/>
                      <a:pt x="596" y="94"/>
                    </a:cubicBezTo>
                    <a:cubicBezTo>
                      <a:pt x="555" y="128"/>
                      <a:pt x="505" y="161"/>
                      <a:pt x="446" y="194"/>
                    </a:cubicBezTo>
                    <a:cubicBezTo>
                      <a:pt x="434" y="200"/>
                      <a:pt x="423" y="206"/>
                      <a:pt x="410" y="213"/>
                    </a:cubicBezTo>
                    <a:cubicBezTo>
                      <a:pt x="411" y="215"/>
                      <a:pt x="411" y="218"/>
                      <a:pt x="411" y="221"/>
                    </a:cubicBezTo>
                    <a:cubicBezTo>
                      <a:pt x="411" y="249"/>
                      <a:pt x="411" y="249"/>
                      <a:pt x="411" y="249"/>
                    </a:cubicBezTo>
                    <a:cubicBezTo>
                      <a:pt x="390" y="262"/>
                      <a:pt x="370" y="268"/>
                      <a:pt x="349" y="268"/>
                    </a:cubicBezTo>
                    <a:cubicBezTo>
                      <a:pt x="328" y="268"/>
                      <a:pt x="306" y="262"/>
                      <a:pt x="285" y="249"/>
                    </a:cubicBezTo>
                    <a:cubicBezTo>
                      <a:pt x="285" y="221"/>
                      <a:pt x="285" y="221"/>
                      <a:pt x="285" y="221"/>
                    </a:cubicBezTo>
                    <a:cubicBezTo>
                      <a:pt x="285" y="218"/>
                      <a:pt x="285" y="215"/>
                      <a:pt x="286" y="212"/>
                    </a:cubicBezTo>
                    <a:cubicBezTo>
                      <a:pt x="272" y="206"/>
                      <a:pt x="258" y="200"/>
                      <a:pt x="245" y="194"/>
                    </a:cubicBezTo>
                    <a:cubicBezTo>
                      <a:pt x="189" y="166"/>
                      <a:pt x="137" y="133"/>
                      <a:pt x="89" y="94"/>
                    </a:cubicBezTo>
                    <a:cubicBezTo>
                      <a:pt x="47" y="94"/>
                      <a:pt x="47" y="94"/>
                      <a:pt x="47" y="94"/>
                    </a:cubicBezTo>
                    <a:cubicBezTo>
                      <a:pt x="34" y="94"/>
                      <a:pt x="23" y="89"/>
                      <a:pt x="14" y="80"/>
                    </a:cubicBezTo>
                    <a:cubicBezTo>
                      <a:pt x="5" y="71"/>
                      <a:pt x="0" y="60"/>
                      <a:pt x="0" y="47"/>
                    </a:cubicBezTo>
                    <a:cubicBezTo>
                      <a:pt x="0" y="34"/>
                      <a:pt x="5" y="23"/>
                      <a:pt x="14" y="13"/>
                    </a:cubicBezTo>
                    <a:cubicBezTo>
                      <a:pt x="23" y="4"/>
                      <a:pt x="34" y="0"/>
                      <a:pt x="47" y="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662" y="0"/>
                      <a:pt x="673" y="4"/>
                      <a:pt x="68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8" name="Freeform 38"/>
              <p:cNvSpPr>
                <a:spLocks noEditPoints="1"/>
              </p:cNvSpPr>
              <p:nvPr/>
            </p:nvSpPr>
            <p:spPr bwMode="auto">
              <a:xfrm>
                <a:off x="4089401" y="2825751"/>
                <a:ext cx="496888" cy="500063"/>
              </a:xfrm>
              <a:custGeom>
                <a:avLst/>
                <a:gdLst/>
                <a:ahLst/>
                <a:cxnLst>
                  <a:cxn ang="0">
                    <a:pos x="471" y="0"/>
                  </a:cxn>
                  <a:cxn ang="0">
                    <a:pos x="471" y="126"/>
                  </a:cxn>
                  <a:cxn ang="0">
                    <a:pos x="64" y="126"/>
                  </a:cxn>
                  <a:cxn ang="0">
                    <a:pos x="19" y="107"/>
                  </a:cxn>
                  <a:cxn ang="0">
                    <a:pos x="1" y="63"/>
                  </a:cxn>
                  <a:cxn ang="0">
                    <a:pos x="19" y="18"/>
                  </a:cxn>
                  <a:cxn ang="0">
                    <a:pos x="64" y="0"/>
                  </a:cxn>
                  <a:cxn ang="0">
                    <a:pos x="471" y="0"/>
                  </a:cxn>
                  <a:cxn ang="0">
                    <a:pos x="471" y="175"/>
                  </a:cxn>
                  <a:cxn ang="0">
                    <a:pos x="471" y="301"/>
                  </a:cxn>
                  <a:cxn ang="0">
                    <a:pos x="63" y="301"/>
                  </a:cxn>
                  <a:cxn ang="0">
                    <a:pos x="18" y="282"/>
                  </a:cxn>
                  <a:cxn ang="0">
                    <a:pos x="0" y="238"/>
                  </a:cxn>
                  <a:cxn ang="0">
                    <a:pos x="0" y="237"/>
                  </a:cxn>
                  <a:cxn ang="0">
                    <a:pos x="18" y="193"/>
                  </a:cxn>
                  <a:cxn ang="0">
                    <a:pos x="63" y="175"/>
                  </a:cxn>
                  <a:cxn ang="0">
                    <a:pos x="471" y="175"/>
                  </a:cxn>
                  <a:cxn ang="0">
                    <a:pos x="471" y="347"/>
                  </a:cxn>
                  <a:cxn ang="0">
                    <a:pos x="471" y="473"/>
                  </a:cxn>
                  <a:cxn ang="0">
                    <a:pos x="64" y="473"/>
                  </a:cxn>
                  <a:cxn ang="0">
                    <a:pos x="20" y="455"/>
                  </a:cxn>
                  <a:cxn ang="0">
                    <a:pos x="1" y="410"/>
                  </a:cxn>
                  <a:cxn ang="0">
                    <a:pos x="20" y="365"/>
                  </a:cxn>
                  <a:cxn ang="0">
                    <a:pos x="64" y="347"/>
                  </a:cxn>
                  <a:cxn ang="0">
                    <a:pos x="471" y="347"/>
                  </a:cxn>
                </a:cxnLst>
                <a:rect l="0" t="0" r="r" b="b"/>
                <a:pathLst>
                  <a:path w="471" h="473">
                    <a:moveTo>
                      <a:pt x="471" y="0"/>
                    </a:moveTo>
                    <a:cubicBezTo>
                      <a:pt x="471" y="126"/>
                      <a:pt x="471" y="126"/>
                      <a:pt x="471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46" y="126"/>
                      <a:pt x="32" y="120"/>
                      <a:pt x="19" y="107"/>
                    </a:cubicBezTo>
                    <a:cubicBezTo>
                      <a:pt x="7" y="95"/>
                      <a:pt x="1" y="80"/>
                      <a:pt x="1" y="63"/>
                    </a:cubicBezTo>
                    <a:cubicBezTo>
                      <a:pt x="1" y="45"/>
                      <a:pt x="7" y="30"/>
                      <a:pt x="19" y="18"/>
                    </a:cubicBezTo>
                    <a:cubicBezTo>
                      <a:pt x="32" y="6"/>
                      <a:pt x="46" y="0"/>
                      <a:pt x="64" y="0"/>
                    </a:cubicBezTo>
                    <a:lnTo>
                      <a:pt x="471" y="0"/>
                    </a:lnTo>
                    <a:close/>
                    <a:moveTo>
                      <a:pt x="471" y="175"/>
                    </a:moveTo>
                    <a:cubicBezTo>
                      <a:pt x="471" y="301"/>
                      <a:pt x="471" y="301"/>
                      <a:pt x="471" y="301"/>
                    </a:cubicBezTo>
                    <a:cubicBezTo>
                      <a:pt x="63" y="301"/>
                      <a:pt x="63" y="301"/>
                      <a:pt x="63" y="301"/>
                    </a:cubicBezTo>
                    <a:cubicBezTo>
                      <a:pt x="46" y="301"/>
                      <a:pt x="31" y="295"/>
                      <a:pt x="18" y="282"/>
                    </a:cubicBezTo>
                    <a:cubicBezTo>
                      <a:pt x="6" y="270"/>
                      <a:pt x="0" y="255"/>
                      <a:pt x="0" y="238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20"/>
                      <a:pt x="6" y="206"/>
                      <a:pt x="18" y="193"/>
                    </a:cubicBezTo>
                    <a:cubicBezTo>
                      <a:pt x="31" y="181"/>
                      <a:pt x="46" y="175"/>
                      <a:pt x="63" y="175"/>
                    </a:cubicBezTo>
                    <a:lnTo>
                      <a:pt x="471" y="175"/>
                    </a:lnTo>
                    <a:close/>
                    <a:moveTo>
                      <a:pt x="471" y="347"/>
                    </a:moveTo>
                    <a:cubicBezTo>
                      <a:pt x="471" y="473"/>
                      <a:pt x="471" y="473"/>
                      <a:pt x="471" y="473"/>
                    </a:cubicBezTo>
                    <a:cubicBezTo>
                      <a:pt x="64" y="473"/>
                      <a:pt x="64" y="473"/>
                      <a:pt x="64" y="473"/>
                    </a:cubicBezTo>
                    <a:cubicBezTo>
                      <a:pt x="47" y="473"/>
                      <a:pt x="32" y="467"/>
                      <a:pt x="20" y="455"/>
                    </a:cubicBezTo>
                    <a:cubicBezTo>
                      <a:pt x="7" y="442"/>
                      <a:pt x="1" y="428"/>
                      <a:pt x="1" y="410"/>
                    </a:cubicBezTo>
                    <a:cubicBezTo>
                      <a:pt x="1" y="393"/>
                      <a:pt x="7" y="378"/>
                      <a:pt x="20" y="365"/>
                    </a:cubicBezTo>
                    <a:cubicBezTo>
                      <a:pt x="32" y="353"/>
                      <a:pt x="47" y="347"/>
                      <a:pt x="64" y="347"/>
                    </a:cubicBezTo>
                    <a:lnTo>
                      <a:pt x="471" y="3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9" name="Freeform 39"/>
              <p:cNvSpPr>
                <a:spLocks noEditPoints="1"/>
              </p:cNvSpPr>
              <p:nvPr/>
            </p:nvSpPr>
            <p:spPr bwMode="auto">
              <a:xfrm>
                <a:off x="4586288" y="2825751"/>
                <a:ext cx="466725" cy="500063"/>
              </a:xfrm>
              <a:custGeom>
                <a:avLst/>
                <a:gdLst/>
                <a:ahLst/>
                <a:cxnLst>
                  <a:cxn ang="0">
                    <a:pos x="0" y="473"/>
                  </a:cxn>
                  <a:cxn ang="0">
                    <a:pos x="0" y="347"/>
                  </a:cxn>
                  <a:cxn ang="0">
                    <a:pos x="378" y="347"/>
                  </a:cxn>
                  <a:cxn ang="0">
                    <a:pos x="422" y="365"/>
                  </a:cxn>
                  <a:cxn ang="0">
                    <a:pos x="441" y="410"/>
                  </a:cxn>
                  <a:cxn ang="0">
                    <a:pos x="422" y="455"/>
                  </a:cxn>
                  <a:cxn ang="0">
                    <a:pos x="378" y="473"/>
                  </a:cxn>
                  <a:cxn ang="0">
                    <a:pos x="0" y="473"/>
                  </a:cxn>
                  <a:cxn ang="0">
                    <a:pos x="0" y="175"/>
                  </a:cxn>
                  <a:cxn ang="0">
                    <a:pos x="376" y="175"/>
                  </a:cxn>
                  <a:cxn ang="0">
                    <a:pos x="421" y="193"/>
                  </a:cxn>
                  <a:cxn ang="0">
                    <a:pos x="440" y="237"/>
                  </a:cxn>
                  <a:cxn ang="0">
                    <a:pos x="440" y="238"/>
                  </a:cxn>
                  <a:cxn ang="0">
                    <a:pos x="421" y="282"/>
                  </a:cxn>
                  <a:cxn ang="0">
                    <a:pos x="376" y="301"/>
                  </a:cxn>
                  <a:cxn ang="0">
                    <a:pos x="0" y="301"/>
                  </a:cxn>
                  <a:cxn ang="0">
                    <a:pos x="0" y="175"/>
                  </a:cxn>
                  <a:cxn ang="0">
                    <a:pos x="0" y="0"/>
                  </a:cxn>
                  <a:cxn ang="0">
                    <a:pos x="377" y="0"/>
                  </a:cxn>
                  <a:cxn ang="0">
                    <a:pos x="422" y="18"/>
                  </a:cxn>
                  <a:cxn ang="0">
                    <a:pos x="440" y="63"/>
                  </a:cxn>
                  <a:cxn ang="0">
                    <a:pos x="422" y="107"/>
                  </a:cxn>
                  <a:cxn ang="0">
                    <a:pos x="377" y="126"/>
                  </a:cxn>
                  <a:cxn ang="0">
                    <a:pos x="0" y="126"/>
                  </a:cxn>
                  <a:cxn ang="0">
                    <a:pos x="0" y="0"/>
                  </a:cxn>
                </a:cxnLst>
                <a:rect l="0" t="0" r="r" b="b"/>
                <a:pathLst>
                  <a:path w="441" h="473">
                    <a:moveTo>
                      <a:pt x="0" y="473"/>
                    </a:moveTo>
                    <a:cubicBezTo>
                      <a:pt x="0" y="347"/>
                      <a:pt x="0" y="347"/>
                      <a:pt x="0" y="347"/>
                    </a:cubicBezTo>
                    <a:cubicBezTo>
                      <a:pt x="378" y="347"/>
                      <a:pt x="378" y="347"/>
                      <a:pt x="378" y="347"/>
                    </a:cubicBezTo>
                    <a:cubicBezTo>
                      <a:pt x="395" y="347"/>
                      <a:pt x="410" y="353"/>
                      <a:pt x="422" y="365"/>
                    </a:cubicBezTo>
                    <a:cubicBezTo>
                      <a:pt x="434" y="378"/>
                      <a:pt x="441" y="393"/>
                      <a:pt x="441" y="410"/>
                    </a:cubicBezTo>
                    <a:cubicBezTo>
                      <a:pt x="441" y="428"/>
                      <a:pt x="434" y="442"/>
                      <a:pt x="422" y="455"/>
                    </a:cubicBezTo>
                    <a:cubicBezTo>
                      <a:pt x="410" y="467"/>
                      <a:pt x="395" y="473"/>
                      <a:pt x="378" y="473"/>
                    </a:cubicBezTo>
                    <a:lnTo>
                      <a:pt x="0" y="473"/>
                    </a:lnTo>
                    <a:close/>
                    <a:moveTo>
                      <a:pt x="0" y="175"/>
                    </a:moveTo>
                    <a:cubicBezTo>
                      <a:pt x="376" y="175"/>
                      <a:pt x="376" y="175"/>
                      <a:pt x="376" y="175"/>
                    </a:cubicBezTo>
                    <a:cubicBezTo>
                      <a:pt x="394" y="175"/>
                      <a:pt x="409" y="181"/>
                      <a:pt x="421" y="193"/>
                    </a:cubicBezTo>
                    <a:cubicBezTo>
                      <a:pt x="433" y="206"/>
                      <a:pt x="440" y="220"/>
                      <a:pt x="440" y="237"/>
                    </a:cubicBezTo>
                    <a:cubicBezTo>
                      <a:pt x="440" y="238"/>
                      <a:pt x="440" y="238"/>
                      <a:pt x="440" y="238"/>
                    </a:cubicBezTo>
                    <a:cubicBezTo>
                      <a:pt x="440" y="255"/>
                      <a:pt x="433" y="270"/>
                      <a:pt x="421" y="282"/>
                    </a:cubicBezTo>
                    <a:cubicBezTo>
                      <a:pt x="409" y="295"/>
                      <a:pt x="394" y="301"/>
                      <a:pt x="376" y="301"/>
                    </a:cubicBezTo>
                    <a:cubicBezTo>
                      <a:pt x="0" y="301"/>
                      <a:pt x="0" y="301"/>
                      <a:pt x="0" y="301"/>
                    </a:cubicBezTo>
                    <a:lnTo>
                      <a:pt x="0" y="175"/>
                    </a:lnTo>
                    <a:close/>
                    <a:moveTo>
                      <a:pt x="0" y="0"/>
                    </a:moveTo>
                    <a:cubicBezTo>
                      <a:pt x="377" y="0"/>
                      <a:pt x="377" y="0"/>
                      <a:pt x="377" y="0"/>
                    </a:cubicBezTo>
                    <a:cubicBezTo>
                      <a:pt x="395" y="0"/>
                      <a:pt x="409" y="6"/>
                      <a:pt x="422" y="18"/>
                    </a:cubicBezTo>
                    <a:cubicBezTo>
                      <a:pt x="434" y="30"/>
                      <a:pt x="440" y="45"/>
                      <a:pt x="440" y="63"/>
                    </a:cubicBezTo>
                    <a:cubicBezTo>
                      <a:pt x="440" y="80"/>
                      <a:pt x="434" y="95"/>
                      <a:pt x="422" y="107"/>
                    </a:cubicBezTo>
                    <a:cubicBezTo>
                      <a:pt x="409" y="120"/>
                      <a:pt x="395" y="126"/>
                      <a:pt x="377" y="126"/>
                    </a:cubicBezTo>
                    <a:cubicBezTo>
                      <a:pt x="0" y="126"/>
                      <a:pt x="0" y="126"/>
                      <a:pt x="0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3662363" y="1272140"/>
              <a:ext cx="923925" cy="628650"/>
            </a:xfrm>
            <a:custGeom>
              <a:avLst/>
              <a:gdLst/>
              <a:ahLst/>
              <a:cxnLst>
                <a:cxn ang="0">
                  <a:pos x="856" y="0"/>
                </a:cxn>
                <a:cxn ang="0">
                  <a:pos x="873" y="0"/>
                </a:cxn>
                <a:cxn ang="0">
                  <a:pos x="873" y="594"/>
                </a:cxn>
                <a:cxn ang="0">
                  <a:pos x="0" y="594"/>
                </a:cxn>
                <a:cxn ang="0">
                  <a:pos x="213" y="266"/>
                </a:cxn>
                <a:cxn ang="0">
                  <a:pos x="856" y="0"/>
                </a:cxn>
              </a:cxnLst>
              <a:rect l="0" t="0" r="r" b="b"/>
              <a:pathLst>
                <a:path w="873" h="594">
                  <a:moveTo>
                    <a:pt x="856" y="0"/>
                  </a:moveTo>
                  <a:cubicBezTo>
                    <a:pt x="862" y="0"/>
                    <a:pt x="868" y="0"/>
                    <a:pt x="873" y="0"/>
                  </a:cubicBezTo>
                  <a:cubicBezTo>
                    <a:pt x="873" y="594"/>
                    <a:pt x="873" y="594"/>
                    <a:pt x="873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44" y="473"/>
                    <a:pt x="115" y="364"/>
                    <a:pt x="213" y="266"/>
                  </a:cubicBezTo>
                  <a:cubicBezTo>
                    <a:pt x="391" y="88"/>
                    <a:pt x="605" y="0"/>
                    <a:pt x="85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41"/>
            <p:cNvSpPr>
              <a:spLocks/>
            </p:cNvSpPr>
            <p:nvPr/>
          </p:nvSpPr>
          <p:spPr bwMode="auto">
            <a:xfrm>
              <a:off x="4586288" y="1984928"/>
              <a:ext cx="941388" cy="639763"/>
            </a:xfrm>
            <a:custGeom>
              <a:avLst/>
              <a:gdLst/>
              <a:ahLst/>
              <a:cxnLst>
                <a:cxn ang="0">
                  <a:pos x="0" y="606"/>
                </a:cxn>
                <a:cxn ang="0">
                  <a:pos x="0" y="0"/>
                </a:cxn>
                <a:cxn ang="0">
                  <a:pos x="864" y="0"/>
                </a:cxn>
                <a:cxn ang="0">
                  <a:pos x="892" y="235"/>
                </a:cxn>
                <a:cxn ang="0">
                  <a:pos x="816" y="606"/>
                </a:cxn>
                <a:cxn ang="0">
                  <a:pos x="0" y="606"/>
                </a:cxn>
              </a:cxnLst>
              <a:rect l="0" t="0" r="r" b="b"/>
              <a:pathLst>
                <a:path w="892" h="606">
                  <a:moveTo>
                    <a:pt x="0" y="60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64" y="0"/>
                    <a:pt x="864" y="0"/>
                    <a:pt x="864" y="0"/>
                  </a:cubicBezTo>
                  <a:cubicBezTo>
                    <a:pt x="883" y="74"/>
                    <a:pt x="892" y="153"/>
                    <a:pt x="892" y="235"/>
                  </a:cubicBezTo>
                  <a:cubicBezTo>
                    <a:pt x="892" y="369"/>
                    <a:pt x="867" y="493"/>
                    <a:pt x="816" y="606"/>
                  </a:cubicBezTo>
                  <a:lnTo>
                    <a:pt x="0" y="606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42"/>
            <p:cNvSpPr>
              <a:spLocks/>
            </p:cNvSpPr>
            <p:nvPr/>
          </p:nvSpPr>
          <p:spPr bwMode="auto">
            <a:xfrm>
              <a:off x="3606801" y="1984928"/>
              <a:ext cx="979488" cy="639763"/>
            </a:xfrm>
            <a:custGeom>
              <a:avLst/>
              <a:gdLst/>
              <a:ahLst/>
              <a:cxnLst>
                <a:cxn ang="0">
                  <a:pos x="926" y="606"/>
                </a:cxn>
                <a:cxn ang="0">
                  <a:pos x="76" y="606"/>
                </a:cxn>
                <a:cxn ang="0">
                  <a:pos x="0" y="235"/>
                </a:cxn>
                <a:cxn ang="0">
                  <a:pos x="29" y="0"/>
                </a:cxn>
                <a:cxn ang="0">
                  <a:pos x="926" y="0"/>
                </a:cxn>
                <a:cxn ang="0">
                  <a:pos x="926" y="606"/>
                </a:cxn>
              </a:cxnLst>
              <a:rect l="0" t="0" r="r" b="b"/>
              <a:pathLst>
                <a:path w="926" h="606">
                  <a:moveTo>
                    <a:pt x="926" y="606"/>
                  </a:moveTo>
                  <a:cubicBezTo>
                    <a:pt x="76" y="606"/>
                    <a:pt x="76" y="606"/>
                    <a:pt x="76" y="606"/>
                  </a:cubicBezTo>
                  <a:cubicBezTo>
                    <a:pt x="25" y="493"/>
                    <a:pt x="0" y="369"/>
                    <a:pt x="0" y="235"/>
                  </a:cubicBezTo>
                  <a:cubicBezTo>
                    <a:pt x="0" y="153"/>
                    <a:pt x="10" y="74"/>
                    <a:pt x="29" y="0"/>
                  </a:cubicBezTo>
                  <a:cubicBezTo>
                    <a:pt x="926" y="0"/>
                    <a:pt x="926" y="0"/>
                    <a:pt x="926" y="0"/>
                  </a:cubicBezTo>
                  <a:lnTo>
                    <a:pt x="926" y="60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43"/>
            <p:cNvSpPr>
              <a:spLocks/>
            </p:cNvSpPr>
            <p:nvPr/>
          </p:nvSpPr>
          <p:spPr bwMode="auto">
            <a:xfrm>
              <a:off x="3730626" y="2710415"/>
              <a:ext cx="855663" cy="641350"/>
            </a:xfrm>
            <a:custGeom>
              <a:avLst/>
              <a:gdLst/>
              <a:ahLst/>
              <a:cxnLst>
                <a:cxn ang="0">
                  <a:pos x="809" y="0"/>
                </a:cxn>
                <a:cxn ang="0">
                  <a:pos x="809" y="607"/>
                </a:cxn>
                <a:cxn ang="0">
                  <a:pos x="339" y="607"/>
                </a:cxn>
                <a:cxn ang="0">
                  <a:pos x="339" y="607"/>
                </a:cxn>
                <a:cxn ang="0">
                  <a:pos x="91" y="129"/>
                </a:cxn>
                <a:cxn ang="0">
                  <a:pos x="84" y="120"/>
                </a:cxn>
                <a:cxn ang="0">
                  <a:pos x="0" y="0"/>
                </a:cxn>
                <a:cxn ang="0">
                  <a:pos x="809" y="0"/>
                </a:cxn>
              </a:cxnLst>
              <a:rect l="0" t="0" r="r" b="b"/>
              <a:pathLst>
                <a:path w="809" h="607">
                  <a:moveTo>
                    <a:pt x="809" y="0"/>
                  </a:moveTo>
                  <a:cubicBezTo>
                    <a:pt x="809" y="607"/>
                    <a:pt x="809" y="607"/>
                    <a:pt x="80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6" y="488"/>
                    <a:pt x="253" y="329"/>
                    <a:pt x="91" y="129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52" y="82"/>
                    <a:pt x="24" y="42"/>
                    <a:pt x="0" y="0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44"/>
            <p:cNvSpPr>
              <a:spLocks/>
            </p:cNvSpPr>
            <p:nvPr/>
          </p:nvSpPr>
          <p:spPr bwMode="auto">
            <a:xfrm>
              <a:off x="4586288" y="2710415"/>
              <a:ext cx="819150" cy="641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5" y="0"/>
                </a:cxn>
                <a:cxn ang="0">
                  <a:pos x="683" y="130"/>
                </a:cxn>
                <a:cxn ang="0">
                  <a:pos x="677" y="136"/>
                </a:cxn>
                <a:cxn ang="0">
                  <a:pos x="545" y="319"/>
                </a:cxn>
                <a:cxn ang="0">
                  <a:pos x="435" y="607"/>
                </a:cxn>
                <a:cxn ang="0">
                  <a:pos x="435" y="607"/>
                </a:cxn>
                <a:cxn ang="0">
                  <a:pos x="0" y="607"/>
                </a:cxn>
                <a:cxn ang="0">
                  <a:pos x="0" y="0"/>
                </a:cxn>
              </a:cxnLst>
              <a:rect l="0" t="0" r="r" b="b"/>
              <a:pathLst>
                <a:path w="775" h="607">
                  <a:moveTo>
                    <a:pt x="0" y="0"/>
                  </a:moveTo>
                  <a:cubicBezTo>
                    <a:pt x="775" y="0"/>
                    <a:pt x="775" y="0"/>
                    <a:pt x="775" y="0"/>
                  </a:cubicBezTo>
                  <a:cubicBezTo>
                    <a:pt x="748" y="45"/>
                    <a:pt x="718" y="88"/>
                    <a:pt x="683" y="130"/>
                  </a:cubicBezTo>
                  <a:cubicBezTo>
                    <a:pt x="681" y="132"/>
                    <a:pt x="679" y="134"/>
                    <a:pt x="677" y="136"/>
                  </a:cubicBezTo>
                  <a:cubicBezTo>
                    <a:pt x="624" y="202"/>
                    <a:pt x="580" y="263"/>
                    <a:pt x="545" y="319"/>
                  </a:cubicBezTo>
                  <a:cubicBezTo>
                    <a:pt x="473" y="433"/>
                    <a:pt x="437" y="529"/>
                    <a:pt x="435" y="607"/>
                  </a:cubicBezTo>
                  <a:cubicBezTo>
                    <a:pt x="435" y="607"/>
                    <a:pt x="435" y="607"/>
                    <a:pt x="435" y="607"/>
                  </a:cubicBezTo>
                  <a:cubicBezTo>
                    <a:pt x="0" y="607"/>
                    <a:pt x="0" y="607"/>
                    <a:pt x="0" y="6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0" name="Group 25"/>
          <p:cNvGrpSpPr/>
          <p:nvPr/>
        </p:nvGrpSpPr>
        <p:grpSpPr>
          <a:xfrm>
            <a:off x="4009276" y="2111424"/>
            <a:ext cx="657827" cy="638993"/>
            <a:chOff x="3580207" y="1753209"/>
            <a:chExt cx="493370" cy="479245"/>
          </a:xfrm>
        </p:grpSpPr>
        <p:sp>
          <p:nvSpPr>
            <p:cNvPr id="21" name="Oval 26"/>
            <p:cNvSpPr/>
            <p:nvPr/>
          </p:nvSpPr>
          <p:spPr>
            <a:xfrm>
              <a:off x="3580207" y="1753209"/>
              <a:ext cx="493370" cy="4792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21920"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2" name="Freeform 64"/>
            <p:cNvSpPr>
              <a:spLocks noEditPoints="1"/>
            </p:cNvSpPr>
            <p:nvPr/>
          </p:nvSpPr>
          <p:spPr bwMode="auto">
            <a:xfrm>
              <a:off x="3694336" y="1882500"/>
              <a:ext cx="265113" cy="220663"/>
            </a:xfrm>
            <a:custGeom>
              <a:avLst/>
              <a:gdLst/>
              <a:ahLst/>
              <a:cxnLst>
                <a:cxn ang="0">
                  <a:pos x="77" y="51"/>
                </a:cxn>
                <a:cxn ang="0">
                  <a:pos x="75" y="55"/>
                </a:cxn>
                <a:cxn ang="0">
                  <a:pos x="59" y="63"/>
                </a:cxn>
                <a:cxn ang="0">
                  <a:pos x="57" y="64"/>
                </a:cxn>
                <a:cxn ang="0">
                  <a:pos x="55" y="63"/>
                </a:cxn>
                <a:cxn ang="0">
                  <a:pos x="39" y="55"/>
                </a:cxn>
                <a:cxn ang="0">
                  <a:pos x="39" y="55"/>
                </a:cxn>
                <a:cxn ang="0">
                  <a:pos x="38" y="55"/>
                </a:cxn>
                <a:cxn ang="0">
                  <a:pos x="22" y="63"/>
                </a:cxn>
                <a:cxn ang="0">
                  <a:pos x="20" y="64"/>
                </a:cxn>
                <a:cxn ang="0">
                  <a:pos x="18" y="63"/>
                </a:cxn>
                <a:cxn ang="0">
                  <a:pos x="2" y="55"/>
                </a:cxn>
                <a:cxn ang="0">
                  <a:pos x="0" y="51"/>
                </a:cxn>
                <a:cxn ang="0">
                  <a:pos x="0" y="37"/>
                </a:cxn>
                <a:cxn ang="0">
                  <a:pos x="3" y="32"/>
                </a:cxn>
                <a:cxn ang="0">
                  <a:pos x="18" y="26"/>
                </a:cxn>
                <a:cxn ang="0">
                  <a:pos x="18" y="11"/>
                </a:cxn>
                <a:cxn ang="0">
                  <a:pos x="21" y="7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56" y="7"/>
                </a:cxn>
                <a:cxn ang="0">
                  <a:pos x="59" y="11"/>
                </a:cxn>
                <a:cxn ang="0">
                  <a:pos x="59" y="26"/>
                </a:cxn>
                <a:cxn ang="0">
                  <a:pos x="75" y="32"/>
                </a:cxn>
                <a:cxn ang="0">
                  <a:pos x="77" y="37"/>
                </a:cxn>
                <a:cxn ang="0">
                  <a:pos x="77" y="51"/>
                </a:cxn>
                <a:cxn ang="0">
                  <a:pos x="35" y="36"/>
                </a:cxn>
                <a:cxn ang="0">
                  <a:pos x="20" y="30"/>
                </a:cxn>
                <a:cxn ang="0">
                  <a:pos x="6" y="36"/>
                </a:cxn>
                <a:cxn ang="0">
                  <a:pos x="20" y="42"/>
                </a:cxn>
                <a:cxn ang="0">
                  <a:pos x="35" y="36"/>
                </a:cxn>
                <a:cxn ang="0">
                  <a:pos x="36" y="51"/>
                </a:cxn>
                <a:cxn ang="0">
                  <a:pos x="36" y="40"/>
                </a:cxn>
                <a:cxn ang="0">
                  <a:pos x="23" y="46"/>
                </a:cxn>
                <a:cxn ang="0">
                  <a:pos x="23" y="58"/>
                </a:cxn>
                <a:cxn ang="0">
                  <a:pos x="36" y="51"/>
                </a:cxn>
                <a:cxn ang="0">
                  <a:pos x="54" y="11"/>
                </a:cxn>
                <a:cxn ang="0">
                  <a:pos x="39" y="5"/>
                </a:cxn>
                <a:cxn ang="0">
                  <a:pos x="23" y="11"/>
                </a:cxn>
                <a:cxn ang="0">
                  <a:pos x="39" y="18"/>
                </a:cxn>
                <a:cxn ang="0">
                  <a:pos x="54" y="11"/>
                </a:cxn>
                <a:cxn ang="0">
                  <a:pos x="55" y="26"/>
                </a:cxn>
                <a:cxn ang="0">
                  <a:pos x="55" y="16"/>
                </a:cxn>
                <a:cxn ang="0">
                  <a:pos x="41" y="22"/>
                </a:cxn>
                <a:cxn ang="0">
                  <a:pos x="41" y="32"/>
                </a:cxn>
                <a:cxn ang="0">
                  <a:pos x="55" y="26"/>
                </a:cxn>
                <a:cxn ang="0">
                  <a:pos x="71" y="36"/>
                </a:cxn>
                <a:cxn ang="0">
                  <a:pos x="57" y="30"/>
                </a:cxn>
                <a:cxn ang="0">
                  <a:pos x="42" y="36"/>
                </a:cxn>
                <a:cxn ang="0">
                  <a:pos x="57" y="42"/>
                </a:cxn>
                <a:cxn ang="0">
                  <a:pos x="71" y="36"/>
                </a:cxn>
                <a:cxn ang="0">
                  <a:pos x="73" y="51"/>
                </a:cxn>
                <a:cxn ang="0">
                  <a:pos x="73" y="40"/>
                </a:cxn>
                <a:cxn ang="0">
                  <a:pos x="59" y="46"/>
                </a:cxn>
                <a:cxn ang="0">
                  <a:pos x="59" y="58"/>
                </a:cxn>
                <a:cxn ang="0">
                  <a:pos x="73" y="51"/>
                </a:cxn>
              </a:cxnLst>
              <a:rect l="0" t="0" r="r" b="b"/>
              <a:pathLst>
                <a:path w="77" h="64">
                  <a:moveTo>
                    <a:pt x="77" y="51"/>
                  </a:moveTo>
                  <a:cubicBezTo>
                    <a:pt x="77" y="53"/>
                    <a:pt x="76" y="55"/>
                    <a:pt x="75" y="55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8" y="64"/>
                    <a:pt x="58" y="64"/>
                    <a:pt x="57" y="64"/>
                  </a:cubicBezTo>
                  <a:cubicBezTo>
                    <a:pt x="56" y="64"/>
                    <a:pt x="55" y="64"/>
                    <a:pt x="55" y="63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8" y="55"/>
                    <a:pt x="38" y="55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4"/>
                    <a:pt x="21" y="64"/>
                    <a:pt x="20" y="64"/>
                  </a:cubicBezTo>
                  <a:cubicBezTo>
                    <a:pt x="20" y="64"/>
                    <a:pt x="19" y="64"/>
                    <a:pt x="18" y="63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3"/>
                    <a:pt x="3" y="3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9" y="8"/>
                    <a:pt x="21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8"/>
                    <a:pt x="59" y="10"/>
                    <a:pt x="59" y="1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6" y="33"/>
                    <a:pt x="77" y="35"/>
                    <a:pt x="77" y="37"/>
                  </a:cubicBezTo>
                  <a:lnTo>
                    <a:pt x="77" y="51"/>
                  </a:lnTo>
                  <a:close/>
                  <a:moveTo>
                    <a:pt x="35" y="36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20" y="42"/>
                    <a:pt x="20" y="42"/>
                    <a:pt x="20" y="42"/>
                  </a:cubicBezTo>
                  <a:lnTo>
                    <a:pt x="35" y="36"/>
                  </a:lnTo>
                  <a:close/>
                  <a:moveTo>
                    <a:pt x="36" y="51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36" y="51"/>
                  </a:lnTo>
                  <a:close/>
                  <a:moveTo>
                    <a:pt x="54" y="11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9" y="18"/>
                    <a:pt x="39" y="18"/>
                    <a:pt x="39" y="18"/>
                  </a:cubicBezTo>
                  <a:lnTo>
                    <a:pt x="54" y="11"/>
                  </a:lnTo>
                  <a:close/>
                  <a:moveTo>
                    <a:pt x="55" y="26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55" y="26"/>
                  </a:lnTo>
                  <a:close/>
                  <a:moveTo>
                    <a:pt x="71" y="36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57" y="42"/>
                    <a:pt x="57" y="42"/>
                    <a:pt x="57" y="42"/>
                  </a:cubicBezTo>
                  <a:lnTo>
                    <a:pt x="71" y="36"/>
                  </a:lnTo>
                  <a:close/>
                  <a:moveTo>
                    <a:pt x="73" y="51"/>
                  </a:moveTo>
                  <a:cubicBezTo>
                    <a:pt x="73" y="40"/>
                    <a:pt x="73" y="40"/>
                    <a:pt x="73" y="40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58"/>
                    <a:pt x="59" y="58"/>
                    <a:pt x="59" y="58"/>
                  </a:cubicBezTo>
                  <a:lnTo>
                    <a:pt x="73" y="5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3" name="Group 31"/>
          <p:cNvGrpSpPr/>
          <p:nvPr/>
        </p:nvGrpSpPr>
        <p:grpSpPr>
          <a:xfrm>
            <a:off x="3803501" y="3051520"/>
            <a:ext cx="657827" cy="638993"/>
            <a:chOff x="3140661" y="2319119"/>
            <a:chExt cx="493370" cy="479245"/>
          </a:xfrm>
        </p:grpSpPr>
        <p:sp>
          <p:nvSpPr>
            <p:cNvPr id="24" name="Oval 32"/>
            <p:cNvSpPr/>
            <p:nvPr/>
          </p:nvSpPr>
          <p:spPr>
            <a:xfrm>
              <a:off x="3140661" y="2319119"/>
              <a:ext cx="493370" cy="4792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5" name="Freeform 115"/>
            <p:cNvSpPr>
              <a:spLocks noEditPoints="1"/>
            </p:cNvSpPr>
            <p:nvPr/>
          </p:nvSpPr>
          <p:spPr bwMode="auto">
            <a:xfrm>
              <a:off x="3277809" y="2448410"/>
              <a:ext cx="219075" cy="220663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32" y="64"/>
                </a:cxn>
                <a:cxn ang="0">
                  <a:pos x="0" y="32"/>
                </a:cxn>
                <a:cxn ang="0">
                  <a:pos x="32" y="0"/>
                </a:cxn>
                <a:cxn ang="0">
                  <a:pos x="64" y="32"/>
                </a:cxn>
                <a:cxn ang="0">
                  <a:pos x="14" y="38"/>
                </a:cxn>
                <a:cxn ang="0">
                  <a:pos x="13" y="32"/>
                </a:cxn>
                <a:cxn ang="0">
                  <a:pos x="14" y="26"/>
                </a:cxn>
                <a:cxn ang="0">
                  <a:pos x="8" y="19"/>
                </a:cxn>
                <a:cxn ang="0">
                  <a:pos x="4" y="32"/>
                </a:cxn>
                <a:cxn ang="0">
                  <a:pos x="8" y="45"/>
                </a:cxn>
                <a:cxn ang="0">
                  <a:pos x="14" y="38"/>
                </a:cxn>
                <a:cxn ang="0">
                  <a:pos x="45" y="32"/>
                </a:cxn>
                <a:cxn ang="0">
                  <a:pos x="32" y="18"/>
                </a:cxn>
                <a:cxn ang="0">
                  <a:pos x="18" y="32"/>
                </a:cxn>
                <a:cxn ang="0">
                  <a:pos x="32" y="46"/>
                </a:cxn>
                <a:cxn ang="0">
                  <a:pos x="45" y="32"/>
                </a:cxn>
                <a:cxn ang="0">
                  <a:pos x="19" y="8"/>
                </a:cxn>
                <a:cxn ang="0">
                  <a:pos x="26" y="15"/>
                </a:cxn>
                <a:cxn ang="0">
                  <a:pos x="32" y="14"/>
                </a:cxn>
                <a:cxn ang="0">
                  <a:pos x="38" y="15"/>
                </a:cxn>
                <a:cxn ang="0">
                  <a:pos x="45" y="8"/>
                </a:cxn>
                <a:cxn ang="0">
                  <a:pos x="32" y="5"/>
                </a:cxn>
                <a:cxn ang="0">
                  <a:pos x="19" y="8"/>
                </a:cxn>
                <a:cxn ang="0">
                  <a:pos x="45" y="56"/>
                </a:cxn>
                <a:cxn ang="0">
                  <a:pos x="38" y="49"/>
                </a:cxn>
                <a:cxn ang="0">
                  <a:pos x="32" y="50"/>
                </a:cxn>
                <a:cxn ang="0">
                  <a:pos x="26" y="49"/>
                </a:cxn>
                <a:cxn ang="0">
                  <a:pos x="19" y="56"/>
                </a:cxn>
                <a:cxn ang="0">
                  <a:pos x="32" y="60"/>
                </a:cxn>
                <a:cxn ang="0">
                  <a:pos x="45" y="56"/>
                </a:cxn>
                <a:cxn ang="0">
                  <a:pos x="56" y="45"/>
                </a:cxn>
                <a:cxn ang="0">
                  <a:pos x="59" y="32"/>
                </a:cxn>
                <a:cxn ang="0">
                  <a:pos x="56" y="19"/>
                </a:cxn>
                <a:cxn ang="0">
                  <a:pos x="49" y="26"/>
                </a:cxn>
                <a:cxn ang="0">
                  <a:pos x="50" y="32"/>
                </a:cxn>
                <a:cxn ang="0">
                  <a:pos x="49" y="38"/>
                </a:cxn>
                <a:cxn ang="0">
                  <a:pos x="56" y="45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cubicBezTo>
                    <a:pt x="64" y="50"/>
                    <a:pt x="49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close/>
                  <a:moveTo>
                    <a:pt x="14" y="38"/>
                  </a:moveTo>
                  <a:cubicBezTo>
                    <a:pt x="14" y="36"/>
                    <a:pt x="13" y="34"/>
                    <a:pt x="13" y="32"/>
                  </a:cubicBezTo>
                  <a:cubicBezTo>
                    <a:pt x="13" y="30"/>
                    <a:pt x="14" y="28"/>
                    <a:pt x="14" y="26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6" y="23"/>
                    <a:pt x="4" y="28"/>
                    <a:pt x="4" y="32"/>
                  </a:cubicBezTo>
                  <a:cubicBezTo>
                    <a:pt x="4" y="37"/>
                    <a:pt x="6" y="41"/>
                    <a:pt x="8" y="45"/>
                  </a:cubicBezTo>
                  <a:lnTo>
                    <a:pt x="14" y="38"/>
                  </a:lnTo>
                  <a:close/>
                  <a:moveTo>
                    <a:pt x="45" y="32"/>
                  </a:moveTo>
                  <a:cubicBezTo>
                    <a:pt x="45" y="25"/>
                    <a:pt x="39" y="18"/>
                    <a:pt x="32" y="18"/>
                  </a:cubicBezTo>
                  <a:cubicBezTo>
                    <a:pt x="24" y="18"/>
                    <a:pt x="18" y="25"/>
                    <a:pt x="18" y="32"/>
                  </a:cubicBezTo>
                  <a:cubicBezTo>
                    <a:pt x="18" y="40"/>
                    <a:pt x="24" y="46"/>
                    <a:pt x="32" y="46"/>
                  </a:cubicBezTo>
                  <a:cubicBezTo>
                    <a:pt x="39" y="46"/>
                    <a:pt x="45" y="40"/>
                    <a:pt x="45" y="32"/>
                  </a:cubicBezTo>
                  <a:close/>
                  <a:moveTo>
                    <a:pt x="19" y="8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28" y="14"/>
                    <a:pt x="30" y="14"/>
                    <a:pt x="32" y="14"/>
                  </a:cubicBezTo>
                  <a:cubicBezTo>
                    <a:pt x="34" y="14"/>
                    <a:pt x="36" y="14"/>
                    <a:pt x="38" y="15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1" y="6"/>
                    <a:pt x="36" y="5"/>
                    <a:pt x="32" y="5"/>
                  </a:cubicBezTo>
                  <a:cubicBezTo>
                    <a:pt x="27" y="5"/>
                    <a:pt x="23" y="6"/>
                    <a:pt x="19" y="8"/>
                  </a:cubicBezTo>
                  <a:close/>
                  <a:moveTo>
                    <a:pt x="45" y="56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6" y="50"/>
                    <a:pt x="34" y="50"/>
                    <a:pt x="32" y="50"/>
                  </a:cubicBezTo>
                  <a:cubicBezTo>
                    <a:pt x="30" y="50"/>
                    <a:pt x="28" y="50"/>
                    <a:pt x="26" y="49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3" y="58"/>
                    <a:pt x="27" y="60"/>
                    <a:pt x="32" y="60"/>
                  </a:cubicBezTo>
                  <a:cubicBezTo>
                    <a:pt x="36" y="60"/>
                    <a:pt x="41" y="58"/>
                    <a:pt x="45" y="56"/>
                  </a:cubicBezTo>
                  <a:close/>
                  <a:moveTo>
                    <a:pt x="56" y="45"/>
                  </a:moveTo>
                  <a:cubicBezTo>
                    <a:pt x="58" y="41"/>
                    <a:pt x="59" y="37"/>
                    <a:pt x="59" y="32"/>
                  </a:cubicBezTo>
                  <a:cubicBezTo>
                    <a:pt x="59" y="28"/>
                    <a:pt x="58" y="23"/>
                    <a:pt x="56" y="1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8"/>
                    <a:pt x="50" y="30"/>
                    <a:pt x="50" y="32"/>
                  </a:cubicBezTo>
                  <a:cubicBezTo>
                    <a:pt x="50" y="34"/>
                    <a:pt x="50" y="36"/>
                    <a:pt x="49" y="38"/>
                  </a:cubicBezTo>
                  <a:lnTo>
                    <a:pt x="56" y="45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6" name="Group 37"/>
          <p:cNvGrpSpPr/>
          <p:nvPr/>
        </p:nvGrpSpPr>
        <p:grpSpPr>
          <a:xfrm>
            <a:off x="4132415" y="4013116"/>
            <a:ext cx="657827" cy="638993"/>
            <a:chOff x="3099311" y="3009836"/>
            <a:chExt cx="493370" cy="479245"/>
          </a:xfrm>
        </p:grpSpPr>
        <p:sp>
          <p:nvSpPr>
            <p:cNvPr id="27" name="Oval 38"/>
            <p:cNvSpPr/>
            <p:nvPr/>
          </p:nvSpPr>
          <p:spPr>
            <a:xfrm>
              <a:off x="3099311" y="3009836"/>
              <a:ext cx="493370" cy="4792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8" name="Freeform 171"/>
            <p:cNvSpPr>
              <a:spLocks/>
            </p:cNvSpPr>
            <p:nvPr/>
          </p:nvSpPr>
          <p:spPr bwMode="auto">
            <a:xfrm>
              <a:off x="3236459" y="3170083"/>
              <a:ext cx="219075" cy="158750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2" y="44"/>
                </a:cxn>
                <a:cxn ang="0">
                  <a:pos x="61" y="45"/>
                </a:cxn>
                <a:cxn ang="0">
                  <a:pos x="60" y="44"/>
                </a:cxn>
                <a:cxn ang="0">
                  <a:pos x="45" y="30"/>
                </a:cxn>
                <a:cxn ang="0">
                  <a:pos x="45" y="36"/>
                </a:cxn>
                <a:cxn ang="0">
                  <a:pos x="35" y="46"/>
                </a:cxn>
                <a:cxn ang="0">
                  <a:pos x="10" y="46"/>
                </a:cxn>
                <a:cxn ang="0">
                  <a:pos x="0" y="36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35" y="0"/>
                </a:cxn>
                <a:cxn ang="0">
                  <a:pos x="45" y="10"/>
                </a:cxn>
                <a:cxn ang="0">
                  <a:pos x="45" y="16"/>
                </a:cxn>
                <a:cxn ang="0">
                  <a:pos x="60" y="2"/>
                </a:cxn>
                <a:cxn ang="0">
                  <a:pos x="61" y="1"/>
                </a:cxn>
                <a:cxn ang="0">
                  <a:pos x="62" y="1"/>
                </a:cxn>
                <a:cxn ang="0">
                  <a:pos x="64" y="4"/>
                </a:cxn>
                <a:cxn ang="0">
                  <a:pos x="64" y="42"/>
                </a:cxn>
              </a:cxnLst>
              <a:rect l="0" t="0" r="r" b="b"/>
              <a:pathLst>
                <a:path w="64" h="46">
                  <a:moveTo>
                    <a:pt x="64" y="42"/>
                  </a:moveTo>
                  <a:cubicBezTo>
                    <a:pt x="64" y="43"/>
                    <a:pt x="63" y="44"/>
                    <a:pt x="62" y="44"/>
                  </a:cubicBezTo>
                  <a:cubicBezTo>
                    <a:pt x="62" y="45"/>
                    <a:pt x="62" y="45"/>
                    <a:pt x="61" y="45"/>
                  </a:cubicBezTo>
                  <a:cubicBezTo>
                    <a:pt x="61" y="45"/>
                    <a:pt x="60" y="44"/>
                    <a:pt x="60" y="44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1" y="46"/>
                    <a:pt x="35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" y="46"/>
                    <a:pt x="0" y="41"/>
                    <a:pt x="0" y="3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1" y="0"/>
                    <a:pt x="45" y="5"/>
                    <a:pt x="45" y="10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61" y="1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2"/>
                    <a:pt x="64" y="3"/>
                    <a:pt x="64" y="4"/>
                  </a:cubicBezTo>
                  <a:lnTo>
                    <a:pt x="64" y="42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9" name="Group 49"/>
          <p:cNvGrpSpPr/>
          <p:nvPr/>
        </p:nvGrpSpPr>
        <p:grpSpPr>
          <a:xfrm>
            <a:off x="7499492" y="2131197"/>
            <a:ext cx="657827" cy="638993"/>
            <a:chOff x="5074206" y="1751555"/>
            <a:chExt cx="493370" cy="479245"/>
          </a:xfrm>
        </p:grpSpPr>
        <p:sp>
          <p:nvSpPr>
            <p:cNvPr id="30" name="Oval 50"/>
            <p:cNvSpPr/>
            <p:nvPr/>
          </p:nvSpPr>
          <p:spPr>
            <a:xfrm>
              <a:off x="5074206" y="1751555"/>
              <a:ext cx="493370" cy="4792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31" name="Freeform 100"/>
            <p:cNvSpPr>
              <a:spLocks noEditPoints="1"/>
            </p:cNvSpPr>
            <p:nvPr/>
          </p:nvSpPr>
          <p:spPr bwMode="auto">
            <a:xfrm>
              <a:off x="5205797" y="1880846"/>
              <a:ext cx="230188" cy="220663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32" name="Group 52"/>
          <p:cNvGrpSpPr/>
          <p:nvPr/>
        </p:nvGrpSpPr>
        <p:grpSpPr>
          <a:xfrm>
            <a:off x="7709025" y="3029765"/>
            <a:ext cx="657827" cy="638993"/>
            <a:chOff x="5567576" y="2319119"/>
            <a:chExt cx="493370" cy="479245"/>
          </a:xfrm>
        </p:grpSpPr>
        <p:sp>
          <p:nvSpPr>
            <p:cNvPr id="33" name="Oval 53"/>
            <p:cNvSpPr/>
            <p:nvPr/>
          </p:nvSpPr>
          <p:spPr>
            <a:xfrm>
              <a:off x="5567576" y="2319119"/>
              <a:ext cx="493370" cy="4792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34" name="Freeform 131"/>
            <p:cNvSpPr>
              <a:spLocks/>
            </p:cNvSpPr>
            <p:nvPr/>
          </p:nvSpPr>
          <p:spPr bwMode="auto">
            <a:xfrm>
              <a:off x="5709486" y="2452379"/>
              <a:ext cx="209550" cy="212725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35" name="Group 55"/>
          <p:cNvGrpSpPr/>
          <p:nvPr/>
        </p:nvGrpSpPr>
        <p:grpSpPr>
          <a:xfrm>
            <a:off x="7370235" y="4018957"/>
            <a:ext cx="657827" cy="638993"/>
            <a:chOff x="5576412" y="3009836"/>
            <a:chExt cx="493370" cy="479245"/>
          </a:xfrm>
        </p:grpSpPr>
        <p:sp>
          <p:nvSpPr>
            <p:cNvPr id="36" name="Oval 56"/>
            <p:cNvSpPr/>
            <p:nvPr/>
          </p:nvSpPr>
          <p:spPr>
            <a:xfrm>
              <a:off x="5576412" y="3009836"/>
              <a:ext cx="493370" cy="4792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37" name="Freeform 66"/>
            <p:cNvSpPr>
              <a:spLocks noEditPoints="1"/>
            </p:cNvSpPr>
            <p:nvPr/>
          </p:nvSpPr>
          <p:spPr bwMode="auto">
            <a:xfrm>
              <a:off x="5699272" y="3153414"/>
              <a:ext cx="247650" cy="192088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8" name="矩形 37"/>
          <p:cNvSpPr/>
          <p:nvPr/>
        </p:nvSpPr>
        <p:spPr>
          <a:xfrm>
            <a:off x="1907057" y="2182168"/>
            <a:ext cx="216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776852" y="3125135"/>
            <a:ext cx="216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931680" y="4117858"/>
            <a:ext cx="216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194019" y="2191692"/>
            <a:ext cx="216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342737" y="3093162"/>
            <a:ext cx="216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122052" y="4071160"/>
            <a:ext cx="216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382260" y="379105"/>
            <a:ext cx="356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sz="2400">
              <a:solidFill>
                <a:srgbClr val="0338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978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/>
          <p:nvPr/>
        </p:nvSpPr>
        <p:spPr>
          <a:xfrm>
            <a:off x="6580385" y="2276860"/>
            <a:ext cx="1374152" cy="1374149"/>
          </a:xfrm>
          <a:prstGeom prst="ellipse">
            <a:avLst/>
          </a:prstGeom>
          <a:solidFill>
            <a:schemeClr val="accent4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3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3" name="Oval 14"/>
          <p:cNvSpPr/>
          <p:nvPr/>
        </p:nvSpPr>
        <p:spPr>
          <a:xfrm>
            <a:off x="4237463" y="2276860"/>
            <a:ext cx="1374152" cy="1374149"/>
          </a:xfrm>
          <a:prstGeom prst="ellipse">
            <a:avLst/>
          </a:prstGeom>
          <a:solidFill>
            <a:schemeClr val="accent6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3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5173138" y="2880825"/>
            <a:ext cx="1845725" cy="3371817"/>
          </a:xfrm>
          <a:custGeom>
            <a:avLst/>
            <a:gdLst/>
            <a:ahLst/>
            <a:cxnLst>
              <a:cxn ang="0">
                <a:pos x="173" y="908"/>
              </a:cxn>
              <a:cxn ang="0">
                <a:pos x="187" y="613"/>
              </a:cxn>
              <a:cxn ang="0">
                <a:pos x="0" y="357"/>
              </a:cxn>
              <a:cxn ang="0">
                <a:pos x="0" y="357"/>
              </a:cxn>
              <a:cxn ang="0">
                <a:pos x="203" y="547"/>
              </a:cxn>
              <a:cxn ang="0">
                <a:pos x="230" y="0"/>
              </a:cxn>
              <a:cxn ang="0">
                <a:pos x="255" y="237"/>
              </a:cxn>
              <a:cxn ang="0">
                <a:pos x="271" y="439"/>
              </a:cxn>
              <a:cxn ang="0">
                <a:pos x="496" y="295"/>
              </a:cxn>
              <a:cxn ang="0">
                <a:pos x="496" y="295"/>
              </a:cxn>
              <a:cxn ang="0">
                <a:pos x="291" y="500"/>
              </a:cxn>
              <a:cxn ang="0">
                <a:pos x="282" y="660"/>
              </a:cxn>
              <a:cxn ang="0">
                <a:pos x="307" y="905"/>
              </a:cxn>
              <a:cxn ang="0">
                <a:pos x="173" y="908"/>
              </a:cxn>
            </a:cxnLst>
            <a:rect l="0" t="0" r="r" b="b"/>
            <a:pathLst>
              <a:path w="496" h="908">
                <a:moveTo>
                  <a:pt x="173" y="908"/>
                </a:moveTo>
                <a:cubicBezTo>
                  <a:pt x="173" y="908"/>
                  <a:pt x="208" y="680"/>
                  <a:pt x="187" y="613"/>
                </a:cubicBezTo>
                <a:cubicBezTo>
                  <a:pt x="0" y="357"/>
                  <a:pt x="0" y="357"/>
                  <a:pt x="0" y="357"/>
                </a:cubicBezTo>
                <a:cubicBezTo>
                  <a:pt x="0" y="357"/>
                  <a:pt x="0" y="357"/>
                  <a:pt x="0" y="357"/>
                </a:cubicBezTo>
                <a:cubicBezTo>
                  <a:pt x="203" y="547"/>
                  <a:pt x="203" y="547"/>
                  <a:pt x="203" y="547"/>
                </a:cubicBezTo>
                <a:cubicBezTo>
                  <a:pt x="230" y="0"/>
                  <a:pt x="230" y="0"/>
                  <a:pt x="230" y="0"/>
                </a:cubicBezTo>
                <a:cubicBezTo>
                  <a:pt x="255" y="237"/>
                  <a:pt x="255" y="237"/>
                  <a:pt x="255" y="237"/>
                </a:cubicBezTo>
                <a:cubicBezTo>
                  <a:pt x="271" y="439"/>
                  <a:pt x="271" y="439"/>
                  <a:pt x="271" y="439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291" y="500"/>
                  <a:pt x="291" y="500"/>
                  <a:pt x="291" y="500"/>
                </a:cubicBezTo>
                <a:cubicBezTo>
                  <a:pt x="291" y="500"/>
                  <a:pt x="268" y="500"/>
                  <a:pt x="282" y="660"/>
                </a:cubicBezTo>
                <a:cubicBezTo>
                  <a:pt x="295" y="819"/>
                  <a:pt x="307" y="905"/>
                  <a:pt x="307" y="905"/>
                </a:cubicBezTo>
                <a:lnTo>
                  <a:pt x="173" y="90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" name="Oval 11"/>
          <p:cNvSpPr/>
          <p:nvPr/>
        </p:nvSpPr>
        <p:spPr>
          <a:xfrm>
            <a:off x="5173138" y="1972968"/>
            <a:ext cx="1788893" cy="1788891"/>
          </a:xfrm>
          <a:prstGeom prst="ellipse">
            <a:avLst/>
          </a:prstGeom>
          <a:solidFill>
            <a:schemeClr val="accent2"/>
          </a:solidFill>
          <a:ln w="38100" cmpd="sng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dirty="0">
              <a:solidFill>
                <a:schemeClr val="accent3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7" name="Oval 12"/>
          <p:cNvSpPr/>
          <p:nvPr/>
        </p:nvSpPr>
        <p:spPr>
          <a:xfrm>
            <a:off x="6339023" y="3275115"/>
            <a:ext cx="1459644" cy="1459644"/>
          </a:xfrm>
          <a:prstGeom prst="ellipse">
            <a:avLst/>
          </a:prstGeom>
          <a:solidFill>
            <a:schemeClr val="accent3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21920" rtlCol="0" anchor="ctr"/>
          <a:lstStyle/>
          <a:p>
            <a:pPr algn="ctr"/>
            <a:endParaRPr lang="en-US" sz="4267" dirty="0">
              <a:solidFill>
                <a:schemeClr val="accent3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8" name="Oval 15"/>
          <p:cNvSpPr/>
          <p:nvPr/>
        </p:nvSpPr>
        <p:spPr>
          <a:xfrm>
            <a:off x="4379102" y="3275115"/>
            <a:ext cx="1459644" cy="1459644"/>
          </a:xfrm>
          <a:prstGeom prst="ellipse">
            <a:avLst/>
          </a:prstGeom>
          <a:solidFill>
            <a:schemeClr val="accent1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dirty="0">
              <a:solidFill>
                <a:schemeClr val="accent3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9" name="Freeform 126"/>
          <p:cNvSpPr>
            <a:spLocks/>
          </p:cNvSpPr>
          <p:nvPr/>
        </p:nvSpPr>
        <p:spPr bwMode="auto">
          <a:xfrm>
            <a:off x="4850532" y="3672375"/>
            <a:ext cx="516785" cy="665123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" name="Freeform 127"/>
          <p:cNvSpPr>
            <a:spLocks/>
          </p:cNvSpPr>
          <p:nvPr/>
        </p:nvSpPr>
        <p:spPr bwMode="auto">
          <a:xfrm>
            <a:off x="6826571" y="3737987"/>
            <a:ext cx="484547" cy="533900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" name="Freeform 56"/>
          <p:cNvSpPr>
            <a:spLocks noEditPoints="1"/>
          </p:cNvSpPr>
          <p:nvPr/>
        </p:nvSpPr>
        <p:spPr bwMode="auto">
          <a:xfrm>
            <a:off x="7026621" y="2723094"/>
            <a:ext cx="481684" cy="481684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" name="Freeform 24"/>
          <p:cNvSpPr>
            <a:spLocks noEditPoints="1"/>
          </p:cNvSpPr>
          <p:nvPr/>
        </p:nvSpPr>
        <p:spPr bwMode="auto">
          <a:xfrm>
            <a:off x="4711309" y="2723093"/>
            <a:ext cx="406139" cy="441043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5652497" y="2452326"/>
            <a:ext cx="830177" cy="830177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4" name="矩形 13"/>
          <p:cNvSpPr/>
          <p:nvPr/>
        </p:nvSpPr>
        <p:spPr>
          <a:xfrm>
            <a:off x="1953520" y="2636580"/>
            <a:ext cx="2186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22051" y="4170286"/>
            <a:ext cx="2186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89714" y="4335900"/>
            <a:ext cx="2186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496810" y="2712781"/>
            <a:ext cx="2186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73138" y="1269788"/>
            <a:ext cx="2186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382260" y="379105"/>
            <a:ext cx="356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sz="2400">
              <a:solidFill>
                <a:srgbClr val="0338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378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/>
        </p:nvSpPr>
        <p:spPr bwMode="auto">
          <a:xfrm flipH="1">
            <a:off x="5380983" y="2123242"/>
            <a:ext cx="1634576" cy="1014623"/>
          </a:xfrm>
          <a:custGeom>
            <a:avLst/>
            <a:gdLst/>
            <a:ahLst/>
            <a:cxnLst>
              <a:cxn ang="0">
                <a:pos x="515" y="102"/>
              </a:cxn>
              <a:cxn ang="0">
                <a:pos x="366" y="194"/>
              </a:cxn>
              <a:cxn ang="0">
                <a:pos x="395" y="211"/>
              </a:cxn>
              <a:cxn ang="0">
                <a:pos x="414" y="257"/>
              </a:cxn>
              <a:cxn ang="0">
                <a:pos x="395" y="302"/>
              </a:cxn>
              <a:cxn ang="0">
                <a:pos x="350" y="320"/>
              </a:cxn>
              <a:cxn ang="0">
                <a:pos x="305" y="302"/>
              </a:cxn>
              <a:cxn ang="0">
                <a:pos x="287" y="257"/>
              </a:cxn>
              <a:cxn ang="0">
                <a:pos x="288" y="243"/>
              </a:cxn>
              <a:cxn ang="0">
                <a:pos x="171" y="315"/>
              </a:cxn>
              <a:cxn ang="0">
                <a:pos x="124" y="238"/>
              </a:cxn>
              <a:cxn ang="0">
                <a:pos x="109" y="262"/>
              </a:cxn>
              <a:cxn ang="0">
                <a:pos x="64" y="281"/>
              </a:cxn>
              <a:cxn ang="0">
                <a:pos x="18" y="262"/>
              </a:cxn>
              <a:cxn ang="0">
                <a:pos x="0" y="217"/>
              </a:cxn>
              <a:cxn ang="0">
                <a:pos x="18" y="172"/>
              </a:cxn>
              <a:cxn ang="0">
                <a:pos x="64" y="153"/>
              </a:cxn>
              <a:cxn ang="0">
                <a:pos x="74" y="154"/>
              </a:cxn>
              <a:cxn ang="0">
                <a:pos x="29" y="80"/>
              </a:cxn>
              <a:cxn ang="0">
                <a:pos x="115" y="31"/>
              </a:cxn>
              <a:cxn ang="0">
                <a:pos x="278" y="3"/>
              </a:cxn>
              <a:cxn ang="0">
                <a:pos x="445" y="52"/>
              </a:cxn>
              <a:cxn ang="0">
                <a:pos x="515" y="102"/>
              </a:cxn>
            </a:cxnLst>
            <a:rect l="0" t="0" r="r" b="b"/>
            <a:pathLst>
              <a:path w="515" h="320">
                <a:moveTo>
                  <a:pt x="515" y="102"/>
                </a:moveTo>
                <a:cubicBezTo>
                  <a:pt x="366" y="194"/>
                  <a:pt x="366" y="194"/>
                  <a:pt x="366" y="194"/>
                </a:cubicBezTo>
                <a:cubicBezTo>
                  <a:pt x="377" y="197"/>
                  <a:pt x="387" y="203"/>
                  <a:pt x="395" y="211"/>
                </a:cubicBezTo>
                <a:cubicBezTo>
                  <a:pt x="408" y="224"/>
                  <a:pt x="414" y="239"/>
                  <a:pt x="414" y="257"/>
                </a:cubicBezTo>
                <a:cubicBezTo>
                  <a:pt x="414" y="274"/>
                  <a:pt x="408" y="289"/>
                  <a:pt x="395" y="302"/>
                </a:cubicBezTo>
                <a:cubicBezTo>
                  <a:pt x="383" y="314"/>
                  <a:pt x="368" y="320"/>
                  <a:pt x="350" y="320"/>
                </a:cubicBezTo>
                <a:cubicBezTo>
                  <a:pt x="333" y="320"/>
                  <a:pt x="318" y="314"/>
                  <a:pt x="305" y="302"/>
                </a:cubicBezTo>
                <a:cubicBezTo>
                  <a:pt x="293" y="289"/>
                  <a:pt x="287" y="274"/>
                  <a:pt x="287" y="257"/>
                </a:cubicBezTo>
                <a:cubicBezTo>
                  <a:pt x="287" y="252"/>
                  <a:pt x="287" y="247"/>
                  <a:pt x="288" y="243"/>
                </a:cubicBezTo>
                <a:cubicBezTo>
                  <a:pt x="171" y="315"/>
                  <a:pt x="171" y="315"/>
                  <a:pt x="171" y="315"/>
                </a:cubicBezTo>
                <a:cubicBezTo>
                  <a:pt x="124" y="238"/>
                  <a:pt x="124" y="238"/>
                  <a:pt x="124" y="238"/>
                </a:cubicBezTo>
                <a:cubicBezTo>
                  <a:pt x="121" y="247"/>
                  <a:pt x="116" y="255"/>
                  <a:pt x="109" y="262"/>
                </a:cubicBezTo>
                <a:cubicBezTo>
                  <a:pt x="96" y="275"/>
                  <a:pt x="81" y="281"/>
                  <a:pt x="64" y="281"/>
                </a:cubicBezTo>
                <a:cubicBezTo>
                  <a:pt x="46" y="281"/>
                  <a:pt x="31" y="275"/>
                  <a:pt x="18" y="262"/>
                </a:cubicBezTo>
                <a:cubicBezTo>
                  <a:pt x="6" y="250"/>
                  <a:pt x="0" y="235"/>
                  <a:pt x="0" y="217"/>
                </a:cubicBezTo>
                <a:cubicBezTo>
                  <a:pt x="0" y="200"/>
                  <a:pt x="6" y="184"/>
                  <a:pt x="18" y="172"/>
                </a:cubicBezTo>
                <a:cubicBezTo>
                  <a:pt x="31" y="160"/>
                  <a:pt x="46" y="153"/>
                  <a:pt x="64" y="153"/>
                </a:cubicBezTo>
                <a:cubicBezTo>
                  <a:pt x="67" y="153"/>
                  <a:pt x="71" y="154"/>
                  <a:pt x="74" y="154"/>
                </a:cubicBezTo>
                <a:cubicBezTo>
                  <a:pt x="29" y="80"/>
                  <a:pt x="29" y="80"/>
                  <a:pt x="29" y="80"/>
                </a:cubicBezTo>
                <a:cubicBezTo>
                  <a:pt x="55" y="60"/>
                  <a:pt x="84" y="43"/>
                  <a:pt x="115" y="31"/>
                </a:cubicBezTo>
                <a:cubicBezTo>
                  <a:pt x="167" y="9"/>
                  <a:pt x="221" y="0"/>
                  <a:pt x="278" y="3"/>
                </a:cubicBezTo>
                <a:cubicBezTo>
                  <a:pt x="337" y="7"/>
                  <a:pt x="392" y="23"/>
                  <a:pt x="445" y="52"/>
                </a:cubicBezTo>
                <a:cubicBezTo>
                  <a:pt x="471" y="67"/>
                  <a:pt x="494" y="84"/>
                  <a:pt x="515" y="102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 flipH="1">
            <a:off x="5028662" y="2446770"/>
            <a:ext cx="1453332" cy="1632881"/>
          </a:xfrm>
          <a:custGeom>
            <a:avLst/>
            <a:gdLst/>
            <a:ahLst/>
            <a:cxnLst>
              <a:cxn ang="0">
                <a:pos x="458" y="345"/>
              </a:cxn>
              <a:cxn ang="0">
                <a:pos x="365" y="403"/>
              </a:cxn>
              <a:cxn ang="0">
                <a:pos x="365" y="402"/>
              </a:cxn>
              <a:cxn ang="0">
                <a:pos x="346" y="356"/>
              </a:cxn>
              <a:cxn ang="0">
                <a:pos x="301" y="338"/>
              </a:cxn>
              <a:cxn ang="0">
                <a:pos x="256" y="356"/>
              </a:cxn>
              <a:cxn ang="0">
                <a:pos x="237" y="402"/>
              </a:cxn>
              <a:cxn ang="0">
                <a:pos x="256" y="447"/>
              </a:cxn>
              <a:cxn ang="0">
                <a:pos x="273" y="459"/>
              </a:cxn>
              <a:cxn ang="0">
                <a:pos x="184" y="515"/>
              </a:cxn>
              <a:cxn ang="0">
                <a:pos x="122" y="411"/>
              </a:cxn>
              <a:cxn ang="0">
                <a:pos x="109" y="429"/>
              </a:cxn>
              <a:cxn ang="0">
                <a:pos x="64" y="448"/>
              </a:cxn>
              <a:cxn ang="0">
                <a:pos x="18" y="429"/>
              </a:cxn>
              <a:cxn ang="0">
                <a:pos x="0" y="385"/>
              </a:cxn>
              <a:cxn ang="0">
                <a:pos x="18" y="339"/>
              </a:cxn>
              <a:cxn ang="0">
                <a:pos x="64" y="321"/>
              </a:cxn>
              <a:cxn ang="0">
                <a:pos x="67" y="321"/>
              </a:cxn>
              <a:cxn ang="0">
                <a:pos x="3" y="213"/>
              </a:cxn>
              <a:cxn ang="0">
                <a:pos x="120" y="141"/>
              </a:cxn>
              <a:cxn ang="0">
                <a:pos x="119" y="155"/>
              </a:cxn>
              <a:cxn ang="0">
                <a:pos x="137" y="200"/>
              </a:cxn>
              <a:cxn ang="0">
                <a:pos x="182" y="218"/>
              </a:cxn>
              <a:cxn ang="0">
                <a:pos x="227" y="200"/>
              </a:cxn>
              <a:cxn ang="0">
                <a:pos x="246" y="155"/>
              </a:cxn>
              <a:cxn ang="0">
                <a:pos x="227" y="109"/>
              </a:cxn>
              <a:cxn ang="0">
                <a:pos x="198" y="92"/>
              </a:cxn>
              <a:cxn ang="0">
                <a:pos x="347" y="0"/>
              </a:cxn>
              <a:cxn ang="0">
                <a:pos x="443" y="159"/>
              </a:cxn>
              <a:cxn ang="0">
                <a:pos x="447" y="305"/>
              </a:cxn>
              <a:cxn ang="0">
                <a:pos x="458" y="345"/>
              </a:cxn>
            </a:cxnLst>
            <a:rect l="0" t="0" r="r" b="b"/>
            <a:pathLst>
              <a:path w="458" h="515">
                <a:moveTo>
                  <a:pt x="458" y="345"/>
                </a:moveTo>
                <a:cubicBezTo>
                  <a:pt x="365" y="403"/>
                  <a:pt x="365" y="403"/>
                  <a:pt x="365" y="403"/>
                </a:cubicBezTo>
                <a:cubicBezTo>
                  <a:pt x="365" y="402"/>
                  <a:pt x="365" y="402"/>
                  <a:pt x="365" y="402"/>
                </a:cubicBezTo>
                <a:cubicBezTo>
                  <a:pt x="365" y="384"/>
                  <a:pt x="358" y="369"/>
                  <a:pt x="346" y="356"/>
                </a:cubicBezTo>
                <a:cubicBezTo>
                  <a:pt x="334" y="344"/>
                  <a:pt x="319" y="338"/>
                  <a:pt x="301" y="338"/>
                </a:cubicBezTo>
                <a:cubicBezTo>
                  <a:pt x="283" y="338"/>
                  <a:pt x="268" y="344"/>
                  <a:pt x="256" y="356"/>
                </a:cubicBezTo>
                <a:cubicBezTo>
                  <a:pt x="243" y="369"/>
                  <a:pt x="237" y="384"/>
                  <a:pt x="237" y="402"/>
                </a:cubicBezTo>
                <a:cubicBezTo>
                  <a:pt x="237" y="419"/>
                  <a:pt x="243" y="434"/>
                  <a:pt x="256" y="447"/>
                </a:cubicBezTo>
                <a:cubicBezTo>
                  <a:pt x="261" y="452"/>
                  <a:pt x="267" y="456"/>
                  <a:pt x="273" y="459"/>
                </a:cubicBezTo>
                <a:cubicBezTo>
                  <a:pt x="184" y="515"/>
                  <a:pt x="184" y="515"/>
                  <a:pt x="184" y="515"/>
                </a:cubicBezTo>
                <a:cubicBezTo>
                  <a:pt x="122" y="411"/>
                  <a:pt x="122" y="411"/>
                  <a:pt x="122" y="411"/>
                </a:cubicBezTo>
                <a:cubicBezTo>
                  <a:pt x="119" y="418"/>
                  <a:pt x="114" y="424"/>
                  <a:pt x="109" y="429"/>
                </a:cubicBezTo>
                <a:cubicBezTo>
                  <a:pt x="96" y="442"/>
                  <a:pt x="81" y="448"/>
                  <a:pt x="64" y="448"/>
                </a:cubicBezTo>
                <a:cubicBezTo>
                  <a:pt x="46" y="448"/>
                  <a:pt x="31" y="442"/>
                  <a:pt x="18" y="429"/>
                </a:cubicBezTo>
                <a:cubicBezTo>
                  <a:pt x="6" y="417"/>
                  <a:pt x="0" y="402"/>
                  <a:pt x="0" y="385"/>
                </a:cubicBezTo>
                <a:cubicBezTo>
                  <a:pt x="0" y="367"/>
                  <a:pt x="6" y="352"/>
                  <a:pt x="18" y="339"/>
                </a:cubicBezTo>
                <a:cubicBezTo>
                  <a:pt x="31" y="327"/>
                  <a:pt x="46" y="321"/>
                  <a:pt x="64" y="321"/>
                </a:cubicBezTo>
                <a:cubicBezTo>
                  <a:pt x="65" y="321"/>
                  <a:pt x="66" y="321"/>
                  <a:pt x="67" y="321"/>
                </a:cubicBezTo>
                <a:cubicBezTo>
                  <a:pt x="3" y="213"/>
                  <a:pt x="3" y="213"/>
                  <a:pt x="3" y="213"/>
                </a:cubicBezTo>
                <a:cubicBezTo>
                  <a:pt x="120" y="141"/>
                  <a:pt x="120" y="141"/>
                  <a:pt x="120" y="141"/>
                </a:cubicBezTo>
                <a:cubicBezTo>
                  <a:pt x="119" y="145"/>
                  <a:pt x="119" y="150"/>
                  <a:pt x="119" y="155"/>
                </a:cubicBezTo>
                <a:cubicBezTo>
                  <a:pt x="119" y="172"/>
                  <a:pt x="125" y="187"/>
                  <a:pt x="137" y="200"/>
                </a:cubicBezTo>
                <a:cubicBezTo>
                  <a:pt x="150" y="212"/>
                  <a:pt x="165" y="218"/>
                  <a:pt x="182" y="218"/>
                </a:cubicBezTo>
                <a:cubicBezTo>
                  <a:pt x="200" y="218"/>
                  <a:pt x="215" y="212"/>
                  <a:pt x="227" y="200"/>
                </a:cubicBezTo>
                <a:cubicBezTo>
                  <a:pt x="240" y="187"/>
                  <a:pt x="246" y="172"/>
                  <a:pt x="246" y="155"/>
                </a:cubicBezTo>
                <a:cubicBezTo>
                  <a:pt x="246" y="137"/>
                  <a:pt x="240" y="122"/>
                  <a:pt x="227" y="109"/>
                </a:cubicBezTo>
                <a:cubicBezTo>
                  <a:pt x="219" y="101"/>
                  <a:pt x="209" y="95"/>
                  <a:pt x="198" y="92"/>
                </a:cubicBezTo>
                <a:cubicBezTo>
                  <a:pt x="347" y="0"/>
                  <a:pt x="347" y="0"/>
                  <a:pt x="347" y="0"/>
                </a:cubicBezTo>
                <a:cubicBezTo>
                  <a:pt x="396" y="43"/>
                  <a:pt x="428" y="97"/>
                  <a:pt x="443" y="159"/>
                </a:cubicBezTo>
                <a:cubicBezTo>
                  <a:pt x="454" y="205"/>
                  <a:pt x="456" y="254"/>
                  <a:pt x="447" y="305"/>
                </a:cubicBezTo>
                <a:cubicBezTo>
                  <a:pt x="445" y="314"/>
                  <a:pt x="449" y="328"/>
                  <a:pt x="458" y="345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 flipH="1">
            <a:off x="4771194" y="3518982"/>
            <a:ext cx="1126417" cy="1204335"/>
          </a:xfrm>
          <a:custGeom>
            <a:avLst/>
            <a:gdLst/>
            <a:ahLst/>
            <a:cxnLst>
              <a:cxn ang="0">
                <a:pos x="114" y="365"/>
              </a:cxn>
              <a:cxn ang="0">
                <a:pos x="92" y="330"/>
              </a:cxn>
              <a:cxn ang="0">
                <a:pos x="132" y="311"/>
              </a:cxn>
              <a:cxn ang="0">
                <a:pos x="151" y="266"/>
              </a:cxn>
              <a:cxn ang="0">
                <a:pos x="132" y="221"/>
              </a:cxn>
              <a:cxn ang="0">
                <a:pos x="87" y="202"/>
              </a:cxn>
              <a:cxn ang="0">
                <a:pos x="42" y="221"/>
              </a:cxn>
              <a:cxn ang="0">
                <a:pos x="33" y="232"/>
              </a:cxn>
              <a:cxn ang="0">
                <a:pos x="0" y="177"/>
              </a:cxn>
              <a:cxn ang="0">
                <a:pos x="89" y="121"/>
              </a:cxn>
              <a:cxn ang="0">
                <a:pos x="72" y="109"/>
              </a:cxn>
              <a:cxn ang="0">
                <a:pos x="53" y="64"/>
              </a:cxn>
              <a:cxn ang="0">
                <a:pos x="72" y="18"/>
              </a:cxn>
              <a:cxn ang="0">
                <a:pos x="117" y="0"/>
              </a:cxn>
              <a:cxn ang="0">
                <a:pos x="162" y="18"/>
              </a:cxn>
              <a:cxn ang="0">
                <a:pos x="181" y="64"/>
              </a:cxn>
              <a:cxn ang="0">
                <a:pos x="181" y="65"/>
              </a:cxn>
              <a:cxn ang="0">
                <a:pos x="274" y="7"/>
              </a:cxn>
              <a:cxn ang="0">
                <a:pos x="294" y="42"/>
              </a:cxn>
              <a:cxn ang="0">
                <a:pos x="344" y="112"/>
              </a:cxn>
              <a:cxn ang="0">
                <a:pos x="351" y="146"/>
              </a:cxn>
              <a:cxn ang="0">
                <a:pos x="324" y="167"/>
              </a:cxn>
              <a:cxn ang="0">
                <a:pos x="309" y="190"/>
              </a:cxn>
              <a:cxn ang="0">
                <a:pos x="313" y="216"/>
              </a:cxn>
              <a:cxn ang="0">
                <a:pos x="295" y="233"/>
              </a:cxn>
              <a:cxn ang="0">
                <a:pos x="277" y="236"/>
              </a:cxn>
              <a:cxn ang="0">
                <a:pos x="291" y="240"/>
              </a:cxn>
              <a:cxn ang="0">
                <a:pos x="305" y="256"/>
              </a:cxn>
              <a:cxn ang="0">
                <a:pos x="287" y="276"/>
              </a:cxn>
              <a:cxn ang="0">
                <a:pos x="269" y="285"/>
              </a:cxn>
              <a:cxn ang="0">
                <a:pos x="264" y="314"/>
              </a:cxn>
              <a:cxn ang="0">
                <a:pos x="253" y="361"/>
              </a:cxn>
              <a:cxn ang="0">
                <a:pos x="235" y="378"/>
              </a:cxn>
              <a:cxn ang="0">
                <a:pos x="214" y="379"/>
              </a:cxn>
              <a:cxn ang="0">
                <a:pos x="177" y="372"/>
              </a:cxn>
              <a:cxn ang="0">
                <a:pos x="117" y="366"/>
              </a:cxn>
              <a:cxn ang="0">
                <a:pos x="114" y="365"/>
              </a:cxn>
            </a:cxnLst>
            <a:rect l="0" t="0" r="r" b="b"/>
            <a:pathLst>
              <a:path w="355" h="380">
                <a:moveTo>
                  <a:pt x="114" y="365"/>
                </a:moveTo>
                <a:cubicBezTo>
                  <a:pt x="92" y="330"/>
                  <a:pt x="92" y="330"/>
                  <a:pt x="92" y="330"/>
                </a:cubicBezTo>
                <a:cubicBezTo>
                  <a:pt x="108" y="329"/>
                  <a:pt x="121" y="323"/>
                  <a:pt x="132" y="311"/>
                </a:cubicBezTo>
                <a:cubicBezTo>
                  <a:pt x="145" y="299"/>
                  <a:pt x="151" y="284"/>
                  <a:pt x="151" y="266"/>
                </a:cubicBezTo>
                <a:cubicBezTo>
                  <a:pt x="151" y="249"/>
                  <a:pt x="145" y="233"/>
                  <a:pt x="132" y="221"/>
                </a:cubicBezTo>
                <a:cubicBezTo>
                  <a:pt x="120" y="209"/>
                  <a:pt x="105" y="202"/>
                  <a:pt x="87" y="202"/>
                </a:cubicBezTo>
                <a:cubicBezTo>
                  <a:pt x="70" y="202"/>
                  <a:pt x="54" y="209"/>
                  <a:pt x="42" y="221"/>
                </a:cubicBezTo>
                <a:cubicBezTo>
                  <a:pt x="38" y="224"/>
                  <a:pt x="36" y="228"/>
                  <a:pt x="33" y="232"/>
                </a:cubicBezTo>
                <a:cubicBezTo>
                  <a:pt x="0" y="177"/>
                  <a:pt x="0" y="177"/>
                  <a:pt x="0" y="177"/>
                </a:cubicBezTo>
                <a:cubicBezTo>
                  <a:pt x="89" y="121"/>
                  <a:pt x="89" y="121"/>
                  <a:pt x="89" y="121"/>
                </a:cubicBezTo>
                <a:cubicBezTo>
                  <a:pt x="83" y="118"/>
                  <a:pt x="77" y="114"/>
                  <a:pt x="72" y="109"/>
                </a:cubicBezTo>
                <a:cubicBezTo>
                  <a:pt x="59" y="96"/>
                  <a:pt x="53" y="81"/>
                  <a:pt x="53" y="64"/>
                </a:cubicBezTo>
                <a:cubicBezTo>
                  <a:pt x="53" y="46"/>
                  <a:pt x="59" y="31"/>
                  <a:pt x="72" y="18"/>
                </a:cubicBezTo>
                <a:cubicBezTo>
                  <a:pt x="84" y="6"/>
                  <a:pt x="99" y="0"/>
                  <a:pt x="117" y="0"/>
                </a:cubicBezTo>
                <a:cubicBezTo>
                  <a:pt x="135" y="0"/>
                  <a:pt x="150" y="6"/>
                  <a:pt x="162" y="18"/>
                </a:cubicBezTo>
                <a:cubicBezTo>
                  <a:pt x="174" y="31"/>
                  <a:pt x="181" y="46"/>
                  <a:pt x="181" y="64"/>
                </a:cubicBezTo>
                <a:cubicBezTo>
                  <a:pt x="181" y="64"/>
                  <a:pt x="181" y="64"/>
                  <a:pt x="181" y="65"/>
                </a:cubicBezTo>
                <a:cubicBezTo>
                  <a:pt x="274" y="7"/>
                  <a:pt x="274" y="7"/>
                  <a:pt x="274" y="7"/>
                </a:cubicBezTo>
                <a:cubicBezTo>
                  <a:pt x="279" y="17"/>
                  <a:pt x="286" y="29"/>
                  <a:pt x="294" y="42"/>
                </a:cubicBezTo>
                <a:cubicBezTo>
                  <a:pt x="321" y="79"/>
                  <a:pt x="338" y="102"/>
                  <a:pt x="344" y="112"/>
                </a:cubicBezTo>
                <a:cubicBezTo>
                  <a:pt x="353" y="127"/>
                  <a:pt x="355" y="138"/>
                  <a:pt x="351" y="146"/>
                </a:cubicBezTo>
                <a:cubicBezTo>
                  <a:pt x="348" y="154"/>
                  <a:pt x="339" y="160"/>
                  <a:pt x="324" y="167"/>
                </a:cubicBezTo>
                <a:cubicBezTo>
                  <a:pt x="312" y="172"/>
                  <a:pt x="307" y="180"/>
                  <a:pt x="309" y="190"/>
                </a:cubicBezTo>
                <a:cubicBezTo>
                  <a:pt x="309" y="196"/>
                  <a:pt x="311" y="204"/>
                  <a:pt x="313" y="216"/>
                </a:cubicBezTo>
                <a:cubicBezTo>
                  <a:pt x="313" y="223"/>
                  <a:pt x="307" y="229"/>
                  <a:pt x="295" y="233"/>
                </a:cubicBezTo>
                <a:cubicBezTo>
                  <a:pt x="289" y="235"/>
                  <a:pt x="283" y="236"/>
                  <a:pt x="277" y="236"/>
                </a:cubicBezTo>
                <a:cubicBezTo>
                  <a:pt x="282" y="237"/>
                  <a:pt x="286" y="238"/>
                  <a:pt x="291" y="240"/>
                </a:cubicBezTo>
                <a:cubicBezTo>
                  <a:pt x="301" y="244"/>
                  <a:pt x="305" y="249"/>
                  <a:pt x="305" y="256"/>
                </a:cubicBezTo>
                <a:cubicBezTo>
                  <a:pt x="305" y="263"/>
                  <a:pt x="299" y="270"/>
                  <a:pt x="287" y="276"/>
                </a:cubicBezTo>
                <a:cubicBezTo>
                  <a:pt x="281" y="280"/>
                  <a:pt x="275" y="283"/>
                  <a:pt x="269" y="285"/>
                </a:cubicBezTo>
                <a:cubicBezTo>
                  <a:pt x="264" y="289"/>
                  <a:pt x="263" y="299"/>
                  <a:pt x="264" y="314"/>
                </a:cubicBezTo>
                <a:cubicBezTo>
                  <a:pt x="265" y="332"/>
                  <a:pt x="261" y="347"/>
                  <a:pt x="253" y="361"/>
                </a:cubicBezTo>
                <a:cubicBezTo>
                  <a:pt x="247" y="370"/>
                  <a:pt x="241" y="376"/>
                  <a:pt x="235" y="378"/>
                </a:cubicBezTo>
                <a:cubicBezTo>
                  <a:pt x="230" y="380"/>
                  <a:pt x="223" y="380"/>
                  <a:pt x="214" y="379"/>
                </a:cubicBezTo>
                <a:cubicBezTo>
                  <a:pt x="208" y="378"/>
                  <a:pt x="196" y="375"/>
                  <a:pt x="177" y="372"/>
                </a:cubicBezTo>
                <a:cubicBezTo>
                  <a:pt x="158" y="368"/>
                  <a:pt x="138" y="366"/>
                  <a:pt x="117" y="366"/>
                </a:cubicBezTo>
                <a:cubicBezTo>
                  <a:pt x="116" y="365"/>
                  <a:pt x="115" y="365"/>
                  <a:pt x="114" y="365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 flipH="1">
            <a:off x="5897611" y="3122619"/>
            <a:ext cx="1451639" cy="1541412"/>
          </a:xfrm>
          <a:custGeom>
            <a:avLst/>
            <a:gdLst/>
            <a:ahLst/>
            <a:cxnLst>
              <a:cxn ang="0">
                <a:pos x="457" y="302"/>
              </a:cxn>
              <a:cxn ang="0">
                <a:pos x="367" y="357"/>
              </a:cxn>
              <a:cxn ang="0">
                <a:pos x="382" y="368"/>
              </a:cxn>
              <a:cxn ang="0">
                <a:pos x="400" y="414"/>
              </a:cxn>
              <a:cxn ang="0">
                <a:pos x="382" y="458"/>
              </a:cxn>
              <a:cxn ang="0">
                <a:pos x="337" y="477"/>
              </a:cxn>
              <a:cxn ang="0">
                <a:pos x="291" y="458"/>
              </a:cxn>
              <a:cxn ang="0">
                <a:pos x="273" y="416"/>
              </a:cxn>
              <a:cxn ang="0">
                <a:pos x="158" y="486"/>
              </a:cxn>
              <a:cxn ang="0">
                <a:pos x="148" y="435"/>
              </a:cxn>
              <a:cxn ang="0">
                <a:pos x="139" y="403"/>
              </a:cxn>
              <a:cxn ang="0">
                <a:pos x="108" y="372"/>
              </a:cxn>
              <a:cxn ang="0">
                <a:pos x="45" y="283"/>
              </a:cxn>
              <a:cxn ang="0">
                <a:pos x="0" y="172"/>
              </a:cxn>
              <a:cxn ang="0">
                <a:pos x="83" y="120"/>
              </a:cxn>
              <a:cxn ang="0">
                <a:pos x="83" y="125"/>
              </a:cxn>
              <a:cxn ang="0">
                <a:pos x="101" y="170"/>
              </a:cxn>
              <a:cxn ang="0">
                <a:pos x="146" y="188"/>
              </a:cxn>
              <a:cxn ang="0">
                <a:pos x="191" y="170"/>
              </a:cxn>
              <a:cxn ang="0">
                <a:pos x="210" y="125"/>
              </a:cxn>
              <a:cxn ang="0">
                <a:pos x="191" y="79"/>
              </a:cxn>
              <a:cxn ang="0">
                <a:pos x="171" y="65"/>
              </a:cxn>
              <a:cxn ang="0">
                <a:pos x="276" y="0"/>
              </a:cxn>
              <a:cxn ang="0">
                <a:pos x="340" y="108"/>
              </a:cxn>
              <a:cxn ang="0">
                <a:pos x="337" y="108"/>
              </a:cxn>
              <a:cxn ang="0">
                <a:pos x="291" y="126"/>
              </a:cxn>
              <a:cxn ang="0">
                <a:pos x="273" y="172"/>
              </a:cxn>
              <a:cxn ang="0">
                <a:pos x="291" y="216"/>
              </a:cxn>
              <a:cxn ang="0">
                <a:pos x="337" y="235"/>
              </a:cxn>
              <a:cxn ang="0">
                <a:pos x="382" y="216"/>
              </a:cxn>
              <a:cxn ang="0">
                <a:pos x="395" y="198"/>
              </a:cxn>
              <a:cxn ang="0">
                <a:pos x="457" y="302"/>
              </a:cxn>
            </a:cxnLst>
            <a:rect l="0" t="0" r="r" b="b"/>
            <a:pathLst>
              <a:path w="457" h="486">
                <a:moveTo>
                  <a:pt x="457" y="302"/>
                </a:moveTo>
                <a:cubicBezTo>
                  <a:pt x="367" y="357"/>
                  <a:pt x="367" y="357"/>
                  <a:pt x="367" y="357"/>
                </a:cubicBezTo>
                <a:cubicBezTo>
                  <a:pt x="372" y="360"/>
                  <a:pt x="377" y="364"/>
                  <a:pt x="382" y="368"/>
                </a:cubicBezTo>
                <a:cubicBezTo>
                  <a:pt x="394" y="381"/>
                  <a:pt x="400" y="396"/>
                  <a:pt x="400" y="414"/>
                </a:cubicBezTo>
                <a:cubicBezTo>
                  <a:pt x="400" y="431"/>
                  <a:pt x="394" y="446"/>
                  <a:pt x="382" y="458"/>
                </a:cubicBezTo>
                <a:cubicBezTo>
                  <a:pt x="369" y="471"/>
                  <a:pt x="354" y="477"/>
                  <a:pt x="337" y="477"/>
                </a:cubicBezTo>
                <a:cubicBezTo>
                  <a:pt x="319" y="477"/>
                  <a:pt x="304" y="471"/>
                  <a:pt x="291" y="458"/>
                </a:cubicBezTo>
                <a:cubicBezTo>
                  <a:pt x="280" y="447"/>
                  <a:pt x="273" y="432"/>
                  <a:pt x="273" y="416"/>
                </a:cubicBezTo>
                <a:cubicBezTo>
                  <a:pt x="158" y="486"/>
                  <a:pt x="158" y="486"/>
                  <a:pt x="158" y="486"/>
                </a:cubicBezTo>
                <a:cubicBezTo>
                  <a:pt x="156" y="469"/>
                  <a:pt x="152" y="452"/>
                  <a:pt x="148" y="435"/>
                </a:cubicBezTo>
                <a:cubicBezTo>
                  <a:pt x="139" y="403"/>
                  <a:pt x="139" y="403"/>
                  <a:pt x="139" y="403"/>
                </a:cubicBezTo>
                <a:cubicBezTo>
                  <a:pt x="108" y="372"/>
                  <a:pt x="108" y="372"/>
                  <a:pt x="108" y="372"/>
                </a:cubicBezTo>
                <a:cubicBezTo>
                  <a:pt x="84" y="345"/>
                  <a:pt x="63" y="315"/>
                  <a:pt x="45" y="283"/>
                </a:cubicBezTo>
                <a:cubicBezTo>
                  <a:pt x="25" y="246"/>
                  <a:pt x="9" y="209"/>
                  <a:pt x="0" y="172"/>
                </a:cubicBezTo>
                <a:cubicBezTo>
                  <a:pt x="83" y="120"/>
                  <a:pt x="83" y="120"/>
                  <a:pt x="83" y="120"/>
                </a:cubicBezTo>
                <a:cubicBezTo>
                  <a:pt x="83" y="122"/>
                  <a:pt x="83" y="123"/>
                  <a:pt x="83" y="125"/>
                </a:cubicBezTo>
                <a:cubicBezTo>
                  <a:pt x="83" y="142"/>
                  <a:pt x="89" y="157"/>
                  <a:pt x="101" y="170"/>
                </a:cubicBezTo>
                <a:cubicBezTo>
                  <a:pt x="114" y="182"/>
                  <a:pt x="129" y="188"/>
                  <a:pt x="146" y="188"/>
                </a:cubicBezTo>
                <a:cubicBezTo>
                  <a:pt x="164" y="188"/>
                  <a:pt x="179" y="182"/>
                  <a:pt x="191" y="170"/>
                </a:cubicBezTo>
                <a:cubicBezTo>
                  <a:pt x="204" y="157"/>
                  <a:pt x="210" y="142"/>
                  <a:pt x="210" y="125"/>
                </a:cubicBezTo>
                <a:cubicBezTo>
                  <a:pt x="210" y="107"/>
                  <a:pt x="204" y="92"/>
                  <a:pt x="191" y="79"/>
                </a:cubicBezTo>
                <a:cubicBezTo>
                  <a:pt x="185" y="73"/>
                  <a:pt x="178" y="68"/>
                  <a:pt x="171" y="65"/>
                </a:cubicBezTo>
                <a:cubicBezTo>
                  <a:pt x="276" y="0"/>
                  <a:pt x="276" y="0"/>
                  <a:pt x="276" y="0"/>
                </a:cubicBezTo>
                <a:cubicBezTo>
                  <a:pt x="340" y="108"/>
                  <a:pt x="340" y="108"/>
                  <a:pt x="340" y="108"/>
                </a:cubicBezTo>
                <a:cubicBezTo>
                  <a:pt x="339" y="108"/>
                  <a:pt x="338" y="108"/>
                  <a:pt x="337" y="108"/>
                </a:cubicBezTo>
                <a:cubicBezTo>
                  <a:pt x="319" y="108"/>
                  <a:pt x="304" y="114"/>
                  <a:pt x="291" y="126"/>
                </a:cubicBezTo>
                <a:cubicBezTo>
                  <a:pt x="279" y="139"/>
                  <a:pt x="273" y="154"/>
                  <a:pt x="273" y="172"/>
                </a:cubicBezTo>
                <a:cubicBezTo>
                  <a:pt x="273" y="189"/>
                  <a:pt x="279" y="204"/>
                  <a:pt x="291" y="216"/>
                </a:cubicBezTo>
                <a:cubicBezTo>
                  <a:pt x="304" y="229"/>
                  <a:pt x="319" y="235"/>
                  <a:pt x="337" y="235"/>
                </a:cubicBezTo>
                <a:cubicBezTo>
                  <a:pt x="354" y="235"/>
                  <a:pt x="369" y="229"/>
                  <a:pt x="382" y="216"/>
                </a:cubicBezTo>
                <a:cubicBezTo>
                  <a:pt x="387" y="211"/>
                  <a:pt x="392" y="205"/>
                  <a:pt x="395" y="198"/>
                </a:cubicBezTo>
                <a:lnTo>
                  <a:pt x="457" y="302"/>
                </a:lnTo>
                <a:close/>
              </a:path>
            </a:pathLst>
          </a:custGeom>
          <a:solidFill>
            <a:schemeClr val="accent5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 flipH="1">
            <a:off x="5418249" y="4079652"/>
            <a:ext cx="1561739" cy="1265313"/>
          </a:xfrm>
          <a:custGeom>
            <a:avLst/>
            <a:gdLst/>
            <a:ahLst/>
            <a:cxnLst>
              <a:cxn ang="0">
                <a:pos x="455" y="188"/>
              </a:cxn>
              <a:cxn ang="0">
                <a:pos x="371" y="286"/>
              </a:cxn>
              <a:cxn ang="0">
                <a:pos x="361" y="387"/>
              </a:cxn>
              <a:cxn ang="0">
                <a:pos x="363" y="399"/>
              </a:cxn>
              <a:cxn ang="0">
                <a:pos x="0" y="399"/>
              </a:cxn>
              <a:cxn ang="0">
                <a:pos x="45" y="209"/>
              </a:cxn>
              <a:cxn ang="0">
                <a:pos x="42" y="184"/>
              </a:cxn>
              <a:cxn ang="0">
                <a:pos x="157" y="114"/>
              </a:cxn>
              <a:cxn ang="0">
                <a:pos x="175" y="156"/>
              </a:cxn>
              <a:cxn ang="0">
                <a:pos x="221" y="175"/>
              </a:cxn>
              <a:cxn ang="0">
                <a:pos x="266" y="156"/>
              </a:cxn>
              <a:cxn ang="0">
                <a:pos x="284" y="112"/>
              </a:cxn>
              <a:cxn ang="0">
                <a:pos x="266" y="66"/>
              </a:cxn>
              <a:cxn ang="0">
                <a:pos x="251" y="55"/>
              </a:cxn>
              <a:cxn ang="0">
                <a:pos x="341" y="0"/>
              </a:cxn>
              <a:cxn ang="0">
                <a:pos x="374" y="55"/>
              </a:cxn>
              <a:cxn ang="0">
                <a:pos x="383" y="44"/>
              </a:cxn>
              <a:cxn ang="0">
                <a:pos x="428" y="25"/>
              </a:cxn>
              <a:cxn ang="0">
                <a:pos x="473" y="44"/>
              </a:cxn>
              <a:cxn ang="0">
                <a:pos x="492" y="89"/>
              </a:cxn>
              <a:cxn ang="0">
                <a:pos x="473" y="134"/>
              </a:cxn>
              <a:cxn ang="0">
                <a:pos x="433" y="153"/>
              </a:cxn>
              <a:cxn ang="0">
                <a:pos x="455" y="188"/>
              </a:cxn>
            </a:cxnLst>
            <a:rect l="0" t="0" r="r" b="b"/>
            <a:pathLst>
              <a:path w="492" h="399">
                <a:moveTo>
                  <a:pt x="455" y="188"/>
                </a:moveTo>
                <a:cubicBezTo>
                  <a:pt x="414" y="188"/>
                  <a:pt x="386" y="221"/>
                  <a:pt x="371" y="286"/>
                </a:cubicBezTo>
                <a:cubicBezTo>
                  <a:pt x="364" y="320"/>
                  <a:pt x="360" y="353"/>
                  <a:pt x="361" y="387"/>
                </a:cubicBezTo>
                <a:cubicBezTo>
                  <a:pt x="363" y="399"/>
                  <a:pt x="363" y="399"/>
                  <a:pt x="363" y="399"/>
                </a:cubicBezTo>
                <a:cubicBezTo>
                  <a:pt x="0" y="399"/>
                  <a:pt x="0" y="399"/>
                  <a:pt x="0" y="399"/>
                </a:cubicBezTo>
                <a:cubicBezTo>
                  <a:pt x="38" y="354"/>
                  <a:pt x="53" y="290"/>
                  <a:pt x="45" y="209"/>
                </a:cubicBezTo>
                <a:cubicBezTo>
                  <a:pt x="45" y="201"/>
                  <a:pt x="44" y="193"/>
                  <a:pt x="42" y="184"/>
                </a:cubicBezTo>
                <a:cubicBezTo>
                  <a:pt x="157" y="114"/>
                  <a:pt x="157" y="114"/>
                  <a:pt x="157" y="114"/>
                </a:cubicBezTo>
                <a:cubicBezTo>
                  <a:pt x="157" y="130"/>
                  <a:pt x="164" y="145"/>
                  <a:pt x="175" y="156"/>
                </a:cubicBezTo>
                <a:cubicBezTo>
                  <a:pt x="188" y="169"/>
                  <a:pt x="203" y="175"/>
                  <a:pt x="221" y="175"/>
                </a:cubicBezTo>
                <a:cubicBezTo>
                  <a:pt x="238" y="175"/>
                  <a:pt x="253" y="169"/>
                  <a:pt x="266" y="156"/>
                </a:cubicBezTo>
                <a:cubicBezTo>
                  <a:pt x="278" y="144"/>
                  <a:pt x="284" y="129"/>
                  <a:pt x="284" y="112"/>
                </a:cubicBezTo>
                <a:cubicBezTo>
                  <a:pt x="284" y="94"/>
                  <a:pt x="278" y="79"/>
                  <a:pt x="266" y="66"/>
                </a:cubicBezTo>
                <a:cubicBezTo>
                  <a:pt x="261" y="62"/>
                  <a:pt x="256" y="58"/>
                  <a:pt x="251" y="55"/>
                </a:cubicBezTo>
                <a:cubicBezTo>
                  <a:pt x="341" y="0"/>
                  <a:pt x="341" y="0"/>
                  <a:pt x="341" y="0"/>
                </a:cubicBezTo>
                <a:cubicBezTo>
                  <a:pt x="374" y="55"/>
                  <a:pt x="374" y="55"/>
                  <a:pt x="374" y="55"/>
                </a:cubicBezTo>
                <a:cubicBezTo>
                  <a:pt x="377" y="51"/>
                  <a:pt x="379" y="47"/>
                  <a:pt x="383" y="44"/>
                </a:cubicBezTo>
                <a:cubicBezTo>
                  <a:pt x="395" y="32"/>
                  <a:pt x="411" y="25"/>
                  <a:pt x="428" y="25"/>
                </a:cubicBezTo>
                <a:cubicBezTo>
                  <a:pt x="446" y="25"/>
                  <a:pt x="461" y="32"/>
                  <a:pt x="473" y="44"/>
                </a:cubicBezTo>
                <a:cubicBezTo>
                  <a:pt x="486" y="56"/>
                  <a:pt x="492" y="72"/>
                  <a:pt x="492" y="89"/>
                </a:cubicBezTo>
                <a:cubicBezTo>
                  <a:pt x="492" y="107"/>
                  <a:pt x="486" y="122"/>
                  <a:pt x="473" y="134"/>
                </a:cubicBezTo>
                <a:cubicBezTo>
                  <a:pt x="462" y="146"/>
                  <a:pt x="449" y="152"/>
                  <a:pt x="433" y="153"/>
                </a:cubicBezTo>
                <a:lnTo>
                  <a:pt x="455" y="188"/>
                </a:lnTo>
                <a:close/>
              </a:path>
            </a:pathLst>
          </a:custGeom>
          <a:solidFill>
            <a:schemeClr val="accent6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 flipH="1">
            <a:off x="6471830" y="2377321"/>
            <a:ext cx="929929" cy="1341537"/>
          </a:xfrm>
          <a:custGeom>
            <a:avLst/>
            <a:gdLst/>
            <a:ahLst/>
            <a:cxnLst>
              <a:cxn ang="0">
                <a:pos x="17" y="407"/>
              </a:cxn>
              <a:cxn ang="0">
                <a:pos x="18" y="207"/>
              </a:cxn>
              <a:cxn ang="0">
                <a:pos x="101" y="47"/>
              </a:cxn>
              <a:cxn ang="0">
                <a:pos x="151" y="0"/>
              </a:cxn>
              <a:cxn ang="0">
                <a:pos x="196" y="74"/>
              </a:cxn>
              <a:cxn ang="0">
                <a:pos x="186" y="73"/>
              </a:cxn>
              <a:cxn ang="0">
                <a:pos x="140" y="92"/>
              </a:cxn>
              <a:cxn ang="0">
                <a:pos x="122" y="137"/>
              </a:cxn>
              <a:cxn ang="0">
                <a:pos x="140" y="182"/>
              </a:cxn>
              <a:cxn ang="0">
                <a:pos x="186" y="201"/>
              </a:cxn>
              <a:cxn ang="0">
                <a:pos x="231" y="182"/>
              </a:cxn>
              <a:cxn ang="0">
                <a:pos x="246" y="158"/>
              </a:cxn>
              <a:cxn ang="0">
                <a:pos x="293" y="235"/>
              </a:cxn>
              <a:cxn ang="0">
                <a:pos x="188" y="300"/>
              </a:cxn>
              <a:cxn ang="0">
                <a:pos x="208" y="314"/>
              </a:cxn>
              <a:cxn ang="0">
                <a:pos x="227" y="360"/>
              </a:cxn>
              <a:cxn ang="0">
                <a:pos x="208" y="405"/>
              </a:cxn>
              <a:cxn ang="0">
                <a:pos x="163" y="423"/>
              </a:cxn>
              <a:cxn ang="0">
                <a:pos x="118" y="405"/>
              </a:cxn>
              <a:cxn ang="0">
                <a:pos x="100" y="360"/>
              </a:cxn>
              <a:cxn ang="0">
                <a:pos x="100" y="355"/>
              </a:cxn>
              <a:cxn ang="0">
                <a:pos x="17" y="407"/>
              </a:cxn>
            </a:cxnLst>
            <a:rect l="0" t="0" r="r" b="b"/>
            <a:pathLst>
              <a:path w="293" h="423">
                <a:moveTo>
                  <a:pt x="17" y="407"/>
                </a:moveTo>
                <a:cubicBezTo>
                  <a:pt x="0" y="341"/>
                  <a:pt x="1" y="275"/>
                  <a:pt x="18" y="207"/>
                </a:cubicBezTo>
                <a:cubicBezTo>
                  <a:pt x="33" y="145"/>
                  <a:pt x="61" y="92"/>
                  <a:pt x="101" y="47"/>
                </a:cubicBezTo>
                <a:cubicBezTo>
                  <a:pt x="116" y="29"/>
                  <a:pt x="133" y="14"/>
                  <a:pt x="151" y="0"/>
                </a:cubicBezTo>
                <a:cubicBezTo>
                  <a:pt x="196" y="74"/>
                  <a:pt x="196" y="74"/>
                  <a:pt x="196" y="74"/>
                </a:cubicBezTo>
                <a:cubicBezTo>
                  <a:pt x="193" y="74"/>
                  <a:pt x="189" y="73"/>
                  <a:pt x="186" y="73"/>
                </a:cubicBezTo>
                <a:cubicBezTo>
                  <a:pt x="168" y="73"/>
                  <a:pt x="153" y="80"/>
                  <a:pt x="140" y="92"/>
                </a:cubicBezTo>
                <a:cubicBezTo>
                  <a:pt x="128" y="104"/>
                  <a:pt x="122" y="120"/>
                  <a:pt x="122" y="137"/>
                </a:cubicBezTo>
                <a:cubicBezTo>
                  <a:pt x="122" y="155"/>
                  <a:pt x="128" y="170"/>
                  <a:pt x="140" y="182"/>
                </a:cubicBezTo>
                <a:cubicBezTo>
                  <a:pt x="153" y="195"/>
                  <a:pt x="168" y="201"/>
                  <a:pt x="186" y="201"/>
                </a:cubicBezTo>
                <a:cubicBezTo>
                  <a:pt x="203" y="201"/>
                  <a:pt x="218" y="195"/>
                  <a:pt x="231" y="182"/>
                </a:cubicBezTo>
                <a:cubicBezTo>
                  <a:pt x="238" y="175"/>
                  <a:pt x="243" y="167"/>
                  <a:pt x="246" y="158"/>
                </a:cubicBezTo>
                <a:cubicBezTo>
                  <a:pt x="293" y="235"/>
                  <a:pt x="293" y="235"/>
                  <a:pt x="293" y="235"/>
                </a:cubicBezTo>
                <a:cubicBezTo>
                  <a:pt x="188" y="300"/>
                  <a:pt x="188" y="300"/>
                  <a:pt x="188" y="300"/>
                </a:cubicBezTo>
                <a:cubicBezTo>
                  <a:pt x="195" y="303"/>
                  <a:pt x="202" y="308"/>
                  <a:pt x="208" y="314"/>
                </a:cubicBezTo>
                <a:cubicBezTo>
                  <a:pt x="221" y="327"/>
                  <a:pt x="227" y="342"/>
                  <a:pt x="227" y="360"/>
                </a:cubicBezTo>
                <a:cubicBezTo>
                  <a:pt x="227" y="377"/>
                  <a:pt x="221" y="392"/>
                  <a:pt x="208" y="405"/>
                </a:cubicBezTo>
                <a:cubicBezTo>
                  <a:pt x="196" y="417"/>
                  <a:pt x="181" y="423"/>
                  <a:pt x="163" y="423"/>
                </a:cubicBezTo>
                <a:cubicBezTo>
                  <a:pt x="146" y="423"/>
                  <a:pt x="131" y="417"/>
                  <a:pt x="118" y="405"/>
                </a:cubicBezTo>
                <a:cubicBezTo>
                  <a:pt x="106" y="392"/>
                  <a:pt x="100" y="377"/>
                  <a:pt x="100" y="360"/>
                </a:cubicBezTo>
                <a:cubicBezTo>
                  <a:pt x="100" y="358"/>
                  <a:pt x="100" y="357"/>
                  <a:pt x="100" y="355"/>
                </a:cubicBezTo>
                <a:lnTo>
                  <a:pt x="17" y="407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" name="Freeform 45"/>
          <p:cNvSpPr>
            <a:spLocks noEditPoints="1"/>
          </p:cNvSpPr>
          <p:nvPr/>
        </p:nvSpPr>
        <p:spPr bwMode="auto">
          <a:xfrm>
            <a:off x="872965" y="2436619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" name="Freeform 45"/>
          <p:cNvSpPr>
            <a:spLocks noEditPoints="1"/>
          </p:cNvSpPr>
          <p:nvPr/>
        </p:nvSpPr>
        <p:spPr bwMode="auto">
          <a:xfrm>
            <a:off x="872965" y="3515596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" name="Freeform 45"/>
          <p:cNvSpPr>
            <a:spLocks noEditPoints="1"/>
          </p:cNvSpPr>
          <p:nvPr/>
        </p:nvSpPr>
        <p:spPr bwMode="auto">
          <a:xfrm>
            <a:off x="872965" y="4599975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" name="Freeform 45"/>
          <p:cNvSpPr>
            <a:spLocks noEditPoints="1"/>
          </p:cNvSpPr>
          <p:nvPr/>
        </p:nvSpPr>
        <p:spPr bwMode="auto">
          <a:xfrm>
            <a:off x="10893892" y="2454943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" name="Freeform 45"/>
          <p:cNvSpPr>
            <a:spLocks noEditPoints="1"/>
          </p:cNvSpPr>
          <p:nvPr/>
        </p:nvSpPr>
        <p:spPr bwMode="auto">
          <a:xfrm>
            <a:off x="10893892" y="3542284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3" name="Freeform 45"/>
          <p:cNvSpPr>
            <a:spLocks noEditPoints="1"/>
          </p:cNvSpPr>
          <p:nvPr/>
        </p:nvSpPr>
        <p:spPr bwMode="auto">
          <a:xfrm>
            <a:off x="10893892" y="4613264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071231" y="3839568"/>
            <a:ext cx="381515" cy="41043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2667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6020365" y="2355873"/>
            <a:ext cx="381515" cy="41043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2667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6847283" y="3005132"/>
            <a:ext cx="381515" cy="41043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2667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7" name="Text Placeholder 3"/>
          <p:cNvSpPr txBox="1">
            <a:spLocks/>
          </p:cNvSpPr>
          <p:nvPr/>
        </p:nvSpPr>
        <p:spPr>
          <a:xfrm>
            <a:off x="5516630" y="3090305"/>
            <a:ext cx="381515" cy="41043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2667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6471295" y="3839568"/>
            <a:ext cx="381515" cy="41043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2667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6101013" y="4773712"/>
            <a:ext cx="381515" cy="41043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2667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20" name="矩形 19"/>
          <p:cNvSpPr/>
          <p:nvPr/>
        </p:nvSpPr>
        <p:spPr>
          <a:xfrm>
            <a:off x="1444900" y="2407902"/>
            <a:ext cx="216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75233" y="3542284"/>
            <a:ext cx="216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444900" y="4664031"/>
            <a:ext cx="216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341028" y="2389578"/>
            <a:ext cx="216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341028" y="3528568"/>
            <a:ext cx="216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357966" y="4723317"/>
            <a:ext cx="216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382260" y="379105"/>
            <a:ext cx="356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sz="2400">
              <a:solidFill>
                <a:srgbClr val="0338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593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3" t="28197" b="10383"/>
          <a:stretch>
            <a:fillRect/>
          </a:stretch>
        </p:blipFill>
        <p:spPr>
          <a:xfrm>
            <a:off x="583367" y="1709196"/>
            <a:ext cx="2774430" cy="5148804"/>
          </a:xfrm>
          <a:custGeom>
            <a:avLst/>
            <a:gdLst>
              <a:gd name="connsiteX0" fmla="*/ 1019331 w 2269761"/>
              <a:gd name="connsiteY0" fmla="*/ 0 h 4212236"/>
              <a:gd name="connsiteX1" fmla="*/ 1319135 w 2269761"/>
              <a:gd name="connsiteY1" fmla="*/ 0 h 4212236"/>
              <a:gd name="connsiteX2" fmla="*/ 1888761 w 2269761"/>
              <a:gd name="connsiteY2" fmla="*/ 569626 h 4212236"/>
              <a:gd name="connsiteX3" fmla="*/ 2128603 w 2269761"/>
              <a:gd name="connsiteY3" fmla="*/ 1903751 h 4212236"/>
              <a:gd name="connsiteX4" fmla="*/ 2113613 w 2269761"/>
              <a:gd name="connsiteY4" fmla="*/ 2203554 h 4212236"/>
              <a:gd name="connsiteX5" fmla="*/ 2269761 w 2269761"/>
              <a:gd name="connsiteY5" fmla="*/ 2666793 h 4212236"/>
              <a:gd name="connsiteX6" fmla="*/ 2269761 w 2269761"/>
              <a:gd name="connsiteY6" fmla="*/ 4102885 h 4212236"/>
              <a:gd name="connsiteX7" fmla="*/ 1558977 w 2269761"/>
              <a:gd name="connsiteY7" fmla="*/ 4212236 h 4212236"/>
              <a:gd name="connsiteX8" fmla="*/ 0 w 2269761"/>
              <a:gd name="connsiteY8" fmla="*/ 4017364 h 4212236"/>
              <a:gd name="connsiteX9" fmla="*/ 434715 w 2269761"/>
              <a:gd name="connsiteY9" fmla="*/ 3102964 h 4212236"/>
              <a:gd name="connsiteX10" fmla="*/ 599607 w 2269761"/>
              <a:gd name="connsiteY10" fmla="*/ 1558977 h 4212236"/>
              <a:gd name="connsiteX11" fmla="*/ 344774 w 2269761"/>
              <a:gd name="connsiteY11" fmla="*/ 1139253 h 4212236"/>
              <a:gd name="connsiteX12" fmla="*/ 659567 w 2269761"/>
              <a:gd name="connsiteY12" fmla="*/ 299803 h 4212236"/>
              <a:gd name="connsiteX13" fmla="*/ 1019331 w 2269761"/>
              <a:gd name="connsiteY13" fmla="*/ 0 h 421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69761" h="4212236">
                <a:moveTo>
                  <a:pt x="1019331" y="0"/>
                </a:moveTo>
                <a:lnTo>
                  <a:pt x="1319135" y="0"/>
                </a:lnTo>
                <a:lnTo>
                  <a:pt x="1888761" y="569626"/>
                </a:lnTo>
                <a:lnTo>
                  <a:pt x="2128603" y="1903751"/>
                </a:lnTo>
                <a:cubicBezTo>
                  <a:pt x="2128603" y="2113890"/>
                  <a:pt x="2134673" y="2014015"/>
                  <a:pt x="2113613" y="2203554"/>
                </a:cubicBezTo>
                <a:lnTo>
                  <a:pt x="2269761" y="2666793"/>
                </a:lnTo>
                <a:lnTo>
                  <a:pt x="2269761" y="4102885"/>
                </a:lnTo>
                <a:lnTo>
                  <a:pt x="1558977" y="4212236"/>
                </a:lnTo>
                <a:lnTo>
                  <a:pt x="0" y="4017364"/>
                </a:lnTo>
                <a:lnTo>
                  <a:pt x="434715" y="3102964"/>
                </a:lnTo>
                <a:lnTo>
                  <a:pt x="599607" y="1558977"/>
                </a:lnTo>
                <a:lnTo>
                  <a:pt x="344774" y="1139253"/>
                </a:lnTo>
                <a:lnTo>
                  <a:pt x="659567" y="299803"/>
                </a:lnTo>
                <a:lnTo>
                  <a:pt x="1019331" y="0"/>
                </a:lnTo>
                <a:close/>
              </a:path>
            </a:pathLst>
          </a:custGeom>
        </p:spPr>
      </p:pic>
      <p:grpSp>
        <p:nvGrpSpPr>
          <p:cNvPr id="9" name="组合 8"/>
          <p:cNvGrpSpPr/>
          <p:nvPr/>
        </p:nvGrpSpPr>
        <p:grpSpPr>
          <a:xfrm>
            <a:off x="-644577" y="6250230"/>
            <a:ext cx="13716000" cy="719528"/>
            <a:chOff x="0" y="6324512"/>
            <a:chExt cx="13716000" cy="71952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0" b="328"/>
            <a:stretch>
              <a:fillRect/>
            </a:stretch>
          </p:blipFill>
          <p:spPr>
            <a:xfrm>
              <a:off x="0" y="6324512"/>
              <a:ext cx="6858000" cy="719528"/>
            </a:xfrm>
            <a:custGeom>
              <a:avLst/>
              <a:gdLst>
                <a:gd name="connsiteX0" fmla="*/ 945629 w 6858000"/>
                <a:gd name="connsiteY0" fmla="*/ 0 h 719528"/>
                <a:gd name="connsiteX1" fmla="*/ 1110521 w 6858000"/>
                <a:gd name="connsiteY1" fmla="*/ 0 h 719528"/>
                <a:gd name="connsiteX2" fmla="*/ 2684488 w 6858000"/>
                <a:gd name="connsiteY2" fmla="*/ 89941 h 719528"/>
                <a:gd name="connsiteX3" fmla="*/ 5652541 w 6858000"/>
                <a:gd name="connsiteY3" fmla="*/ 44970 h 719528"/>
                <a:gd name="connsiteX4" fmla="*/ 6858000 w 6858000"/>
                <a:gd name="connsiteY4" fmla="*/ 87267 h 719528"/>
                <a:gd name="connsiteX5" fmla="*/ 6858000 w 6858000"/>
                <a:gd name="connsiteY5" fmla="*/ 574994 h 719528"/>
                <a:gd name="connsiteX6" fmla="*/ 1155492 w 6858000"/>
                <a:gd name="connsiteY6" fmla="*/ 719528 h 719528"/>
                <a:gd name="connsiteX7" fmla="*/ 0 w 6858000"/>
                <a:gd name="connsiteY7" fmla="*/ 572643 h 719528"/>
                <a:gd name="connsiteX8" fmla="*/ 0 w 6858000"/>
                <a:gd name="connsiteY8" fmla="*/ 77723 h 719528"/>
                <a:gd name="connsiteX9" fmla="*/ 945629 w 6858000"/>
                <a:gd name="connsiteY9" fmla="*/ 0 h 7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719528">
                  <a:moveTo>
                    <a:pt x="945629" y="0"/>
                  </a:moveTo>
                  <a:lnTo>
                    <a:pt x="1110521" y="0"/>
                  </a:lnTo>
                  <a:lnTo>
                    <a:pt x="2684488" y="89941"/>
                  </a:lnTo>
                  <a:lnTo>
                    <a:pt x="5652541" y="44970"/>
                  </a:lnTo>
                  <a:lnTo>
                    <a:pt x="6858000" y="87267"/>
                  </a:lnTo>
                  <a:lnTo>
                    <a:pt x="6858000" y="574994"/>
                  </a:lnTo>
                  <a:lnTo>
                    <a:pt x="1155492" y="719528"/>
                  </a:lnTo>
                  <a:lnTo>
                    <a:pt x="0" y="572643"/>
                  </a:lnTo>
                  <a:lnTo>
                    <a:pt x="0" y="77723"/>
                  </a:lnTo>
                  <a:lnTo>
                    <a:pt x="945629" y="0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0" b="328"/>
            <a:stretch>
              <a:fillRect/>
            </a:stretch>
          </p:blipFill>
          <p:spPr>
            <a:xfrm>
              <a:off x="6858000" y="6324512"/>
              <a:ext cx="6858000" cy="719528"/>
            </a:xfrm>
            <a:custGeom>
              <a:avLst/>
              <a:gdLst>
                <a:gd name="connsiteX0" fmla="*/ 945629 w 6858000"/>
                <a:gd name="connsiteY0" fmla="*/ 0 h 719528"/>
                <a:gd name="connsiteX1" fmla="*/ 1110521 w 6858000"/>
                <a:gd name="connsiteY1" fmla="*/ 0 h 719528"/>
                <a:gd name="connsiteX2" fmla="*/ 2684488 w 6858000"/>
                <a:gd name="connsiteY2" fmla="*/ 89941 h 719528"/>
                <a:gd name="connsiteX3" fmla="*/ 5652541 w 6858000"/>
                <a:gd name="connsiteY3" fmla="*/ 44970 h 719528"/>
                <a:gd name="connsiteX4" fmla="*/ 6858000 w 6858000"/>
                <a:gd name="connsiteY4" fmla="*/ 87267 h 719528"/>
                <a:gd name="connsiteX5" fmla="*/ 6858000 w 6858000"/>
                <a:gd name="connsiteY5" fmla="*/ 574994 h 719528"/>
                <a:gd name="connsiteX6" fmla="*/ 1155492 w 6858000"/>
                <a:gd name="connsiteY6" fmla="*/ 719528 h 719528"/>
                <a:gd name="connsiteX7" fmla="*/ 0 w 6858000"/>
                <a:gd name="connsiteY7" fmla="*/ 572643 h 719528"/>
                <a:gd name="connsiteX8" fmla="*/ 0 w 6858000"/>
                <a:gd name="connsiteY8" fmla="*/ 77723 h 719528"/>
                <a:gd name="connsiteX9" fmla="*/ 945629 w 6858000"/>
                <a:gd name="connsiteY9" fmla="*/ 0 h 7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719528">
                  <a:moveTo>
                    <a:pt x="945629" y="0"/>
                  </a:moveTo>
                  <a:lnTo>
                    <a:pt x="1110521" y="0"/>
                  </a:lnTo>
                  <a:lnTo>
                    <a:pt x="2684488" y="89941"/>
                  </a:lnTo>
                  <a:lnTo>
                    <a:pt x="5652541" y="44970"/>
                  </a:lnTo>
                  <a:lnTo>
                    <a:pt x="6858000" y="87267"/>
                  </a:lnTo>
                  <a:lnTo>
                    <a:pt x="6858000" y="574994"/>
                  </a:lnTo>
                  <a:lnTo>
                    <a:pt x="1155492" y="719528"/>
                  </a:lnTo>
                  <a:lnTo>
                    <a:pt x="0" y="572643"/>
                  </a:lnTo>
                  <a:lnTo>
                    <a:pt x="0" y="77723"/>
                  </a:lnTo>
                  <a:lnTo>
                    <a:pt x="945629" y="0"/>
                  </a:lnTo>
                  <a:close/>
                </a:path>
              </a:pathLst>
            </a:cu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3" t="1093" r="7304" b="67650"/>
          <a:stretch>
            <a:fillRect/>
          </a:stretch>
        </p:blipFill>
        <p:spPr>
          <a:xfrm>
            <a:off x="4029814" y="1329201"/>
            <a:ext cx="2211397" cy="1976364"/>
          </a:xfrm>
          <a:custGeom>
            <a:avLst/>
            <a:gdLst>
              <a:gd name="connsiteX0" fmla="*/ 1259174 w 2398513"/>
              <a:gd name="connsiteY0" fmla="*/ 0 h 2143593"/>
              <a:gd name="connsiteX1" fmla="*/ 2398426 w 2398513"/>
              <a:gd name="connsiteY1" fmla="*/ 404734 h 2143593"/>
              <a:gd name="connsiteX2" fmla="*/ 2398426 w 2398513"/>
              <a:gd name="connsiteY2" fmla="*/ 929390 h 2143593"/>
              <a:gd name="connsiteX3" fmla="*/ 2368446 w 2398513"/>
              <a:gd name="connsiteY3" fmla="*/ 1109272 h 2143593"/>
              <a:gd name="connsiteX4" fmla="*/ 2293495 w 2398513"/>
              <a:gd name="connsiteY4" fmla="*/ 1588957 h 2143593"/>
              <a:gd name="connsiteX5" fmla="*/ 2113613 w 2398513"/>
              <a:gd name="connsiteY5" fmla="*/ 1858780 h 2143593"/>
              <a:gd name="connsiteX6" fmla="*/ 2053653 w 2398513"/>
              <a:gd name="connsiteY6" fmla="*/ 2008682 h 2143593"/>
              <a:gd name="connsiteX7" fmla="*/ 1843790 w 2398513"/>
              <a:gd name="connsiteY7" fmla="*/ 2143593 h 2143593"/>
              <a:gd name="connsiteX8" fmla="*/ 449705 w 2398513"/>
              <a:gd name="connsiteY8" fmla="*/ 1843790 h 2143593"/>
              <a:gd name="connsiteX9" fmla="*/ 149902 w 2398513"/>
              <a:gd name="connsiteY9" fmla="*/ 1573967 h 2143593"/>
              <a:gd name="connsiteX10" fmla="*/ 134912 w 2398513"/>
              <a:gd name="connsiteY10" fmla="*/ 1543987 h 2143593"/>
              <a:gd name="connsiteX11" fmla="*/ 29981 w 2398513"/>
              <a:gd name="connsiteY11" fmla="*/ 1454046 h 2143593"/>
              <a:gd name="connsiteX12" fmla="*/ 14990 w 2398513"/>
              <a:gd name="connsiteY12" fmla="*/ 1409075 h 2143593"/>
              <a:gd name="connsiteX13" fmla="*/ 0 w 2398513"/>
              <a:gd name="connsiteY13" fmla="*/ 1274164 h 2143593"/>
              <a:gd name="connsiteX14" fmla="*/ 209862 w 2398513"/>
              <a:gd name="connsiteY14" fmla="*/ 689547 h 2143593"/>
              <a:gd name="connsiteX15" fmla="*/ 239843 w 2398513"/>
              <a:gd name="connsiteY15" fmla="*/ 464695 h 2143593"/>
              <a:gd name="connsiteX16" fmla="*/ 614597 w 2398513"/>
              <a:gd name="connsiteY16" fmla="*/ 29980 h 2143593"/>
              <a:gd name="connsiteX17" fmla="*/ 1259174 w 2398513"/>
              <a:gd name="connsiteY17" fmla="*/ 0 h 214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98513" h="2143593">
                <a:moveTo>
                  <a:pt x="1259174" y="0"/>
                </a:moveTo>
                <a:lnTo>
                  <a:pt x="2398426" y="404734"/>
                </a:lnTo>
                <a:lnTo>
                  <a:pt x="2398426" y="929390"/>
                </a:lnTo>
                <a:cubicBezTo>
                  <a:pt x="2398426" y="1020428"/>
                  <a:pt x="2401678" y="959727"/>
                  <a:pt x="2368446" y="1109272"/>
                </a:cubicBezTo>
                <a:lnTo>
                  <a:pt x="2293495" y="1588957"/>
                </a:lnTo>
                <a:lnTo>
                  <a:pt x="2113613" y="1858780"/>
                </a:lnTo>
                <a:lnTo>
                  <a:pt x="2053653" y="2008682"/>
                </a:lnTo>
                <a:lnTo>
                  <a:pt x="1843790" y="2143593"/>
                </a:lnTo>
                <a:lnTo>
                  <a:pt x="449705" y="1843790"/>
                </a:lnTo>
                <a:lnTo>
                  <a:pt x="149902" y="1573967"/>
                </a:lnTo>
                <a:cubicBezTo>
                  <a:pt x="144905" y="1563974"/>
                  <a:pt x="142812" y="1551887"/>
                  <a:pt x="134912" y="1543987"/>
                </a:cubicBezTo>
                <a:cubicBezTo>
                  <a:pt x="55687" y="1464762"/>
                  <a:pt x="119523" y="1579405"/>
                  <a:pt x="29981" y="1454046"/>
                </a:cubicBezTo>
                <a:cubicBezTo>
                  <a:pt x="20797" y="1441188"/>
                  <a:pt x="17588" y="1424661"/>
                  <a:pt x="14990" y="1409075"/>
                </a:cubicBezTo>
                <a:cubicBezTo>
                  <a:pt x="7551" y="1364444"/>
                  <a:pt x="4997" y="1319134"/>
                  <a:pt x="0" y="1274164"/>
                </a:cubicBezTo>
                <a:lnTo>
                  <a:pt x="209862" y="689547"/>
                </a:lnTo>
                <a:lnTo>
                  <a:pt x="239843" y="464695"/>
                </a:lnTo>
                <a:lnTo>
                  <a:pt x="614597" y="29980"/>
                </a:lnTo>
                <a:lnTo>
                  <a:pt x="1259174" y="0"/>
                </a:lnTo>
                <a:close/>
              </a:path>
            </a:pathLst>
          </a:custGeom>
        </p:spPr>
      </p:pic>
      <p:sp>
        <p:nvSpPr>
          <p:cNvPr id="20" name="文本框 19"/>
          <p:cNvSpPr txBox="1"/>
          <p:nvPr/>
        </p:nvSpPr>
        <p:spPr>
          <a:xfrm>
            <a:off x="6319615" y="2817192"/>
            <a:ext cx="3564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  <a:r>
              <a:rPr lang="zh-CN" altLang="en-US" sz="600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241211" y="1739494"/>
            <a:ext cx="4906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 THREE</a:t>
            </a:r>
            <a:endParaRPr lang="zh-CN" altLang="en-US" sz="4800" b="1">
              <a:solidFill>
                <a:srgbClr val="0338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-516163" y="-123104"/>
            <a:ext cx="13716000" cy="729248"/>
            <a:chOff x="-180637" y="7006574"/>
            <a:chExt cx="13716000" cy="729248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0" b="328"/>
            <a:stretch>
              <a:fillRect/>
            </a:stretch>
          </p:blipFill>
          <p:spPr>
            <a:xfrm flipV="1">
              <a:off x="-180637" y="7016294"/>
              <a:ext cx="6858000" cy="719528"/>
            </a:xfrm>
            <a:custGeom>
              <a:avLst/>
              <a:gdLst>
                <a:gd name="connsiteX0" fmla="*/ 945629 w 6858000"/>
                <a:gd name="connsiteY0" fmla="*/ 0 h 719528"/>
                <a:gd name="connsiteX1" fmla="*/ 1110521 w 6858000"/>
                <a:gd name="connsiteY1" fmla="*/ 0 h 719528"/>
                <a:gd name="connsiteX2" fmla="*/ 2684488 w 6858000"/>
                <a:gd name="connsiteY2" fmla="*/ 89941 h 719528"/>
                <a:gd name="connsiteX3" fmla="*/ 5652541 w 6858000"/>
                <a:gd name="connsiteY3" fmla="*/ 44970 h 719528"/>
                <a:gd name="connsiteX4" fmla="*/ 6858000 w 6858000"/>
                <a:gd name="connsiteY4" fmla="*/ 87267 h 719528"/>
                <a:gd name="connsiteX5" fmla="*/ 6858000 w 6858000"/>
                <a:gd name="connsiteY5" fmla="*/ 574994 h 719528"/>
                <a:gd name="connsiteX6" fmla="*/ 1155492 w 6858000"/>
                <a:gd name="connsiteY6" fmla="*/ 719528 h 719528"/>
                <a:gd name="connsiteX7" fmla="*/ 0 w 6858000"/>
                <a:gd name="connsiteY7" fmla="*/ 572643 h 719528"/>
                <a:gd name="connsiteX8" fmla="*/ 0 w 6858000"/>
                <a:gd name="connsiteY8" fmla="*/ 77723 h 719528"/>
                <a:gd name="connsiteX9" fmla="*/ 945629 w 6858000"/>
                <a:gd name="connsiteY9" fmla="*/ 0 h 7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719528">
                  <a:moveTo>
                    <a:pt x="945629" y="0"/>
                  </a:moveTo>
                  <a:lnTo>
                    <a:pt x="1110521" y="0"/>
                  </a:lnTo>
                  <a:lnTo>
                    <a:pt x="2684488" y="89941"/>
                  </a:lnTo>
                  <a:lnTo>
                    <a:pt x="5652541" y="44970"/>
                  </a:lnTo>
                  <a:lnTo>
                    <a:pt x="6858000" y="87267"/>
                  </a:lnTo>
                  <a:lnTo>
                    <a:pt x="6858000" y="574994"/>
                  </a:lnTo>
                  <a:lnTo>
                    <a:pt x="1155492" y="719528"/>
                  </a:lnTo>
                  <a:lnTo>
                    <a:pt x="0" y="572643"/>
                  </a:lnTo>
                  <a:lnTo>
                    <a:pt x="0" y="77723"/>
                  </a:lnTo>
                  <a:lnTo>
                    <a:pt x="945629" y="0"/>
                  </a:lnTo>
                  <a:close/>
                </a:path>
              </a:pathLst>
            </a:cu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0" b="328"/>
            <a:stretch>
              <a:fillRect/>
            </a:stretch>
          </p:blipFill>
          <p:spPr>
            <a:xfrm flipV="1">
              <a:off x="6677363" y="7006574"/>
              <a:ext cx="6858000" cy="719528"/>
            </a:xfrm>
            <a:custGeom>
              <a:avLst/>
              <a:gdLst>
                <a:gd name="connsiteX0" fmla="*/ 945629 w 6858000"/>
                <a:gd name="connsiteY0" fmla="*/ 0 h 719528"/>
                <a:gd name="connsiteX1" fmla="*/ 1110521 w 6858000"/>
                <a:gd name="connsiteY1" fmla="*/ 0 h 719528"/>
                <a:gd name="connsiteX2" fmla="*/ 2684488 w 6858000"/>
                <a:gd name="connsiteY2" fmla="*/ 89941 h 719528"/>
                <a:gd name="connsiteX3" fmla="*/ 5652541 w 6858000"/>
                <a:gd name="connsiteY3" fmla="*/ 44970 h 719528"/>
                <a:gd name="connsiteX4" fmla="*/ 6858000 w 6858000"/>
                <a:gd name="connsiteY4" fmla="*/ 87267 h 719528"/>
                <a:gd name="connsiteX5" fmla="*/ 6858000 w 6858000"/>
                <a:gd name="connsiteY5" fmla="*/ 574994 h 719528"/>
                <a:gd name="connsiteX6" fmla="*/ 1155492 w 6858000"/>
                <a:gd name="connsiteY6" fmla="*/ 719528 h 719528"/>
                <a:gd name="connsiteX7" fmla="*/ 0 w 6858000"/>
                <a:gd name="connsiteY7" fmla="*/ 572643 h 719528"/>
                <a:gd name="connsiteX8" fmla="*/ 0 w 6858000"/>
                <a:gd name="connsiteY8" fmla="*/ 77723 h 719528"/>
                <a:gd name="connsiteX9" fmla="*/ 945629 w 6858000"/>
                <a:gd name="connsiteY9" fmla="*/ 0 h 7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719528">
                  <a:moveTo>
                    <a:pt x="945629" y="0"/>
                  </a:moveTo>
                  <a:lnTo>
                    <a:pt x="1110521" y="0"/>
                  </a:lnTo>
                  <a:lnTo>
                    <a:pt x="2684488" y="89941"/>
                  </a:lnTo>
                  <a:lnTo>
                    <a:pt x="5652541" y="44970"/>
                  </a:lnTo>
                  <a:lnTo>
                    <a:pt x="6858000" y="87267"/>
                  </a:lnTo>
                  <a:lnTo>
                    <a:pt x="6858000" y="574994"/>
                  </a:lnTo>
                  <a:lnTo>
                    <a:pt x="1155492" y="719528"/>
                  </a:lnTo>
                  <a:lnTo>
                    <a:pt x="0" y="572643"/>
                  </a:lnTo>
                  <a:lnTo>
                    <a:pt x="0" y="77723"/>
                  </a:lnTo>
                  <a:lnTo>
                    <a:pt x="945629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1083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46"/>
          <p:cNvCxnSpPr/>
          <p:nvPr/>
        </p:nvCxnSpPr>
        <p:spPr>
          <a:xfrm>
            <a:off x="2961063" y="3031281"/>
            <a:ext cx="2700920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8"/>
          <p:cNvSpPr>
            <a:spLocks noEditPoints="1"/>
          </p:cNvSpPr>
          <p:nvPr/>
        </p:nvSpPr>
        <p:spPr bwMode="auto">
          <a:xfrm>
            <a:off x="5456148" y="2144642"/>
            <a:ext cx="1279704" cy="4344029"/>
          </a:xfrm>
          <a:custGeom>
            <a:avLst/>
            <a:gdLst/>
            <a:ahLst/>
            <a:cxnLst>
              <a:cxn ang="0">
                <a:pos x="256" y="150"/>
              </a:cxn>
              <a:cxn ang="0">
                <a:pos x="194" y="60"/>
              </a:cxn>
              <a:cxn ang="0">
                <a:pos x="168" y="0"/>
              </a:cxn>
              <a:cxn ang="0">
                <a:pos x="125" y="26"/>
              </a:cxn>
              <a:cxn ang="0">
                <a:pos x="69" y="150"/>
              </a:cxn>
              <a:cxn ang="0">
                <a:pos x="80" y="311"/>
              </a:cxn>
              <a:cxn ang="0">
                <a:pos x="0" y="972"/>
              </a:cxn>
              <a:cxn ang="0">
                <a:pos x="294" y="972"/>
              </a:cxn>
              <a:cxn ang="0">
                <a:pos x="168" y="377"/>
              </a:cxn>
              <a:cxn ang="0">
                <a:pos x="168" y="308"/>
              </a:cxn>
              <a:cxn ang="0">
                <a:pos x="168" y="308"/>
              </a:cxn>
              <a:cxn ang="0">
                <a:pos x="239" y="687"/>
              </a:cxn>
              <a:cxn ang="0">
                <a:pos x="168" y="792"/>
              </a:cxn>
              <a:cxn ang="0">
                <a:pos x="168" y="491"/>
              </a:cxn>
              <a:cxn ang="0">
                <a:pos x="168" y="491"/>
              </a:cxn>
              <a:cxn ang="0">
                <a:pos x="168" y="505"/>
              </a:cxn>
              <a:cxn ang="0">
                <a:pos x="99" y="323"/>
              </a:cxn>
              <a:cxn ang="0">
                <a:pos x="154" y="491"/>
              </a:cxn>
              <a:cxn ang="0">
                <a:pos x="154" y="491"/>
              </a:cxn>
              <a:cxn ang="0">
                <a:pos x="88" y="505"/>
              </a:cxn>
              <a:cxn ang="0">
                <a:pos x="71" y="687"/>
              </a:cxn>
              <a:cxn ang="0">
                <a:pos x="154" y="702"/>
              </a:cxn>
              <a:cxn ang="0">
                <a:pos x="69" y="702"/>
              </a:cxn>
              <a:cxn ang="0">
                <a:pos x="246" y="709"/>
              </a:cxn>
              <a:cxn ang="0">
                <a:pos x="168" y="815"/>
              </a:cxn>
              <a:cxn ang="0">
                <a:pos x="237" y="515"/>
              </a:cxn>
              <a:cxn ang="0">
                <a:pos x="168" y="401"/>
              </a:cxn>
              <a:cxn ang="0">
                <a:pos x="234" y="479"/>
              </a:cxn>
              <a:cxn ang="0">
                <a:pos x="168" y="218"/>
              </a:cxn>
              <a:cxn ang="0">
                <a:pos x="168" y="221"/>
              </a:cxn>
              <a:cxn ang="0">
                <a:pos x="206" y="150"/>
              </a:cxn>
              <a:cxn ang="0">
                <a:pos x="154" y="202"/>
              </a:cxn>
              <a:cxn ang="0">
                <a:pos x="154" y="308"/>
              </a:cxn>
              <a:cxn ang="0">
                <a:pos x="154" y="308"/>
              </a:cxn>
              <a:cxn ang="0">
                <a:pos x="92" y="334"/>
              </a:cxn>
              <a:cxn ang="0">
                <a:pos x="147" y="588"/>
              </a:cxn>
              <a:cxn ang="0">
                <a:pos x="144" y="827"/>
              </a:cxn>
              <a:cxn ang="0">
                <a:pos x="144" y="827"/>
              </a:cxn>
              <a:cxn ang="0">
                <a:pos x="154" y="972"/>
              </a:cxn>
              <a:cxn ang="0">
                <a:pos x="168" y="860"/>
              </a:cxn>
              <a:cxn ang="0">
                <a:pos x="168" y="860"/>
              </a:cxn>
              <a:cxn ang="0">
                <a:pos x="232" y="135"/>
              </a:cxn>
              <a:cxn ang="0">
                <a:pos x="168" y="74"/>
              </a:cxn>
              <a:cxn ang="0">
                <a:pos x="80" y="74"/>
              </a:cxn>
              <a:cxn ang="0">
                <a:pos x="80" y="135"/>
              </a:cxn>
              <a:cxn ang="0">
                <a:pos x="149" y="221"/>
              </a:cxn>
            </a:cxnLst>
            <a:rect l="0" t="0" r="r" b="b"/>
            <a:pathLst>
              <a:path w="294" h="998">
                <a:moveTo>
                  <a:pt x="275" y="972"/>
                </a:moveTo>
                <a:lnTo>
                  <a:pt x="232" y="150"/>
                </a:lnTo>
                <a:lnTo>
                  <a:pt x="256" y="150"/>
                </a:lnTo>
                <a:lnTo>
                  <a:pt x="256" y="143"/>
                </a:lnTo>
                <a:lnTo>
                  <a:pt x="256" y="60"/>
                </a:lnTo>
                <a:lnTo>
                  <a:pt x="194" y="60"/>
                </a:lnTo>
                <a:lnTo>
                  <a:pt x="194" y="26"/>
                </a:lnTo>
                <a:lnTo>
                  <a:pt x="168" y="26"/>
                </a:lnTo>
                <a:lnTo>
                  <a:pt x="168" y="0"/>
                </a:lnTo>
                <a:lnTo>
                  <a:pt x="154" y="0"/>
                </a:lnTo>
                <a:lnTo>
                  <a:pt x="154" y="26"/>
                </a:lnTo>
                <a:lnTo>
                  <a:pt x="125" y="26"/>
                </a:lnTo>
                <a:lnTo>
                  <a:pt x="125" y="60"/>
                </a:lnTo>
                <a:lnTo>
                  <a:pt x="69" y="60"/>
                </a:lnTo>
                <a:lnTo>
                  <a:pt x="69" y="150"/>
                </a:lnTo>
                <a:lnTo>
                  <a:pt x="92" y="150"/>
                </a:lnTo>
                <a:lnTo>
                  <a:pt x="80" y="311"/>
                </a:lnTo>
                <a:lnTo>
                  <a:pt x="80" y="311"/>
                </a:lnTo>
                <a:lnTo>
                  <a:pt x="80" y="315"/>
                </a:lnTo>
                <a:lnTo>
                  <a:pt x="26" y="972"/>
                </a:lnTo>
                <a:lnTo>
                  <a:pt x="0" y="972"/>
                </a:lnTo>
                <a:lnTo>
                  <a:pt x="0" y="998"/>
                </a:lnTo>
                <a:lnTo>
                  <a:pt x="294" y="998"/>
                </a:lnTo>
                <a:lnTo>
                  <a:pt x="294" y="972"/>
                </a:lnTo>
                <a:lnTo>
                  <a:pt x="275" y="972"/>
                </a:lnTo>
                <a:close/>
                <a:moveTo>
                  <a:pt x="218" y="323"/>
                </a:moveTo>
                <a:lnTo>
                  <a:pt x="168" y="377"/>
                </a:lnTo>
                <a:lnTo>
                  <a:pt x="168" y="323"/>
                </a:lnTo>
                <a:lnTo>
                  <a:pt x="218" y="323"/>
                </a:lnTo>
                <a:close/>
                <a:moveTo>
                  <a:pt x="168" y="308"/>
                </a:moveTo>
                <a:lnTo>
                  <a:pt x="168" y="244"/>
                </a:lnTo>
                <a:lnTo>
                  <a:pt x="220" y="308"/>
                </a:lnTo>
                <a:lnTo>
                  <a:pt x="168" y="308"/>
                </a:lnTo>
                <a:close/>
                <a:moveTo>
                  <a:pt x="168" y="687"/>
                </a:moveTo>
                <a:lnTo>
                  <a:pt x="168" y="612"/>
                </a:lnTo>
                <a:lnTo>
                  <a:pt x="239" y="687"/>
                </a:lnTo>
                <a:lnTo>
                  <a:pt x="168" y="687"/>
                </a:lnTo>
                <a:close/>
                <a:moveTo>
                  <a:pt x="237" y="702"/>
                </a:moveTo>
                <a:lnTo>
                  <a:pt x="168" y="792"/>
                </a:lnTo>
                <a:lnTo>
                  <a:pt x="168" y="702"/>
                </a:lnTo>
                <a:lnTo>
                  <a:pt x="237" y="702"/>
                </a:lnTo>
                <a:close/>
                <a:moveTo>
                  <a:pt x="168" y="491"/>
                </a:moveTo>
                <a:lnTo>
                  <a:pt x="168" y="424"/>
                </a:lnTo>
                <a:lnTo>
                  <a:pt x="227" y="491"/>
                </a:lnTo>
                <a:lnTo>
                  <a:pt x="168" y="491"/>
                </a:lnTo>
                <a:close/>
                <a:moveTo>
                  <a:pt x="227" y="505"/>
                </a:moveTo>
                <a:lnTo>
                  <a:pt x="168" y="567"/>
                </a:lnTo>
                <a:lnTo>
                  <a:pt x="168" y="505"/>
                </a:lnTo>
                <a:lnTo>
                  <a:pt x="227" y="505"/>
                </a:lnTo>
                <a:close/>
                <a:moveTo>
                  <a:pt x="154" y="387"/>
                </a:moveTo>
                <a:lnTo>
                  <a:pt x="99" y="323"/>
                </a:lnTo>
                <a:lnTo>
                  <a:pt x="154" y="323"/>
                </a:lnTo>
                <a:lnTo>
                  <a:pt x="154" y="387"/>
                </a:lnTo>
                <a:close/>
                <a:moveTo>
                  <a:pt x="154" y="491"/>
                </a:moveTo>
                <a:lnTo>
                  <a:pt x="88" y="491"/>
                </a:lnTo>
                <a:lnTo>
                  <a:pt x="154" y="415"/>
                </a:lnTo>
                <a:lnTo>
                  <a:pt x="154" y="491"/>
                </a:lnTo>
                <a:close/>
                <a:moveTo>
                  <a:pt x="154" y="505"/>
                </a:moveTo>
                <a:lnTo>
                  <a:pt x="154" y="576"/>
                </a:lnTo>
                <a:lnTo>
                  <a:pt x="88" y="505"/>
                </a:lnTo>
                <a:lnTo>
                  <a:pt x="154" y="505"/>
                </a:lnTo>
                <a:close/>
                <a:moveTo>
                  <a:pt x="154" y="687"/>
                </a:moveTo>
                <a:lnTo>
                  <a:pt x="71" y="687"/>
                </a:lnTo>
                <a:lnTo>
                  <a:pt x="154" y="600"/>
                </a:lnTo>
                <a:lnTo>
                  <a:pt x="154" y="687"/>
                </a:lnTo>
                <a:close/>
                <a:moveTo>
                  <a:pt x="154" y="702"/>
                </a:moveTo>
                <a:lnTo>
                  <a:pt x="154" y="811"/>
                </a:lnTo>
                <a:lnTo>
                  <a:pt x="152" y="815"/>
                </a:lnTo>
                <a:lnTo>
                  <a:pt x="69" y="702"/>
                </a:lnTo>
                <a:lnTo>
                  <a:pt x="154" y="702"/>
                </a:lnTo>
                <a:close/>
                <a:moveTo>
                  <a:pt x="168" y="815"/>
                </a:moveTo>
                <a:lnTo>
                  <a:pt x="246" y="709"/>
                </a:lnTo>
                <a:lnTo>
                  <a:pt x="260" y="962"/>
                </a:lnTo>
                <a:lnTo>
                  <a:pt x="168" y="837"/>
                </a:lnTo>
                <a:lnTo>
                  <a:pt x="168" y="815"/>
                </a:lnTo>
                <a:close/>
                <a:moveTo>
                  <a:pt x="168" y="590"/>
                </a:moveTo>
                <a:lnTo>
                  <a:pt x="168" y="586"/>
                </a:lnTo>
                <a:lnTo>
                  <a:pt x="237" y="515"/>
                </a:lnTo>
                <a:lnTo>
                  <a:pt x="246" y="673"/>
                </a:lnTo>
                <a:lnTo>
                  <a:pt x="168" y="590"/>
                </a:lnTo>
                <a:close/>
                <a:moveTo>
                  <a:pt x="168" y="401"/>
                </a:moveTo>
                <a:lnTo>
                  <a:pt x="168" y="398"/>
                </a:lnTo>
                <a:lnTo>
                  <a:pt x="227" y="332"/>
                </a:lnTo>
                <a:lnTo>
                  <a:pt x="234" y="479"/>
                </a:lnTo>
                <a:lnTo>
                  <a:pt x="168" y="401"/>
                </a:lnTo>
                <a:close/>
                <a:moveTo>
                  <a:pt x="168" y="221"/>
                </a:moveTo>
                <a:lnTo>
                  <a:pt x="168" y="218"/>
                </a:lnTo>
                <a:lnTo>
                  <a:pt x="218" y="154"/>
                </a:lnTo>
                <a:lnTo>
                  <a:pt x="225" y="294"/>
                </a:lnTo>
                <a:lnTo>
                  <a:pt x="168" y="221"/>
                </a:lnTo>
                <a:close/>
                <a:moveTo>
                  <a:pt x="168" y="197"/>
                </a:moveTo>
                <a:lnTo>
                  <a:pt x="168" y="150"/>
                </a:lnTo>
                <a:lnTo>
                  <a:pt x="206" y="150"/>
                </a:lnTo>
                <a:lnTo>
                  <a:pt x="168" y="197"/>
                </a:lnTo>
                <a:close/>
                <a:moveTo>
                  <a:pt x="154" y="150"/>
                </a:moveTo>
                <a:lnTo>
                  <a:pt x="154" y="202"/>
                </a:lnTo>
                <a:lnTo>
                  <a:pt x="114" y="150"/>
                </a:lnTo>
                <a:lnTo>
                  <a:pt x="154" y="150"/>
                </a:lnTo>
                <a:close/>
                <a:moveTo>
                  <a:pt x="154" y="308"/>
                </a:moveTo>
                <a:lnTo>
                  <a:pt x="99" y="308"/>
                </a:lnTo>
                <a:lnTo>
                  <a:pt x="154" y="237"/>
                </a:lnTo>
                <a:lnTo>
                  <a:pt x="154" y="308"/>
                </a:lnTo>
                <a:close/>
                <a:moveTo>
                  <a:pt x="149" y="401"/>
                </a:moveTo>
                <a:lnTo>
                  <a:pt x="80" y="479"/>
                </a:lnTo>
                <a:lnTo>
                  <a:pt x="92" y="334"/>
                </a:lnTo>
                <a:lnTo>
                  <a:pt x="149" y="401"/>
                </a:lnTo>
                <a:close/>
                <a:moveTo>
                  <a:pt x="78" y="515"/>
                </a:moveTo>
                <a:lnTo>
                  <a:pt x="147" y="588"/>
                </a:lnTo>
                <a:lnTo>
                  <a:pt x="64" y="673"/>
                </a:lnTo>
                <a:lnTo>
                  <a:pt x="78" y="515"/>
                </a:lnTo>
                <a:close/>
                <a:moveTo>
                  <a:pt x="144" y="827"/>
                </a:moveTo>
                <a:lnTo>
                  <a:pt x="40" y="965"/>
                </a:lnTo>
                <a:lnTo>
                  <a:pt x="62" y="714"/>
                </a:lnTo>
                <a:lnTo>
                  <a:pt x="144" y="827"/>
                </a:lnTo>
                <a:close/>
                <a:moveTo>
                  <a:pt x="152" y="839"/>
                </a:moveTo>
                <a:lnTo>
                  <a:pt x="154" y="842"/>
                </a:lnTo>
                <a:lnTo>
                  <a:pt x="154" y="972"/>
                </a:lnTo>
                <a:lnTo>
                  <a:pt x="54" y="972"/>
                </a:lnTo>
                <a:lnTo>
                  <a:pt x="152" y="839"/>
                </a:lnTo>
                <a:close/>
                <a:moveTo>
                  <a:pt x="168" y="860"/>
                </a:moveTo>
                <a:lnTo>
                  <a:pt x="251" y="972"/>
                </a:lnTo>
                <a:lnTo>
                  <a:pt x="168" y="972"/>
                </a:lnTo>
                <a:lnTo>
                  <a:pt x="168" y="860"/>
                </a:lnTo>
                <a:close/>
                <a:moveTo>
                  <a:pt x="241" y="135"/>
                </a:moveTo>
                <a:lnTo>
                  <a:pt x="232" y="135"/>
                </a:lnTo>
                <a:lnTo>
                  <a:pt x="232" y="135"/>
                </a:lnTo>
                <a:lnTo>
                  <a:pt x="225" y="135"/>
                </a:lnTo>
                <a:lnTo>
                  <a:pt x="168" y="135"/>
                </a:lnTo>
                <a:lnTo>
                  <a:pt x="168" y="74"/>
                </a:lnTo>
                <a:lnTo>
                  <a:pt x="241" y="74"/>
                </a:lnTo>
                <a:lnTo>
                  <a:pt x="241" y="135"/>
                </a:lnTo>
                <a:close/>
                <a:moveTo>
                  <a:pt x="80" y="74"/>
                </a:moveTo>
                <a:lnTo>
                  <a:pt x="154" y="74"/>
                </a:lnTo>
                <a:lnTo>
                  <a:pt x="154" y="135"/>
                </a:lnTo>
                <a:lnTo>
                  <a:pt x="80" y="135"/>
                </a:lnTo>
                <a:lnTo>
                  <a:pt x="80" y="74"/>
                </a:lnTo>
                <a:close/>
                <a:moveTo>
                  <a:pt x="107" y="164"/>
                </a:moveTo>
                <a:lnTo>
                  <a:pt x="149" y="221"/>
                </a:lnTo>
                <a:lnTo>
                  <a:pt x="95" y="289"/>
                </a:lnTo>
                <a:lnTo>
                  <a:pt x="107" y="1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5" name="Group 8"/>
          <p:cNvGrpSpPr/>
          <p:nvPr/>
        </p:nvGrpSpPr>
        <p:grpSpPr>
          <a:xfrm>
            <a:off x="5430116" y="1355149"/>
            <a:ext cx="1403587" cy="866303"/>
            <a:chOff x="5758943" y="1150694"/>
            <a:chExt cx="753077" cy="464804"/>
          </a:xfrm>
          <a:solidFill>
            <a:schemeClr val="accent1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 rot="15791816">
              <a:off x="6251459" y="1350215"/>
              <a:ext cx="211641" cy="309481"/>
            </a:xfrm>
            <a:custGeom>
              <a:avLst/>
              <a:gdLst/>
              <a:ahLst/>
              <a:cxnLst>
                <a:cxn ang="0">
                  <a:pos x="164" y="29"/>
                </a:cxn>
                <a:cxn ang="0">
                  <a:pos x="136" y="6"/>
                </a:cxn>
                <a:cxn ang="0">
                  <a:pos x="115" y="20"/>
                </a:cxn>
                <a:cxn ang="0">
                  <a:pos x="101" y="93"/>
                </a:cxn>
                <a:cxn ang="0">
                  <a:pos x="60" y="323"/>
                </a:cxn>
                <a:cxn ang="0">
                  <a:pos x="209" y="345"/>
                </a:cxn>
                <a:cxn ang="0">
                  <a:pos x="253" y="217"/>
                </a:cxn>
                <a:cxn ang="0">
                  <a:pos x="164" y="29"/>
                </a:cxn>
                <a:cxn ang="0">
                  <a:pos x="164" y="29"/>
                </a:cxn>
                <a:cxn ang="0">
                  <a:pos x="164" y="29"/>
                </a:cxn>
              </a:cxnLst>
              <a:rect l="0" t="0" r="r" b="b"/>
              <a:pathLst>
                <a:path w="259" h="378">
                  <a:moveTo>
                    <a:pt x="164" y="29"/>
                  </a:moveTo>
                  <a:cubicBezTo>
                    <a:pt x="155" y="20"/>
                    <a:pt x="146" y="13"/>
                    <a:pt x="136" y="6"/>
                  </a:cubicBezTo>
                  <a:cubicBezTo>
                    <a:pt x="126" y="0"/>
                    <a:pt x="113" y="8"/>
                    <a:pt x="115" y="20"/>
                  </a:cubicBezTo>
                  <a:cubicBezTo>
                    <a:pt x="118" y="45"/>
                    <a:pt x="112" y="69"/>
                    <a:pt x="101" y="93"/>
                  </a:cubicBezTo>
                  <a:cubicBezTo>
                    <a:pt x="67" y="162"/>
                    <a:pt x="0" y="248"/>
                    <a:pt x="60" y="323"/>
                  </a:cubicBezTo>
                  <a:cubicBezTo>
                    <a:pt x="95" y="366"/>
                    <a:pt x="165" y="378"/>
                    <a:pt x="209" y="345"/>
                  </a:cubicBezTo>
                  <a:cubicBezTo>
                    <a:pt x="246" y="316"/>
                    <a:pt x="259" y="264"/>
                    <a:pt x="253" y="217"/>
                  </a:cubicBezTo>
                  <a:cubicBezTo>
                    <a:pt x="245" y="153"/>
                    <a:pt x="208" y="77"/>
                    <a:pt x="164" y="29"/>
                  </a:cubicBezTo>
                  <a:close/>
                  <a:moveTo>
                    <a:pt x="164" y="29"/>
                  </a:moveTo>
                  <a:cubicBezTo>
                    <a:pt x="164" y="29"/>
                    <a:pt x="164" y="29"/>
                    <a:pt x="164" y="2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 rot="5808184" flipH="1">
              <a:off x="5807863" y="1354937"/>
              <a:ext cx="211641" cy="309481"/>
            </a:xfrm>
            <a:custGeom>
              <a:avLst/>
              <a:gdLst/>
              <a:ahLst/>
              <a:cxnLst>
                <a:cxn ang="0">
                  <a:pos x="164" y="29"/>
                </a:cxn>
                <a:cxn ang="0">
                  <a:pos x="136" y="6"/>
                </a:cxn>
                <a:cxn ang="0">
                  <a:pos x="115" y="20"/>
                </a:cxn>
                <a:cxn ang="0">
                  <a:pos x="101" y="93"/>
                </a:cxn>
                <a:cxn ang="0">
                  <a:pos x="60" y="323"/>
                </a:cxn>
                <a:cxn ang="0">
                  <a:pos x="209" y="345"/>
                </a:cxn>
                <a:cxn ang="0">
                  <a:pos x="253" y="217"/>
                </a:cxn>
                <a:cxn ang="0">
                  <a:pos x="164" y="29"/>
                </a:cxn>
                <a:cxn ang="0">
                  <a:pos x="164" y="29"/>
                </a:cxn>
                <a:cxn ang="0">
                  <a:pos x="164" y="29"/>
                </a:cxn>
              </a:cxnLst>
              <a:rect l="0" t="0" r="r" b="b"/>
              <a:pathLst>
                <a:path w="259" h="378">
                  <a:moveTo>
                    <a:pt x="164" y="29"/>
                  </a:moveTo>
                  <a:cubicBezTo>
                    <a:pt x="155" y="20"/>
                    <a:pt x="146" y="13"/>
                    <a:pt x="136" y="6"/>
                  </a:cubicBezTo>
                  <a:cubicBezTo>
                    <a:pt x="126" y="0"/>
                    <a:pt x="113" y="8"/>
                    <a:pt x="115" y="20"/>
                  </a:cubicBezTo>
                  <a:cubicBezTo>
                    <a:pt x="118" y="45"/>
                    <a:pt x="112" y="69"/>
                    <a:pt x="101" y="93"/>
                  </a:cubicBezTo>
                  <a:cubicBezTo>
                    <a:pt x="67" y="162"/>
                    <a:pt x="0" y="248"/>
                    <a:pt x="60" y="323"/>
                  </a:cubicBezTo>
                  <a:cubicBezTo>
                    <a:pt x="95" y="366"/>
                    <a:pt x="165" y="378"/>
                    <a:pt x="209" y="345"/>
                  </a:cubicBezTo>
                  <a:cubicBezTo>
                    <a:pt x="246" y="316"/>
                    <a:pt x="259" y="264"/>
                    <a:pt x="253" y="217"/>
                  </a:cubicBezTo>
                  <a:cubicBezTo>
                    <a:pt x="245" y="153"/>
                    <a:pt x="208" y="77"/>
                    <a:pt x="164" y="29"/>
                  </a:cubicBezTo>
                  <a:close/>
                  <a:moveTo>
                    <a:pt x="164" y="29"/>
                  </a:moveTo>
                  <a:cubicBezTo>
                    <a:pt x="164" y="29"/>
                    <a:pt x="164" y="29"/>
                    <a:pt x="164" y="2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 rot="10237099" flipH="1">
              <a:off x="6005308" y="1150694"/>
              <a:ext cx="212844" cy="307731"/>
            </a:xfrm>
            <a:custGeom>
              <a:avLst/>
              <a:gdLst/>
              <a:ahLst/>
              <a:cxnLst>
                <a:cxn ang="0">
                  <a:pos x="164" y="29"/>
                </a:cxn>
                <a:cxn ang="0">
                  <a:pos x="136" y="6"/>
                </a:cxn>
                <a:cxn ang="0">
                  <a:pos x="115" y="20"/>
                </a:cxn>
                <a:cxn ang="0">
                  <a:pos x="101" y="93"/>
                </a:cxn>
                <a:cxn ang="0">
                  <a:pos x="60" y="323"/>
                </a:cxn>
                <a:cxn ang="0">
                  <a:pos x="209" y="345"/>
                </a:cxn>
                <a:cxn ang="0">
                  <a:pos x="253" y="217"/>
                </a:cxn>
                <a:cxn ang="0">
                  <a:pos x="164" y="29"/>
                </a:cxn>
                <a:cxn ang="0">
                  <a:pos x="164" y="29"/>
                </a:cxn>
                <a:cxn ang="0">
                  <a:pos x="164" y="29"/>
                </a:cxn>
              </a:cxnLst>
              <a:rect l="0" t="0" r="r" b="b"/>
              <a:pathLst>
                <a:path w="259" h="378">
                  <a:moveTo>
                    <a:pt x="164" y="29"/>
                  </a:moveTo>
                  <a:cubicBezTo>
                    <a:pt x="155" y="20"/>
                    <a:pt x="146" y="13"/>
                    <a:pt x="136" y="6"/>
                  </a:cubicBezTo>
                  <a:cubicBezTo>
                    <a:pt x="126" y="0"/>
                    <a:pt x="113" y="8"/>
                    <a:pt x="115" y="20"/>
                  </a:cubicBezTo>
                  <a:cubicBezTo>
                    <a:pt x="118" y="45"/>
                    <a:pt x="112" y="69"/>
                    <a:pt x="101" y="93"/>
                  </a:cubicBezTo>
                  <a:cubicBezTo>
                    <a:pt x="67" y="162"/>
                    <a:pt x="0" y="248"/>
                    <a:pt x="60" y="323"/>
                  </a:cubicBezTo>
                  <a:cubicBezTo>
                    <a:pt x="95" y="366"/>
                    <a:pt x="165" y="378"/>
                    <a:pt x="209" y="345"/>
                  </a:cubicBezTo>
                  <a:cubicBezTo>
                    <a:pt x="246" y="316"/>
                    <a:pt x="259" y="264"/>
                    <a:pt x="253" y="217"/>
                  </a:cubicBezTo>
                  <a:cubicBezTo>
                    <a:pt x="245" y="153"/>
                    <a:pt x="208" y="77"/>
                    <a:pt x="164" y="29"/>
                  </a:cubicBezTo>
                  <a:close/>
                  <a:moveTo>
                    <a:pt x="164" y="29"/>
                  </a:moveTo>
                  <a:cubicBezTo>
                    <a:pt x="164" y="29"/>
                    <a:pt x="164" y="29"/>
                    <a:pt x="164" y="2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9" name="Group 63"/>
          <p:cNvGrpSpPr/>
          <p:nvPr/>
        </p:nvGrpSpPr>
        <p:grpSpPr>
          <a:xfrm>
            <a:off x="5442816" y="3451060"/>
            <a:ext cx="1437317" cy="1437317"/>
            <a:chOff x="6962626" y="2762119"/>
            <a:chExt cx="806498" cy="806498"/>
          </a:xfrm>
        </p:grpSpPr>
        <p:sp>
          <p:nvSpPr>
            <p:cNvPr id="10" name="Oval 29"/>
            <p:cNvSpPr/>
            <p:nvPr/>
          </p:nvSpPr>
          <p:spPr>
            <a:xfrm>
              <a:off x="6962626" y="2762119"/>
              <a:ext cx="806498" cy="8064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11" name="Group 45"/>
            <p:cNvGrpSpPr/>
            <p:nvPr/>
          </p:nvGrpSpPr>
          <p:grpSpPr>
            <a:xfrm>
              <a:off x="7162764" y="2927666"/>
              <a:ext cx="404800" cy="478755"/>
              <a:chOff x="6134100" y="1365250"/>
              <a:chExt cx="495300" cy="585788"/>
            </a:xfrm>
            <a:solidFill>
              <a:schemeClr val="accent5"/>
            </a:solidFill>
          </p:grpSpPr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6134100" y="1873250"/>
                <a:ext cx="439738" cy="7778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" name="Freeform 6"/>
              <p:cNvSpPr>
                <a:spLocks noEditPoints="1"/>
              </p:cNvSpPr>
              <p:nvPr/>
            </p:nvSpPr>
            <p:spPr bwMode="auto">
              <a:xfrm>
                <a:off x="6176963" y="1365250"/>
                <a:ext cx="441325" cy="485775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752"/>
                  </a:cxn>
                  <a:cxn ang="0">
                    <a:pos x="547" y="752"/>
                  </a:cxn>
                  <a:cxn ang="0">
                    <a:pos x="547" y="427"/>
                  </a:cxn>
                  <a:cxn ang="0">
                    <a:pos x="564" y="427"/>
                  </a:cxn>
                  <a:cxn ang="0">
                    <a:pos x="564" y="671"/>
                  </a:cxn>
                  <a:cxn ang="0">
                    <a:pos x="582" y="731"/>
                  </a:cxn>
                  <a:cxn ang="0">
                    <a:pos x="624" y="749"/>
                  </a:cxn>
                  <a:cxn ang="0">
                    <a:pos x="665" y="732"/>
                  </a:cxn>
                  <a:cxn ang="0">
                    <a:pos x="684" y="668"/>
                  </a:cxn>
                  <a:cxn ang="0">
                    <a:pos x="684" y="290"/>
                  </a:cxn>
                  <a:cxn ang="0">
                    <a:pos x="650" y="290"/>
                  </a:cxn>
                  <a:cxn ang="0">
                    <a:pos x="650" y="671"/>
                  </a:cxn>
                  <a:cxn ang="0">
                    <a:pos x="639" y="709"/>
                  </a:cxn>
                  <a:cxn ang="0">
                    <a:pos x="624" y="715"/>
                  </a:cxn>
                  <a:cxn ang="0">
                    <a:pos x="607" y="709"/>
                  </a:cxn>
                  <a:cxn ang="0">
                    <a:pos x="598" y="672"/>
                  </a:cxn>
                  <a:cxn ang="0">
                    <a:pos x="598" y="393"/>
                  </a:cxn>
                  <a:cxn ang="0">
                    <a:pos x="547" y="393"/>
                  </a:cxn>
                  <a:cxn ang="0">
                    <a:pos x="547" y="44"/>
                  </a:cxn>
                  <a:cxn ang="0">
                    <a:pos x="509" y="0"/>
                  </a:cxn>
                  <a:cxn ang="0">
                    <a:pos x="38" y="0"/>
                  </a:cxn>
                  <a:cxn ang="0">
                    <a:pos x="0" y="44"/>
                  </a:cxn>
                  <a:cxn ang="0">
                    <a:pos x="462" y="444"/>
                  </a:cxn>
                  <a:cxn ang="0">
                    <a:pos x="342" y="444"/>
                  </a:cxn>
                  <a:cxn ang="0">
                    <a:pos x="342" y="393"/>
                  </a:cxn>
                  <a:cxn ang="0">
                    <a:pos x="462" y="393"/>
                  </a:cxn>
                  <a:cxn ang="0">
                    <a:pos x="462" y="444"/>
                  </a:cxn>
                  <a:cxn ang="0">
                    <a:pos x="103" y="103"/>
                  </a:cxn>
                  <a:cxn ang="0">
                    <a:pos x="462" y="103"/>
                  </a:cxn>
                  <a:cxn ang="0">
                    <a:pos x="462" y="325"/>
                  </a:cxn>
                  <a:cxn ang="0">
                    <a:pos x="103" y="325"/>
                  </a:cxn>
                  <a:cxn ang="0">
                    <a:pos x="103" y="103"/>
                  </a:cxn>
                  <a:cxn ang="0">
                    <a:pos x="103" y="393"/>
                  </a:cxn>
                  <a:cxn ang="0">
                    <a:pos x="240" y="393"/>
                  </a:cxn>
                  <a:cxn ang="0">
                    <a:pos x="240" y="444"/>
                  </a:cxn>
                  <a:cxn ang="0">
                    <a:pos x="103" y="444"/>
                  </a:cxn>
                  <a:cxn ang="0">
                    <a:pos x="103" y="393"/>
                  </a:cxn>
                  <a:cxn ang="0">
                    <a:pos x="103" y="393"/>
                  </a:cxn>
                  <a:cxn ang="0">
                    <a:pos x="103" y="393"/>
                  </a:cxn>
                </a:cxnLst>
                <a:rect l="0" t="0" r="r" b="b"/>
                <a:pathLst>
                  <a:path w="685" h="752">
                    <a:moveTo>
                      <a:pt x="0" y="44"/>
                    </a:moveTo>
                    <a:cubicBezTo>
                      <a:pt x="0" y="752"/>
                      <a:pt x="0" y="752"/>
                      <a:pt x="0" y="752"/>
                    </a:cubicBezTo>
                    <a:cubicBezTo>
                      <a:pt x="547" y="752"/>
                      <a:pt x="547" y="752"/>
                      <a:pt x="547" y="752"/>
                    </a:cubicBezTo>
                    <a:cubicBezTo>
                      <a:pt x="547" y="427"/>
                      <a:pt x="547" y="427"/>
                      <a:pt x="547" y="427"/>
                    </a:cubicBezTo>
                    <a:cubicBezTo>
                      <a:pt x="564" y="427"/>
                      <a:pt x="564" y="427"/>
                      <a:pt x="564" y="427"/>
                    </a:cubicBezTo>
                    <a:cubicBezTo>
                      <a:pt x="564" y="671"/>
                      <a:pt x="564" y="671"/>
                      <a:pt x="564" y="671"/>
                    </a:cubicBezTo>
                    <a:cubicBezTo>
                      <a:pt x="564" y="675"/>
                      <a:pt x="561" y="709"/>
                      <a:pt x="582" y="731"/>
                    </a:cubicBezTo>
                    <a:cubicBezTo>
                      <a:pt x="592" y="743"/>
                      <a:pt x="607" y="749"/>
                      <a:pt x="624" y="749"/>
                    </a:cubicBezTo>
                    <a:cubicBezTo>
                      <a:pt x="641" y="749"/>
                      <a:pt x="655" y="743"/>
                      <a:pt x="665" y="732"/>
                    </a:cubicBezTo>
                    <a:cubicBezTo>
                      <a:pt x="684" y="710"/>
                      <a:pt x="685" y="676"/>
                      <a:pt x="684" y="668"/>
                    </a:cubicBezTo>
                    <a:cubicBezTo>
                      <a:pt x="684" y="290"/>
                      <a:pt x="684" y="290"/>
                      <a:pt x="684" y="290"/>
                    </a:cubicBezTo>
                    <a:cubicBezTo>
                      <a:pt x="650" y="290"/>
                      <a:pt x="650" y="290"/>
                      <a:pt x="650" y="290"/>
                    </a:cubicBezTo>
                    <a:cubicBezTo>
                      <a:pt x="650" y="671"/>
                      <a:pt x="650" y="671"/>
                      <a:pt x="650" y="671"/>
                    </a:cubicBezTo>
                    <a:cubicBezTo>
                      <a:pt x="650" y="683"/>
                      <a:pt x="648" y="699"/>
                      <a:pt x="639" y="709"/>
                    </a:cubicBezTo>
                    <a:cubicBezTo>
                      <a:pt x="637" y="712"/>
                      <a:pt x="633" y="715"/>
                      <a:pt x="624" y="715"/>
                    </a:cubicBezTo>
                    <a:cubicBezTo>
                      <a:pt x="614" y="715"/>
                      <a:pt x="610" y="711"/>
                      <a:pt x="607" y="709"/>
                    </a:cubicBezTo>
                    <a:cubicBezTo>
                      <a:pt x="598" y="699"/>
                      <a:pt x="598" y="688"/>
                      <a:pt x="598" y="672"/>
                    </a:cubicBezTo>
                    <a:cubicBezTo>
                      <a:pt x="598" y="393"/>
                      <a:pt x="598" y="393"/>
                      <a:pt x="598" y="393"/>
                    </a:cubicBezTo>
                    <a:cubicBezTo>
                      <a:pt x="547" y="393"/>
                      <a:pt x="547" y="393"/>
                      <a:pt x="547" y="393"/>
                    </a:cubicBezTo>
                    <a:cubicBezTo>
                      <a:pt x="547" y="44"/>
                      <a:pt x="547" y="44"/>
                      <a:pt x="547" y="44"/>
                    </a:cubicBezTo>
                    <a:cubicBezTo>
                      <a:pt x="547" y="23"/>
                      <a:pt x="530" y="0"/>
                      <a:pt x="509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17" y="0"/>
                      <a:pt x="0" y="23"/>
                      <a:pt x="0" y="44"/>
                    </a:cubicBezTo>
                    <a:close/>
                    <a:moveTo>
                      <a:pt x="462" y="444"/>
                    </a:moveTo>
                    <a:cubicBezTo>
                      <a:pt x="342" y="444"/>
                      <a:pt x="342" y="444"/>
                      <a:pt x="342" y="444"/>
                    </a:cubicBezTo>
                    <a:cubicBezTo>
                      <a:pt x="342" y="393"/>
                      <a:pt x="342" y="393"/>
                      <a:pt x="342" y="393"/>
                    </a:cubicBezTo>
                    <a:cubicBezTo>
                      <a:pt x="462" y="393"/>
                      <a:pt x="462" y="393"/>
                      <a:pt x="462" y="393"/>
                    </a:cubicBezTo>
                    <a:lnTo>
                      <a:pt x="462" y="444"/>
                    </a:lnTo>
                    <a:close/>
                    <a:moveTo>
                      <a:pt x="103" y="103"/>
                    </a:moveTo>
                    <a:cubicBezTo>
                      <a:pt x="462" y="103"/>
                      <a:pt x="462" y="103"/>
                      <a:pt x="462" y="103"/>
                    </a:cubicBezTo>
                    <a:cubicBezTo>
                      <a:pt x="462" y="325"/>
                      <a:pt x="462" y="325"/>
                      <a:pt x="462" y="325"/>
                    </a:cubicBezTo>
                    <a:cubicBezTo>
                      <a:pt x="103" y="325"/>
                      <a:pt x="103" y="325"/>
                      <a:pt x="103" y="325"/>
                    </a:cubicBezTo>
                    <a:lnTo>
                      <a:pt x="103" y="103"/>
                    </a:lnTo>
                    <a:close/>
                    <a:moveTo>
                      <a:pt x="103" y="393"/>
                    </a:moveTo>
                    <a:cubicBezTo>
                      <a:pt x="240" y="393"/>
                      <a:pt x="240" y="393"/>
                      <a:pt x="240" y="393"/>
                    </a:cubicBezTo>
                    <a:cubicBezTo>
                      <a:pt x="240" y="444"/>
                      <a:pt x="240" y="444"/>
                      <a:pt x="240" y="444"/>
                    </a:cubicBezTo>
                    <a:cubicBezTo>
                      <a:pt x="103" y="444"/>
                      <a:pt x="103" y="444"/>
                      <a:pt x="103" y="444"/>
                    </a:cubicBezTo>
                    <a:lnTo>
                      <a:pt x="103" y="393"/>
                    </a:lnTo>
                    <a:close/>
                    <a:moveTo>
                      <a:pt x="103" y="393"/>
                    </a:moveTo>
                    <a:cubicBezTo>
                      <a:pt x="103" y="393"/>
                      <a:pt x="103" y="393"/>
                      <a:pt x="103" y="39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" name="Freeform 7"/>
              <p:cNvSpPr>
                <a:spLocks noEditPoints="1"/>
              </p:cNvSpPr>
              <p:nvPr/>
            </p:nvSpPr>
            <p:spPr bwMode="auto">
              <a:xfrm>
                <a:off x="6540500" y="1411288"/>
                <a:ext cx="88900" cy="130175"/>
              </a:xfrm>
              <a:custGeom>
                <a:avLst/>
                <a:gdLst/>
                <a:ahLst/>
                <a:cxnLst>
                  <a:cxn ang="0">
                    <a:pos x="137" y="204"/>
                  </a:cxn>
                  <a:cxn ang="0">
                    <a:pos x="137" y="43"/>
                  </a:cxn>
                  <a:cxn ang="0">
                    <a:pos x="0" y="0"/>
                  </a:cxn>
                  <a:cxn ang="0">
                    <a:pos x="0" y="67"/>
                  </a:cxn>
                  <a:cxn ang="0">
                    <a:pos x="16" y="73"/>
                  </a:cxn>
                  <a:cxn ang="0">
                    <a:pos x="35" y="140"/>
                  </a:cxn>
                  <a:cxn ang="0">
                    <a:pos x="69" y="160"/>
                  </a:cxn>
                  <a:cxn ang="0">
                    <a:pos x="69" y="204"/>
                  </a:cxn>
                  <a:cxn ang="0">
                    <a:pos x="137" y="204"/>
                  </a:cxn>
                  <a:cxn ang="0">
                    <a:pos x="47" y="129"/>
                  </a:cxn>
                  <a:cxn ang="0">
                    <a:pos x="33" y="79"/>
                  </a:cxn>
                  <a:cxn ang="0">
                    <a:pos x="69" y="92"/>
                  </a:cxn>
                  <a:cxn ang="0">
                    <a:pos x="69" y="142"/>
                  </a:cxn>
                  <a:cxn ang="0">
                    <a:pos x="47" y="129"/>
                  </a:cxn>
                  <a:cxn ang="0">
                    <a:pos x="47" y="129"/>
                  </a:cxn>
                  <a:cxn ang="0">
                    <a:pos x="47" y="129"/>
                  </a:cxn>
                </a:cxnLst>
                <a:rect l="0" t="0" r="r" b="b"/>
                <a:pathLst>
                  <a:path w="137" h="204">
                    <a:moveTo>
                      <a:pt x="137" y="204"/>
                    </a:moveTo>
                    <a:cubicBezTo>
                      <a:pt x="137" y="43"/>
                      <a:pt x="137" y="43"/>
                      <a:pt x="137" y="4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5" y="91"/>
                      <a:pt x="18" y="120"/>
                      <a:pt x="35" y="140"/>
                    </a:cubicBezTo>
                    <a:cubicBezTo>
                      <a:pt x="43" y="150"/>
                      <a:pt x="56" y="156"/>
                      <a:pt x="69" y="160"/>
                    </a:cubicBezTo>
                    <a:cubicBezTo>
                      <a:pt x="69" y="204"/>
                      <a:pt x="69" y="204"/>
                      <a:pt x="69" y="204"/>
                    </a:cubicBezTo>
                    <a:lnTo>
                      <a:pt x="137" y="204"/>
                    </a:lnTo>
                    <a:close/>
                    <a:moveTo>
                      <a:pt x="47" y="129"/>
                    </a:moveTo>
                    <a:cubicBezTo>
                      <a:pt x="35" y="115"/>
                      <a:pt x="33" y="94"/>
                      <a:pt x="33" y="79"/>
                    </a:cubicBezTo>
                    <a:cubicBezTo>
                      <a:pt x="69" y="92"/>
                      <a:pt x="69" y="92"/>
                      <a:pt x="69" y="92"/>
                    </a:cubicBezTo>
                    <a:cubicBezTo>
                      <a:pt x="69" y="142"/>
                      <a:pt x="69" y="142"/>
                      <a:pt x="69" y="142"/>
                    </a:cubicBezTo>
                    <a:cubicBezTo>
                      <a:pt x="60" y="140"/>
                      <a:pt x="53" y="136"/>
                      <a:pt x="47" y="129"/>
                    </a:cubicBezTo>
                    <a:close/>
                    <a:moveTo>
                      <a:pt x="47" y="129"/>
                    </a:moveTo>
                    <a:cubicBezTo>
                      <a:pt x="47" y="129"/>
                      <a:pt x="47" y="129"/>
                      <a:pt x="47" y="129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15" name="Group 53"/>
          <p:cNvGrpSpPr/>
          <p:nvPr/>
        </p:nvGrpSpPr>
        <p:grpSpPr>
          <a:xfrm>
            <a:off x="3524959" y="2478825"/>
            <a:ext cx="1075331" cy="1075331"/>
            <a:chOff x="2616469" y="1553587"/>
            <a:chExt cx="806498" cy="806498"/>
          </a:xfrm>
        </p:grpSpPr>
        <p:sp>
          <p:nvSpPr>
            <p:cNvPr id="16" name="Oval 35"/>
            <p:cNvSpPr/>
            <p:nvPr/>
          </p:nvSpPr>
          <p:spPr>
            <a:xfrm>
              <a:off x="2616469" y="1553587"/>
              <a:ext cx="806498" cy="8064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Freeform 10"/>
            <p:cNvSpPr>
              <a:spLocks noEditPoints="1"/>
            </p:cNvSpPr>
            <p:nvPr/>
          </p:nvSpPr>
          <p:spPr bwMode="auto">
            <a:xfrm>
              <a:off x="2706675" y="1657174"/>
              <a:ext cx="626085" cy="587004"/>
            </a:xfrm>
            <a:custGeom>
              <a:avLst/>
              <a:gdLst/>
              <a:ahLst/>
              <a:cxnLst>
                <a:cxn ang="0">
                  <a:pos x="491" y="0"/>
                </a:cxn>
                <a:cxn ang="0">
                  <a:pos x="982" y="492"/>
                </a:cxn>
                <a:cxn ang="0">
                  <a:pos x="729" y="921"/>
                </a:cxn>
                <a:cxn ang="0">
                  <a:pos x="253" y="921"/>
                </a:cxn>
                <a:cxn ang="0">
                  <a:pos x="0" y="492"/>
                </a:cxn>
                <a:cxn ang="0">
                  <a:pos x="491" y="0"/>
                </a:cxn>
                <a:cxn ang="0">
                  <a:pos x="769" y="770"/>
                </a:cxn>
                <a:cxn ang="0">
                  <a:pos x="885" y="492"/>
                </a:cxn>
                <a:cxn ang="0">
                  <a:pos x="798" y="492"/>
                </a:cxn>
                <a:cxn ang="0">
                  <a:pos x="798" y="430"/>
                </a:cxn>
                <a:cxn ang="0">
                  <a:pos x="880" y="430"/>
                </a:cxn>
                <a:cxn ang="0">
                  <a:pos x="839" y="307"/>
                </a:cxn>
                <a:cxn ang="0">
                  <a:pos x="737" y="307"/>
                </a:cxn>
                <a:cxn ang="0">
                  <a:pos x="737" y="246"/>
                </a:cxn>
                <a:cxn ang="0">
                  <a:pos x="798" y="246"/>
                </a:cxn>
                <a:cxn ang="0">
                  <a:pos x="769" y="214"/>
                </a:cxn>
                <a:cxn ang="0">
                  <a:pos x="614" y="118"/>
                </a:cxn>
                <a:cxn ang="0">
                  <a:pos x="614" y="185"/>
                </a:cxn>
                <a:cxn ang="0">
                  <a:pos x="553" y="185"/>
                </a:cxn>
                <a:cxn ang="0">
                  <a:pos x="553" y="103"/>
                </a:cxn>
                <a:cxn ang="0">
                  <a:pos x="491" y="98"/>
                </a:cxn>
                <a:cxn ang="0">
                  <a:pos x="430" y="103"/>
                </a:cxn>
                <a:cxn ang="0">
                  <a:pos x="430" y="185"/>
                </a:cxn>
                <a:cxn ang="0">
                  <a:pos x="368" y="185"/>
                </a:cxn>
                <a:cxn ang="0">
                  <a:pos x="368" y="118"/>
                </a:cxn>
                <a:cxn ang="0">
                  <a:pos x="213" y="214"/>
                </a:cxn>
                <a:cxn ang="0">
                  <a:pos x="184" y="246"/>
                </a:cxn>
                <a:cxn ang="0">
                  <a:pos x="246" y="246"/>
                </a:cxn>
                <a:cxn ang="0">
                  <a:pos x="246" y="307"/>
                </a:cxn>
                <a:cxn ang="0">
                  <a:pos x="143" y="307"/>
                </a:cxn>
                <a:cxn ang="0">
                  <a:pos x="103" y="430"/>
                </a:cxn>
                <a:cxn ang="0">
                  <a:pos x="184" y="430"/>
                </a:cxn>
                <a:cxn ang="0">
                  <a:pos x="184" y="492"/>
                </a:cxn>
                <a:cxn ang="0">
                  <a:pos x="98" y="492"/>
                </a:cxn>
                <a:cxn ang="0">
                  <a:pos x="213" y="770"/>
                </a:cxn>
                <a:cxn ang="0">
                  <a:pos x="245" y="799"/>
                </a:cxn>
                <a:cxn ang="0">
                  <a:pos x="430" y="799"/>
                </a:cxn>
                <a:cxn ang="0">
                  <a:pos x="465" y="307"/>
                </a:cxn>
                <a:cxn ang="0">
                  <a:pos x="518" y="307"/>
                </a:cxn>
                <a:cxn ang="0">
                  <a:pos x="553" y="799"/>
                </a:cxn>
                <a:cxn ang="0">
                  <a:pos x="737" y="799"/>
                </a:cxn>
                <a:cxn ang="0">
                  <a:pos x="769" y="770"/>
                </a:cxn>
                <a:cxn ang="0">
                  <a:pos x="769" y="770"/>
                </a:cxn>
                <a:cxn ang="0">
                  <a:pos x="769" y="770"/>
                </a:cxn>
              </a:cxnLst>
              <a:rect l="0" t="0" r="r" b="b"/>
              <a:pathLst>
                <a:path w="982" h="921">
                  <a:moveTo>
                    <a:pt x="491" y="0"/>
                  </a:moveTo>
                  <a:cubicBezTo>
                    <a:pt x="762" y="0"/>
                    <a:pt x="982" y="220"/>
                    <a:pt x="982" y="492"/>
                  </a:cubicBezTo>
                  <a:cubicBezTo>
                    <a:pt x="982" y="677"/>
                    <a:pt x="880" y="838"/>
                    <a:pt x="729" y="921"/>
                  </a:cubicBezTo>
                  <a:cubicBezTo>
                    <a:pt x="253" y="921"/>
                    <a:pt x="253" y="921"/>
                    <a:pt x="253" y="921"/>
                  </a:cubicBezTo>
                  <a:cubicBezTo>
                    <a:pt x="102" y="838"/>
                    <a:pt x="0" y="677"/>
                    <a:pt x="0" y="492"/>
                  </a:cubicBezTo>
                  <a:cubicBezTo>
                    <a:pt x="0" y="220"/>
                    <a:pt x="220" y="0"/>
                    <a:pt x="491" y="0"/>
                  </a:cubicBezTo>
                  <a:close/>
                  <a:moveTo>
                    <a:pt x="769" y="770"/>
                  </a:moveTo>
                  <a:cubicBezTo>
                    <a:pt x="844" y="696"/>
                    <a:pt x="885" y="597"/>
                    <a:pt x="885" y="492"/>
                  </a:cubicBezTo>
                  <a:cubicBezTo>
                    <a:pt x="798" y="492"/>
                    <a:pt x="798" y="492"/>
                    <a:pt x="798" y="492"/>
                  </a:cubicBezTo>
                  <a:cubicBezTo>
                    <a:pt x="798" y="430"/>
                    <a:pt x="798" y="430"/>
                    <a:pt x="798" y="430"/>
                  </a:cubicBezTo>
                  <a:cubicBezTo>
                    <a:pt x="880" y="430"/>
                    <a:pt x="880" y="430"/>
                    <a:pt x="880" y="430"/>
                  </a:cubicBezTo>
                  <a:cubicBezTo>
                    <a:pt x="873" y="387"/>
                    <a:pt x="859" y="346"/>
                    <a:pt x="839" y="307"/>
                  </a:cubicBezTo>
                  <a:cubicBezTo>
                    <a:pt x="737" y="307"/>
                    <a:pt x="737" y="307"/>
                    <a:pt x="737" y="307"/>
                  </a:cubicBezTo>
                  <a:cubicBezTo>
                    <a:pt x="737" y="246"/>
                    <a:pt x="737" y="246"/>
                    <a:pt x="737" y="246"/>
                  </a:cubicBezTo>
                  <a:cubicBezTo>
                    <a:pt x="798" y="246"/>
                    <a:pt x="798" y="246"/>
                    <a:pt x="798" y="246"/>
                  </a:cubicBezTo>
                  <a:cubicBezTo>
                    <a:pt x="789" y="235"/>
                    <a:pt x="780" y="224"/>
                    <a:pt x="769" y="214"/>
                  </a:cubicBezTo>
                  <a:cubicBezTo>
                    <a:pt x="725" y="169"/>
                    <a:pt x="672" y="137"/>
                    <a:pt x="614" y="118"/>
                  </a:cubicBezTo>
                  <a:cubicBezTo>
                    <a:pt x="614" y="185"/>
                    <a:pt x="614" y="185"/>
                    <a:pt x="614" y="185"/>
                  </a:cubicBezTo>
                  <a:cubicBezTo>
                    <a:pt x="553" y="185"/>
                    <a:pt x="553" y="185"/>
                    <a:pt x="553" y="185"/>
                  </a:cubicBezTo>
                  <a:cubicBezTo>
                    <a:pt x="553" y="103"/>
                    <a:pt x="553" y="103"/>
                    <a:pt x="553" y="103"/>
                  </a:cubicBezTo>
                  <a:cubicBezTo>
                    <a:pt x="532" y="100"/>
                    <a:pt x="512" y="98"/>
                    <a:pt x="491" y="98"/>
                  </a:cubicBezTo>
                  <a:cubicBezTo>
                    <a:pt x="470" y="98"/>
                    <a:pt x="450" y="100"/>
                    <a:pt x="430" y="103"/>
                  </a:cubicBezTo>
                  <a:cubicBezTo>
                    <a:pt x="430" y="185"/>
                    <a:pt x="430" y="185"/>
                    <a:pt x="430" y="185"/>
                  </a:cubicBezTo>
                  <a:cubicBezTo>
                    <a:pt x="368" y="185"/>
                    <a:pt x="368" y="185"/>
                    <a:pt x="368" y="185"/>
                  </a:cubicBezTo>
                  <a:cubicBezTo>
                    <a:pt x="368" y="118"/>
                    <a:pt x="368" y="118"/>
                    <a:pt x="368" y="118"/>
                  </a:cubicBezTo>
                  <a:cubicBezTo>
                    <a:pt x="310" y="137"/>
                    <a:pt x="257" y="169"/>
                    <a:pt x="213" y="214"/>
                  </a:cubicBezTo>
                  <a:cubicBezTo>
                    <a:pt x="203" y="224"/>
                    <a:pt x="193" y="235"/>
                    <a:pt x="184" y="246"/>
                  </a:cubicBezTo>
                  <a:cubicBezTo>
                    <a:pt x="246" y="246"/>
                    <a:pt x="246" y="246"/>
                    <a:pt x="246" y="246"/>
                  </a:cubicBezTo>
                  <a:cubicBezTo>
                    <a:pt x="246" y="307"/>
                    <a:pt x="246" y="307"/>
                    <a:pt x="246" y="307"/>
                  </a:cubicBezTo>
                  <a:cubicBezTo>
                    <a:pt x="143" y="307"/>
                    <a:pt x="143" y="307"/>
                    <a:pt x="143" y="307"/>
                  </a:cubicBezTo>
                  <a:cubicBezTo>
                    <a:pt x="123" y="346"/>
                    <a:pt x="109" y="387"/>
                    <a:pt x="103" y="430"/>
                  </a:cubicBezTo>
                  <a:cubicBezTo>
                    <a:pt x="184" y="430"/>
                    <a:pt x="184" y="430"/>
                    <a:pt x="184" y="430"/>
                  </a:cubicBezTo>
                  <a:cubicBezTo>
                    <a:pt x="184" y="492"/>
                    <a:pt x="184" y="492"/>
                    <a:pt x="184" y="492"/>
                  </a:cubicBezTo>
                  <a:cubicBezTo>
                    <a:pt x="98" y="492"/>
                    <a:pt x="98" y="492"/>
                    <a:pt x="98" y="492"/>
                  </a:cubicBezTo>
                  <a:cubicBezTo>
                    <a:pt x="98" y="597"/>
                    <a:pt x="139" y="696"/>
                    <a:pt x="213" y="770"/>
                  </a:cubicBezTo>
                  <a:cubicBezTo>
                    <a:pt x="223" y="780"/>
                    <a:pt x="234" y="790"/>
                    <a:pt x="245" y="799"/>
                  </a:cubicBezTo>
                  <a:cubicBezTo>
                    <a:pt x="430" y="799"/>
                    <a:pt x="430" y="799"/>
                    <a:pt x="430" y="799"/>
                  </a:cubicBezTo>
                  <a:cubicBezTo>
                    <a:pt x="465" y="307"/>
                    <a:pt x="465" y="307"/>
                    <a:pt x="465" y="307"/>
                  </a:cubicBezTo>
                  <a:cubicBezTo>
                    <a:pt x="518" y="307"/>
                    <a:pt x="518" y="307"/>
                    <a:pt x="518" y="307"/>
                  </a:cubicBezTo>
                  <a:cubicBezTo>
                    <a:pt x="553" y="799"/>
                    <a:pt x="553" y="799"/>
                    <a:pt x="553" y="799"/>
                  </a:cubicBezTo>
                  <a:cubicBezTo>
                    <a:pt x="737" y="799"/>
                    <a:pt x="737" y="799"/>
                    <a:pt x="737" y="799"/>
                  </a:cubicBezTo>
                  <a:cubicBezTo>
                    <a:pt x="748" y="790"/>
                    <a:pt x="759" y="780"/>
                    <a:pt x="769" y="770"/>
                  </a:cubicBezTo>
                  <a:close/>
                  <a:moveTo>
                    <a:pt x="769" y="770"/>
                  </a:moveTo>
                  <a:cubicBezTo>
                    <a:pt x="769" y="770"/>
                    <a:pt x="769" y="770"/>
                    <a:pt x="769" y="770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8" name="Rounded Rectangle 47"/>
          <p:cNvSpPr/>
          <p:nvPr/>
        </p:nvSpPr>
        <p:spPr>
          <a:xfrm>
            <a:off x="833759" y="2275600"/>
            <a:ext cx="2150661" cy="1511364"/>
          </a:xfrm>
          <a:prstGeom prst="roundRect">
            <a:avLst>
              <a:gd name="adj" fmla="val 94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57"/>
          <p:cNvCxnSpPr>
            <a:stCxn id="20" idx="3"/>
          </p:cNvCxnSpPr>
          <p:nvPr/>
        </p:nvCxnSpPr>
        <p:spPr>
          <a:xfrm>
            <a:off x="2984420" y="5054408"/>
            <a:ext cx="2485973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59"/>
          <p:cNvSpPr/>
          <p:nvPr/>
        </p:nvSpPr>
        <p:spPr>
          <a:xfrm>
            <a:off x="833759" y="4298725"/>
            <a:ext cx="2150661" cy="1511364"/>
          </a:xfrm>
          <a:prstGeom prst="roundRect">
            <a:avLst>
              <a:gd name="adj" fmla="val 941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21" name="Group 56"/>
          <p:cNvGrpSpPr/>
          <p:nvPr/>
        </p:nvGrpSpPr>
        <p:grpSpPr>
          <a:xfrm>
            <a:off x="3524959" y="4527660"/>
            <a:ext cx="1075331" cy="1075331"/>
            <a:chOff x="2585647" y="3280395"/>
            <a:chExt cx="806498" cy="806498"/>
          </a:xfrm>
        </p:grpSpPr>
        <p:sp>
          <p:nvSpPr>
            <p:cNvPr id="22" name="Oval 13"/>
            <p:cNvSpPr/>
            <p:nvPr/>
          </p:nvSpPr>
          <p:spPr>
            <a:xfrm>
              <a:off x="2585647" y="3280395"/>
              <a:ext cx="806498" cy="8064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23" name="Group 31"/>
            <p:cNvGrpSpPr/>
            <p:nvPr/>
          </p:nvGrpSpPr>
          <p:grpSpPr>
            <a:xfrm flipH="1">
              <a:off x="2741467" y="3398611"/>
              <a:ext cx="494857" cy="558015"/>
              <a:chOff x="1817688" y="3025777"/>
              <a:chExt cx="658813" cy="742896"/>
            </a:xfrm>
            <a:solidFill>
              <a:schemeClr val="accent1"/>
            </a:solidFill>
          </p:grpSpPr>
          <p:sp>
            <p:nvSpPr>
              <p:cNvPr id="24" name="Freeform 101"/>
              <p:cNvSpPr>
                <a:spLocks/>
              </p:cNvSpPr>
              <p:nvPr/>
            </p:nvSpPr>
            <p:spPr bwMode="auto">
              <a:xfrm>
                <a:off x="1833563" y="3025777"/>
                <a:ext cx="642938" cy="422275"/>
              </a:xfrm>
              <a:custGeom>
                <a:avLst/>
                <a:gdLst/>
                <a:ahLst/>
                <a:cxnLst>
                  <a:cxn ang="0">
                    <a:pos x="13" y="253"/>
                  </a:cxn>
                  <a:cxn ang="0">
                    <a:pos x="277" y="135"/>
                  </a:cxn>
                  <a:cxn ang="0">
                    <a:pos x="323" y="227"/>
                  </a:cxn>
                  <a:cxn ang="0">
                    <a:pos x="343" y="227"/>
                  </a:cxn>
                  <a:cxn ang="0">
                    <a:pos x="286" y="0"/>
                  </a:cxn>
                  <a:cxn ang="0">
                    <a:pos x="255" y="63"/>
                  </a:cxn>
                  <a:cxn ang="0">
                    <a:pos x="267" y="103"/>
                  </a:cxn>
                  <a:cxn ang="0">
                    <a:pos x="0" y="226"/>
                  </a:cxn>
                  <a:cxn ang="0">
                    <a:pos x="13" y="253"/>
                  </a:cxn>
                </a:cxnLst>
                <a:rect l="0" t="0" r="r" b="b"/>
                <a:pathLst>
                  <a:path w="386" h="253">
                    <a:moveTo>
                      <a:pt x="13" y="253"/>
                    </a:moveTo>
                    <a:cubicBezTo>
                      <a:pt x="277" y="135"/>
                      <a:pt x="277" y="135"/>
                      <a:pt x="277" y="135"/>
                    </a:cubicBezTo>
                    <a:cubicBezTo>
                      <a:pt x="323" y="227"/>
                      <a:pt x="323" y="227"/>
                      <a:pt x="323" y="227"/>
                    </a:cubicBezTo>
                    <a:cubicBezTo>
                      <a:pt x="323" y="227"/>
                      <a:pt x="329" y="243"/>
                      <a:pt x="343" y="227"/>
                    </a:cubicBezTo>
                    <a:cubicBezTo>
                      <a:pt x="343" y="227"/>
                      <a:pt x="386" y="45"/>
                      <a:pt x="286" y="0"/>
                    </a:cubicBezTo>
                    <a:cubicBezTo>
                      <a:pt x="255" y="63"/>
                      <a:pt x="255" y="63"/>
                      <a:pt x="255" y="63"/>
                    </a:cubicBezTo>
                    <a:cubicBezTo>
                      <a:pt x="267" y="103"/>
                      <a:pt x="267" y="103"/>
                      <a:pt x="267" y="103"/>
                    </a:cubicBezTo>
                    <a:cubicBezTo>
                      <a:pt x="0" y="226"/>
                      <a:pt x="0" y="226"/>
                      <a:pt x="0" y="226"/>
                    </a:cubicBezTo>
                    <a:lnTo>
                      <a:pt x="13" y="25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5" name="Freeform 102"/>
              <p:cNvSpPr>
                <a:spLocks/>
              </p:cNvSpPr>
              <p:nvPr/>
            </p:nvSpPr>
            <p:spPr bwMode="auto">
              <a:xfrm>
                <a:off x="2384425" y="3405189"/>
                <a:ext cx="1588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58"/>
                  </a:cxn>
                  <a:cxn ang="0">
                    <a:pos x="0" y="0"/>
                  </a:cxn>
                </a:cxnLst>
                <a:rect l="0" t="0" r="r" b="b"/>
                <a:pathLst>
                  <a:path h="158">
                    <a:moveTo>
                      <a:pt x="0" y="0"/>
                    </a:moveTo>
                    <a:lnTo>
                      <a:pt x="0" y="15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6" name="Line 103"/>
              <p:cNvSpPr>
                <a:spLocks noChangeShapeType="1"/>
              </p:cNvSpPr>
              <p:nvPr/>
            </p:nvSpPr>
            <p:spPr bwMode="auto">
              <a:xfrm>
                <a:off x="2384425" y="3405189"/>
                <a:ext cx="1588" cy="250825"/>
              </a:xfrm>
              <a:prstGeom prst="lin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7" name="Rectangle 104"/>
              <p:cNvSpPr>
                <a:spLocks noChangeArrowheads="1"/>
              </p:cNvSpPr>
              <p:nvPr/>
            </p:nvSpPr>
            <p:spPr bwMode="auto">
              <a:xfrm>
                <a:off x="2376488" y="3405189"/>
                <a:ext cx="15875" cy="2508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8" name="Freeform 105"/>
              <p:cNvSpPr>
                <a:spLocks/>
              </p:cNvSpPr>
              <p:nvPr/>
            </p:nvSpPr>
            <p:spPr bwMode="auto">
              <a:xfrm>
                <a:off x="2003425" y="3173414"/>
                <a:ext cx="119063" cy="490538"/>
              </a:xfrm>
              <a:custGeom>
                <a:avLst/>
                <a:gdLst/>
                <a:ahLst/>
                <a:cxnLst>
                  <a:cxn ang="0">
                    <a:pos x="5" y="294"/>
                  </a:cxn>
                  <a:cxn ang="0">
                    <a:pos x="4" y="294"/>
                  </a:cxn>
                  <a:cxn ang="0">
                    <a:pos x="0" y="288"/>
                  </a:cxn>
                  <a:cxn ang="0">
                    <a:pos x="61" y="4"/>
                  </a:cxn>
                  <a:cxn ang="0">
                    <a:pos x="67" y="0"/>
                  </a:cxn>
                  <a:cxn ang="0">
                    <a:pos x="71" y="6"/>
                  </a:cxn>
                  <a:cxn ang="0">
                    <a:pos x="10" y="291"/>
                  </a:cxn>
                  <a:cxn ang="0">
                    <a:pos x="5" y="294"/>
                  </a:cxn>
                </a:cxnLst>
                <a:rect l="0" t="0" r="r" b="b"/>
                <a:pathLst>
                  <a:path w="71" h="294">
                    <a:moveTo>
                      <a:pt x="5" y="294"/>
                    </a:moveTo>
                    <a:cubicBezTo>
                      <a:pt x="4" y="294"/>
                      <a:pt x="4" y="294"/>
                      <a:pt x="4" y="294"/>
                    </a:cubicBezTo>
                    <a:cubicBezTo>
                      <a:pt x="1" y="294"/>
                      <a:pt x="0" y="291"/>
                      <a:pt x="0" y="288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2" y="1"/>
                      <a:pt x="64" y="0"/>
                      <a:pt x="67" y="0"/>
                    </a:cubicBezTo>
                    <a:cubicBezTo>
                      <a:pt x="70" y="1"/>
                      <a:pt x="71" y="4"/>
                      <a:pt x="71" y="6"/>
                    </a:cubicBezTo>
                    <a:cubicBezTo>
                      <a:pt x="10" y="291"/>
                      <a:pt x="10" y="291"/>
                      <a:pt x="10" y="291"/>
                    </a:cubicBezTo>
                    <a:cubicBezTo>
                      <a:pt x="9" y="293"/>
                      <a:pt x="7" y="294"/>
                      <a:pt x="5" y="29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9" name="Freeform 106"/>
              <p:cNvSpPr>
                <a:spLocks/>
              </p:cNvSpPr>
              <p:nvPr/>
            </p:nvSpPr>
            <p:spPr bwMode="auto">
              <a:xfrm>
                <a:off x="2106613" y="3176589"/>
                <a:ext cx="133350" cy="490538"/>
              </a:xfrm>
              <a:custGeom>
                <a:avLst/>
                <a:gdLst/>
                <a:ahLst/>
                <a:cxnLst>
                  <a:cxn ang="0">
                    <a:pos x="75" y="294"/>
                  </a:cxn>
                  <a:cxn ang="0">
                    <a:pos x="70" y="290"/>
                  </a:cxn>
                  <a:cxn ang="0">
                    <a:pos x="0" y="7"/>
                  </a:cxn>
                  <a:cxn ang="0">
                    <a:pos x="4" y="1"/>
                  </a:cxn>
                  <a:cxn ang="0">
                    <a:pos x="10" y="4"/>
                  </a:cxn>
                  <a:cxn ang="0">
                    <a:pos x="79" y="288"/>
                  </a:cxn>
                  <a:cxn ang="0">
                    <a:pos x="76" y="294"/>
                  </a:cxn>
                  <a:cxn ang="0">
                    <a:pos x="75" y="294"/>
                  </a:cxn>
                </a:cxnLst>
                <a:rect l="0" t="0" r="r" b="b"/>
                <a:pathLst>
                  <a:path w="80" h="294">
                    <a:moveTo>
                      <a:pt x="75" y="294"/>
                    </a:moveTo>
                    <a:cubicBezTo>
                      <a:pt x="72" y="294"/>
                      <a:pt x="70" y="292"/>
                      <a:pt x="70" y="29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4"/>
                      <a:pt x="1" y="1"/>
                      <a:pt x="4" y="1"/>
                    </a:cubicBezTo>
                    <a:cubicBezTo>
                      <a:pt x="7" y="0"/>
                      <a:pt x="9" y="2"/>
                      <a:pt x="10" y="4"/>
                    </a:cubicBezTo>
                    <a:cubicBezTo>
                      <a:pt x="79" y="288"/>
                      <a:pt x="79" y="288"/>
                      <a:pt x="79" y="288"/>
                    </a:cubicBezTo>
                    <a:cubicBezTo>
                      <a:pt x="80" y="290"/>
                      <a:pt x="78" y="293"/>
                      <a:pt x="76" y="294"/>
                    </a:cubicBezTo>
                    <a:cubicBezTo>
                      <a:pt x="75" y="294"/>
                      <a:pt x="75" y="294"/>
                      <a:pt x="75" y="29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0" name="Rectangle 107"/>
              <p:cNvSpPr>
                <a:spLocks noChangeArrowheads="1"/>
              </p:cNvSpPr>
              <p:nvPr/>
            </p:nvSpPr>
            <p:spPr bwMode="auto">
              <a:xfrm>
                <a:off x="1885950" y="3408364"/>
                <a:ext cx="15875" cy="141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1" name="Freeform 108"/>
              <p:cNvSpPr>
                <a:spLocks/>
              </p:cNvSpPr>
              <p:nvPr/>
            </p:nvSpPr>
            <p:spPr bwMode="auto">
              <a:xfrm>
                <a:off x="2017713" y="3432176"/>
                <a:ext cx="169863" cy="238125"/>
              </a:xfrm>
              <a:custGeom>
                <a:avLst/>
                <a:gdLst/>
                <a:ahLst/>
                <a:cxnLst>
                  <a:cxn ang="0">
                    <a:pos x="6" y="143"/>
                  </a:cxn>
                  <a:cxn ang="0">
                    <a:pos x="3" y="142"/>
                  </a:cxn>
                  <a:cxn ang="0">
                    <a:pos x="2" y="135"/>
                  </a:cxn>
                  <a:cxn ang="0">
                    <a:pos x="92" y="3"/>
                  </a:cxn>
                  <a:cxn ang="0">
                    <a:pos x="99" y="1"/>
                  </a:cxn>
                  <a:cxn ang="0">
                    <a:pos x="100" y="8"/>
                  </a:cxn>
                  <a:cxn ang="0">
                    <a:pos x="10" y="141"/>
                  </a:cxn>
                  <a:cxn ang="0">
                    <a:pos x="6" y="143"/>
                  </a:cxn>
                </a:cxnLst>
                <a:rect l="0" t="0" r="r" b="b"/>
                <a:pathLst>
                  <a:path w="102" h="143">
                    <a:moveTo>
                      <a:pt x="6" y="143"/>
                    </a:moveTo>
                    <a:cubicBezTo>
                      <a:pt x="5" y="143"/>
                      <a:pt x="4" y="143"/>
                      <a:pt x="3" y="142"/>
                    </a:cubicBezTo>
                    <a:cubicBezTo>
                      <a:pt x="1" y="141"/>
                      <a:pt x="0" y="138"/>
                      <a:pt x="2" y="135"/>
                    </a:cubicBezTo>
                    <a:cubicBezTo>
                      <a:pt x="92" y="3"/>
                      <a:pt x="92" y="3"/>
                      <a:pt x="92" y="3"/>
                    </a:cubicBezTo>
                    <a:cubicBezTo>
                      <a:pt x="93" y="0"/>
                      <a:pt x="96" y="0"/>
                      <a:pt x="99" y="1"/>
                    </a:cubicBezTo>
                    <a:cubicBezTo>
                      <a:pt x="101" y="3"/>
                      <a:pt x="102" y="6"/>
                      <a:pt x="100" y="8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9" y="142"/>
                      <a:pt x="8" y="143"/>
                      <a:pt x="6" y="14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" name="Freeform 109"/>
              <p:cNvSpPr>
                <a:spLocks/>
              </p:cNvSpPr>
              <p:nvPr/>
            </p:nvSpPr>
            <p:spPr bwMode="auto">
              <a:xfrm>
                <a:off x="2051050" y="3440114"/>
                <a:ext cx="185738" cy="228600"/>
              </a:xfrm>
              <a:custGeom>
                <a:avLst/>
                <a:gdLst/>
                <a:ahLst/>
                <a:cxnLst>
                  <a:cxn ang="0">
                    <a:pos x="106" y="137"/>
                  </a:cxn>
                  <a:cxn ang="0">
                    <a:pos x="102" y="136"/>
                  </a:cxn>
                  <a:cxn ang="0">
                    <a:pos x="2" y="9"/>
                  </a:cxn>
                  <a:cxn ang="0">
                    <a:pos x="3" y="2"/>
                  </a:cxn>
                  <a:cxn ang="0">
                    <a:pos x="10" y="3"/>
                  </a:cxn>
                  <a:cxn ang="0">
                    <a:pos x="110" y="129"/>
                  </a:cxn>
                  <a:cxn ang="0">
                    <a:pos x="109" y="136"/>
                  </a:cxn>
                  <a:cxn ang="0">
                    <a:pos x="106" y="137"/>
                  </a:cxn>
                </a:cxnLst>
                <a:rect l="0" t="0" r="r" b="b"/>
                <a:pathLst>
                  <a:path w="112" h="137">
                    <a:moveTo>
                      <a:pt x="106" y="137"/>
                    </a:moveTo>
                    <a:cubicBezTo>
                      <a:pt x="105" y="137"/>
                      <a:pt x="103" y="137"/>
                      <a:pt x="102" y="13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7"/>
                      <a:pt x="0" y="4"/>
                      <a:pt x="3" y="2"/>
                    </a:cubicBezTo>
                    <a:cubicBezTo>
                      <a:pt x="5" y="0"/>
                      <a:pt x="8" y="1"/>
                      <a:pt x="10" y="3"/>
                    </a:cubicBezTo>
                    <a:cubicBezTo>
                      <a:pt x="110" y="129"/>
                      <a:pt x="110" y="129"/>
                      <a:pt x="110" y="129"/>
                    </a:cubicBezTo>
                    <a:cubicBezTo>
                      <a:pt x="112" y="132"/>
                      <a:pt x="111" y="135"/>
                      <a:pt x="109" y="136"/>
                    </a:cubicBezTo>
                    <a:cubicBezTo>
                      <a:pt x="108" y="137"/>
                      <a:pt x="107" y="137"/>
                      <a:pt x="106" y="13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" name="Freeform 110"/>
              <p:cNvSpPr>
                <a:spLocks/>
              </p:cNvSpPr>
              <p:nvPr/>
            </p:nvSpPr>
            <p:spPr bwMode="auto">
              <a:xfrm>
                <a:off x="2052638" y="3308351"/>
                <a:ext cx="107950" cy="141288"/>
              </a:xfrm>
              <a:custGeom>
                <a:avLst/>
                <a:gdLst/>
                <a:ahLst/>
                <a:cxnLst>
                  <a:cxn ang="0">
                    <a:pos x="6" y="84"/>
                  </a:cxn>
                  <a:cxn ang="0">
                    <a:pos x="3" y="83"/>
                  </a:cxn>
                  <a:cxn ang="0">
                    <a:pos x="2" y="76"/>
                  </a:cxn>
                  <a:cxn ang="0">
                    <a:pos x="55" y="3"/>
                  </a:cxn>
                  <a:cxn ang="0">
                    <a:pos x="62" y="2"/>
                  </a:cxn>
                  <a:cxn ang="0">
                    <a:pos x="63" y="9"/>
                  </a:cxn>
                  <a:cxn ang="0">
                    <a:pos x="10" y="82"/>
                  </a:cxn>
                  <a:cxn ang="0">
                    <a:pos x="6" y="84"/>
                  </a:cxn>
                </a:cxnLst>
                <a:rect l="0" t="0" r="r" b="b"/>
                <a:pathLst>
                  <a:path w="65" h="84">
                    <a:moveTo>
                      <a:pt x="6" y="84"/>
                    </a:moveTo>
                    <a:cubicBezTo>
                      <a:pt x="5" y="84"/>
                      <a:pt x="4" y="84"/>
                      <a:pt x="3" y="83"/>
                    </a:cubicBezTo>
                    <a:cubicBezTo>
                      <a:pt x="1" y="82"/>
                      <a:pt x="0" y="79"/>
                      <a:pt x="2" y="76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7" y="1"/>
                      <a:pt x="60" y="0"/>
                      <a:pt x="62" y="2"/>
                    </a:cubicBezTo>
                    <a:cubicBezTo>
                      <a:pt x="64" y="4"/>
                      <a:pt x="65" y="7"/>
                      <a:pt x="63" y="9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9" y="84"/>
                      <a:pt x="7" y="84"/>
                      <a:pt x="6" y="8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" name="Freeform 111"/>
              <p:cNvSpPr>
                <a:spLocks/>
              </p:cNvSpPr>
              <p:nvPr/>
            </p:nvSpPr>
            <p:spPr bwMode="auto">
              <a:xfrm>
                <a:off x="2065338" y="3324226"/>
                <a:ext cx="122238" cy="119063"/>
              </a:xfrm>
              <a:custGeom>
                <a:avLst/>
                <a:gdLst/>
                <a:ahLst/>
                <a:cxnLst>
                  <a:cxn ang="0">
                    <a:pos x="67" y="72"/>
                  </a:cxn>
                  <a:cxn ang="0">
                    <a:pos x="64" y="70"/>
                  </a:cxn>
                  <a:cxn ang="0">
                    <a:pos x="2" y="9"/>
                  </a:cxn>
                  <a:cxn ang="0">
                    <a:pos x="2" y="2"/>
                  </a:cxn>
                  <a:cxn ang="0">
                    <a:pos x="9" y="2"/>
                  </a:cxn>
                  <a:cxn ang="0">
                    <a:pos x="71" y="63"/>
                  </a:cxn>
                  <a:cxn ang="0">
                    <a:pos x="71" y="70"/>
                  </a:cxn>
                  <a:cxn ang="0">
                    <a:pos x="67" y="72"/>
                  </a:cxn>
                </a:cxnLst>
                <a:rect l="0" t="0" r="r" b="b"/>
                <a:pathLst>
                  <a:path w="73" h="72">
                    <a:moveTo>
                      <a:pt x="67" y="72"/>
                    </a:moveTo>
                    <a:cubicBezTo>
                      <a:pt x="66" y="72"/>
                      <a:pt x="65" y="71"/>
                      <a:pt x="64" y="7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4" y="0"/>
                      <a:pt x="7" y="0"/>
                      <a:pt x="9" y="2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3" y="65"/>
                      <a:pt x="73" y="68"/>
                      <a:pt x="71" y="70"/>
                    </a:cubicBezTo>
                    <a:cubicBezTo>
                      <a:pt x="70" y="71"/>
                      <a:pt x="69" y="72"/>
                      <a:pt x="67" y="7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5" name="Rectangle 112"/>
              <p:cNvSpPr>
                <a:spLocks noChangeArrowheads="1"/>
              </p:cNvSpPr>
              <p:nvPr/>
            </p:nvSpPr>
            <p:spPr bwMode="auto">
              <a:xfrm>
                <a:off x="1817688" y="3651251"/>
                <a:ext cx="619125" cy="11742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6" name="Rectangle 113"/>
              <p:cNvSpPr>
                <a:spLocks noChangeArrowheads="1"/>
              </p:cNvSpPr>
              <p:nvPr/>
            </p:nvSpPr>
            <p:spPr bwMode="auto">
              <a:xfrm>
                <a:off x="1852613" y="3530601"/>
                <a:ext cx="84138" cy="128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cxnSp>
        <p:nvCxnSpPr>
          <p:cNvPr id="37" name="Straight Arrow Connector 64"/>
          <p:cNvCxnSpPr/>
          <p:nvPr/>
        </p:nvCxnSpPr>
        <p:spPr>
          <a:xfrm flipH="1">
            <a:off x="6735853" y="3031281"/>
            <a:ext cx="2586140" cy="0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66"/>
          <p:cNvSpPr/>
          <p:nvPr/>
        </p:nvSpPr>
        <p:spPr>
          <a:xfrm>
            <a:off x="9191342" y="2275600"/>
            <a:ext cx="2150661" cy="1511364"/>
          </a:xfrm>
          <a:prstGeom prst="roundRect">
            <a:avLst>
              <a:gd name="adj" fmla="val 941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9" name="Rounded Rectangle 72"/>
          <p:cNvSpPr/>
          <p:nvPr/>
        </p:nvSpPr>
        <p:spPr>
          <a:xfrm>
            <a:off x="9190347" y="4298725"/>
            <a:ext cx="2150661" cy="1511364"/>
          </a:xfrm>
          <a:prstGeom prst="roundRect">
            <a:avLst>
              <a:gd name="adj" fmla="val 941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89"/>
          <p:cNvCxnSpPr/>
          <p:nvPr/>
        </p:nvCxnSpPr>
        <p:spPr>
          <a:xfrm flipH="1">
            <a:off x="6735853" y="5065325"/>
            <a:ext cx="2509940" cy="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52"/>
          <p:cNvGrpSpPr/>
          <p:nvPr/>
        </p:nvGrpSpPr>
        <p:grpSpPr>
          <a:xfrm>
            <a:off x="7599461" y="4527660"/>
            <a:ext cx="1075331" cy="1075331"/>
            <a:chOff x="4265649" y="2806058"/>
            <a:chExt cx="806498" cy="806498"/>
          </a:xfrm>
        </p:grpSpPr>
        <p:sp>
          <p:nvSpPr>
            <p:cNvPr id="42" name="Oval 10"/>
            <p:cNvSpPr/>
            <p:nvPr/>
          </p:nvSpPr>
          <p:spPr>
            <a:xfrm>
              <a:off x="4265649" y="2806058"/>
              <a:ext cx="806498" cy="8064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3" name="Freeform 5"/>
            <p:cNvSpPr>
              <a:spLocks noEditPoints="1"/>
            </p:cNvSpPr>
            <p:nvPr/>
          </p:nvSpPr>
          <p:spPr bwMode="auto">
            <a:xfrm>
              <a:off x="4471177" y="2944073"/>
              <a:ext cx="403572" cy="551672"/>
            </a:xfrm>
            <a:custGeom>
              <a:avLst/>
              <a:gdLst/>
              <a:ahLst/>
              <a:cxnLst>
                <a:cxn ang="0">
                  <a:pos x="495" y="412"/>
                </a:cxn>
                <a:cxn ang="0">
                  <a:pos x="534" y="373"/>
                </a:cxn>
                <a:cxn ang="0">
                  <a:pos x="495" y="334"/>
                </a:cxn>
                <a:cxn ang="0">
                  <a:pos x="478" y="334"/>
                </a:cxn>
                <a:cxn ang="0">
                  <a:pos x="478" y="78"/>
                </a:cxn>
                <a:cxn ang="0">
                  <a:pos x="495" y="78"/>
                </a:cxn>
                <a:cxn ang="0">
                  <a:pos x="534" y="39"/>
                </a:cxn>
                <a:cxn ang="0">
                  <a:pos x="495" y="0"/>
                </a:cxn>
                <a:cxn ang="0">
                  <a:pos x="39" y="0"/>
                </a:cxn>
                <a:cxn ang="0">
                  <a:pos x="0" y="39"/>
                </a:cxn>
                <a:cxn ang="0">
                  <a:pos x="39" y="78"/>
                </a:cxn>
                <a:cxn ang="0">
                  <a:pos x="56" y="78"/>
                </a:cxn>
                <a:cxn ang="0">
                  <a:pos x="56" y="334"/>
                </a:cxn>
                <a:cxn ang="0">
                  <a:pos x="39" y="334"/>
                </a:cxn>
                <a:cxn ang="0">
                  <a:pos x="0" y="373"/>
                </a:cxn>
                <a:cxn ang="0">
                  <a:pos x="39" y="412"/>
                </a:cxn>
                <a:cxn ang="0">
                  <a:pos x="56" y="412"/>
                </a:cxn>
                <a:cxn ang="0">
                  <a:pos x="56" y="658"/>
                </a:cxn>
                <a:cxn ang="0">
                  <a:pos x="39" y="658"/>
                </a:cxn>
                <a:cxn ang="0">
                  <a:pos x="0" y="697"/>
                </a:cxn>
                <a:cxn ang="0">
                  <a:pos x="39" y="736"/>
                </a:cxn>
                <a:cxn ang="0">
                  <a:pos x="495" y="736"/>
                </a:cxn>
                <a:cxn ang="0">
                  <a:pos x="534" y="697"/>
                </a:cxn>
                <a:cxn ang="0">
                  <a:pos x="495" y="658"/>
                </a:cxn>
                <a:cxn ang="0">
                  <a:pos x="478" y="658"/>
                </a:cxn>
                <a:cxn ang="0">
                  <a:pos x="478" y="412"/>
                </a:cxn>
                <a:cxn ang="0">
                  <a:pos x="495" y="412"/>
                </a:cxn>
                <a:cxn ang="0">
                  <a:pos x="267" y="424"/>
                </a:cxn>
                <a:cxn ang="0">
                  <a:pos x="193" y="350"/>
                </a:cxn>
                <a:cxn ang="0">
                  <a:pos x="267" y="204"/>
                </a:cxn>
                <a:cxn ang="0">
                  <a:pos x="341" y="350"/>
                </a:cxn>
                <a:cxn ang="0">
                  <a:pos x="267" y="424"/>
                </a:cxn>
                <a:cxn ang="0">
                  <a:pos x="267" y="424"/>
                </a:cxn>
                <a:cxn ang="0">
                  <a:pos x="267" y="424"/>
                </a:cxn>
              </a:cxnLst>
              <a:rect l="0" t="0" r="r" b="b"/>
              <a:pathLst>
                <a:path w="534" h="736">
                  <a:moveTo>
                    <a:pt x="495" y="412"/>
                  </a:moveTo>
                  <a:cubicBezTo>
                    <a:pt x="517" y="412"/>
                    <a:pt x="534" y="395"/>
                    <a:pt x="534" y="373"/>
                  </a:cubicBezTo>
                  <a:cubicBezTo>
                    <a:pt x="534" y="352"/>
                    <a:pt x="517" y="334"/>
                    <a:pt x="495" y="334"/>
                  </a:cubicBezTo>
                  <a:cubicBezTo>
                    <a:pt x="478" y="334"/>
                    <a:pt x="478" y="334"/>
                    <a:pt x="478" y="334"/>
                  </a:cubicBezTo>
                  <a:cubicBezTo>
                    <a:pt x="478" y="78"/>
                    <a:pt x="478" y="78"/>
                    <a:pt x="478" y="78"/>
                  </a:cubicBezTo>
                  <a:cubicBezTo>
                    <a:pt x="495" y="78"/>
                    <a:pt x="495" y="78"/>
                    <a:pt x="495" y="78"/>
                  </a:cubicBezTo>
                  <a:cubicBezTo>
                    <a:pt x="517" y="78"/>
                    <a:pt x="534" y="61"/>
                    <a:pt x="534" y="39"/>
                  </a:cubicBezTo>
                  <a:cubicBezTo>
                    <a:pt x="534" y="17"/>
                    <a:pt x="517" y="0"/>
                    <a:pt x="495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8" y="0"/>
                    <a:pt x="0" y="17"/>
                    <a:pt x="0" y="39"/>
                  </a:cubicBezTo>
                  <a:cubicBezTo>
                    <a:pt x="0" y="61"/>
                    <a:pt x="18" y="78"/>
                    <a:pt x="39" y="78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6" y="334"/>
                    <a:pt x="56" y="334"/>
                    <a:pt x="56" y="334"/>
                  </a:cubicBezTo>
                  <a:cubicBezTo>
                    <a:pt x="39" y="334"/>
                    <a:pt x="39" y="334"/>
                    <a:pt x="39" y="334"/>
                  </a:cubicBezTo>
                  <a:cubicBezTo>
                    <a:pt x="18" y="334"/>
                    <a:pt x="0" y="352"/>
                    <a:pt x="0" y="373"/>
                  </a:cubicBezTo>
                  <a:cubicBezTo>
                    <a:pt x="0" y="395"/>
                    <a:pt x="18" y="412"/>
                    <a:pt x="39" y="412"/>
                  </a:cubicBezTo>
                  <a:cubicBezTo>
                    <a:pt x="56" y="412"/>
                    <a:pt x="56" y="412"/>
                    <a:pt x="56" y="412"/>
                  </a:cubicBezTo>
                  <a:cubicBezTo>
                    <a:pt x="56" y="658"/>
                    <a:pt x="56" y="658"/>
                    <a:pt x="56" y="658"/>
                  </a:cubicBezTo>
                  <a:cubicBezTo>
                    <a:pt x="39" y="658"/>
                    <a:pt x="39" y="658"/>
                    <a:pt x="39" y="658"/>
                  </a:cubicBezTo>
                  <a:cubicBezTo>
                    <a:pt x="18" y="658"/>
                    <a:pt x="0" y="675"/>
                    <a:pt x="0" y="697"/>
                  </a:cubicBezTo>
                  <a:cubicBezTo>
                    <a:pt x="0" y="718"/>
                    <a:pt x="18" y="736"/>
                    <a:pt x="39" y="736"/>
                  </a:cubicBezTo>
                  <a:cubicBezTo>
                    <a:pt x="495" y="736"/>
                    <a:pt x="495" y="736"/>
                    <a:pt x="495" y="736"/>
                  </a:cubicBezTo>
                  <a:cubicBezTo>
                    <a:pt x="517" y="736"/>
                    <a:pt x="534" y="718"/>
                    <a:pt x="534" y="697"/>
                  </a:cubicBezTo>
                  <a:cubicBezTo>
                    <a:pt x="534" y="675"/>
                    <a:pt x="517" y="658"/>
                    <a:pt x="495" y="658"/>
                  </a:cubicBezTo>
                  <a:cubicBezTo>
                    <a:pt x="478" y="658"/>
                    <a:pt x="478" y="658"/>
                    <a:pt x="478" y="658"/>
                  </a:cubicBezTo>
                  <a:cubicBezTo>
                    <a:pt x="478" y="412"/>
                    <a:pt x="478" y="412"/>
                    <a:pt x="478" y="412"/>
                  </a:cubicBezTo>
                  <a:lnTo>
                    <a:pt x="495" y="412"/>
                  </a:lnTo>
                  <a:close/>
                  <a:moveTo>
                    <a:pt x="267" y="424"/>
                  </a:moveTo>
                  <a:cubicBezTo>
                    <a:pt x="227" y="424"/>
                    <a:pt x="193" y="390"/>
                    <a:pt x="193" y="350"/>
                  </a:cubicBezTo>
                  <a:cubicBezTo>
                    <a:pt x="193" y="309"/>
                    <a:pt x="267" y="204"/>
                    <a:pt x="267" y="204"/>
                  </a:cubicBezTo>
                  <a:cubicBezTo>
                    <a:pt x="267" y="204"/>
                    <a:pt x="341" y="309"/>
                    <a:pt x="341" y="350"/>
                  </a:cubicBezTo>
                  <a:cubicBezTo>
                    <a:pt x="341" y="390"/>
                    <a:pt x="308" y="424"/>
                    <a:pt x="267" y="424"/>
                  </a:cubicBezTo>
                  <a:close/>
                  <a:moveTo>
                    <a:pt x="267" y="424"/>
                  </a:moveTo>
                  <a:cubicBezTo>
                    <a:pt x="267" y="424"/>
                    <a:pt x="267" y="424"/>
                    <a:pt x="267" y="424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44" name="Group 54"/>
          <p:cNvGrpSpPr/>
          <p:nvPr/>
        </p:nvGrpSpPr>
        <p:grpSpPr>
          <a:xfrm>
            <a:off x="7599461" y="2494904"/>
            <a:ext cx="1075331" cy="1075331"/>
            <a:chOff x="5570914" y="1419610"/>
            <a:chExt cx="806498" cy="806498"/>
          </a:xfrm>
        </p:grpSpPr>
        <p:sp>
          <p:nvSpPr>
            <p:cNvPr id="45" name="Oval 38"/>
            <p:cNvSpPr/>
            <p:nvPr/>
          </p:nvSpPr>
          <p:spPr>
            <a:xfrm>
              <a:off x="5570914" y="1419610"/>
              <a:ext cx="806498" cy="8064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46" name="Group 111"/>
            <p:cNvGrpSpPr/>
            <p:nvPr/>
          </p:nvGrpSpPr>
          <p:grpSpPr>
            <a:xfrm flipH="1">
              <a:off x="5689511" y="1670586"/>
              <a:ext cx="577850" cy="293688"/>
              <a:chOff x="5578475" y="2705100"/>
              <a:chExt cx="577850" cy="293688"/>
            </a:xfrm>
            <a:solidFill>
              <a:schemeClr val="accent4"/>
            </a:solidFill>
          </p:grpSpPr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5578475" y="2705100"/>
                <a:ext cx="577850" cy="230187"/>
              </a:xfrm>
              <a:custGeom>
                <a:avLst/>
                <a:gdLst/>
                <a:ahLst/>
                <a:cxnLst>
                  <a:cxn ang="0">
                    <a:pos x="53" y="49"/>
                  </a:cxn>
                  <a:cxn ang="0">
                    <a:pos x="44" y="40"/>
                  </a:cxn>
                  <a:cxn ang="0">
                    <a:pos x="44" y="4"/>
                  </a:cxn>
                  <a:cxn ang="0">
                    <a:pos x="45" y="2"/>
                  </a:cxn>
                  <a:cxn ang="0">
                    <a:pos x="46" y="2"/>
                  </a:cxn>
                  <a:cxn ang="0">
                    <a:pos x="47" y="1"/>
                  </a:cxn>
                  <a:cxn ang="0">
                    <a:pos x="46" y="0"/>
                  </a:cxn>
                  <a:cxn ang="0">
                    <a:pos x="40" y="0"/>
                  </a:cxn>
                  <a:cxn ang="0">
                    <a:pos x="37" y="3"/>
                  </a:cxn>
                  <a:cxn ang="0">
                    <a:pos x="37" y="9"/>
                  </a:cxn>
                  <a:cxn ang="0">
                    <a:pos x="21" y="9"/>
                  </a:cxn>
                  <a:cxn ang="0">
                    <a:pos x="7" y="18"/>
                  </a:cxn>
                  <a:cxn ang="0">
                    <a:pos x="2" y="30"/>
                  </a:cxn>
                  <a:cxn ang="0">
                    <a:pos x="0" y="39"/>
                  </a:cxn>
                  <a:cxn ang="0">
                    <a:pos x="0" y="59"/>
                  </a:cxn>
                  <a:cxn ang="0">
                    <a:pos x="12" y="51"/>
                  </a:cxn>
                  <a:cxn ang="0">
                    <a:pos x="24" y="57"/>
                  </a:cxn>
                  <a:cxn ang="0">
                    <a:pos x="98" y="57"/>
                  </a:cxn>
                  <a:cxn ang="0">
                    <a:pos x="109" y="51"/>
                  </a:cxn>
                  <a:cxn ang="0">
                    <a:pos x="121" y="57"/>
                  </a:cxn>
                  <a:cxn ang="0">
                    <a:pos x="122" y="57"/>
                  </a:cxn>
                  <a:cxn ang="0">
                    <a:pos x="134" y="51"/>
                  </a:cxn>
                  <a:cxn ang="0">
                    <a:pos x="145" y="57"/>
                  </a:cxn>
                  <a:cxn ang="0">
                    <a:pos x="148" y="57"/>
                  </a:cxn>
                  <a:cxn ang="0">
                    <a:pos x="150" y="56"/>
                  </a:cxn>
                  <a:cxn ang="0">
                    <a:pos x="151" y="54"/>
                  </a:cxn>
                  <a:cxn ang="0">
                    <a:pos x="151" y="52"/>
                  </a:cxn>
                  <a:cxn ang="0">
                    <a:pos x="148" y="49"/>
                  </a:cxn>
                  <a:cxn ang="0">
                    <a:pos x="53" y="49"/>
                  </a:cxn>
                  <a:cxn ang="0">
                    <a:pos x="34" y="31"/>
                  </a:cxn>
                  <a:cxn ang="0">
                    <a:pos x="32" y="33"/>
                  </a:cxn>
                  <a:cxn ang="0">
                    <a:pos x="11" y="33"/>
                  </a:cxn>
                  <a:cxn ang="0">
                    <a:pos x="14" y="30"/>
                  </a:cxn>
                  <a:cxn ang="0">
                    <a:pos x="17" y="31"/>
                  </a:cxn>
                  <a:cxn ang="0">
                    <a:pos x="15" y="27"/>
                  </a:cxn>
                  <a:cxn ang="0">
                    <a:pos x="12" y="25"/>
                  </a:cxn>
                  <a:cxn ang="0">
                    <a:pos x="12" y="29"/>
                  </a:cxn>
                  <a:cxn ang="0">
                    <a:pos x="8" y="32"/>
                  </a:cxn>
                  <a:cxn ang="0">
                    <a:pos x="13" y="20"/>
                  </a:cxn>
                  <a:cxn ang="0">
                    <a:pos x="22" y="14"/>
                  </a:cxn>
                  <a:cxn ang="0">
                    <a:pos x="32" y="14"/>
                  </a:cxn>
                  <a:cxn ang="0">
                    <a:pos x="34" y="15"/>
                  </a:cxn>
                  <a:cxn ang="0">
                    <a:pos x="34" y="17"/>
                  </a:cxn>
                  <a:cxn ang="0">
                    <a:pos x="34" y="31"/>
                  </a:cxn>
                  <a:cxn ang="0">
                    <a:pos x="34" y="31"/>
                  </a:cxn>
                  <a:cxn ang="0">
                    <a:pos x="34" y="31"/>
                  </a:cxn>
                </a:cxnLst>
                <a:rect l="0" t="0" r="r" b="b"/>
                <a:pathLst>
                  <a:path w="151" h="59">
                    <a:moveTo>
                      <a:pt x="53" y="49"/>
                    </a:moveTo>
                    <a:cubicBezTo>
                      <a:pt x="48" y="49"/>
                      <a:pt x="44" y="45"/>
                      <a:pt x="44" y="40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3"/>
                      <a:pt x="44" y="2"/>
                      <a:pt x="45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7" y="2"/>
                      <a:pt x="47" y="2"/>
                      <a:pt x="47" y="1"/>
                    </a:cubicBezTo>
                    <a:cubicBezTo>
                      <a:pt x="47" y="0"/>
                      <a:pt x="47" y="0"/>
                      <a:pt x="4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9" y="0"/>
                      <a:pt x="37" y="1"/>
                      <a:pt x="37" y="3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4" y="9"/>
                      <a:pt x="9" y="13"/>
                      <a:pt x="7" y="18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1" y="33"/>
                      <a:pt x="0" y="36"/>
                      <a:pt x="0" y="3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" y="54"/>
                      <a:pt x="7" y="51"/>
                      <a:pt x="12" y="51"/>
                    </a:cubicBezTo>
                    <a:cubicBezTo>
                      <a:pt x="17" y="51"/>
                      <a:pt x="21" y="53"/>
                      <a:pt x="24" y="57"/>
                    </a:cubicBezTo>
                    <a:cubicBezTo>
                      <a:pt x="98" y="57"/>
                      <a:pt x="98" y="57"/>
                      <a:pt x="98" y="57"/>
                    </a:cubicBezTo>
                    <a:cubicBezTo>
                      <a:pt x="100" y="53"/>
                      <a:pt x="105" y="51"/>
                      <a:pt x="109" y="51"/>
                    </a:cubicBezTo>
                    <a:cubicBezTo>
                      <a:pt x="114" y="51"/>
                      <a:pt x="118" y="53"/>
                      <a:pt x="121" y="57"/>
                    </a:cubicBezTo>
                    <a:cubicBezTo>
                      <a:pt x="122" y="57"/>
                      <a:pt x="122" y="57"/>
                      <a:pt x="122" y="57"/>
                    </a:cubicBezTo>
                    <a:cubicBezTo>
                      <a:pt x="125" y="53"/>
                      <a:pt x="129" y="51"/>
                      <a:pt x="134" y="51"/>
                    </a:cubicBezTo>
                    <a:cubicBezTo>
                      <a:pt x="138" y="51"/>
                      <a:pt x="143" y="53"/>
                      <a:pt x="145" y="57"/>
                    </a:cubicBezTo>
                    <a:cubicBezTo>
                      <a:pt x="148" y="57"/>
                      <a:pt x="148" y="57"/>
                      <a:pt x="148" y="57"/>
                    </a:cubicBezTo>
                    <a:cubicBezTo>
                      <a:pt x="149" y="57"/>
                      <a:pt x="150" y="57"/>
                      <a:pt x="150" y="56"/>
                    </a:cubicBezTo>
                    <a:cubicBezTo>
                      <a:pt x="151" y="56"/>
                      <a:pt x="151" y="55"/>
                      <a:pt x="151" y="54"/>
                    </a:cubicBezTo>
                    <a:cubicBezTo>
                      <a:pt x="151" y="52"/>
                      <a:pt x="151" y="52"/>
                      <a:pt x="151" y="52"/>
                    </a:cubicBezTo>
                    <a:cubicBezTo>
                      <a:pt x="151" y="50"/>
                      <a:pt x="150" y="49"/>
                      <a:pt x="148" y="49"/>
                    </a:cubicBezTo>
                    <a:lnTo>
                      <a:pt x="53" y="49"/>
                    </a:lnTo>
                    <a:close/>
                    <a:moveTo>
                      <a:pt x="34" y="31"/>
                    </a:moveTo>
                    <a:cubicBezTo>
                      <a:pt x="34" y="32"/>
                      <a:pt x="33" y="33"/>
                      <a:pt x="32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1"/>
                      <a:pt x="16" y="31"/>
                      <a:pt x="17" y="31"/>
                    </a:cubicBezTo>
                    <a:cubicBezTo>
                      <a:pt x="17" y="30"/>
                      <a:pt x="17" y="28"/>
                      <a:pt x="15" y="27"/>
                    </a:cubicBezTo>
                    <a:cubicBezTo>
                      <a:pt x="14" y="25"/>
                      <a:pt x="12" y="25"/>
                      <a:pt x="12" y="25"/>
                    </a:cubicBezTo>
                    <a:cubicBezTo>
                      <a:pt x="11" y="26"/>
                      <a:pt x="11" y="27"/>
                      <a:pt x="12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5" y="17"/>
                      <a:pt x="18" y="14"/>
                      <a:pt x="2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3" y="14"/>
                      <a:pt x="34" y="15"/>
                    </a:cubicBezTo>
                    <a:cubicBezTo>
                      <a:pt x="34" y="15"/>
                      <a:pt x="34" y="16"/>
                      <a:pt x="34" y="17"/>
                    </a:cubicBezTo>
                    <a:lnTo>
                      <a:pt x="34" y="31"/>
                    </a:lnTo>
                    <a:close/>
                    <a:moveTo>
                      <a:pt x="34" y="31"/>
                    </a:moveTo>
                    <a:cubicBezTo>
                      <a:pt x="34" y="31"/>
                      <a:pt x="34" y="31"/>
                      <a:pt x="34" y="3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8" name="Freeform 16"/>
              <p:cNvSpPr>
                <a:spLocks noEditPoints="1"/>
              </p:cNvSpPr>
              <p:nvPr/>
            </p:nvSpPr>
            <p:spPr bwMode="auto">
              <a:xfrm>
                <a:off x="5765800" y="2771775"/>
                <a:ext cx="390525" cy="109537"/>
              </a:xfrm>
              <a:custGeom>
                <a:avLst/>
                <a:gdLst/>
                <a:ahLst/>
                <a:cxnLst>
                  <a:cxn ang="0">
                    <a:pos x="102" y="6"/>
                  </a:cxn>
                  <a:cxn ang="0">
                    <a:pos x="96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21"/>
                  </a:cxn>
                  <a:cxn ang="0">
                    <a:pos x="6" y="28"/>
                  </a:cxn>
                  <a:cxn ang="0">
                    <a:pos x="96" y="28"/>
                  </a:cxn>
                  <a:cxn ang="0">
                    <a:pos x="102" y="21"/>
                  </a:cxn>
                  <a:cxn ang="0">
                    <a:pos x="102" y="6"/>
                  </a:cxn>
                  <a:cxn ang="0">
                    <a:pos x="48" y="22"/>
                  </a:cxn>
                  <a:cxn ang="0">
                    <a:pos x="41" y="15"/>
                  </a:cxn>
                  <a:cxn ang="0">
                    <a:pos x="48" y="3"/>
                  </a:cxn>
                  <a:cxn ang="0">
                    <a:pos x="55" y="15"/>
                  </a:cxn>
                  <a:cxn ang="0">
                    <a:pos x="48" y="22"/>
                  </a:cxn>
                  <a:cxn ang="0">
                    <a:pos x="48" y="22"/>
                  </a:cxn>
                  <a:cxn ang="0">
                    <a:pos x="48" y="22"/>
                  </a:cxn>
                </a:cxnLst>
                <a:rect l="0" t="0" r="r" b="b"/>
                <a:pathLst>
                  <a:path w="102" h="28">
                    <a:moveTo>
                      <a:pt x="102" y="6"/>
                    </a:moveTo>
                    <a:cubicBezTo>
                      <a:pt x="102" y="3"/>
                      <a:pt x="99" y="0"/>
                      <a:pt x="9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5"/>
                      <a:pt x="3" y="28"/>
                      <a:pt x="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9" y="28"/>
                      <a:pt x="102" y="25"/>
                      <a:pt x="102" y="21"/>
                    </a:cubicBezTo>
                    <a:lnTo>
                      <a:pt x="102" y="6"/>
                    </a:lnTo>
                    <a:close/>
                    <a:moveTo>
                      <a:pt x="48" y="22"/>
                    </a:moveTo>
                    <a:cubicBezTo>
                      <a:pt x="44" y="22"/>
                      <a:pt x="41" y="19"/>
                      <a:pt x="41" y="15"/>
                    </a:cubicBezTo>
                    <a:cubicBezTo>
                      <a:pt x="41" y="11"/>
                      <a:pt x="48" y="3"/>
                      <a:pt x="48" y="3"/>
                    </a:cubicBezTo>
                    <a:cubicBezTo>
                      <a:pt x="48" y="3"/>
                      <a:pt x="55" y="11"/>
                      <a:pt x="55" y="15"/>
                    </a:cubicBezTo>
                    <a:cubicBezTo>
                      <a:pt x="55" y="19"/>
                      <a:pt x="52" y="22"/>
                      <a:pt x="48" y="22"/>
                    </a:cubicBezTo>
                    <a:close/>
                    <a:moveTo>
                      <a:pt x="48" y="22"/>
                    </a:moveTo>
                    <a:cubicBezTo>
                      <a:pt x="48" y="22"/>
                      <a:pt x="48" y="22"/>
                      <a:pt x="48" y="2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9" name="Freeform 17"/>
              <p:cNvSpPr>
                <a:spLocks noEditPoints="1"/>
              </p:cNvSpPr>
              <p:nvPr/>
            </p:nvSpPr>
            <p:spPr bwMode="auto">
              <a:xfrm>
                <a:off x="5586413" y="2916238"/>
                <a:ext cx="80963" cy="82550"/>
              </a:xfrm>
              <a:custGeom>
                <a:avLst/>
                <a:gdLst/>
                <a:ahLst/>
                <a:cxnLst>
                  <a:cxn ang="0">
                    <a:pos x="21" y="11"/>
                  </a:cxn>
                  <a:cxn ang="0">
                    <a:pos x="11" y="21"/>
                  </a:cxn>
                  <a:cxn ang="0">
                    <a:pos x="0" y="11"/>
                  </a:cxn>
                  <a:cxn ang="0">
                    <a:pos x="11" y="0"/>
                  </a:cxn>
                  <a:cxn ang="0">
                    <a:pos x="21" y="11"/>
                  </a:cxn>
                  <a:cxn ang="0">
                    <a:pos x="21" y="11"/>
                  </a:cxn>
                  <a:cxn ang="0">
                    <a:pos x="21" y="11"/>
                  </a:cxn>
                </a:cxnLst>
                <a:rect l="0" t="0" r="r" b="b"/>
                <a:pathLst>
                  <a:path w="21" h="21">
                    <a:moveTo>
                      <a:pt x="21" y="11"/>
                    </a:moveTo>
                    <a:cubicBezTo>
                      <a:pt x="21" y="16"/>
                      <a:pt x="16" y="21"/>
                      <a:pt x="11" y="21"/>
                    </a:cubicBezTo>
                    <a:cubicBezTo>
                      <a:pt x="5" y="21"/>
                      <a:pt x="0" y="16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6" y="0"/>
                      <a:pt x="21" y="5"/>
                      <a:pt x="21" y="11"/>
                    </a:cubicBezTo>
                    <a:close/>
                    <a:moveTo>
                      <a:pt x="21" y="11"/>
                    </a:moveTo>
                    <a:cubicBezTo>
                      <a:pt x="21" y="11"/>
                      <a:pt x="21" y="11"/>
                      <a:pt x="21" y="1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0" name="Freeform 18"/>
              <p:cNvSpPr>
                <a:spLocks noEditPoints="1"/>
              </p:cNvSpPr>
              <p:nvPr/>
            </p:nvSpPr>
            <p:spPr bwMode="auto">
              <a:xfrm>
                <a:off x="5957888" y="2916238"/>
                <a:ext cx="79375" cy="82550"/>
              </a:xfrm>
              <a:custGeom>
                <a:avLst/>
                <a:gdLst/>
                <a:ahLst/>
                <a:cxnLst>
                  <a:cxn ang="0">
                    <a:pos x="21" y="11"/>
                  </a:cxn>
                  <a:cxn ang="0">
                    <a:pos x="10" y="21"/>
                  </a:cxn>
                  <a:cxn ang="0">
                    <a:pos x="0" y="11"/>
                  </a:cxn>
                  <a:cxn ang="0">
                    <a:pos x="10" y="0"/>
                  </a:cxn>
                  <a:cxn ang="0">
                    <a:pos x="21" y="11"/>
                  </a:cxn>
                  <a:cxn ang="0">
                    <a:pos x="21" y="11"/>
                  </a:cxn>
                  <a:cxn ang="0">
                    <a:pos x="21" y="11"/>
                  </a:cxn>
                </a:cxnLst>
                <a:rect l="0" t="0" r="r" b="b"/>
                <a:pathLst>
                  <a:path w="21" h="21">
                    <a:moveTo>
                      <a:pt x="21" y="11"/>
                    </a:moveTo>
                    <a:cubicBezTo>
                      <a:pt x="21" y="16"/>
                      <a:pt x="16" y="21"/>
                      <a:pt x="10" y="21"/>
                    </a:cubicBezTo>
                    <a:cubicBezTo>
                      <a:pt x="5" y="21"/>
                      <a:pt x="0" y="16"/>
                      <a:pt x="0" y="11"/>
                    </a:cubicBezTo>
                    <a:cubicBezTo>
                      <a:pt x="0" y="5"/>
                      <a:pt x="5" y="0"/>
                      <a:pt x="10" y="0"/>
                    </a:cubicBezTo>
                    <a:cubicBezTo>
                      <a:pt x="16" y="0"/>
                      <a:pt x="21" y="5"/>
                      <a:pt x="21" y="11"/>
                    </a:cubicBezTo>
                    <a:close/>
                    <a:moveTo>
                      <a:pt x="21" y="11"/>
                    </a:moveTo>
                    <a:cubicBezTo>
                      <a:pt x="21" y="11"/>
                      <a:pt x="21" y="11"/>
                      <a:pt x="21" y="1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1" name="Freeform 19"/>
              <p:cNvSpPr>
                <a:spLocks noEditPoints="1"/>
              </p:cNvSpPr>
              <p:nvPr/>
            </p:nvSpPr>
            <p:spPr bwMode="auto">
              <a:xfrm>
                <a:off x="6048375" y="2916238"/>
                <a:ext cx="80963" cy="82550"/>
              </a:xfrm>
              <a:custGeom>
                <a:avLst/>
                <a:gdLst/>
                <a:ahLst/>
                <a:cxnLst>
                  <a:cxn ang="0">
                    <a:pos x="21" y="11"/>
                  </a:cxn>
                  <a:cxn ang="0">
                    <a:pos x="11" y="21"/>
                  </a:cxn>
                  <a:cxn ang="0">
                    <a:pos x="0" y="11"/>
                  </a:cxn>
                  <a:cxn ang="0">
                    <a:pos x="11" y="0"/>
                  </a:cxn>
                  <a:cxn ang="0">
                    <a:pos x="21" y="11"/>
                  </a:cxn>
                  <a:cxn ang="0">
                    <a:pos x="21" y="11"/>
                  </a:cxn>
                  <a:cxn ang="0">
                    <a:pos x="21" y="11"/>
                  </a:cxn>
                </a:cxnLst>
                <a:rect l="0" t="0" r="r" b="b"/>
                <a:pathLst>
                  <a:path w="21" h="21">
                    <a:moveTo>
                      <a:pt x="21" y="11"/>
                    </a:moveTo>
                    <a:cubicBezTo>
                      <a:pt x="21" y="16"/>
                      <a:pt x="16" y="21"/>
                      <a:pt x="11" y="21"/>
                    </a:cubicBezTo>
                    <a:cubicBezTo>
                      <a:pt x="5" y="21"/>
                      <a:pt x="0" y="16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6" y="0"/>
                      <a:pt x="21" y="5"/>
                      <a:pt x="21" y="11"/>
                    </a:cubicBezTo>
                    <a:close/>
                    <a:moveTo>
                      <a:pt x="21" y="11"/>
                    </a:moveTo>
                    <a:cubicBezTo>
                      <a:pt x="21" y="11"/>
                      <a:pt x="21" y="11"/>
                      <a:pt x="21" y="1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52" name="矩形 51"/>
          <p:cNvSpPr/>
          <p:nvPr/>
        </p:nvSpPr>
        <p:spPr>
          <a:xfrm>
            <a:off x="800679" y="2669115"/>
            <a:ext cx="216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40749" y="4599316"/>
            <a:ext cx="216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9129401" y="2627059"/>
            <a:ext cx="216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9190347" y="4656158"/>
            <a:ext cx="216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382260" y="379105"/>
            <a:ext cx="356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sz="2400">
              <a:solidFill>
                <a:srgbClr val="0338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546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2" grpId="0"/>
      <p:bldP spid="53" grpId="0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6"/>
          <p:cNvSpPr/>
          <p:nvPr/>
        </p:nvSpPr>
        <p:spPr>
          <a:xfrm>
            <a:off x="2213422" y="1650502"/>
            <a:ext cx="1052405" cy="1074357"/>
          </a:xfrm>
          <a:custGeom>
            <a:avLst/>
            <a:gdLst>
              <a:gd name="connsiteX0" fmla="*/ 0 w 2032000"/>
              <a:gd name="connsiteY0" fmla="*/ 1354666 h 1354666"/>
              <a:gd name="connsiteX1" fmla="*/ 1016000 w 2032000"/>
              <a:gd name="connsiteY1" fmla="*/ 0 h 1354666"/>
              <a:gd name="connsiteX2" fmla="*/ 1016000 w 2032000"/>
              <a:gd name="connsiteY2" fmla="*/ 0 h 1354666"/>
              <a:gd name="connsiteX3" fmla="*/ 2032000 w 2032000"/>
              <a:gd name="connsiteY3" fmla="*/ 1354666 h 1354666"/>
              <a:gd name="connsiteX4" fmla="*/ 0 w 2032000"/>
              <a:gd name="connsiteY4" fmla="*/ 1354666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1354666">
                <a:moveTo>
                  <a:pt x="0" y="1354666"/>
                </a:moveTo>
                <a:lnTo>
                  <a:pt x="1016000" y="0"/>
                </a:lnTo>
                <a:lnTo>
                  <a:pt x="1016000" y="0"/>
                </a:lnTo>
                <a:lnTo>
                  <a:pt x="2032000" y="1354666"/>
                </a:lnTo>
                <a:lnTo>
                  <a:pt x="0" y="135466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293" tIns="103293" rIns="103293" bIns="103293" numCol="1" spcCol="1270" anchor="ctr" anchorCtr="0">
            <a:noAutofit/>
          </a:bodyPr>
          <a:lstStyle/>
          <a:p>
            <a:pPr algn="ctr" defTabSz="3615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67" dirty="0"/>
          </a:p>
        </p:txBody>
      </p:sp>
      <p:sp>
        <p:nvSpPr>
          <p:cNvPr id="4" name="Freeform 97"/>
          <p:cNvSpPr/>
          <p:nvPr/>
        </p:nvSpPr>
        <p:spPr>
          <a:xfrm>
            <a:off x="1598976" y="2806820"/>
            <a:ext cx="2281296" cy="1074357"/>
          </a:xfrm>
          <a:custGeom>
            <a:avLst/>
            <a:gdLst>
              <a:gd name="connsiteX0" fmla="*/ 0 w 4064000"/>
              <a:gd name="connsiteY0" fmla="*/ 1354666 h 1354666"/>
              <a:gd name="connsiteX1" fmla="*/ 1016000 w 4064000"/>
              <a:gd name="connsiteY1" fmla="*/ 0 h 1354666"/>
              <a:gd name="connsiteX2" fmla="*/ 3048000 w 4064000"/>
              <a:gd name="connsiteY2" fmla="*/ 0 h 1354666"/>
              <a:gd name="connsiteX3" fmla="*/ 4064000 w 4064000"/>
              <a:gd name="connsiteY3" fmla="*/ 1354666 h 1354666"/>
              <a:gd name="connsiteX4" fmla="*/ 0 w 4064000"/>
              <a:gd name="connsiteY4" fmla="*/ 1354666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4000" h="1354666">
                <a:moveTo>
                  <a:pt x="0" y="1354666"/>
                </a:moveTo>
                <a:lnTo>
                  <a:pt x="1016000" y="0"/>
                </a:lnTo>
                <a:lnTo>
                  <a:pt x="3048000" y="0"/>
                </a:lnTo>
                <a:lnTo>
                  <a:pt x="4064000" y="1354666"/>
                </a:lnTo>
                <a:lnTo>
                  <a:pt x="0" y="135466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8333" tIns="110067" rIns="1058333" bIns="110067" numCol="1" spcCol="1270" anchor="ctr" anchorCtr="0">
            <a:noAutofit/>
          </a:bodyPr>
          <a:lstStyle/>
          <a:p>
            <a:pPr algn="ctr" defTabSz="385223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/>
          </a:p>
        </p:txBody>
      </p:sp>
      <p:sp>
        <p:nvSpPr>
          <p:cNvPr id="5" name="Freeform 99"/>
          <p:cNvSpPr/>
          <p:nvPr/>
        </p:nvSpPr>
        <p:spPr>
          <a:xfrm>
            <a:off x="949775" y="3967639"/>
            <a:ext cx="3579700" cy="1074357"/>
          </a:xfrm>
          <a:custGeom>
            <a:avLst/>
            <a:gdLst>
              <a:gd name="connsiteX0" fmla="*/ 0 w 6096000"/>
              <a:gd name="connsiteY0" fmla="*/ 1354666 h 1354666"/>
              <a:gd name="connsiteX1" fmla="*/ 1016000 w 6096000"/>
              <a:gd name="connsiteY1" fmla="*/ 0 h 1354666"/>
              <a:gd name="connsiteX2" fmla="*/ 5080000 w 6096000"/>
              <a:gd name="connsiteY2" fmla="*/ 0 h 1354666"/>
              <a:gd name="connsiteX3" fmla="*/ 6096000 w 6096000"/>
              <a:gd name="connsiteY3" fmla="*/ 1354666 h 1354666"/>
              <a:gd name="connsiteX4" fmla="*/ 0 w 6096000"/>
              <a:gd name="connsiteY4" fmla="*/ 1354666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1354666">
                <a:moveTo>
                  <a:pt x="0" y="1354666"/>
                </a:moveTo>
                <a:lnTo>
                  <a:pt x="1016000" y="0"/>
                </a:lnTo>
                <a:lnTo>
                  <a:pt x="5080000" y="0"/>
                </a:lnTo>
                <a:lnTo>
                  <a:pt x="6096000" y="1354666"/>
                </a:lnTo>
                <a:lnTo>
                  <a:pt x="0" y="13546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32465" tIns="110067" rIns="1532468" bIns="110067" numCol="1" spcCol="1270" anchor="ctr" anchorCtr="0">
            <a:noAutofit/>
          </a:bodyPr>
          <a:lstStyle/>
          <a:p>
            <a:pPr algn="ctr" defTabSz="385223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267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431048" y="4325140"/>
            <a:ext cx="617157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431048" y="3243292"/>
            <a:ext cx="617157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bg1"/>
                </a:solidFill>
              </a:rPr>
              <a:t>70%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465513" y="2301064"/>
            <a:ext cx="548227" cy="32823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2133" dirty="0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9" name="Arc 106"/>
          <p:cNvSpPr/>
          <p:nvPr/>
        </p:nvSpPr>
        <p:spPr>
          <a:xfrm rot="1449945">
            <a:off x="2099267" y="1711020"/>
            <a:ext cx="1676421" cy="167642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33" dirty="0"/>
          </a:p>
        </p:txBody>
      </p:sp>
      <p:sp>
        <p:nvSpPr>
          <p:cNvPr id="10" name="Arc 107"/>
          <p:cNvSpPr/>
          <p:nvPr/>
        </p:nvSpPr>
        <p:spPr>
          <a:xfrm rot="1311995">
            <a:off x="2892767" y="3289567"/>
            <a:ext cx="1676421" cy="167642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33" dirty="0"/>
          </a:p>
        </p:txBody>
      </p:sp>
      <p:cxnSp>
        <p:nvCxnSpPr>
          <p:cNvPr id="11" name="Straight Connector 112"/>
          <p:cNvCxnSpPr/>
          <p:nvPr/>
        </p:nvCxnSpPr>
        <p:spPr>
          <a:xfrm>
            <a:off x="5097479" y="1650502"/>
            <a:ext cx="0" cy="331468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Line buttom"/>
          <p:cNvCxnSpPr/>
          <p:nvPr/>
        </p:nvCxnSpPr>
        <p:spPr>
          <a:xfrm>
            <a:off x="914400" y="5342935"/>
            <a:ext cx="1036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46"/>
          <p:cNvSpPr>
            <a:spLocks noEditPoints="1"/>
          </p:cNvSpPr>
          <p:nvPr/>
        </p:nvSpPr>
        <p:spPr bwMode="auto">
          <a:xfrm>
            <a:off x="8484955" y="1914592"/>
            <a:ext cx="661800" cy="66180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4" name="Freeform 46"/>
          <p:cNvSpPr>
            <a:spLocks noEditPoints="1"/>
          </p:cNvSpPr>
          <p:nvPr/>
        </p:nvSpPr>
        <p:spPr bwMode="auto">
          <a:xfrm>
            <a:off x="8484955" y="3082517"/>
            <a:ext cx="661800" cy="66180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5" name="Freeform 46"/>
          <p:cNvSpPr>
            <a:spLocks noEditPoints="1"/>
          </p:cNvSpPr>
          <p:nvPr/>
        </p:nvSpPr>
        <p:spPr bwMode="auto">
          <a:xfrm>
            <a:off x="8484955" y="4226577"/>
            <a:ext cx="661800" cy="66180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6" name="TextBox 140"/>
          <p:cNvSpPr txBox="1"/>
          <p:nvPr/>
        </p:nvSpPr>
        <p:spPr>
          <a:xfrm>
            <a:off x="6323425" y="4581140"/>
            <a:ext cx="567747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133" b="1" dirty="0">
                <a:solidFill>
                  <a:schemeClr val="accent1"/>
                </a:solidFill>
              </a:rPr>
              <a:t>75%</a:t>
            </a:r>
          </a:p>
        </p:txBody>
      </p:sp>
      <p:grpSp>
        <p:nvGrpSpPr>
          <p:cNvPr id="17" name="Group 90"/>
          <p:cNvGrpSpPr>
            <a:grpSpLocks noChangeAspect="1"/>
          </p:cNvGrpSpPr>
          <p:nvPr/>
        </p:nvGrpSpPr>
        <p:grpSpPr>
          <a:xfrm>
            <a:off x="6019191" y="3198572"/>
            <a:ext cx="1176216" cy="1176211"/>
            <a:chOff x="4046972" y="1821242"/>
            <a:chExt cx="751216" cy="751214"/>
          </a:xfrm>
        </p:grpSpPr>
        <p:sp>
          <p:nvSpPr>
            <p:cNvPr id="18" name="Oval 146"/>
            <p:cNvSpPr/>
            <p:nvPr/>
          </p:nvSpPr>
          <p:spPr>
            <a:xfrm>
              <a:off x="4046972" y="1821242"/>
              <a:ext cx="751216" cy="7512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19" name="Group 179"/>
            <p:cNvGrpSpPr/>
            <p:nvPr/>
          </p:nvGrpSpPr>
          <p:grpSpPr>
            <a:xfrm>
              <a:off x="4321607" y="1938430"/>
              <a:ext cx="201944" cy="516839"/>
              <a:chOff x="5054600" y="1652588"/>
              <a:chExt cx="187325" cy="479424"/>
            </a:xfrm>
            <a:solidFill>
              <a:schemeClr val="bg1"/>
            </a:solidFill>
          </p:grpSpPr>
          <p:sp>
            <p:nvSpPr>
              <p:cNvPr id="20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1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</p:grpSp>
      <p:grpSp>
        <p:nvGrpSpPr>
          <p:cNvPr id="22" name="Group 91"/>
          <p:cNvGrpSpPr>
            <a:grpSpLocks noChangeAspect="1"/>
          </p:cNvGrpSpPr>
          <p:nvPr/>
        </p:nvGrpSpPr>
        <p:grpSpPr>
          <a:xfrm>
            <a:off x="6019191" y="1868743"/>
            <a:ext cx="1176216" cy="1176211"/>
            <a:chOff x="5397701" y="1821242"/>
            <a:chExt cx="751216" cy="751214"/>
          </a:xfrm>
        </p:grpSpPr>
        <p:sp>
          <p:nvSpPr>
            <p:cNvPr id="23" name="Oval 161"/>
            <p:cNvSpPr/>
            <p:nvPr/>
          </p:nvSpPr>
          <p:spPr>
            <a:xfrm>
              <a:off x="5397701" y="1821242"/>
              <a:ext cx="751216" cy="75121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24" name="Group 184"/>
            <p:cNvGrpSpPr/>
            <p:nvPr/>
          </p:nvGrpSpPr>
          <p:grpSpPr>
            <a:xfrm>
              <a:off x="5653812" y="1940307"/>
              <a:ext cx="238995" cy="513085"/>
              <a:chOff x="6213475" y="1668463"/>
              <a:chExt cx="227013" cy="487362"/>
            </a:xfrm>
            <a:solidFill>
              <a:schemeClr val="bg1"/>
            </a:solidFill>
          </p:grpSpPr>
          <p:sp>
            <p:nvSpPr>
              <p:cNvPr id="25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6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</p:grpSp>
      <p:sp>
        <p:nvSpPr>
          <p:cNvPr id="27" name="TextBox 170"/>
          <p:cNvSpPr txBox="1"/>
          <p:nvPr/>
        </p:nvSpPr>
        <p:spPr>
          <a:xfrm>
            <a:off x="6323425" y="1410900"/>
            <a:ext cx="567747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133" b="1" dirty="0">
                <a:solidFill>
                  <a:schemeClr val="accent4"/>
                </a:solidFill>
              </a:rPr>
              <a:t>95%</a:t>
            </a:r>
          </a:p>
        </p:txBody>
      </p:sp>
      <p:cxnSp>
        <p:nvCxnSpPr>
          <p:cNvPr id="28" name="Straight Connector 171"/>
          <p:cNvCxnSpPr/>
          <p:nvPr/>
        </p:nvCxnSpPr>
        <p:spPr>
          <a:xfrm>
            <a:off x="8093043" y="1650502"/>
            <a:ext cx="0" cy="331468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9187136" y="1914592"/>
            <a:ext cx="216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187136" y="3152802"/>
            <a:ext cx="216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187136" y="4312794"/>
            <a:ext cx="216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029130" y="5662624"/>
            <a:ext cx="81337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382260" y="379105"/>
            <a:ext cx="356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sz="2400">
              <a:solidFill>
                <a:srgbClr val="0338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03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 animBg="1"/>
      <p:bldP spid="10" grpId="0" animBg="1"/>
      <p:bldP spid="13" grpId="0" animBg="1"/>
      <p:bldP spid="14" grpId="0" animBg="1"/>
      <p:bldP spid="15" grpId="0" animBg="1"/>
      <p:bldP spid="16" grpId="0"/>
      <p:bldP spid="27" grpId="0"/>
      <p:bldP spid="29" grpId="0"/>
      <p:bldP spid="30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/>
        </p:nvSpPr>
        <p:spPr bwMode="auto">
          <a:xfrm>
            <a:off x="2836334" y="1449918"/>
            <a:ext cx="639233" cy="361951"/>
          </a:xfrm>
          <a:custGeom>
            <a:avLst/>
            <a:gdLst>
              <a:gd name="T0" fmla="*/ 151 w 177"/>
              <a:gd name="T1" fmla="*/ 7 h 100"/>
              <a:gd name="T2" fmla="*/ 170 w 177"/>
              <a:gd name="T3" fmla="*/ 27 h 100"/>
              <a:gd name="T4" fmla="*/ 170 w 177"/>
              <a:gd name="T5" fmla="*/ 93 h 100"/>
              <a:gd name="T6" fmla="*/ 7 w 177"/>
              <a:gd name="T7" fmla="*/ 93 h 100"/>
              <a:gd name="T8" fmla="*/ 7 w 177"/>
              <a:gd name="T9" fmla="*/ 27 h 100"/>
              <a:gd name="T10" fmla="*/ 27 w 177"/>
              <a:gd name="T11" fmla="*/ 7 h 100"/>
              <a:gd name="T12" fmla="*/ 151 w 177"/>
              <a:gd name="T13" fmla="*/ 7 h 100"/>
              <a:gd name="T14" fmla="*/ 151 w 177"/>
              <a:gd name="T15" fmla="*/ 0 h 100"/>
              <a:gd name="T16" fmla="*/ 27 w 177"/>
              <a:gd name="T17" fmla="*/ 0 h 100"/>
              <a:gd name="T18" fmla="*/ 0 w 177"/>
              <a:gd name="T19" fmla="*/ 27 h 100"/>
              <a:gd name="T20" fmla="*/ 0 w 177"/>
              <a:gd name="T21" fmla="*/ 93 h 100"/>
              <a:gd name="T22" fmla="*/ 0 w 177"/>
              <a:gd name="T23" fmla="*/ 100 h 100"/>
              <a:gd name="T24" fmla="*/ 7 w 177"/>
              <a:gd name="T25" fmla="*/ 100 h 100"/>
              <a:gd name="T26" fmla="*/ 170 w 177"/>
              <a:gd name="T27" fmla="*/ 100 h 100"/>
              <a:gd name="T28" fmla="*/ 177 w 177"/>
              <a:gd name="T29" fmla="*/ 100 h 100"/>
              <a:gd name="T30" fmla="*/ 177 w 177"/>
              <a:gd name="T31" fmla="*/ 93 h 100"/>
              <a:gd name="T32" fmla="*/ 177 w 177"/>
              <a:gd name="T33" fmla="*/ 27 h 100"/>
              <a:gd name="T34" fmla="*/ 151 w 177"/>
              <a:gd name="T35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7" h="100">
                <a:moveTo>
                  <a:pt x="151" y="7"/>
                </a:moveTo>
                <a:cubicBezTo>
                  <a:pt x="162" y="7"/>
                  <a:pt x="170" y="16"/>
                  <a:pt x="170" y="27"/>
                </a:cubicBezTo>
                <a:cubicBezTo>
                  <a:pt x="170" y="93"/>
                  <a:pt x="170" y="93"/>
                  <a:pt x="170" y="93"/>
                </a:cubicBezTo>
                <a:cubicBezTo>
                  <a:pt x="7" y="93"/>
                  <a:pt x="7" y="93"/>
                  <a:pt x="7" y="93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16"/>
                  <a:pt x="16" y="7"/>
                  <a:pt x="27" y="7"/>
                </a:cubicBezTo>
                <a:cubicBezTo>
                  <a:pt x="151" y="7"/>
                  <a:pt x="151" y="7"/>
                  <a:pt x="151" y="7"/>
                </a:cubicBezTo>
                <a:moveTo>
                  <a:pt x="151" y="0"/>
                </a:moveTo>
                <a:cubicBezTo>
                  <a:pt x="27" y="0"/>
                  <a:pt x="27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00"/>
                  <a:pt x="0" y="100"/>
                  <a:pt x="0" y="100"/>
                </a:cubicBezTo>
                <a:cubicBezTo>
                  <a:pt x="7" y="100"/>
                  <a:pt x="7" y="100"/>
                  <a:pt x="7" y="100"/>
                </a:cubicBezTo>
                <a:cubicBezTo>
                  <a:pt x="170" y="100"/>
                  <a:pt x="170" y="100"/>
                  <a:pt x="170" y="100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77" y="93"/>
                  <a:pt x="177" y="93"/>
                  <a:pt x="177" y="93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77" y="12"/>
                  <a:pt x="165" y="0"/>
                  <a:pt x="15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3" name="Freeform 6"/>
          <p:cNvSpPr>
            <a:spLocks noEditPoints="1"/>
          </p:cNvSpPr>
          <p:nvPr/>
        </p:nvSpPr>
        <p:spPr bwMode="auto">
          <a:xfrm>
            <a:off x="2419351" y="1860551"/>
            <a:ext cx="1473200" cy="3615267"/>
          </a:xfrm>
          <a:custGeom>
            <a:avLst/>
            <a:gdLst>
              <a:gd name="T0" fmla="*/ 287 w 407"/>
              <a:gd name="T1" fmla="*/ 7 h 999"/>
              <a:gd name="T2" fmla="*/ 285 w 407"/>
              <a:gd name="T3" fmla="*/ 44 h 999"/>
              <a:gd name="T4" fmla="*/ 373 w 407"/>
              <a:gd name="T5" fmla="*/ 310 h 999"/>
              <a:gd name="T6" fmla="*/ 360 w 407"/>
              <a:gd name="T7" fmla="*/ 349 h 999"/>
              <a:gd name="T8" fmla="*/ 366 w 407"/>
              <a:gd name="T9" fmla="*/ 743 h 999"/>
              <a:gd name="T10" fmla="*/ 386 w 407"/>
              <a:gd name="T11" fmla="*/ 827 h 999"/>
              <a:gd name="T12" fmla="*/ 386 w 407"/>
              <a:gd name="T13" fmla="*/ 912 h 999"/>
              <a:gd name="T14" fmla="*/ 305 w 407"/>
              <a:gd name="T15" fmla="*/ 992 h 999"/>
              <a:gd name="T16" fmla="*/ 204 w 407"/>
              <a:gd name="T17" fmla="*/ 992 h 999"/>
              <a:gd name="T18" fmla="*/ 102 w 407"/>
              <a:gd name="T19" fmla="*/ 992 h 999"/>
              <a:gd name="T20" fmla="*/ 21 w 407"/>
              <a:gd name="T21" fmla="*/ 912 h 999"/>
              <a:gd name="T22" fmla="*/ 21 w 407"/>
              <a:gd name="T23" fmla="*/ 827 h 999"/>
              <a:gd name="T24" fmla="*/ 41 w 407"/>
              <a:gd name="T25" fmla="*/ 743 h 999"/>
              <a:gd name="T26" fmla="*/ 47 w 407"/>
              <a:gd name="T27" fmla="*/ 349 h 999"/>
              <a:gd name="T28" fmla="*/ 34 w 407"/>
              <a:gd name="T29" fmla="*/ 310 h 999"/>
              <a:gd name="T30" fmla="*/ 122 w 407"/>
              <a:gd name="T31" fmla="*/ 44 h 999"/>
              <a:gd name="T32" fmla="*/ 120 w 407"/>
              <a:gd name="T33" fmla="*/ 7 h 999"/>
              <a:gd name="T34" fmla="*/ 204 w 407"/>
              <a:gd name="T35" fmla="*/ 7 h 999"/>
              <a:gd name="T36" fmla="*/ 203 w 407"/>
              <a:gd name="T37" fmla="*/ 7 h 999"/>
              <a:gd name="T38" fmla="*/ 287 w 407"/>
              <a:gd name="T39" fmla="*/ 7 h 999"/>
              <a:gd name="T40" fmla="*/ 204 w 407"/>
              <a:gd name="T41" fmla="*/ 992 h 999"/>
              <a:gd name="T42" fmla="*/ 203 w 407"/>
              <a:gd name="T43" fmla="*/ 992 h 999"/>
              <a:gd name="T44" fmla="*/ 204 w 407"/>
              <a:gd name="T45" fmla="*/ 992 h 999"/>
              <a:gd name="T46" fmla="*/ 295 w 407"/>
              <a:gd name="T47" fmla="*/ 0 h 999"/>
              <a:gd name="T48" fmla="*/ 287 w 407"/>
              <a:gd name="T49" fmla="*/ 0 h 999"/>
              <a:gd name="T50" fmla="*/ 204 w 407"/>
              <a:gd name="T51" fmla="*/ 0 h 999"/>
              <a:gd name="T52" fmla="*/ 120 w 407"/>
              <a:gd name="T53" fmla="*/ 0 h 999"/>
              <a:gd name="T54" fmla="*/ 113 w 407"/>
              <a:gd name="T55" fmla="*/ 0 h 999"/>
              <a:gd name="T56" fmla="*/ 113 w 407"/>
              <a:gd name="T57" fmla="*/ 7 h 999"/>
              <a:gd name="T58" fmla="*/ 115 w 407"/>
              <a:gd name="T59" fmla="*/ 40 h 999"/>
              <a:gd name="T60" fmla="*/ 27 w 407"/>
              <a:gd name="T61" fmla="*/ 141 h 999"/>
              <a:gd name="T62" fmla="*/ 27 w 407"/>
              <a:gd name="T63" fmla="*/ 312 h 999"/>
              <a:gd name="T64" fmla="*/ 28 w 407"/>
              <a:gd name="T65" fmla="*/ 313 h 999"/>
              <a:gd name="T66" fmla="*/ 29 w 407"/>
              <a:gd name="T67" fmla="*/ 314 h 999"/>
              <a:gd name="T68" fmla="*/ 40 w 407"/>
              <a:gd name="T69" fmla="*/ 349 h 999"/>
              <a:gd name="T70" fmla="*/ 34 w 407"/>
              <a:gd name="T71" fmla="*/ 741 h 999"/>
              <a:gd name="T72" fmla="*/ 14 w 407"/>
              <a:gd name="T73" fmla="*/ 827 h 999"/>
              <a:gd name="T74" fmla="*/ 14 w 407"/>
              <a:gd name="T75" fmla="*/ 912 h 999"/>
              <a:gd name="T76" fmla="*/ 14 w 407"/>
              <a:gd name="T77" fmla="*/ 913 h 999"/>
              <a:gd name="T78" fmla="*/ 14 w 407"/>
              <a:gd name="T79" fmla="*/ 914 h 999"/>
              <a:gd name="T80" fmla="*/ 102 w 407"/>
              <a:gd name="T81" fmla="*/ 999 h 999"/>
              <a:gd name="T82" fmla="*/ 102 w 407"/>
              <a:gd name="T83" fmla="*/ 999 h 999"/>
              <a:gd name="T84" fmla="*/ 102 w 407"/>
              <a:gd name="T85" fmla="*/ 999 h 999"/>
              <a:gd name="T86" fmla="*/ 204 w 407"/>
              <a:gd name="T87" fmla="*/ 999 h 999"/>
              <a:gd name="T88" fmla="*/ 305 w 407"/>
              <a:gd name="T89" fmla="*/ 999 h 999"/>
              <a:gd name="T90" fmla="*/ 305 w 407"/>
              <a:gd name="T91" fmla="*/ 999 h 999"/>
              <a:gd name="T92" fmla="*/ 305 w 407"/>
              <a:gd name="T93" fmla="*/ 999 h 999"/>
              <a:gd name="T94" fmla="*/ 393 w 407"/>
              <a:gd name="T95" fmla="*/ 914 h 999"/>
              <a:gd name="T96" fmla="*/ 393 w 407"/>
              <a:gd name="T97" fmla="*/ 913 h 999"/>
              <a:gd name="T98" fmla="*/ 393 w 407"/>
              <a:gd name="T99" fmla="*/ 912 h 999"/>
              <a:gd name="T100" fmla="*/ 393 w 407"/>
              <a:gd name="T101" fmla="*/ 827 h 999"/>
              <a:gd name="T102" fmla="*/ 373 w 407"/>
              <a:gd name="T103" fmla="*/ 741 h 999"/>
              <a:gd name="T104" fmla="*/ 367 w 407"/>
              <a:gd name="T105" fmla="*/ 349 h 999"/>
              <a:gd name="T106" fmla="*/ 378 w 407"/>
              <a:gd name="T107" fmla="*/ 314 h 999"/>
              <a:gd name="T108" fmla="*/ 380 w 407"/>
              <a:gd name="T109" fmla="*/ 313 h 999"/>
              <a:gd name="T110" fmla="*/ 380 w 407"/>
              <a:gd name="T111" fmla="*/ 312 h 999"/>
              <a:gd name="T112" fmla="*/ 380 w 407"/>
              <a:gd name="T113" fmla="*/ 141 h 999"/>
              <a:gd name="T114" fmla="*/ 292 w 407"/>
              <a:gd name="T115" fmla="*/ 40 h 999"/>
              <a:gd name="T116" fmla="*/ 294 w 407"/>
              <a:gd name="T117" fmla="*/ 7 h 999"/>
              <a:gd name="T118" fmla="*/ 295 w 407"/>
              <a:gd name="T119" fmla="*/ 0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07" h="999">
                <a:moveTo>
                  <a:pt x="287" y="7"/>
                </a:moveTo>
                <a:cubicBezTo>
                  <a:pt x="285" y="44"/>
                  <a:pt x="285" y="44"/>
                  <a:pt x="285" y="44"/>
                </a:cubicBezTo>
                <a:cubicBezTo>
                  <a:pt x="370" y="90"/>
                  <a:pt x="407" y="173"/>
                  <a:pt x="373" y="310"/>
                </a:cubicBezTo>
                <a:cubicBezTo>
                  <a:pt x="366" y="319"/>
                  <a:pt x="360" y="331"/>
                  <a:pt x="360" y="349"/>
                </a:cubicBezTo>
                <a:cubicBezTo>
                  <a:pt x="366" y="743"/>
                  <a:pt x="366" y="743"/>
                  <a:pt x="366" y="743"/>
                </a:cubicBezTo>
                <a:cubicBezTo>
                  <a:pt x="378" y="757"/>
                  <a:pt x="386" y="784"/>
                  <a:pt x="386" y="827"/>
                </a:cubicBezTo>
                <a:cubicBezTo>
                  <a:pt x="386" y="912"/>
                  <a:pt x="386" y="912"/>
                  <a:pt x="386" y="912"/>
                </a:cubicBezTo>
                <a:cubicBezTo>
                  <a:pt x="375" y="959"/>
                  <a:pt x="351" y="990"/>
                  <a:pt x="305" y="992"/>
                </a:cubicBezTo>
                <a:cubicBezTo>
                  <a:pt x="204" y="992"/>
                  <a:pt x="204" y="992"/>
                  <a:pt x="204" y="992"/>
                </a:cubicBezTo>
                <a:cubicBezTo>
                  <a:pt x="102" y="992"/>
                  <a:pt x="102" y="992"/>
                  <a:pt x="102" y="992"/>
                </a:cubicBezTo>
                <a:cubicBezTo>
                  <a:pt x="56" y="990"/>
                  <a:pt x="32" y="959"/>
                  <a:pt x="21" y="912"/>
                </a:cubicBezTo>
                <a:cubicBezTo>
                  <a:pt x="21" y="827"/>
                  <a:pt x="21" y="827"/>
                  <a:pt x="21" y="827"/>
                </a:cubicBezTo>
                <a:cubicBezTo>
                  <a:pt x="22" y="784"/>
                  <a:pt x="29" y="757"/>
                  <a:pt x="41" y="743"/>
                </a:cubicBezTo>
                <a:cubicBezTo>
                  <a:pt x="47" y="349"/>
                  <a:pt x="47" y="349"/>
                  <a:pt x="47" y="349"/>
                </a:cubicBezTo>
                <a:cubicBezTo>
                  <a:pt x="47" y="331"/>
                  <a:pt x="42" y="319"/>
                  <a:pt x="34" y="310"/>
                </a:cubicBezTo>
                <a:cubicBezTo>
                  <a:pt x="0" y="173"/>
                  <a:pt x="37" y="90"/>
                  <a:pt x="122" y="44"/>
                </a:cubicBezTo>
                <a:cubicBezTo>
                  <a:pt x="120" y="7"/>
                  <a:pt x="120" y="7"/>
                  <a:pt x="120" y="7"/>
                </a:cubicBezTo>
                <a:cubicBezTo>
                  <a:pt x="204" y="7"/>
                  <a:pt x="204" y="7"/>
                  <a:pt x="204" y="7"/>
                </a:cubicBezTo>
                <a:cubicBezTo>
                  <a:pt x="203" y="7"/>
                  <a:pt x="203" y="7"/>
                  <a:pt x="203" y="7"/>
                </a:cubicBezTo>
                <a:cubicBezTo>
                  <a:pt x="287" y="7"/>
                  <a:pt x="287" y="7"/>
                  <a:pt x="287" y="7"/>
                </a:cubicBezTo>
                <a:moveTo>
                  <a:pt x="204" y="992"/>
                </a:moveTo>
                <a:cubicBezTo>
                  <a:pt x="203" y="992"/>
                  <a:pt x="203" y="992"/>
                  <a:pt x="203" y="992"/>
                </a:cubicBezTo>
                <a:cubicBezTo>
                  <a:pt x="204" y="992"/>
                  <a:pt x="204" y="992"/>
                  <a:pt x="204" y="992"/>
                </a:cubicBezTo>
                <a:moveTo>
                  <a:pt x="295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7"/>
                  <a:pt x="113" y="7"/>
                  <a:pt x="113" y="7"/>
                </a:cubicBezTo>
                <a:cubicBezTo>
                  <a:pt x="115" y="40"/>
                  <a:pt x="115" y="40"/>
                  <a:pt x="115" y="40"/>
                </a:cubicBezTo>
                <a:cubicBezTo>
                  <a:pt x="72" y="64"/>
                  <a:pt x="42" y="98"/>
                  <a:pt x="27" y="141"/>
                </a:cubicBezTo>
                <a:cubicBezTo>
                  <a:pt x="10" y="187"/>
                  <a:pt x="10" y="244"/>
                  <a:pt x="27" y="312"/>
                </a:cubicBezTo>
                <a:cubicBezTo>
                  <a:pt x="28" y="313"/>
                  <a:pt x="28" y="313"/>
                  <a:pt x="28" y="313"/>
                </a:cubicBezTo>
                <a:cubicBezTo>
                  <a:pt x="29" y="314"/>
                  <a:pt x="29" y="314"/>
                  <a:pt x="29" y="314"/>
                </a:cubicBezTo>
                <a:cubicBezTo>
                  <a:pt x="37" y="324"/>
                  <a:pt x="40" y="335"/>
                  <a:pt x="40" y="349"/>
                </a:cubicBezTo>
                <a:cubicBezTo>
                  <a:pt x="34" y="741"/>
                  <a:pt x="34" y="741"/>
                  <a:pt x="34" y="741"/>
                </a:cubicBezTo>
                <a:cubicBezTo>
                  <a:pt x="21" y="757"/>
                  <a:pt x="15" y="785"/>
                  <a:pt x="14" y="827"/>
                </a:cubicBezTo>
                <a:cubicBezTo>
                  <a:pt x="14" y="912"/>
                  <a:pt x="14" y="912"/>
                  <a:pt x="14" y="912"/>
                </a:cubicBezTo>
                <a:cubicBezTo>
                  <a:pt x="14" y="913"/>
                  <a:pt x="14" y="913"/>
                  <a:pt x="14" y="913"/>
                </a:cubicBezTo>
                <a:cubicBezTo>
                  <a:pt x="14" y="914"/>
                  <a:pt x="14" y="914"/>
                  <a:pt x="14" y="914"/>
                </a:cubicBezTo>
                <a:cubicBezTo>
                  <a:pt x="27" y="968"/>
                  <a:pt x="56" y="997"/>
                  <a:pt x="102" y="999"/>
                </a:cubicBezTo>
                <a:cubicBezTo>
                  <a:pt x="102" y="999"/>
                  <a:pt x="102" y="999"/>
                  <a:pt x="102" y="999"/>
                </a:cubicBezTo>
                <a:cubicBezTo>
                  <a:pt x="102" y="999"/>
                  <a:pt x="102" y="999"/>
                  <a:pt x="102" y="999"/>
                </a:cubicBezTo>
                <a:cubicBezTo>
                  <a:pt x="204" y="999"/>
                  <a:pt x="204" y="999"/>
                  <a:pt x="204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51" y="997"/>
                  <a:pt x="380" y="968"/>
                  <a:pt x="393" y="914"/>
                </a:cubicBezTo>
                <a:cubicBezTo>
                  <a:pt x="393" y="913"/>
                  <a:pt x="393" y="913"/>
                  <a:pt x="393" y="913"/>
                </a:cubicBezTo>
                <a:cubicBezTo>
                  <a:pt x="393" y="912"/>
                  <a:pt x="393" y="912"/>
                  <a:pt x="393" y="912"/>
                </a:cubicBezTo>
                <a:cubicBezTo>
                  <a:pt x="393" y="827"/>
                  <a:pt x="393" y="827"/>
                  <a:pt x="393" y="827"/>
                </a:cubicBezTo>
                <a:cubicBezTo>
                  <a:pt x="392" y="785"/>
                  <a:pt x="386" y="757"/>
                  <a:pt x="373" y="741"/>
                </a:cubicBezTo>
                <a:cubicBezTo>
                  <a:pt x="367" y="349"/>
                  <a:pt x="367" y="349"/>
                  <a:pt x="367" y="349"/>
                </a:cubicBezTo>
                <a:cubicBezTo>
                  <a:pt x="367" y="335"/>
                  <a:pt x="371" y="324"/>
                  <a:pt x="378" y="314"/>
                </a:cubicBezTo>
                <a:cubicBezTo>
                  <a:pt x="380" y="313"/>
                  <a:pt x="380" y="313"/>
                  <a:pt x="380" y="313"/>
                </a:cubicBezTo>
                <a:cubicBezTo>
                  <a:pt x="380" y="312"/>
                  <a:pt x="380" y="312"/>
                  <a:pt x="380" y="312"/>
                </a:cubicBezTo>
                <a:cubicBezTo>
                  <a:pt x="397" y="244"/>
                  <a:pt x="397" y="187"/>
                  <a:pt x="380" y="141"/>
                </a:cubicBezTo>
                <a:cubicBezTo>
                  <a:pt x="365" y="98"/>
                  <a:pt x="336" y="64"/>
                  <a:pt x="292" y="40"/>
                </a:cubicBezTo>
                <a:cubicBezTo>
                  <a:pt x="294" y="7"/>
                  <a:pt x="294" y="7"/>
                  <a:pt x="294" y="7"/>
                </a:cubicBezTo>
                <a:cubicBezTo>
                  <a:pt x="295" y="0"/>
                  <a:pt x="295" y="0"/>
                  <a:pt x="29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2495551" y="3763435"/>
            <a:ext cx="1320800" cy="1686984"/>
          </a:xfrm>
          <a:custGeom>
            <a:avLst/>
            <a:gdLst>
              <a:gd name="T0" fmla="*/ 342 w 365"/>
              <a:gd name="T1" fmla="*/ 0 h 466"/>
              <a:gd name="T2" fmla="*/ 236 w 365"/>
              <a:gd name="T3" fmla="*/ 21 h 466"/>
              <a:gd name="T4" fmla="*/ 22 w 365"/>
              <a:gd name="T5" fmla="*/ 88 h 466"/>
              <a:gd name="T6" fmla="*/ 20 w 365"/>
              <a:gd name="T7" fmla="*/ 217 h 466"/>
              <a:gd name="T8" fmla="*/ 0 w 365"/>
              <a:gd name="T9" fmla="*/ 301 h 466"/>
              <a:gd name="T10" fmla="*/ 0 w 365"/>
              <a:gd name="T11" fmla="*/ 386 h 466"/>
              <a:gd name="T12" fmla="*/ 81 w 365"/>
              <a:gd name="T13" fmla="*/ 466 h 466"/>
              <a:gd name="T14" fmla="*/ 182 w 365"/>
              <a:gd name="T15" fmla="*/ 466 h 466"/>
              <a:gd name="T16" fmla="*/ 183 w 365"/>
              <a:gd name="T17" fmla="*/ 466 h 466"/>
              <a:gd name="T18" fmla="*/ 284 w 365"/>
              <a:gd name="T19" fmla="*/ 466 h 466"/>
              <a:gd name="T20" fmla="*/ 365 w 365"/>
              <a:gd name="T21" fmla="*/ 386 h 466"/>
              <a:gd name="T22" fmla="*/ 365 w 365"/>
              <a:gd name="T23" fmla="*/ 301 h 466"/>
              <a:gd name="T24" fmla="*/ 345 w 365"/>
              <a:gd name="T25" fmla="*/ 217 h 466"/>
              <a:gd name="T26" fmla="*/ 342 w 365"/>
              <a:gd name="T27" fmla="*/ 0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65" h="466">
                <a:moveTo>
                  <a:pt x="342" y="0"/>
                </a:moveTo>
                <a:cubicBezTo>
                  <a:pt x="306" y="3"/>
                  <a:pt x="271" y="11"/>
                  <a:pt x="236" y="21"/>
                </a:cubicBezTo>
                <a:cubicBezTo>
                  <a:pt x="164" y="43"/>
                  <a:pt x="94" y="73"/>
                  <a:pt x="22" y="88"/>
                </a:cubicBezTo>
                <a:cubicBezTo>
                  <a:pt x="20" y="217"/>
                  <a:pt x="20" y="217"/>
                  <a:pt x="20" y="217"/>
                </a:cubicBezTo>
                <a:cubicBezTo>
                  <a:pt x="8" y="231"/>
                  <a:pt x="1" y="258"/>
                  <a:pt x="0" y="301"/>
                </a:cubicBezTo>
                <a:cubicBezTo>
                  <a:pt x="0" y="386"/>
                  <a:pt x="0" y="386"/>
                  <a:pt x="0" y="386"/>
                </a:cubicBezTo>
                <a:cubicBezTo>
                  <a:pt x="11" y="433"/>
                  <a:pt x="35" y="464"/>
                  <a:pt x="81" y="466"/>
                </a:cubicBezTo>
                <a:cubicBezTo>
                  <a:pt x="182" y="466"/>
                  <a:pt x="182" y="466"/>
                  <a:pt x="182" y="466"/>
                </a:cubicBezTo>
                <a:cubicBezTo>
                  <a:pt x="183" y="466"/>
                  <a:pt x="183" y="466"/>
                  <a:pt x="183" y="466"/>
                </a:cubicBezTo>
                <a:cubicBezTo>
                  <a:pt x="284" y="466"/>
                  <a:pt x="284" y="466"/>
                  <a:pt x="284" y="466"/>
                </a:cubicBezTo>
                <a:cubicBezTo>
                  <a:pt x="330" y="464"/>
                  <a:pt x="354" y="433"/>
                  <a:pt x="365" y="386"/>
                </a:cubicBezTo>
                <a:cubicBezTo>
                  <a:pt x="365" y="301"/>
                  <a:pt x="365" y="301"/>
                  <a:pt x="365" y="301"/>
                </a:cubicBezTo>
                <a:cubicBezTo>
                  <a:pt x="365" y="258"/>
                  <a:pt x="357" y="231"/>
                  <a:pt x="345" y="217"/>
                </a:cubicBezTo>
                <a:lnTo>
                  <a:pt x="34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/>
          <a:lstStyle/>
          <a:p>
            <a:endParaRPr lang="zh-CN" altLang="en-US" sz="2133"/>
          </a:p>
        </p:txBody>
      </p:sp>
      <p:sp>
        <p:nvSpPr>
          <p:cNvPr id="5" name="Freeform 8"/>
          <p:cNvSpPr>
            <a:spLocks noEditPoints="1"/>
          </p:cNvSpPr>
          <p:nvPr/>
        </p:nvSpPr>
        <p:spPr bwMode="auto">
          <a:xfrm>
            <a:off x="5024967" y="1449918"/>
            <a:ext cx="641351" cy="361951"/>
          </a:xfrm>
          <a:custGeom>
            <a:avLst/>
            <a:gdLst>
              <a:gd name="T0" fmla="*/ 151 w 177"/>
              <a:gd name="T1" fmla="*/ 7 h 100"/>
              <a:gd name="T2" fmla="*/ 170 w 177"/>
              <a:gd name="T3" fmla="*/ 27 h 100"/>
              <a:gd name="T4" fmla="*/ 170 w 177"/>
              <a:gd name="T5" fmla="*/ 93 h 100"/>
              <a:gd name="T6" fmla="*/ 7 w 177"/>
              <a:gd name="T7" fmla="*/ 93 h 100"/>
              <a:gd name="T8" fmla="*/ 7 w 177"/>
              <a:gd name="T9" fmla="*/ 27 h 100"/>
              <a:gd name="T10" fmla="*/ 27 w 177"/>
              <a:gd name="T11" fmla="*/ 7 h 100"/>
              <a:gd name="T12" fmla="*/ 151 w 177"/>
              <a:gd name="T13" fmla="*/ 7 h 100"/>
              <a:gd name="T14" fmla="*/ 151 w 177"/>
              <a:gd name="T15" fmla="*/ 0 h 100"/>
              <a:gd name="T16" fmla="*/ 27 w 177"/>
              <a:gd name="T17" fmla="*/ 0 h 100"/>
              <a:gd name="T18" fmla="*/ 0 w 177"/>
              <a:gd name="T19" fmla="*/ 27 h 100"/>
              <a:gd name="T20" fmla="*/ 0 w 177"/>
              <a:gd name="T21" fmla="*/ 93 h 100"/>
              <a:gd name="T22" fmla="*/ 0 w 177"/>
              <a:gd name="T23" fmla="*/ 100 h 100"/>
              <a:gd name="T24" fmla="*/ 7 w 177"/>
              <a:gd name="T25" fmla="*/ 100 h 100"/>
              <a:gd name="T26" fmla="*/ 170 w 177"/>
              <a:gd name="T27" fmla="*/ 100 h 100"/>
              <a:gd name="T28" fmla="*/ 177 w 177"/>
              <a:gd name="T29" fmla="*/ 100 h 100"/>
              <a:gd name="T30" fmla="*/ 177 w 177"/>
              <a:gd name="T31" fmla="*/ 93 h 100"/>
              <a:gd name="T32" fmla="*/ 177 w 177"/>
              <a:gd name="T33" fmla="*/ 27 h 100"/>
              <a:gd name="T34" fmla="*/ 151 w 177"/>
              <a:gd name="T35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7" h="100">
                <a:moveTo>
                  <a:pt x="151" y="7"/>
                </a:moveTo>
                <a:cubicBezTo>
                  <a:pt x="162" y="7"/>
                  <a:pt x="170" y="16"/>
                  <a:pt x="170" y="27"/>
                </a:cubicBezTo>
                <a:cubicBezTo>
                  <a:pt x="170" y="93"/>
                  <a:pt x="170" y="93"/>
                  <a:pt x="170" y="93"/>
                </a:cubicBezTo>
                <a:cubicBezTo>
                  <a:pt x="7" y="93"/>
                  <a:pt x="7" y="93"/>
                  <a:pt x="7" y="93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16"/>
                  <a:pt x="16" y="7"/>
                  <a:pt x="27" y="7"/>
                </a:cubicBezTo>
                <a:cubicBezTo>
                  <a:pt x="151" y="7"/>
                  <a:pt x="151" y="7"/>
                  <a:pt x="151" y="7"/>
                </a:cubicBezTo>
                <a:moveTo>
                  <a:pt x="151" y="0"/>
                </a:moveTo>
                <a:cubicBezTo>
                  <a:pt x="27" y="0"/>
                  <a:pt x="27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00"/>
                  <a:pt x="0" y="100"/>
                  <a:pt x="0" y="100"/>
                </a:cubicBezTo>
                <a:cubicBezTo>
                  <a:pt x="7" y="100"/>
                  <a:pt x="7" y="100"/>
                  <a:pt x="7" y="100"/>
                </a:cubicBezTo>
                <a:cubicBezTo>
                  <a:pt x="170" y="100"/>
                  <a:pt x="170" y="100"/>
                  <a:pt x="170" y="100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77" y="93"/>
                  <a:pt x="177" y="93"/>
                  <a:pt x="177" y="93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77" y="12"/>
                  <a:pt x="165" y="0"/>
                  <a:pt x="15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6" name="Freeform 9"/>
          <p:cNvSpPr>
            <a:spLocks noEditPoints="1"/>
          </p:cNvSpPr>
          <p:nvPr/>
        </p:nvSpPr>
        <p:spPr bwMode="auto">
          <a:xfrm>
            <a:off x="4610100" y="1860551"/>
            <a:ext cx="1473200" cy="3615267"/>
          </a:xfrm>
          <a:custGeom>
            <a:avLst/>
            <a:gdLst>
              <a:gd name="T0" fmla="*/ 287 w 407"/>
              <a:gd name="T1" fmla="*/ 7 h 999"/>
              <a:gd name="T2" fmla="*/ 285 w 407"/>
              <a:gd name="T3" fmla="*/ 44 h 999"/>
              <a:gd name="T4" fmla="*/ 373 w 407"/>
              <a:gd name="T5" fmla="*/ 310 h 999"/>
              <a:gd name="T6" fmla="*/ 360 w 407"/>
              <a:gd name="T7" fmla="*/ 349 h 999"/>
              <a:gd name="T8" fmla="*/ 366 w 407"/>
              <a:gd name="T9" fmla="*/ 743 h 999"/>
              <a:gd name="T10" fmla="*/ 386 w 407"/>
              <a:gd name="T11" fmla="*/ 827 h 999"/>
              <a:gd name="T12" fmla="*/ 386 w 407"/>
              <a:gd name="T13" fmla="*/ 912 h 999"/>
              <a:gd name="T14" fmla="*/ 305 w 407"/>
              <a:gd name="T15" fmla="*/ 992 h 999"/>
              <a:gd name="T16" fmla="*/ 204 w 407"/>
              <a:gd name="T17" fmla="*/ 992 h 999"/>
              <a:gd name="T18" fmla="*/ 102 w 407"/>
              <a:gd name="T19" fmla="*/ 992 h 999"/>
              <a:gd name="T20" fmla="*/ 21 w 407"/>
              <a:gd name="T21" fmla="*/ 912 h 999"/>
              <a:gd name="T22" fmla="*/ 21 w 407"/>
              <a:gd name="T23" fmla="*/ 827 h 999"/>
              <a:gd name="T24" fmla="*/ 41 w 407"/>
              <a:gd name="T25" fmla="*/ 743 h 999"/>
              <a:gd name="T26" fmla="*/ 47 w 407"/>
              <a:gd name="T27" fmla="*/ 349 h 999"/>
              <a:gd name="T28" fmla="*/ 34 w 407"/>
              <a:gd name="T29" fmla="*/ 310 h 999"/>
              <a:gd name="T30" fmla="*/ 122 w 407"/>
              <a:gd name="T31" fmla="*/ 44 h 999"/>
              <a:gd name="T32" fmla="*/ 120 w 407"/>
              <a:gd name="T33" fmla="*/ 7 h 999"/>
              <a:gd name="T34" fmla="*/ 204 w 407"/>
              <a:gd name="T35" fmla="*/ 7 h 999"/>
              <a:gd name="T36" fmla="*/ 203 w 407"/>
              <a:gd name="T37" fmla="*/ 7 h 999"/>
              <a:gd name="T38" fmla="*/ 287 w 407"/>
              <a:gd name="T39" fmla="*/ 7 h 999"/>
              <a:gd name="T40" fmla="*/ 204 w 407"/>
              <a:gd name="T41" fmla="*/ 992 h 999"/>
              <a:gd name="T42" fmla="*/ 203 w 407"/>
              <a:gd name="T43" fmla="*/ 992 h 999"/>
              <a:gd name="T44" fmla="*/ 204 w 407"/>
              <a:gd name="T45" fmla="*/ 992 h 999"/>
              <a:gd name="T46" fmla="*/ 294 w 407"/>
              <a:gd name="T47" fmla="*/ 0 h 999"/>
              <a:gd name="T48" fmla="*/ 287 w 407"/>
              <a:gd name="T49" fmla="*/ 0 h 999"/>
              <a:gd name="T50" fmla="*/ 204 w 407"/>
              <a:gd name="T51" fmla="*/ 0 h 999"/>
              <a:gd name="T52" fmla="*/ 120 w 407"/>
              <a:gd name="T53" fmla="*/ 0 h 999"/>
              <a:gd name="T54" fmla="*/ 112 w 407"/>
              <a:gd name="T55" fmla="*/ 0 h 999"/>
              <a:gd name="T56" fmla="*/ 113 w 407"/>
              <a:gd name="T57" fmla="*/ 7 h 999"/>
              <a:gd name="T58" fmla="*/ 115 w 407"/>
              <a:gd name="T59" fmla="*/ 40 h 999"/>
              <a:gd name="T60" fmla="*/ 27 w 407"/>
              <a:gd name="T61" fmla="*/ 141 h 999"/>
              <a:gd name="T62" fmla="*/ 27 w 407"/>
              <a:gd name="T63" fmla="*/ 312 h 999"/>
              <a:gd name="T64" fmla="*/ 27 w 407"/>
              <a:gd name="T65" fmla="*/ 313 h 999"/>
              <a:gd name="T66" fmla="*/ 29 w 407"/>
              <a:gd name="T67" fmla="*/ 314 h 999"/>
              <a:gd name="T68" fmla="*/ 40 w 407"/>
              <a:gd name="T69" fmla="*/ 349 h 999"/>
              <a:gd name="T70" fmla="*/ 34 w 407"/>
              <a:gd name="T71" fmla="*/ 741 h 999"/>
              <a:gd name="T72" fmla="*/ 14 w 407"/>
              <a:gd name="T73" fmla="*/ 827 h 999"/>
              <a:gd name="T74" fmla="*/ 14 w 407"/>
              <a:gd name="T75" fmla="*/ 912 h 999"/>
              <a:gd name="T76" fmla="*/ 14 w 407"/>
              <a:gd name="T77" fmla="*/ 913 h 999"/>
              <a:gd name="T78" fmla="*/ 14 w 407"/>
              <a:gd name="T79" fmla="*/ 914 h 999"/>
              <a:gd name="T80" fmla="*/ 102 w 407"/>
              <a:gd name="T81" fmla="*/ 999 h 999"/>
              <a:gd name="T82" fmla="*/ 102 w 407"/>
              <a:gd name="T83" fmla="*/ 999 h 999"/>
              <a:gd name="T84" fmla="*/ 102 w 407"/>
              <a:gd name="T85" fmla="*/ 999 h 999"/>
              <a:gd name="T86" fmla="*/ 204 w 407"/>
              <a:gd name="T87" fmla="*/ 999 h 999"/>
              <a:gd name="T88" fmla="*/ 305 w 407"/>
              <a:gd name="T89" fmla="*/ 999 h 999"/>
              <a:gd name="T90" fmla="*/ 305 w 407"/>
              <a:gd name="T91" fmla="*/ 999 h 999"/>
              <a:gd name="T92" fmla="*/ 305 w 407"/>
              <a:gd name="T93" fmla="*/ 999 h 999"/>
              <a:gd name="T94" fmla="*/ 393 w 407"/>
              <a:gd name="T95" fmla="*/ 914 h 999"/>
              <a:gd name="T96" fmla="*/ 393 w 407"/>
              <a:gd name="T97" fmla="*/ 913 h 999"/>
              <a:gd name="T98" fmla="*/ 393 w 407"/>
              <a:gd name="T99" fmla="*/ 912 h 999"/>
              <a:gd name="T100" fmla="*/ 393 w 407"/>
              <a:gd name="T101" fmla="*/ 827 h 999"/>
              <a:gd name="T102" fmla="*/ 373 w 407"/>
              <a:gd name="T103" fmla="*/ 741 h 999"/>
              <a:gd name="T104" fmla="*/ 367 w 407"/>
              <a:gd name="T105" fmla="*/ 349 h 999"/>
              <a:gd name="T106" fmla="*/ 378 w 407"/>
              <a:gd name="T107" fmla="*/ 314 h 999"/>
              <a:gd name="T108" fmla="*/ 379 w 407"/>
              <a:gd name="T109" fmla="*/ 313 h 999"/>
              <a:gd name="T110" fmla="*/ 380 w 407"/>
              <a:gd name="T111" fmla="*/ 312 h 999"/>
              <a:gd name="T112" fmla="*/ 380 w 407"/>
              <a:gd name="T113" fmla="*/ 141 h 999"/>
              <a:gd name="T114" fmla="*/ 292 w 407"/>
              <a:gd name="T115" fmla="*/ 40 h 999"/>
              <a:gd name="T116" fmla="*/ 294 w 407"/>
              <a:gd name="T117" fmla="*/ 7 h 999"/>
              <a:gd name="T118" fmla="*/ 294 w 407"/>
              <a:gd name="T119" fmla="*/ 0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07" h="999">
                <a:moveTo>
                  <a:pt x="287" y="7"/>
                </a:moveTo>
                <a:cubicBezTo>
                  <a:pt x="285" y="44"/>
                  <a:pt x="285" y="44"/>
                  <a:pt x="285" y="44"/>
                </a:cubicBezTo>
                <a:cubicBezTo>
                  <a:pt x="370" y="90"/>
                  <a:pt x="407" y="173"/>
                  <a:pt x="373" y="310"/>
                </a:cubicBezTo>
                <a:cubicBezTo>
                  <a:pt x="365" y="319"/>
                  <a:pt x="360" y="331"/>
                  <a:pt x="360" y="349"/>
                </a:cubicBezTo>
                <a:cubicBezTo>
                  <a:pt x="366" y="743"/>
                  <a:pt x="366" y="743"/>
                  <a:pt x="366" y="743"/>
                </a:cubicBezTo>
                <a:cubicBezTo>
                  <a:pt x="378" y="757"/>
                  <a:pt x="385" y="784"/>
                  <a:pt x="386" y="827"/>
                </a:cubicBezTo>
                <a:cubicBezTo>
                  <a:pt x="386" y="912"/>
                  <a:pt x="386" y="912"/>
                  <a:pt x="386" y="912"/>
                </a:cubicBezTo>
                <a:cubicBezTo>
                  <a:pt x="375" y="959"/>
                  <a:pt x="351" y="990"/>
                  <a:pt x="305" y="992"/>
                </a:cubicBezTo>
                <a:cubicBezTo>
                  <a:pt x="204" y="992"/>
                  <a:pt x="204" y="992"/>
                  <a:pt x="204" y="992"/>
                </a:cubicBezTo>
                <a:cubicBezTo>
                  <a:pt x="102" y="992"/>
                  <a:pt x="102" y="992"/>
                  <a:pt x="102" y="992"/>
                </a:cubicBezTo>
                <a:cubicBezTo>
                  <a:pt x="56" y="990"/>
                  <a:pt x="32" y="959"/>
                  <a:pt x="21" y="912"/>
                </a:cubicBezTo>
                <a:cubicBezTo>
                  <a:pt x="21" y="827"/>
                  <a:pt x="21" y="827"/>
                  <a:pt x="21" y="827"/>
                </a:cubicBezTo>
                <a:cubicBezTo>
                  <a:pt x="21" y="784"/>
                  <a:pt x="29" y="757"/>
                  <a:pt x="41" y="743"/>
                </a:cubicBezTo>
                <a:cubicBezTo>
                  <a:pt x="47" y="349"/>
                  <a:pt x="47" y="349"/>
                  <a:pt x="47" y="349"/>
                </a:cubicBezTo>
                <a:cubicBezTo>
                  <a:pt x="47" y="331"/>
                  <a:pt x="41" y="319"/>
                  <a:pt x="34" y="310"/>
                </a:cubicBezTo>
                <a:cubicBezTo>
                  <a:pt x="0" y="173"/>
                  <a:pt x="37" y="90"/>
                  <a:pt x="122" y="44"/>
                </a:cubicBezTo>
                <a:cubicBezTo>
                  <a:pt x="120" y="7"/>
                  <a:pt x="120" y="7"/>
                  <a:pt x="120" y="7"/>
                </a:cubicBezTo>
                <a:cubicBezTo>
                  <a:pt x="204" y="7"/>
                  <a:pt x="204" y="7"/>
                  <a:pt x="204" y="7"/>
                </a:cubicBezTo>
                <a:cubicBezTo>
                  <a:pt x="203" y="7"/>
                  <a:pt x="203" y="7"/>
                  <a:pt x="203" y="7"/>
                </a:cubicBezTo>
                <a:cubicBezTo>
                  <a:pt x="287" y="7"/>
                  <a:pt x="287" y="7"/>
                  <a:pt x="287" y="7"/>
                </a:cubicBezTo>
                <a:moveTo>
                  <a:pt x="204" y="992"/>
                </a:moveTo>
                <a:cubicBezTo>
                  <a:pt x="203" y="992"/>
                  <a:pt x="203" y="992"/>
                  <a:pt x="203" y="992"/>
                </a:cubicBezTo>
                <a:cubicBezTo>
                  <a:pt x="204" y="992"/>
                  <a:pt x="204" y="992"/>
                  <a:pt x="204" y="992"/>
                </a:cubicBezTo>
                <a:moveTo>
                  <a:pt x="294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3" y="7"/>
                  <a:pt x="113" y="7"/>
                  <a:pt x="113" y="7"/>
                </a:cubicBezTo>
                <a:cubicBezTo>
                  <a:pt x="115" y="40"/>
                  <a:pt x="115" y="40"/>
                  <a:pt x="115" y="40"/>
                </a:cubicBezTo>
                <a:cubicBezTo>
                  <a:pt x="71" y="64"/>
                  <a:pt x="42" y="98"/>
                  <a:pt x="27" y="141"/>
                </a:cubicBezTo>
                <a:cubicBezTo>
                  <a:pt x="10" y="187"/>
                  <a:pt x="10" y="244"/>
                  <a:pt x="27" y="312"/>
                </a:cubicBezTo>
                <a:cubicBezTo>
                  <a:pt x="27" y="313"/>
                  <a:pt x="27" y="313"/>
                  <a:pt x="27" y="313"/>
                </a:cubicBezTo>
                <a:cubicBezTo>
                  <a:pt x="29" y="314"/>
                  <a:pt x="29" y="314"/>
                  <a:pt x="29" y="314"/>
                </a:cubicBezTo>
                <a:cubicBezTo>
                  <a:pt x="36" y="324"/>
                  <a:pt x="40" y="335"/>
                  <a:pt x="40" y="349"/>
                </a:cubicBezTo>
                <a:cubicBezTo>
                  <a:pt x="34" y="741"/>
                  <a:pt x="34" y="741"/>
                  <a:pt x="34" y="741"/>
                </a:cubicBezTo>
                <a:cubicBezTo>
                  <a:pt x="21" y="757"/>
                  <a:pt x="15" y="785"/>
                  <a:pt x="14" y="827"/>
                </a:cubicBezTo>
                <a:cubicBezTo>
                  <a:pt x="14" y="912"/>
                  <a:pt x="14" y="912"/>
                  <a:pt x="14" y="912"/>
                </a:cubicBezTo>
                <a:cubicBezTo>
                  <a:pt x="14" y="913"/>
                  <a:pt x="14" y="913"/>
                  <a:pt x="14" y="913"/>
                </a:cubicBezTo>
                <a:cubicBezTo>
                  <a:pt x="14" y="914"/>
                  <a:pt x="14" y="914"/>
                  <a:pt x="14" y="914"/>
                </a:cubicBezTo>
                <a:cubicBezTo>
                  <a:pt x="27" y="968"/>
                  <a:pt x="56" y="997"/>
                  <a:pt x="102" y="999"/>
                </a:cubicBezTo>
                <a:cubicBezTo>
                  <a:pt x="102" y="999"/>
                  <a:pt x="102" y="999"/>
                  <a:pt x="102" y="999"/>
                </a:cubicBezTo>
                <a:cubicBezTo>
                  <a:pt x="102" y="999"/>
                  <a:pt x="102" y="999"/>
                  <a:pt x="102" y="999"/>
                </a:cubicBezTo>
                <a:cubicBezTo>
                  <a:pt x="204" y="999"/>
                  <a:pt x="204" y="999"/>
                  <a:pt x="204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51" y="997"/>
                  <a:pt x="380" y="968"/>
                  <a:pt x="393" y="914"/>
                </a:cubicBezTo>
                <a:cubicBezTo>
                  <a:pt x="393" y="913"/>
                  <a:pt x="393" y="913"/>
                  <a:pt x="393" y="913"/>
                </a:cubicBezTo>
                <a:cubicBezTo>
                  <a:pt x="393" y="912"/>
                  <a:pt x="393" y="912"/>
                  <a:pt x="393" y="912"/>
                </a:cubicBezTo>
                <a:cubicBezTo>
                  <a:pt x="393" y="827"/>
                  <a:pt x="393" y="827"/>
                  <a:pt x="393" y="827"/>
                </a:cubicBezTo>
                <a:cubicBezTo>
                  <a:pt x="392" y="785"/>
                  <a:pt x="386" y="757"/>
                  <a:pt x="373" y="741"/>
                </a:cubicBezTo>
                <a:cubicBezTo>
                  <a:pt x="367" y="349"/>
                  <a:pt x="367" y="349"/>
                  <a:pt x="367" y="349"/>
                </a:cubicBezTo>
                <a:cubicBezTo>
                  <a:pt x="367" y="335"/>
                  <a:pt x="370" y="324"/>
                  <a:pt x="378" y="314"/>
                </a:cubicBezTo>
                <a:cubicBezTo>
                  <a:pt x="379" y="313"/>
                  <a:pt x="379" y="313"/>
                  <a:pt x="379" y="313"/>
                </a:cubicBezTo>
                <a:cubicBezTo>
                  <a:pt x="380" y="312"/>
                  <a:pt x="380" y="312"/>
                  <a:pt x="380" y="312"/>
                </a:cubicBezTo>
                <a:cubicBezTo>
                  <a:pt x="397" y="244"/>
                  <a:pt x="397" y="187"/>
                  <a:pt x="380" y="141"/>
                </a:cubicBezTo>
                <a:cubicBezTo>
                  <a:pt x="365" y="98"/>
                  <a:pt x="335" y="64"/>
                  <a:pt x="292" y="40"/>
                </a:cubicBezTo>
                <a:cubicBezTo>
                  <a:pt x="294" y="7"/>
                  <a:pt x="294" y="7"/>
                  <a:pt x="294" y="7"/>
                </a:cubicBezTo>
                <a:cubicBezTo>
                  <a:pt x="294" y="0"/>
                  <a:pt x="294" y="0"/>
                  <a:pt x="29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4686300" y="3007785"/>
            <a:ext cx="1320800" cy="2442633"/>
          </a:xfrm>
          <a:custGeom>
            <a:avLst/>
            <a:gdLst>
              <a:gd name="T0" fmla="*/ 339 w 365"/>
              <a:gd name="T1" fmla="*/ 32 h 675"/>
              <a:gd name="T2" fmla="*/ 347 w 365"/>
              <a:gd name="T3" fmla="*/ 0 h 675"/>
              <a:gd name="T4" fmla="*/ 236 w 365"/>
              <a:gd name="T5" fmla="*/ 22 h 675"/>
              <a:gd name="T6" fmla="*/ 25 w 365"/>
              <a:gd name="T7" fmla="*/ 88 h 675"/>
              <a:gd name="T8" fmla="*/ 20 w 365"/>
              <a:gd name="T9" fmla="*/ 426 h 675"/>
              <a:gd name="T10" fmla="*/ 0 w 365"/>
              <a:gd name="T11" fmla="*/ 510 h 675"/>
              <a:gd name="T12" fmla="*/ 0 w 365"/>
              <a:gd name="T13" fmla="*/ 595 h 675"/>
              <a:gd name="T14" fmla="*/ 81 w 365"/>
              <a:gd name="T15" fmla="*/ 675 h 675"/>
              <a:gd name="T16" fmla="*/ 182 w 365"/>
              <a:gd name="T17" fmla="*/ 675 h 675"/>
              <a:gd name="T18" fmla="*/ 183 w 365"/>
              <a:gd name="T19" fmla="*/ 675 h 675"/>
              <a:gd name="T20" fmla="*/ 284 w 365"/>
              <a:gd name="T21" fmla="*/ 675 h 675"/>
              <a:gd name="T22" fmla="*/ 365 w 365"/>
              <a:gd name="T23" fmla="*/ 595 h 675"/>
              <a:gd name="T24" fmla="*/ 365 w 365"/>
              <a:gd name="T25" fmla="*/ 510 h 675"/>
              <a:gd name="T26" fmla="*/ 345 w 365"/>
              <a:gd name="T27" fmla="*/ 426 h 675"/>
              <a:gd name="T28" fmla="*/ 339 w 365"/>
              <a:gd name="T29" fmla="*/ 32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65" h="675">
                <a:moveTo>
                  <a:pt x="339" y="32"/>
                </a:moveTo>
                <a:cubicBezTo>
                  <a:pt x="339" y="18"/>
                  <a:pt x="342" y="8"/>
                  <a:pt x="347" y="0"/>
                </a:cubicBezTo>
                <a:cubicBezTo>
                  <a:pt x="310" y="4"/>
                  <a:pt x="272" y="11"/>
                  <a:pt x="236" y="22"/>
                </a:cubicBezTo>
                <a:cubicBezTo>
                  <a:pt x="165" y="44"/>
                  <a:pt x="96" y="73"/>
                  <a:pt x="25" y="88"/>
                </a:cubicBezTo>
                <a:cubicBezTo>
                  <a:pt x="20" y="426"/>
                  <a:pt x="20" y="426"/>
                  <a:pt x="20" y="426"/>
                </a:cubicBezTo>
                <a:cubicBezTo>
                  <a:pt x="8" y="440"/>
                  <a:pt x="0" y="467"/>
                  <a:pt x="0" y="510"/>
                </a:cubicBezTo>
                <a:cubicBezTo>
                  <a:pt x="0" y="595"/>
                  <a:pt x="0" y="595"/>
                  <a:pt x="0" y="595"/>
                </a:cubicBezTo>
                <a:cubicBezTo>
                  <a:pt x="11" y="642"/>
                  <a:pt x="35" y="673"/>
                  <a:pt x="81" y="675"/>
                </a:cubicBezTo>
                <a:cubicBezTo>
                  <a:pt x="182" y="675"/>
                  <a:pt x="182" y="675"/>
                  <a:pt x="182" y="675"/>
                </a:cubicBezTo>
                <a:cubicBezTo>
                  <a:pt x="183" y="675"/>
                  <a:pt x="183" y="675"/>
                  <a:pt x="183" y="675"/>
                </a:cubicBezTo>
                <a:cubicBezTo>
                  <a:pt x="284" y="675"/>
                  <a:pt x="284" y="675"/>
                  <a:pt x="284" y="675"/>
                </a:cubicBezTo>
                <a:cubicBezTo>
                  <a:pt x="330" y="673"/>
                  <a:pt x="354" y="642"/>
                  <a:pt x="365" y="595"/>
                </a:cubicBezTo>
                <a:cubicBezTo>
                  <a:pt x="365" y="510"/>
                  <a:pt x="365" y="510"/>
                  <a:pt x="365" y="510"/>
                </a:cubicBezTo>
                <a:cubicBezTo>
                  <a:pt x="364" y="467"/>
                  <a:pt x="357" y="440"/>
                  <a:pt x="345" y="426"/>
                </a:cubicBezTo>
                <a:lnTo>
                  <a:pt x="339" y="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endParaRPr lang="zh-CN" altLang="en-US" sz="2133"/>
          </a:p>
        </p:txBody>
      </p:sp>
      <p:sp>
        <p:nvSpPr>
          <p:cNvPr id="8" name="Freeform 11"/>
          <p:cNvSpPr>
            <a:spLocks noEditPoints="1"/>
          </p:cNvSpPr>
          <p:nvPr/>
        </p:nvSpPr>
        <p:spPr bwMode="auto">
          <a:xfrm>
            <a:off x="7215718" y="1449918"/>
            <a:ext cx="641351" cy="361951"/>
          </a:xfrm>
          <a:custGeom>
            <a:avLst/>
            <a:gdLst>
              <a:gd name="T0" fmla="*/ 151 w 177"/>
              <a:gd name="T1" fmla="*/ 7 h 100"/>
              <a:gd name="T2" fmla="*/ 170 w 177"/>
              <a:gd name="T3" fmla="*/ 27 h 100"/>
              <a:gd name="T4" fmla="*/ 170 w 177"/>
              <a:gd name="T5" fmla="*/ 93 h 100"/>
              <a:gd name="T6" fmla="*/ 7 w 177"/>
              <a:gd name="T7" fmla="*/ 93 h 100"/>
              <a:gd name="T8" fmla="*/ 7 w 177"/>
              <a:gd name="T9" fmla="*/ 27 h 100"/>
              <a:gd name="T10" fmla="*/ 26 w 177"/>
              <a:gd name="T11" fmla="*/ 7 h 100"/>
              <a:gd name="T12" fmla="*/ 151 w 177"/>
              <a:gd name="T13" fmla="*/ 7 h 100"/>
              <a:gd name="T14" fmla="*/ 151 w 177"/>
              <a:gd name="T15" fmla="*/ 0 h 100"/>
              <a:gd name="T16" fmla="*/ 26 w 177"/>
              <a:gd name="T17" fmla="*/ 0 h 100"/>
              <a:gd name="T18" fmla="*/ 0 w 177"/>
              <a:gd name="T19" fmla="*/ 27 h 100"/>
              <a:gd name="T20" fmla="*/ 0 w 177"/>
              <a:gd name="T21" fmla="*/ 93 h 100"/>
              <a:gd name="T22" fmla="*/ 0 w 177"/>
              <a:gd name="T23" fmla="*/ 100 h 100"/>
              <a:gd name="T24" fmla="*/ 7 w 177"/>
              <a:gd name="T25" fmla="*/ 100 h 100"/>
              <a:gd name="T26" fmla="*/ 170 w 177"/>
              <a:gd name="T27" fmla="*/ 100 h 100"/>
              <a:gd name="T28" fmla="*/ 177 w 177"/>
              <a:gd name="T29" fmla="*/ 100 h 100"/>
              <a:gd name="T30" fmla="*/ 177 w 177"/>
              <a:gd name="T31" fmla="*/ 93 h 100"/>
              <a:gd name="T32" fmla="*/ 177 w 177"/>
              <a:gd name="T33" fmla="*/ 27 h 100"/>
              <a:gd name="T34" fmla="*/ 151 w 177"/>
              <a:gd name="T35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7" h="100">
                <a:moveTo>
                  <a:pt x="151" y="7"/>
                </a:moveTo>
                <a:cubicBezTo>
                  <a:pt x="161" y="7"/>
                  <a:pt x="170" y="16"/>
                  <a:pt x="170" y="27"/>
                </a:cubicBezTo>
                <a:cubicBezTo>
                  <a:pt x="170" y="93"/>
                  <a:pt x="170" y="93"/>
                  <a:pt x="170" y="93"/>
                </a:cubicBezTo>
                <a:cubicBezTo>
                  <a:pt x="7" y="93"/>
                  <a:pt x="7" y="93"/>
                  <a:pt x="7" y="93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16"/>
                  <a:pt x="16" y="7"/>
                  <a:pt x="26" y="7"/>
                </a:cubicBezTo>
                <a:cubicBezTo>
                  <a:pt x="151" y="7"/>
                  <a:pt x="151" y="7"/>
                  <a:pt x="151" y="7"/>
                </a:cubicBezTo>
                <a:moveTo>
                  <a:pt x="151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00"/>
                  <a:pt x="0" y="100"/>
                  <a:pt x="0" y="100"/>
                </a:cubicBezTo>
                <a:cubicBezTo>
                  <a:pt x="7" y="100"/>
                  <a:pt x="7" y="100"/>
                  <a:pt x="7" y="100"/>
                </a:cubicBezTo>
                <a:cubicBezTo>
                  <a:pt x="170" y="100"/>
                  <a:pt x="170" y="100"/>
                  <a:pt x="170" y="100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77" y="93"/>
                  <a:pt x="177" y="93"/>
                  <a:pt x="177" y="93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77" y="12"/>
                  <a:pt x="165" y="0"/>
                  <a:pt x="15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9" name="Freeform 12"/>
          <p:cNvSpPr>
            <a:spLocks noEditPoints="1"/>
          </p:cNvSpPr>
          <p:nvPr/>
        </p:nvSpPr>
        <p:spPr bwMode="auto">
          <a:xfrm>
            <a:off x="6800851" y="1860551"/>
            <a:ext cx="1473200" cy="3615267"/>
          </a:xfrm>
          <a:custGeom>
            <a:avLst/>
            <a:gdLst>
              <a:gd name="T0" fmla="*/ 287 w 407"/>
              <a:gd name="T1" fmla="*/ 7 h 999"/>
              <a:gd name="T2" fmla="*/ 285 w 407"/>
              <a:gd name="T3" fmla="*/ 44 h 999"/>
              <a:gd name="T4" fmla="*/ 373 w 407"/>
              <a:gd name="T5" fmla="*/ 310 h 999"/>
              <a:gd name="T6" fmla="*/ 360 w 407"/>
              <a:gd name="T7" fmla="*/ 349 h 999"/>
              <a:gd name="T8" fmla="*/ 366 w 407"/>
              <a:gd name="T9" fmla="*/ 743 h 999"/>
              <a:gd name="T10" fmla="*/ 386 w 407"/>
              <a:gd name="T11" fmla="*/ 827 h 999"/>
              <a:gd name="T12" fmla="*/ 386 w 407"/>
              <a:gd name="T13" fmla="*/ 912 h 999"/>
              <a:gd name="T14" fmla="*/ 305 w 407"/>
              <a:gd name="T15" fmla="*/ 992 h 999"/>
              <a:gd name="T16" fmla="*/ 204 w 407"/>
              <a:gd name="T17" fmla="*/ 992 h 999"/>
              <a:gd name="T18" fmla="*/ 102 w 407"/>
              <a:gd name="T19" fmla="*/ 992 h 999"/>
              <a:gd name="T20" fmla="*/ 21 w 407"/>
              <a:gd name="T21" fmla="*/ 912 h 999"/>
              <a:gd name="T22" fmla="*/ 21 w 407"/>
              <a:gd name="T23" fmla="*/ 827 h 999"/>
              <a:gd name="T24" fmla="*/ 41 w 407"/>
              <a:gd name="T25" fmla="*/ 743 h 999"/>
              <a:gd name="T26" fmla="*/ 47 w 407"/>
              <a:gd name="T27" fmla="*/ 349 h 999"/>
              <a:gd name="T28" fmla="*/ 34 w 407"/>
              <a:gd name="T29" fmla="*/ 310 h 999"/>
              <a:gd name="T30" fmla="*/ 122 w 407"/>
              <a:gd name="T31" fmla="*/ 44 h 999"/>
              <a:gd name="T32" fmla="*/ 120 w 407"/>
              <a:gd name="T33" fmla="*/ 7 h 999"/>
              <a:gd name="T34" fmla="*/ 204 w 407"/>
              <a:gd name="T35" fmla="*/ 7 h 999"/>
              <a:gd name="T36" fmla="*/ 203 w 407"/>
              <a:gd name="T37" fmla="*/ 7 h 999"/>
              <a:gd name="T38" fmla="*/ 287 w 407"/>
              <a:gd name="T39" fmla="*/ 7 h 999"/>
              <a:gd name="T40" fmla="*/ 204 w 407"/>
              <a:gd name="T41" fmla="*/ 992 h 999"/>
              <a:gd name="T42" fmla="*/ 202 w 407"/>
              <a:gd name="T43" fmla="*/ 992 h 999"/>
              <a:gd name="T44" fmla="*/ 204 w 407"/>
              <a:gd name="T45" fmla="*/ 992 h 999"/>
              <a:gd name="T46" fmla="*/ 294 w 407"/>
              <a:gd name="T47" fmla="*/ 0 h 999"/>
              <a:gd name="T48" fmla="*/ 287 w 407"/>
              <a:gd name="T49" fmla="*/ 0 h 999"/>
              <a:gd name="T50" fmla="*/ 204 w 407"/>
              <a:gd name="T51" fmla="*/ 0 h 999"/>
              <a:gd name="T52" fmla="*/ 120 w 407"/>
              <a:gd name="T53" fmla="*/ 0 h 999"/>
              <a:gd name="T54" fmla="*/ 112 w 407"/>
              <a:gd name="T55" fmla="*/ 0 h 999"/>
              <a:gd name="T56" fmla="*/ 113 w 407"/>
              <a:gd name="T57" fmla="*/ 7 h 999"/>
              <a:gd name="T58" fmla="*/ 115 w 407"/>
              <a:gd name="T59" fmla="*/ 40 h 999"/>
              <a:gd name="T60" fmla="*/ 26 w 407"/>
              <a:gd name="T61" fmla="*/ 141 h 999"/>
              <a:gd name="T62" fmla="*/ 27 w 407"/>
              <a:gd name="T63" fmla="*/ 312 h 999"/>
              <a:gd name="T64" fmla="*/ 27 w 407"/>
              <a:gd name="T65" fmla="*/ 313 h 999"/>
              <a:gd name="T66" fmla="*/ 28 w 407"/>
              <a:gd name="T67" fmla="*/ 314 h 999"/>
              <a:gd name="T68" fmla="*/ 40 w 407"/>
              <a:gd name="T69" fmla="*/ 349 h 999"/>
              <a:gd name="T70" fmla="*/ 34 w 407"/>
              <a:gd name="T71" fmla="*/ 741 h 999"/>
              <a:gd name="T72" fmla="*/ 14 w 407"/>
              <a:gd name="T73" fmla="*/ 827 h 999"/>
              <a:gd name="T74" fmla="*/ 14 w 407"/>
              <a:gd name="T75" fmla="*/ 912 h 999"/>
              <a:gd name="T76" fmla="*/ 14 w 407"/>
              <a:gd name="T77" fmla="*/ 913 h 999"/>
              <a:gd name="T78" fmla="*/ 14 w 407"/>
              <a:gd name="T79" fmla="*/ 914 h 999"/>
              <a:gd name="T80" fmla="*/ 102 w 407"/>
              <a:gd name="T81" fmla="*/ 999 h 999"/>
              <a:gd name="T82" fmla="*/ 102 w 407"/>
              <a:gd name="T83" fmla="*/ 999 h 999"/>
              <a:gd name="T84" fmla="*/ 102 w 407"/>
              <a:gd name="T85" fmla="*/ 999 h 999"/>
              <a:gd name="T86" fmla="*/ 204 w 407"/>
              <a:gd name="T87" fmla="*/ 999 h 999"/>
              <a:gd name="T88" fmla="*/ 305 w 407"/>
              <a:gd name="T89" fmla="*/ 999 h 999"/>
              <a:gd name="T90" fmla="*/ 305 w 407"/>
              <a:gd name="T91" fmla="*/ 999 h 999"/>
              <a:gd name="T92" fmla="*/ 305 w 407"/>
              <a:gd name="T93" fmla="*/ 999 h 999"/>
              <a:gd name="T94" fmla="*/ 393 w 407"/>
              <a:gd name="T95" fmla="*/ 914 h 999"/>
              <a:gd name="T96" fmla="*/ 393 w 407"/>
              <a:gd name="T97" fmla="*/ 913 h 999"/>
              <a:gd name="T98" fmla="*/ 393 w 407"/>
              <a:gd name="T99" fmla="*/ 912 h 999"/>
              <a:gd name="T100" fmla="*/ 393 w 407"/>
              <a:gd name="T101" fmla="*/ 827 h 999"/>
              <a:gd name="T102" fmla="*/ 373 w 407"/>
              <a:gd name="T103" fmla="*/ 741 h 999"/>
              <a:gd name="T104" fmla="*/ 367 w 407"/>
              <a:gd name="T105" fmla="*/ 349 h 999"/>
              <a:gd name="T106" fmla="*/ 378 w 407"/>
              <a:gd name="T107" fmla="*/ 314 h 999"/>
              <a:gd name="T108" fmla="*/ 379 w 407"/>
              <a:gd name="T109" fmla="*/ 313 h 999"/>
              <a:gd name="T110" fmla="*/ 380 w 407"/>
              <a:gd name="T111" fmla="*/ 312 h 999"/>
              <a:gd name="T112" fmla="*/ 380 w 407"/>
              <a:gd name="T113" fmla="*/ 141 h 999"/>
              <a:gd name="T114" fmla="*/ 292 w 407"/>
              <a:gd name="T115" fmla="*/ 40 h 999"/>
              <a:gd name="T116" fmla="*/ 294 w 407"/>
              <a:gd name="T117" fmla="*/ 7 h 999"/>
              <a:gd name="T118" fmla="*/ 294 w 407"/>
              <a:gd name="T119" fmla="*/ 0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07" h="999">
                <a:moveTo>
                  <a:pt x="287" y="7"/>
                </a:moveTo>
                <a:cubicBezTo>
                  <a:pt x="285" y="44"/>
                  <a:pt x="285" y="44"/>
                  <a:pt x="285" y="44"/>
                </a:cubicBezTo>
                <a:cubicBezTo>
                  <a:pt x="370" y="90"/>
                  <a:pt x="407" y="173"/>
                  <a:pt x="373" y="310"/>
                </a:cubicBezTo>
                <a:cubicBezTo>
                  <a:pt x="365" y="319"/>
                  <a:pt x="360" y="331"/>
                  <a:pt x="360" y="349"/>
                </a:cubicBezTo>
                <a:cubicBezTo>
                  <a:pt x="366" y="743"/>
                  <a:pt x="366" y="743"/>
                  <a:pt x="366" y="743"/>
                </a:cubicBezTo>
                <a:cubicBezTo>
                  <a:pt x="378" y="757"/>
                  <a:pt x="385" y="784"/>
                  <a:pt x="386" y="827"/>
                </a:cubicBezTo>
                <a:cubicBezTo>
                  <a:pt x="386" y="912"/>
                  <a:pt x="386" y="912"/>
                  <a:pt x="386" y="912"/>
                </a:cubicBezTo>
                <a:cubicBezTo>
                  <a:pt x="375" y="959"/>
                  <a:pt x="351" y="990"/>
                  <a:pt x="305" y="992"/>
                </a:cubicBezTo>
                <a:cubicBezTo>
                  <a:pt x="204" y="992"/>
                  <a:pt x="204" y="992"/>
                  <a:pt x="204" y="992"/>
                </a:cubicBezTo>
                <a:cubicBezTo>
                  <a:pt x="102" y="992"/>
                  <a:pt x="102" y="992"/>
                  <a:pt x="102" y="992"/>
                </a:cubicBezTo>
                <a:cubicBezTo>
                  <a:pt x="56" y="990"/>
                  <a:pt x="31" y="959"/>
                  <a:pt x="21" y="912"/>
                </a:cubicBezTo>
                <a:cubicBezTo>
                  <a:pt x="21" y="827"/>
                  <a:pt x="21" y="827"/>
                  <a:pt x="21" y="827"/>
                </a:cubicBezTo>
                <a:cubicBezTo>
                  <a:pt x="21" y="784"/>
                  <a:pt x="28" y="757"/>
                  <a:pt x="41" y="743"/>
                </a:cubicBezTo>
                <a:cubicBezTo>
                  <a:pt x="47" y="349"/>
                  <a:pt x="47" y="349"/>
                  <a:pt x="47" y="349"/>
                </a:cubicBezTo>
                <a:cubicBezTo>
                  <a:pt x="47" y="331"/>
                  <a:pt x="41" y="319"/>
                  <a:pt x="34" y="310"/>
                </a:cubicBezTo>
                <a:cubicBezTo>
                  <a:pt x="0" y="173"/>
                  <a:pt x="36" y="90"/>
                  <a:pt x="122" y="44"/>
                </a:cubicBezTo>
                <a:cubicBezTo>
                  <a:pt x="120" y="7"/>
                  <a:pt x="120" y="7"/>
                  <a:pt x="120" y="7"/>
                </a:cubicBezTo>
                <a:cubicBezTo>
                  <a:pt x="204" y="7"/>
                  <a:pt x="204" y="7"/>
                  <a:pt x="204" y="7"/>
                </a:cubicBezTo>
                <a:cubicBezTo>
                  <a:pt x="203" y="7"/>
                  <a:pt x="203" y="7"/>
                  <a:pt x="203" y="7"/>
                </a:cubicBezTo>
                <a:cubicBezTo>
                  <a:pt x="287" y="7"/>
                  <a:pt x="287" y="7"/>
                  <a:pt x="287" y="7"/>
                </a:cubicBezTo>
                <a:moveTo>
                  <a:pt x="204" y="992"/>
                </a:moveTo>
                <a:cubicBezTo>
                  <a:pt x="202" y="992"/>
                  <a:pt x="202" y="992"/>
                  <a:pt x="202" y="992"/>
                </a:cubicBezTo>
                <a:cubicBezTo>
                  <a:pt x="204" y="992"/>
                  <a:pt x="204" y="992"/>
                  <a:pt x="204" y="992"/>
                </a:cubicBezTo>
                <a:moveTo>
                  <a:pt x="294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3" y="7"/>
                  <a:pt x="113" y="7"/>
                  <a:pt x="113" y="7"/>
                </a:cubicBezTo>
                <a:cubicBezTo>
                  <a:pt x="115" y="40"/>
                  <a:pt x="115" y="40"/>
                  <a:pt x="115" y="40"/>
                </a:cubicBezTo>
                <a:cubicBezTo>
                  <a:pt x="71" y="64"/>
                  <a:pt x="42" y="98"/>
                  <a:pt x="26" y="141"/>
                </a:cubicBezTo>
                <a:cubicBezTo>
                  <a:pt x="10" y="187"/>
                  <a:pt x="10" y="244"/>
                  <a:pt x="27" y="312"/>
                </a:cubicBezTo>
                <a:cubicBezTo>
                  <a:pt x="27" y="313"/>
                  <a:pt x="27" y="313"/>
                  <a:pt x="27" y="313"/>
                </a:cubicBezTo>
                <a:cubicBezTo>
                  <a:pt x="28" y="314"/>
                  <a:pt x="28" y="314"/>
                  <a:pt x="28" y="314"/>
                </a:cubicBezTo>
                <a:cubicBezTo>
                  <a:pt x="36" y="324"/>
                  <a:pt x="40" y="335"/>
                  <a:pt x="40" y="349"/>
                </a:cubicBezTo>
                <a:cubicBezTo>
                  <a:pt x="34" y="741"/>
                  <a:pt x="34" y="741"/>
                  <a:pt x="34" y="741"/>
                </a:cubicBezTo>
                <a:cubicBezTo>
                  <a:pt x="21" y="757"/>
                  <a:pt x="14" y="785"/>
                  <a:pt x="14" y="827"/>
                </a:cubicBezTo>
                <a:cubicBezTo>
                  <a:pt x="14" y="912"/>
                  <a:pt x="14" y="912"/>
                  <a:pt x="14" y="912"/>
                </a:cubicBezTo>
                <a:cubicBezTo>
                  <a:pt x="14" y="913"/>
                  <a:pt x="14" y="913"/>
                  <a:pt x="14" y="913"/>
                </a:cubicBezTo>
                <a:cubicBezTo>
                  <a:pt x="14" y="914"/>
                  <a:pt x="14" y="914"/>
                  <a:pt x="14" y="914"/>
                </a:cubicBezTo>
                <a:cubicBezTo>
                  <a:pt x="26" y="968"/>
                  <a:pt x="56" y="997"/>
                  <a:pt x="102" y="999"/>
                </a:cubicBezTo>
                <a:cubicBezTo>
                  <a:pt x="102" y="999"/>
                  <a:pt x="102" y="999"/>
                  <a:pt x="102" y="999"/>
                </a:cubicBezTo>
                <a:cubicBezTo>
                  <a:pt x="102" y="999"/>
                  <a:pt x="102" y="999"/>
                  <a:pt x="102" y="999"/>
                </a:cubicBezTo>
                <a:cubicBezTo>
                  <a:pt x="204" y="999"/>
                  <a:pt x="204" y="999"/>
                  <a:pt x="204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51" y="997"/>
                  <a:pt x="380" y="968"/>
                  <a:pt x="393" y="914"/>
                </a:cubicBezTo>
                <a:cubicBezTo>
                  <a:pt x="393" y="913"/>
                  <a:pt x="393" y="913"/>
                  <a:pt x="393" y="913"/>
                </a:cubicBezTo>
                <a:cubicBezTo>
                  <a:pt x="393" y="912"/>
                  <a:pt x="393" y="912"/>
                  <a:pt x="393" y="912"/>
                </a:cubicBezTo>
                <a:cubicBezTo>
                  <a:pt x="393" y="827"/>
                  <a:pt x="393" y="827"/>
                  <a:pt x="393" y="827"/>
                </a:cubicBezTo>
                <a:cubicBezTo>
                  <a:pt x="392" y="785"/>
                  <a:pt x="385" y="757"/>
                  <a:pt x="373" y="741"/>
                </a:cubicBezTo>
                <a:cubicBezTo>
                  <a:pt x="367" y="349"/>
                  <a:pt x="367" y="349"/>
                  <a:pt x="367" y="349"/>
                </a:cubicBezTo>
                <a:cubicBezTo>
                  <a:pt x="367" y="335"/>
                  <a:pt x="370" y="324"/>
                  <a:pt x="378" y="314"/>
                </a:cubicBezTo>
                <a:cubicBezTo>
                  <a:pt x="379" y="313"/>
                  <a:pt x="379" y="313"/>
                  <a:pt x="379" y="313"/>
                </a:cubicBezTo>
                <a:cubicBezTo>
                  <a:pt x="380" y="312"/>
                  <a:pt x="380" y="312"/>
                  <a:pt x="380" y="312"/>
                </a:cubicBezTo>
                <a:cubicBezTo>
                  <a:pt x="396" y="244"/>
                  <a:pt x="397" y="187"/>
                  <a:pt x="380" y="141"/>
                </a:cubicBezTo>
                <a:cubicBezTo>
                  <a:pt x="365" y="98"/>
                  <a:pt x="335" y="64"/>
                  <a:pt x="292" y="40"/>
                </a:cubicBezTo>
                <a:cubicBezTo>
                  <a:pt x="294" y="7"/>
                  <a:pt x="294" y="7"/>
                  <a:pt x="294" y="7"/>
                </a:cubicBezTo>
                <a:cubicBezTo>
                  <a:pt x="294" y="0"/>
                  <a:pt x="294" y="0"/>
                  <a:pt x="29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6877051" y="4730751"/>
            <a:ext cx="1320800" cy="719667"/>
          </a:xfrm>
          <a:custGeom>
            <a:avLst/>
            <a:gdLst>
              <a:gd name="T0" fmla="*/ 236 w 365"/>
              <a:gd name="T1" fmla="*/ 23 h 199"/>
              <a:gd name="T2" fmla="*/ 9 w 365"/>
              <a:gd name="T3" fmla="*/ 92 h 199"/>
              <a:gd name="T4" fmla="*/ 0 w 365"/>
              <a:gd name="T5" fmla="*/ 94 h 199"/>
              <a:gd name="T6" fmla="*/ 0 w 365"/>
              <a:gd name="T7" fmla="*/ 119 h 199"/>
              <a:gd name="T8" fmla="*/ 81 w 365"/>
              <a:gd name="T9" fmla="*/ 199 h 199"/>
              <a:gd name="T10" fmla="*/ 181 w 365"/>
              <a:gd name="T11" fmla="*/ 199 h 199"/>
              <a:gd name="T12" fmla="*/ 183 w 365"/>
              <a:gd name="T13" fmla="*/ 199 h 199"/>
              <a:gd name="T14" fmla="*/ 284 w 365"/>
              <a:gd name="T15" fmla="*/ 199 h 199"/>
              <a:gd name="T16" fmla="*/ 365 w 365"/>
              <a:gd name="T17" fmla="*/ 119 h 199"/>
              <a:gd name="T18" fmla="*/ 365 w 365"/>
              <a:gd name="T19" fmla="*/ 34 h 199"/>
              <a:gd name="T20" fmla="*/ 363 w 365"/>
              <a:gd name="T21" fmla="*/ 0 h 199"/>
              <a:gd name="T22" fmla="*/ 236 w 365"/>
              <a:gd name="T23" fmla="*/ 23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65" h="199">
                <a:moveTo>
                  <a:pt x="236" y="23"/>
                </a:moveTo>
                <a:cubicBezTo>
                  <a:pt x="159" y="46"/>
                  <a:pt x="86" y="79"/>
                  <a:pt x="9" y="92"/>
                </a:cubicBezTo>
                <a:cubicBezTo>
                  <a:pt x="6" y="93"/>
                  <a:pt x="3" y="93"/>
                  <a:pt x="0" y="94"/>
                </a:cubicBezTo>
                <a:cubicBezTo>
                  <a:pt x="0" y="119"/>
                  <a:pt x="0" y="119"/>
                  <a:pt x="0" y="119"/>
                </a:cubicBezTo>
                <a:cubicBezTo>
                  <a:pt x="10" y="166"/>
                  <a:pt x="35" y="197"/>
                  <a:pt x="81" y="199"/>
                </a:cubicBezTo>
                <a:cubicBezTo>
                  <a:pt x="181" y="199"/>
                  <a:pt x="181" y="199"/>
                  <a:pt x="181" y="199"/>
                </a:cubicBezTo>
                <a:cubicBezTo>
                  <a:pt x="183" y="199"/>
                  <a:pt x="183" y="199"/>
                  <a:pt x="183" y="199"/>
                </a:cubicBezTo>
                <a:cubicBezTo>
                  <a:pt x="284" y="199"/>
                  <a:pt x="284" y="199"/>
                  <a:pt x="284" y="199"/>
                </a:cubicBezTo>
                <a:cubicBezTo>
                  <a:pt x="330" y="197"/>
                  <a:pt x="354" y="166"/>
                  <a:pt x="365" y="119"/>
                </a:cubicBezTo>
                <a:cubicBezTo>
                  <a:pt x="365" y="34"/>
                  <a:pt x="365" y="34"/>
                  <a:pt x="365" y="34"/>
                </a:cubicBezTo>
                <a:cubicBezTo>
                  <a:pt x="365" y="21"/>
                  <a:pt x="364" y="10"/>
                  <a:pt x="363" y="0"/>
                </a:cubicBezTo>
                <a:cubicBezTo>
                  <a:pt x="320" y="3"/>
                  <a:pt x="277" y="11"/>
                  <a:pt x="236" y="2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/>
          <a:lstStyle/>
          <a:p>
            <a:endParaRPr lang="zh-CN" altLang="en-US" sz="2133"/>
          </a:p>
        </p:txBody>
      </p:sp>
      <p:sp>
        <p:nvSpPr>
          <p:cNvPr id="11" name="Freeform 14"/>
          <p:cNvSpPr>
            <a:spLocks noEditPoints="1"/>
          </p:cNvSpPr>
          <p:nvPr/>
        </p:nvSpPr>
        <p:spPr bwMode="auto">
          <a:xfrm>
            <a:off x="9406467" y="1449918"/>
            <a:ext cx="641351" cy="361951"/>
          </a:xfrm>
          <a:custGeom>
            <a:avLst/>
            <a:gdLst>
              <a:gd name="T0" fmla="*/ 150 w 177"/>
              <a:gd name="T1" fmla="*/ 7 h 100"/>
              <a:gd name="T2" fmla="*/ 170 w 177"/>
              <a:gd name="T3" fmla="*/ 27 h 100"/>
              <a:gd name="T4" fmla="*/ 170 w 177"/>
              <a:gd name="T5" fmla="*/ 93 h 100"/>
              <a:gd name="T6" fmla="*/ 7 w 177"/>
              <a:gd name="T7" fmla="*/ 93 h 100"/>
              <a:gd name="T8" fmla="*/ 7 w 177"/>
              <a:gd name="T9" fmla="*/ 27 h 100"/>
              <a:gd name="T10" fmla="*/ 26 w 177"/>
              <a:gd name="T11" fmla="*/ 7 h 100"/>
              <a:gd name="T12" fmla="*/ 150 w 177"/>
              <a:gd name="T13" fmla="*/ 7 h 100"/>
              <a:gd name="T14" fmla="*/ 150 w 177"/>
              <a:gd name="T15" fmla="*/ 0 h 100"/>
              <a:gd name="T16" fmla="*/ 26 w 177"/>
              <a:gd name="T17" fmla="*/ 0 h 100"/>
              <a:gd name="T18" fmla="*/ 0 w 177"/>
              <a:gd name="T19" fmla="*/ 27 h 100"/>
              <a:gd name="T20" fmla="*/ 0 w 177"/>
              <a:gd name="T21" fmla="*/ 93 h 100"/>
              <a:gd name="T22" fmla="*/ 0 w 177"/>
              <a:gd name="T23" fmla="*/ 100 h 100"/>
              <a:gd name="T24" fmla="*/ 7 w 177"/>
              <a:gd name="T25" fmla="*/ 100 h 100"/>
              <a:gd name="T26" fmla="*/ 170 w 177"/>
              <a:gd name="T27" fmla="*/ 100 h 100"/>
              <a:gd name="T28" fmla="*/ 177 w 177"/>
              <a:gd name="T29" fmla="*/ 100 h 100"/>
              <a:gd name="T30" fmla="*/ 177 w 177"/>
              <a:gd name="T31" fmla="*/ 93 h 100"/>
              <a:gd name="T32" fmla="*/ 177 w 177"/>
              <a:gd name="T33" fmla="*/ 27 h 100"/>
              <a:gd name="T34" fmla="*/ 150 w 177"/>
              <a:gd name="T35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7" h="100">
                <a:moveTo>
                  <a:pt x="150" y="7"/>
                </a:moveTo>
                <a:cubicBezTo>
                  <a:pt x="161" y="7"/>
                  <a:pt x="170" y="16"/>
                  <a:pt x="170" y="27"/>
                </a:cubicBezTo>
                <a:cubicBezTo>
                  <a:pt x="170" y="93"/>
                  <a:pt x="170" y="93"/>
                  <a:pt x="170" y="93"/>
                </a:cubicBezTo>
                <a:cubicBezTo>
                  <a:pt x="7" y="93"/>
                  <a:pt x="7" y="93"/>
                  <a:pt x="7" y="93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16"/>
                  <a:pt x="15" y="7"/>
                  <a:pt x="26" y="7"/>
                </a:cubicBezTo>
                <a:cubicBezTo>
                  <a:pt x="150" y="7"/>
                  <a:pt x="150" y="7"/>
                  <a:pt x="150" y="7"/>
                </a:cubicBezTo>
                <a:moveTo>
                  <a:pt x="150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00"/>
                  <a:pt x="0" y="100"/>
                  <a:pt x="0" y="100"/>
                </a:cubicBezTo>
                <a:cubicBezTo>
                  <a:pt x="7" y="100"/>
                  <a:pt x="7" y="100"/>
                  <a:pt x="7" y="100"/>
                </a:cubicBezTo>
                <a:cubicBezTo>
                  <a:pt x="170" y="100"/>
                  <a:pt x="170" y="100"/>
                  <a:pt x="170" y="100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77" y="93"/>
                  <a:pt x="177" y="93"/>
                  <a:pt x="177" y="93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77" y="12"/>
                  <a:pt x="165" y="0"/>
                  <a:pt x="15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2" name="Freeform 15"/>
          <p:cNvSpPr>
            <a:spLocks noEditPoints="1"/>
          </p:cNvSpPr>
          <p:nvPr/>
        </p:nvSpPr>
        <p:spPr bwMode="auto">
          <a:xfrm>
            <a:off x="8987368" y="1860551"/>
            <a:ext cx="1477433" cy="3615267"/>
          </a:xfrm>
          <a:custGeom>
            <a:avLst/>
            <a:gdLst>
              <a:gd name="T0" fmla="*/ 288 w 408"/>
              <a:gd name="T1" fmla="*/ 7 h 999"/>
              <a:gd name="T2" fmla="*/ 285 w 408"/>
              <a:gd name="T3" fmla="*/ 44 h 999"/>
              <a:gd name="T4" fmla="*/ 374 w 408"/>
              <a:gd name="T5" fmla="*/ 310 h 999"/>
              <a:gd name="T6" fmla="*/ 361 w 408"/>
              <a:gd name="T7" fmla="*/ 349 h 999"/>
              <a:gd name="T8" fmla="*/ 367 w 408"/>
              <a:gd name="T9" fmla="*/ 743 h 999"/>
              <a:gd name="T10" fmla="*/ 387 w 408"/>
              <a:gd name="T11" fmla="*/ 827 h 999"/>
              <a:gd name="T12" fmla="*/ 387 w 408"/>
              <a:gd name="T13" fmla="*/ 912 h 999"/>
              <a:gd name="T14" fmla="*/ 305 w 408"/>
              <a:gd name="T15" fmla="*/ 992 h 999"/>
              <a:gd name="T16" fmla="*/ 205 w 408"/>
              <a:gd name="T17" fmla="*/ 992 h 999"/>
              <a:gd name="T18" fmla="*/ 103 w 408"/>
              <a:gd name="T19" fmla="*/ 992 h 999"/>
              <a:gd name="T20" fmla="*/ 21 w 408"/>
              <a:gd name="T21" fmla="*/ 912 h 999"/>
              <a:gd name="T22" fmla="*/ 21 w 408"/>
              <a:gd name="T23" fmla="*/ 827 h 999"/>
              <a:gd name="T24" fmla="*/ 42 w 408"/>
              <a:gd name="T25" fmla="*/ 743 h 999"/>
              <a:gd name="T26" fmla="*/ 47 w 408"/>
              <a:gd name="T27" fmla="*/ 349 h 999"/>
              <a:gd name="T28" fmla="*/ 34 w 408"/>
              <a:gd name="T29" fmla="*/ 310 h 999"/>
              <a:gd name="T30" fmla="*/ 123 w 408"/>
              <a:gd name="T31" fmla="*/ 44 h 999"/>
              <a:gd name="T32" fmla="*/ 120 w 408"/>
              <a:gd name="T33" fmla="*/ 7 h 999"/>
              <a:gd name="T34" fmla="*/ 204 w 408"/>
              <a:gd name="T35" fmla="*/ 7 h 999"/>
              <a:gd name="T36" fmla="*/ 204 w 408"/>
              <a:gd name="T37" fmla="*/ 7 h 999"/>
              <a:gd name="T38" fmla="*/ 288 w 408"/>
              <a:gd name="T39" fmla="*/ 7 h 999"/>
              <a:gd name="T40" fmla="*/ 205 w 408"/>
              <a:gd name="T41" fmla="*/ 992 h 999"/>
              <a:gd name="T42" fmla="*/ 203 w 408"/>
              <a:gd name="T43" fmla="*/ 992 h 999"/>
              <a:gd name="T44" fmla="*/ 205 w 408"/>
              <a:gd name="T45" fmla="*/ 992 h 999"/>
              <a:gd name="T46" fmla="*/ 295 w 408"/>
              <a:gd name="T47" fmla="*/ 0 h 999"/>
              <a:gd name="T48" fmla="*/ 288 w 408"/>
              <a:gd name="T49" fmla="*/ 0 h 999"/>
              <a:gd name="T50" fmla="*/ 204 w 408"/>
              <a:gd name="T51" fmla="*/ 0 h 999"/>
              <a:gd name="T52" fmla="*/ 120 w 408"/>
              <a:gd name="T53" fmla="*/ 0 h 999"/>
              <a:gd name="T54" fmla="*/ 113 w 408"/>
              <a:gd name="T55" fmla="*/ 0 h 999"/>
              <a:gd name="T56" fmla="*/ 114 w 408"/>
              <a:gd name="T57" fmla="*/ 7 h 999"/>
              <a:gd name="T58" fmla="*/ 116 w 408"/>
              <a:gd name="T59" fmla="*/ 40 h 999"/>
              <a:gd name="T60" fmla="*/ 27 w 408"/>
              <a:gd name="T61" fmla="*/ 141 h 999"/>
              <a:gd name="T62" fmla="*/ 28 w 408"/>
              <a:gd name="T63" fmla="*/ 312 h 999"/>
              <a:gd name="T64" fmla="*/ 28 w 408"/>
              <a:gd name="T65" fmla="*/ 313 h 999"/>
              <a:gd name="T66" fmla="*/ 29 w 408"/>
              <a:gd name="T67" fmla="*/ 314 h 999"/>
              <a:gd name="T68" fmla="*/ 41 w 408"/>
              <a:gd name="T69" fmla="*/ 349 h 999"/>
              <a:gd name="T70" fmla="*/ 35 w 408"/>
              <a:gd name="T71" fmla="*/ 741 h 999"/>
              <a:gd name="T72" fmla="*/ 15 w 408"/>
              <a:gd name="T73" fmla="*/ 827 h 999"/>
              <a:gd name="T74" fmla="*/ 15 w 408"/>
              <a:gd name="T75" fmla="*/ 912 h 999"/>
              <a:gd name="T76" fmla="*/ 15 w 408"/>
              <a:gd name="T77" fmla="*/ 913 h 999"/>
              <a:gd name="T78" fmla="*/ 15 w 408"/>
              <a:gd name="T79" fmla="*/ 914 h 999"/>
              <a:gd name="T80" fmla="*/ 103 w 408"/>
              <a:gd name="T81" fmla="*/ 999 h 999"/>
              <a:gd name="T82" fmla="*/ 103 w 408"/>
              <a:gd name="T83" fmla="*/ 999 h 999"/>
              <a:gd name="T84" fmla="*/ 103 w 408"/>
              <a:gd name="T85" fmla="*/ 999 h 999"/>
              <a:gd name="T86" fmla="*/ 205 w 408"/>
              <a:gd name="T87" fmla="*/ 999 h 999"/>
              <a:gd name="T88" fmla="*/ 305 w 408"/>
              <a:gd name="T89" fmla="*/ 999 h 999"/>
              <a:gd name="T90" fmla="*/ 306 w 408"/>
              <a:gd name="T91" fmla="*/ 999 h 999"/>
              <a:gd name="T92" fmla="*/ 306 w 408"/>
              <a:gd name="T93" fmla="*/ 999 h 999"/>
              <a:gd name="T94" fmla="*/ 393 w 408"/>
              <a:gd name="T95" fmla="*/ 914 h 999"/>
              <a:gd name="T96" fmla="*/ 394 w 408"/>
              <a:gd name="T97" fmla="*/ 913 h 999"/>
              <a:gd name="T98" fmla="*/ 394 w 408"/>
              <a:gd name="T99" fmla="*/ 912 h 999"/>
              <a:gd name="T100" fmla="*/ 394 w 408"/>
              <a:gd name="T101" fmla="*/ 827 h 999"/>
              <a:gd name="T102" fmla="*/ 373 w 408"/>
              <a:gd name="T103" fmla="*/ 741 h 999"/>
              <a:gd name="T104" fmla="*/ 368 w 408"/>
              <a:gd name="T105" fmla="*/ 349 h 999"/>
              <a:gd name="T106" fmla="*/ 379 w 408"/>
              <a:gd name="T107" fmla="*/ 314 h 999"/>
              <a:gd name="T108" fmla="*/ 380 w 408"/>
              <a:gd name="T109" fmla="*/ 313 h 999"/>
              <a:gd name="T110" fmla="*/ 380 w 408"/>
              <a:gd name="T111" fmla="*/ 312 h 999"/>
              <a:gd name="T112" fmla="*/ 381 w 408"/>
              <a:gd name="T113" fmla="*/ 141 h 999"/>
              <a:gd name="T114" fmla="*/ 293 w 408"/>
              <a:gd name="T115" fmla="*/ 40 h 999"/>
              <a:gd name="T116" fmla="*/ 295 w 408"/>
              <a:gd name="T117" fmla="*/ 7 h 999"/>
              <a:gd name="T118" fmla="*/ 295 w 408"/>
              <a:gd name="T119" fmla="*/ 0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08" h="999">
                <a:moveTo>
                  <a:pt x="288" y="7"/>
                </a:moveTo>
                <a:cubicBezTo>
                  <a:pt x="285" y="44"/>
                  <a:pt x="285" y="44"/>
                  <a:pt x="285" y="44"/>
                </a:cubicBezTo>
                <a:cubicBezTo>
                  <a:pt x="371" y="90"/>
                  <a:pt x="408" y="173"/>
                  <a:pt x="374" y="310"/>
                </a:cubicBezTo>
                <a:cubicBezTo>
                  <a:pt x="366" y="319"/>
                  <a:pt x="361" y="331"/>
                  <a:pt x="361" y="349"/>
                </a:cubicBezTo>
                <a:cubicBezTo>
                  <a:pt x="367" y="743"/>
                  <a:pt x="367" y="743"/>
                  <a:pt x="367" y="743"/>
                </a:cubicBezTo>
                <a:cubicBezTo>
                  <a:pt x="379" y="757"/>
                  <a:pt x="386" y="784"/>
                  <a:pt x="387" y="827"/>
                </a:cubicBezTo>
                <a:cubicBezTo>
                  <a:pt x="387" y="912"/>
                  <a:pt x="387" y="912"/>
                  <a:pt x="387" y="912"/>
                </a:cubicBezTo>
                <a:cubicBezTo>
                  <a:pt x="376" y="959"/>
                  <a:pt x="352" y="990"/>
                  <a:pt x="305" y="992"/>
                </a:cubicBezTo>
                <a:cubicBezTo>
                  <a:pt x="205" y="992"/>
                  <a:pt x="205" y="992"/>
                  <a:pt x="205" y="992"/>
                </a:cubicBezTo>
                <a:cubicBezTo>
                  <a:pt x="103" y="992"/>
                  <a:pt x="103" y="992"/>
                  <a:pt x="103" y="992"/>
                </a:cubicBezTo>
                <a:cubicBezTo>
                  <a:pt x="56" y="990"/>
                  <a:pt x="32" y="959"/>
                  <a:pt x="21" y="912"/>
                </a:cubicBezTo>
                <a:cubicBezTo>
                  <a:pt x="21" y="827"/>
                  <a:pt x="21" y="827"/>
                  <a:pt x="21" y="827"/>
                </a:cubicBezTo>
                <a:cubicBezTo>
                  <a:pt x="22" y="784"/>
                  <a:pt x="29" y="757"/>
                  <a:pt x="42" y="743"/>
                </a:cubicBezTo>
                <a:cubicBezTo>
                  <a:pt x="47" y="349"/>
                  <a:pt x="47" y="349"/>
                  <a:pt x="47" y="349"/>
                </a:cubicBezTo>
                <a:cubicBezTo>
                  <a:pt x="48" y="331"/>
                  <a:pt x="42" y="319"/>
                  <a:pt x="34" y="310"/>
                </a:cubicBezTo>
                <a:cubicBezTo>
                  <a:pt x="0" y="173"/>
                  <a:pt x="37" y="90"/>
                  <a:pt x="123" y="44"/>
                </a:cubicBezTo>
                <a:cubicBezTo>
                  <a:pt x="120" y="7"/>
                  <a:pt x="120" y="7"/>
                  <a:pt x="120" y="7"/>
                </a:cubicBezTo>
                <a:cubicBezTo>
                  <a:pt x="204" y="7"/>
                  <a:pt x="204" y="7"/>
                  <a:pt x="204" y="7"/>
                </a:cubicBezTo>
                <a:cubicBezTo>
                  <a:pt x="204" y="7"/>
                  <a:pt x="204" y="7"/>
                  <a:pt x="204" y="7"/>
                </a:cubicBezTo>
                <a:cubicBezTo>
                  <a:pt x="288" y="7"/>
                  <a:pt x="288" y="7"/>
                  <a:pt x="288" y="7"/>
                </a:cubicBezTo>
                <a:moveTo>
                  <a:pt x="205" y="992"/>
                </a:moveTo>
                <a:cubicBezTo>
                  <a:pt x="203" y="992"/>
                  <a:pt x="203" y="992"/>
                  <a:pt x="203" y="992"/>
                </a:cubicBezTo>
                <a:cubicBezTo>
                  <a:pt x="205" y="992"/>
                  <a:pt x="205" y="992"/>
                  <a:pt x="205" y="992"/>
                </a:cubicBezTo>
                <a:moveTo>
                  <a:pt x="295" y="0"/>
                </a:moveTo>
                <a:cubicBezTo>
                  <a:pt x="288" y="0"/>
                  <a:pt x="288" y="0"/>
                  <a:pt x="288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4" y="7"/>
                  <a:pt x="114" y="7"/>
                  <a:pt x="114" y="7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72" y="64"/>
                  <a:pt x="42" y="98"/>
                  <a:pt x="27" y="141"/>
                </a:cubicBezTo>
                <a:cubicBezTo>
                  <a:pt x="11" y="187"/>
                  <a:pt x="11" y="244"/>
                  <a:pt x="28" y="312"/>
                </a:cubicBezTo>
                <a:cubicBezTo>
                  <a:pt x="28" y="313"/>
                  <a:pt x="28" y="313"/>
                  <a:pt x="28" y="313"/>
                </a:cubicBezTo>
                <a:cubicBezTo>
                  <a:pt x="29" y="314"/>
                  <a:pt x="29" y="314"/>
                  <a:pt x="29" y="314"/>
                </a:cubicBezTo>
                <a:cubicBezTo>
                  <a:pt x="37" y="324"/>
                  <a:pt x="41" y="335"/>
                  <a:pt x="41" y="349"/>
                </a:cubicBezTo>
                <a:cubicBezTo>
                  <a:pt x="35" y="741"/>
                  <a:pt x="35" y="741"/>
                  <a:pt x="35" y="741"/>
                </a:cubicBezTo>
                <a:cubicBezTo>
                  <a:pt x="22" y="757"/>
                  <a:pt x="15" y="785"/>
                  <a:pt x="15" y="827"/>
                </a:cubicBezTo>
                <a:cubicBezTo>
                  <a:pt x="15" y="912"/>
                  <a:pt x="15" y="912"/>
                  <a:pt x="15" y="912"/>
                </a:cubicBezTo>
                <a:cubicBezTo>
                  <a:pt x="15" y="913"/>
                  <a:pt x="15" y="913"/>
                  <a:pt x="15" y="913"/>
                </a:cubicBezTo>
                <a:cubicBezTo>
                  <a:pt x="15" y="914"/>
                  <a:pt x="15" y="914"/>
                  <a:pt x="15" y="914"/>
                </a:cubicBezTo>
                <a:cubicBezTo>
                  <a:pt x="27" y="968"/>
                  <a:pt x="57" y="997"/>
                  <a:pt x="103" y="999"/>
                </a:cubicBezTo>
                <a:cubicBezTo>
                  <a:pt x="103" y="999"/>
                  <a:pt x="103" y="999"/>
                  <a:pt x="103" y="999"/>
                </a:cubicBezTo>
                <a:cubicBezTo>
                  <a:pt x="103" y="999"/>
                  <a:pt x="103" y="999"/>
                  <a:pt x="103" y="999"/>
                </a:cubicBezTo>
                <a:cubicBezTo>
                  <a:pt x="205" y="999"/>
                  <a:pt x="205" y="999"/>
                  <a:pt x="205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06" y="999"/>
                  <a:pt x="306" y="999"/>
                  <a:pt x="306" y="999"/>
                </a:cubicBezTo>
                <a:cubicBezTo>
                  <a:pt x="306" y="999"/>
                  <a:pt x="306" y="999"/>
                  <a:pt x="306" y="999"/>
                </a:cubicBezTo>
                <a:cubicBezTo>
                  <a:pt x="351" y="997"/>
                  <a:pt x="381" y="968"/>
                  <a:pt x="393" y="914"/>
                </a:cubicBezTo>
                <a:cubicBezTo>
                  <a:pt x="394" y="913"/>
                  <a:pt x="394" y="913"/>
                  <a:pt x="394" y="913"/>
                </a:cubicBezTo>
                <a:cubicBezTo>
                  <a:pt x="394" y="912"/>
                  <a:pt x="394" y="912"/>
                  <a:pt x="394" y="912"/>
                </a:cubicBezTo>
                <a:cubicBezTo>
                  <a:pt x="394" y="827"/>
                  <a:pt x="394" y="827"/>
                  <a:pt x="394" y="827"/>
                </a:cubicBezTo>
                <a:cubicBezTo>
                  <a:pt x="393" y="785"/>
                  <a:pt x="386" y="757"/>
                  <a:pt x="373" y="741"/>
                </a:cubicBezTo>
                <a:cubicBezTo>
                  <a:pt x="368" y="349"/>
                  <a:pt x="368" y="349"/>
                  <a:pt x="368" y="349"/>
                </a:cubicBezTo>
                <a:cubicBezTo>
                  <a:pt x="368" y="335"/>
                  <a:pt x="371" y="324"/>
                  <a:pt x="379" y="314"/>
                </a:cubicBezTo>
                <a:cubicBezTo>
                  <a:pt x="380" y="313"/>
                  <a:pt x="380" y="313"/>
                  <a:pt x="380" y="313"/>
                </a:cubicBezTo>
                <a:cubicBezTo>
                  <a:pt x="380" y="312"/>
                  <a:pt x="380" y="312"/>
                  <a:pt x="380" y="312"/>
                </a:cubicBezTo>
                <a:cubicBezTo>
                  <a:pt x="397" y="244"/>
                  <a:pt x="397" y="187"/>
                  <a:pt x="381" y="141"/>
                </a:cubicBezTo>
                <a:cubicBezTo>
                  <a:pt x="366" y="98"/>
                  <a:pt x="336" y="64"/>
                  <a:pt x="293" y="40"/>
                </a:cubicBezTo>
                <a:cubicBezTo>
                  <a:pt x="295" y="7"/>
                  <a:pt x="295" y="7"/>
                  <a:pt x="295" y="7"/>
                </a:cubicBezTo>
                <a:cubicBezTo>
                  <a:pt x="295" y="0"/>
                  <a:pt x="295" y="0"/>
                  <a:pt x="29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>
            <a:off x="9055101" y="2167469"/>
            <a:ext cx="1377951" cy="3282951"/>
          </a:xfrm>
          <a:custGeom>
            <a:avLst/>
            <a:gdLst>
              <a:gd name="T0" fmla="*/ 342 w 380"/>
              <a:gd name="T1" fmla="*/ 264 h 907"/>
              <a:gd name="T2" fmla="*/ 355 w 380"/>
              <a:gd name="T3" fmla="*/ 225 h 907"/>
              <a:gd name="T4" fmla="*/ 320 w 380"/>
              <a:gd name="T5" fmla="*/ 0 h 907"/>
              <a:gd name="T6" fmla="*/ 238 w 380"/>
              <a:gd name="T7" fmla="*/ 18 h 907"/>
              <a:gd name="T8" fmla="*/ 12 w 380"/>
              <a:gd name="T9" fmla="*/ 87 h 907"/>
              <a:gd name="T10" fmla="*/ 7 w 380"/>
              <a:gd name="T11" fmla="*/ 88 h 907"/>
              <a:gd name="T12" fmla="*/ 15 w 380"/>
              <a:gd name="T13" fmla="*/ 225 h 907"/>
              <a:gd name="T14" fmla="*/ 28 w 380"/>
              <a:gd name="T15" fmla="*/ 264 h 907"/>
              <a:gd name="T16" fmla="*/ 23 w 380"/>
              <a:gd name="T17" fmla="*/ 658 h 907"/>
              <a:gd name="T18" fmla="*/ 2 w 380"/>
              <a:gd name="T19" fmla="*/ 742 h 907"/>
              <a:gd name="T20" fmla="*/ 2 w 380"/>
              <a:gd name="T21" fmla="*/ 827 h 907"/>
              <a:gd name="T22" fmla="*/ 84 w 380"/>
              <a:gd name="T23" fmla="*/ 907 h 907"/>
              <a:gd name="T24" fmla="*/ 184 w 380"/>
              <a:gd name="T25" fmla="*/ 907 h 907"/>
              <a:gd name="T26" fmla="*/ 186 w 380"/>
              <a:gd name="T27" fmla="*/ 907 h 907"/>
              <a:gd name="T28" fmla="*/ 286 w 380"/>
              <a:gd name="T29" fmla="*/ 907 h 907"/>
              <a:gd name="T30" fmla="*/ 368 w 380"/>
              <a:gd name="T31" fmla="*/ 827 h 907"/>
              <a:gd name="T32" fmla="*/ 368 w 380"/>
              <a:gd name="T33" fmla="*/ 742 h 907"/>
              <a:gd name="T34" fmla="*/ 348 w 380"/>
              <a:gd name="T35" fmla="*/ 658 h 907"/>
              <a:gd name="T36" fmla="*/ 342 w 380"/>
              <a:gd name="T37" fmla="*/ 26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80" h="907">
                <a:moveTo>
                  <a:pt x="342" y="264"/>
                </a:moveTo>
                <a:cubicBezTo>
                  <a:pt x="342" y="246"/>
                  <a:pt x="347" y="234"/>
                  <a:pt x="355" y="225"/>
                </a:cubicBezTo>
                <a:cubicBezTo>
                  <a:pt x="380" y="122"/>
                  <a:pt x="366" y="49"/>
                  <a:pt x="320" y="0"/>
                </a:cubicBezTo>
                <a:cubicBezTo>
                  <a:pt x="293" y="4"/>
                  <a:pt x="265" y="10"/>
                  <a:pt x="238" y="18"/>
                </a:cubicBezTo>
                <a:cubicBezTo>
                  <a:pt x="162" y="41"/>
                  <a:pt x="89" y="73"/>
                  <a:pt x="12" y="87"/>
                </a:cubicBezTo>
                <a:cubicBezTo>
                  <a:pt x="10" y="87"/>
                  <a:pt x="9" y="87"/>
                  <a:pt x="7" y="88"/>
                </a:cubicBezTo>
                <a:cubicBezTo>
                  <a:pt x="0" y="126"/>
                  <a:pt x="2" y="171"/>
                  <a:pt x="15" y="225"/>
                </a:cubicBezTo>
                <a:cubicBezTo>
                  <a:pt x="23" y="234"/>
                  <a:pt x="29" y="246"/>
                  <a:pt x="28" y="264"/>
                </a:cubicBezTo>
                <a:cubicBezTo>
                  <a:pt x="23" y="658"/>
                  <a:pt x="23" y="658"/>
                  <a:pt x="23" y="658"/>
                </a:cubicBezTo>
                <a:cubicBezTo>
                  <a:pt x="10" y="672"/>
                  <a:pt x="3" y="699"/>
                  <a:pt x="2" y="742"/>
                </a:cubicBezTo>
                <a:cubicBezTo>
                  <a:pt x="2" y="827"/>
                  <a:pt x="2" y="827"/>
                  <a:pt x="2" y="827"/>
                </a:cubicBezTo>
                <a:cubicBezTo>
                  <a:pt x="13" y="874"/>
                  <a:pt x="37" y="905"/>
                  <a:pt x="84" y="907"/>
                </a:cubicBezTo>
                <a:cubicBezTo>
                  <a:pt x="184" y="907"/>
                  <a:pt x="184" y="907"/>
                  <a:pt x="184" y="907"/>
                </a:cubicBezTo>
                <a:cubicBezTo>
                  <a:pt x="186" y="907"/>
                  <a:pt x="186" y="907"/>
                  <a:pt x="186" y="907"/>
                </a:cubicBezTo>
                <a:cubicBezTo>
                  <a:pt x="286" y="907"/>
                  <a:pt x="286" y="907"/>
                  <a:pt x="286" y="907"/>
                </a:cubicBezTo>
                <a:cubicBezTo>
                  <a:pt x="333" y="905"/>
                  <a:pt x="357" y="874"/>
                  <a:pt x="368" y="827"/>
                </a:cubicBezTo>
                <a:cubicBezTo>
                  <a:pt x="368" y="742"/>
                  <a:pt x="368" y="742"/>
                  <a:pt x="368" y="742"/>
                </a:cubicBezTo>
                <a:cubicBezTo>
                  <a:pt x="367" y="699"/>
                  <a:pt x="360" y="672"/>
                  <a:pt x="348" y="658"/>
                </a:cubicBezTo>
                <a:lnTo>
                  <a:pt x="342" y="26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/>
          <a:lstStyle/>
          <a:p>
            <a:endParaRPr lang="zh-CN" altLang="en-US" sz="2133"/>
          </a:p>
        </p:txBody>
      </p:sp>
      <p:sp>
        <p:nvSpPr>
          <p:cNvPr id="14" name="Freeform 17"/>
          <p:cNvSpPr>
            <a:spLocks/>
          </p:cNvSpPr>
          <p:nvPr/>
        </p:nvSpPr>
        <p:spPr bwMode="auto">
          <a:xfrm>
            <a:off x="1778000" y="1382184"/>
            <a:ext cx="264584" cy="4021667"/>
          </a:xfrm>
          <a:custGeom>
            <a:avLst/>
            <a:gdLst>
              <a:gd name="T0" fmla="*/ 70 w 73"/>
              <a:gd name="T1" fmla="*/ 271 h 1111"/>
              <a:gd name="T2" fmla="*/ 73 w 73"/>
              <a:gd name="T3" fmla="*/ 268 h 1111"/>
              <a:gd name="T4" fmla="*/ 70 w 73"/>
              <a:gd name="T5" fmla="*/ 265 h 1111"/>
              <a:gd name="T6" fmla="*/ 6 w 73"/>
              <a:gd name="T7" fmla="*/ 265 h 1111"/>
              <a:gd name="T8" fmla="*/ 6 w 73"/>
              <a:gd name="T9" fmla="*/ 119 h 1111"/>
              <a:gd name="T10" fmla="*/ 30 w 73"/>
              <a:gd name="T11" fmla="*/ 119 h 1111"/>
              <a:gd name="T12" fmla="*/ 32 w 73"/>
              <a:gd name="T13" fmla="*/ 116 h 1111"/>
              <a:gd name="T14" fmla="*/ 30 w 73"/>
              <a:gd name="T15" fmla="*/ 113 h 1111"/>
              <a:gd name="T16" fmla="*/ 6 w 73"/>
              <a:gd name="T17" fmla="*/ 113 h 1111"/>
              <a:gd name="T18" fmla="*/ 6 w 73"/>
              <a:gd name="T19" fmla="*/ 6 h 1111"/>
              <a:gd name="T20" fmla="*/ 70 w 73"/>
              <a:gd name="T21" fmla="*/ 6 h 1111"/>
              <a:gd name="T22" fmla="*/ 73 w 73"/>
              <a:gd name="T23" fmla="*/ 3 h 1111"/>
              <a:gd name="T24" fmla="*/ 70 w 73"/>
              <a:gd name="T25" fmla="*/ 0 h 1111"/>
              <a:gd name="T26" fmla="*/ 3 w 73"/>
              <a:gd name="T27" fmla="*/ 0 h 1111"/>
              <a:gd name="T28" fmla="*/ 0 w 73"/>
              <a:gd name="T29" fmla="*/ 3 h 1111"/>
              <a:gd name="T30" fmla="*/ 0 w 73"/>
              <a:gd name="T31" fmla="*/ 268 h 1111"/>
              <a:gd name="T32" fmla="*/ 0 w 73"/>
              <a:gd name="T33" fmla="*/ 268 h 1111"/>
              <a:gd name="T34" fmla="*/ 0 w 73"/>
              <a:gd name="T35" fmla="*/ 268 h 1111"/>
              <a:gd name="T36" fmla="*/ 0 w 73"/>
              <a:gd name="T37" fmla="*/ 556 h 1111"/>
              <a:gd name="T38" fmla="*/ 0 w 73"/>
              <a:gd name="T39" fmla="*/ 556 h 1111"/>
              <a:gd name="T40" fmla="*/ 0 w 73"/>
              <a:gd name="T41" fmla="*/ 556 h 1111"/>
              <a:gd name="T42" fmla="*/ 0 w 73"/>
              <a:gd name="T43" fmla="*/ 851 h 1111"/>
              <a:gd name="T44" fmla="*/ 0 w 73"/>
              <a:gd name="T45" fmla="*/ 851 h 1111"/>
              <a:gd name="T46" fmla="*/ 0 w 73"/>
              <a:gd name="T47" fmla="*/ 851 h 1111"/>
              <a:gd name="T48" fmla="*/ 0 w 73"/>
              <a:gd name="T49" fmla="*/ 1108 h 1111"/>
              <a:gd name="T50" fmla="*/ 1 w 73"/>
              <a:gd name="T51" fmla="*/ 1110 h 1111"/>
              <a:gd name="T52" fmla="*/ 3 w 73"/>
              <a:gd name="T53" fmla="*/ 1111 h 1111"/>
              <a:gd name="T54" fmla="*/ 70 w 73"/>
              <a:gd name="T55" fmla="*/ 1111 h 1111"/>
              <a:gd name="T56" fmla="*/ 73 w 73"/>
              <a:gd name="T57" fmla="*/ 1108 h 1111"/>
              <a:gd name="T58" fmla="*/ 70 w 73"/>
              <a:gd name="T59" fmla="*/ 1105 h 1111"/>
              <a:gd name="T60" fmla="*/ 6 w 73"/>
              <a:gd name="T61" fmla="*/ 1105 h 1111"/>
              <a:gd name="T62" fmla="*/ 6 w 73"/>
              <a:gd name="T63" fmla="*/ 1002 h 1111"/>
              <a:gd name="T64" fmla="*/ 30 w 73"/>
              <a:gd name="T65" fmla="*/ 1002 h 1111"/>
              <a:gd name="T66" fmla="*/ 32 w 73"/>
              <a:gd name="T67" fmla="*/ 999 h 1111"/>
              <a:gd name="T68" fmla="*/ 30 w 73"/>
              <a:gd name="T69" fmla="*/ 996 h 1111"/>
              <a:gd name="T70" fmla="*/ 6 w 73"/>
              <a:gd name="T71" fmla="*/ 996 h 1111"/>
              <a:gd name="T72" fmla="*/ 6 w 73"/>
              <a:gd name="T73" fmla="*/ 854 h 1111"/>
              <a:gd name="T74" fmla="*/ 70 w 73"/>
              <a:gd name="T75" fmla="*/ 854 h 1111"/>
              <a:gd name="T76" fmla="*/ 73 w 73"/>
              <a:gd name="T77" fmla="*/ 851 h 1111"/>
              <a:gd name="T78" fmla="*/ 70 w 73"/>
              <a:gd name="T79" fmla="*/ 848 h 1111"/>
              <a:gd name="T80" fmla="*/ 6 w 73"/>
              <a:gd name="T81" fmla="*/ 848 h 1111"/>
              <a:gd name="T82" fmla="*/ 6 w 73"/>
              <a:gd name="T83" fmla="*/ 702 h 1111"/>
              <a:gd name="T84" fmla="*/ 30 w 73"/>
              <a:gd name="T85" fmla="*/ 702 h 1111"/>
              <a:gd name="T86" fmla="*/ 32 w 73"/>
              <a:gd name="T87" fmla="*/ 699 h 1111"/>
              <a:gd name="T88" fmla="*/ 30 w 73"/>
              <a:gd name="T89" fmla="*/ 696 h 1111"/>
              <a:gd name="T90" fmla="*/ 6 w 73"/>
              <a:gd name="T91" fmla="*/ 696 h 1111"/>
              <a:gd name="T92" fmla="*/ 6 w 73"/>
              <a:gd name="T93" fmla="*/ 558 h 1111"/>
              <a:gd name="T94" fmla="*/ 70 w 73"/>
              <a:gd name="T95" fmla="*/ 558 h 1111"/>
              <a:gd name="T96" fmla="*/ 73 w 73"/>
              <a:gd name="T97" fmla="*/ 556 h 1111"/>
              <a:gd name="T98" fmla="*/ 70 w 73"/>
              <a:gd name="T99" fmla="*/ 553 h 1111"/>
              <a:gd name="T100" fmla="*/ 6 w 73"/>
              <a:gd name="T101" fmla="*/ 553 h 1111"/>
              <a:gd name="T102" fmla="*/ 6 w 73"/>
              <a:gd name="T103" fmla="*/ 407 h 1111"/>
              <a:gd name="T104" fmla="*/ 30 w 73"/>
              <a:gd name="T105" fmla="*/ 407 h 1111"/>
              <a:gd name="T106" fmla="*/ 32 w 73"/>
              <a:gd name="T107" fmla="*/ 404 h 1111"/>
              <a:gd name="T108" fmla="*/ 30 w 73"/>
              <a:gd name="T109" fmla="*/ 401 h 1111"/>
              <a:gd name="T110" fmla="*/ 6 w 73"/>
              <a:gd name="T111" fmla="*/ 401 h 1111"/>
              <a:gd name="T112" fmla="*/ 6 w 73"/>
              <a:gd name="T113" fmla="*/ 271 h 1111"/>
              <a:gd name="T114" fmla="*/ 70 w 73"/>
              <a:gd name="T115" fmla="*/ 271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3" h="1111">
                <a:moveTo>
                  <a:pt x="70" y="271"/>
                </a:moveTo>
                <a:cubicBezTo>
                  <a:pt x="72" y="271"/>
                  <a:pt x="73" y="269"/>
                  <a:pt x="73" y="268"/>
                </a:cubicBezTo>
                <a:cubicBezTo>
                  <a:pt x="73" y="266"/>
                  <a:pt x="72" y="265"/>
                  <a:pt x="70" y="265"/>
                </a:cubicBezTo>
                <a:cubicBezTo>
                  <a:pt x="6" y="265"/>
                  <a:pt x="6" y="265"/>
                  <a:pt x="6" y="265"/>
                </a:cubicBezTo>
                <a:cubicBezTo>
                  <a:pt x="6" y="119"/>
                  <a:pt x="6" y="119"/>
                  <a:pt x="6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31" y="119"/>
                  <a:pt x="32" y="118"/>
                  <a:pt x="32" y="116"/>
                </a:cubicBezTo>
                <a:cubicBezTo>
                  <a:pt x="32" y="114"/>
                  <a:pt x="31" y="113"/>
                  <a:pt x="30" y="113"/>
                </a:cubicBezTo>
                <a:cubicBezTo>
                  <a:pt x="6" y="113"/>
                  <a:pt x="6" y="113"/>
                  <a:pt x="6" y="113"/>
                </a:cubicBezTo>
                <a:cubicBezTo>
                  <a:pt x="6" y="6"/>
                  <a:pt x="6" y="6"/>
                  <a:pt x="6" y="6"/>
                </a:cubicBezTo>
                <a:cubicBezTo>
                  <a:pt x="70" y="6"/>
                  <a:pt x="70" y="6"/>
                  <a:pt x="70" y="6"/>
                </a:cubicBezTo>
                <a:cubicBezTo>
                  <a:pt x="72" y="6"/>
                  <a:pt x="73" y="5"/>
                  <a:pt x="73" y="3"/>
                </a:cubicBezTo>
                <a:cubicBezTo>
                  <a:pt x="73" y="2"/>
                  <a:pt x="72" y="0"/>
                  <a:pt x="70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851"/>
                  <a:pt x="0" y="851"/>
                  <a:pt x="0" y="851"/>
                </a:cubicBezTo>
                <a:cubicBezTo>
                  <a:pt x="0" y="851"/>
                  <a:pt x="0" y="851"/>
                  <a:pt x="0" y="851"/>
                </a:cubicBezTo>
                <a:cubicBezTo>
                  <a:pt x="0" y="851"/>
                  <a:pt x="0" y="851"/>
                  <a:pt x="0" y="851"/>
                </a:cubicBezTo>
                <a:cubicBezTo>
                  <a:pt x="0" y="1108"/>
                  <a:pt x="0" y="1108"/>
                  <a:pt x="0" y="1108"/>
                </a:cubicBezTo>
                <a:cubicBezTo>
                  <a:pt x="0" y="1109"/>
                  <a:pt x="0" y="1110"/>
                  <a:pt x="1" y="1110"/>
                </a:cubicBezTo>
                <a:cubicBezTo>
                  <a:pt x="2" y="1111"/>
                  <a:pt x="2" y="1111"/>
                  <a:pt x="3" y="1111"/>
                </a:cubicBezTo>
                <a:cubicBezTo>
                  <a:pt x="70" y="1111"/>
                  <a:pt x="70" y="1111"/>
                  <a:pt x="70" y="1111"/>
                </a:cubicBezTo>
                <a:cubicBezTo>
                  <a:pt x="72" y="1111"/>
                  <a:pt x="73" y="1110"/>
                  <a:pt x="73" y="1108"/>
                </a:cubicBezTo>
                <a:cubicBezTo>
                  <a:pt x="73" y="1106"/>
                  <a:pt x="72" y="1105"/>
                  <a:pt x="70" y="1105"/>
                </a:cubicBezTo>
                <a:cubicBezTo>
                  <a:pt x="6" y="1105"/>
                  <a:pt x="6" y="1105"/>
                  <a:pt x="6" y="1105"/>
                </a:cubicBezTo>
                <a:cubicBezTo>
                  <a:pt x="6" y="1002"/>
                  <a:pt x="6" y="1002"/>
                  <a:pt x="6" y="1002"/>
                </a:cubicBezTo>
                <a:cubicBezTo>
                  <a:pt x="30" y="1002"/>
                  <a:pt x="30" y="1002"/>
                  <a:pt x="30" y="1002"/>
                </a:cubicBezTo>
                <a:cubicBezTo>
                  <a:pt x="31" y="1002"/>
                  <a:pt x="32" y="1001"/>
                  <a:pt x="32" y="999"/>
                </a:cubicBezTo>
                <a:cubicBezTo>
                  <a:pt x="32" y="998"/>
                  <a:pt x="31" y="996"/>
                  <a:pt x="30" y="996"/>
                </a:cubicBezTo>
                <a:cubicBezTo>
                  <a:pt x="6" y="996"/>
                  <a:pt x="6" y="996"/>
                  <a:pt x="6" y="996"/>
                </a:cubicBezTo>
                <a:cubicBezTo>
                  <a:pt x="6" y="854"/>
                  <a:pt x="6" y="854"/>
                  <a:pt x="6" y="854"/>
                </a:cubicBezTo>
                <a:cubicBezTo>
                  <a:pt x="70" y="854"/>
                  <a:pt x="70" y="854"/>
                  <a:pt x="70" y="854"/>
                </a:cubicBezTo>
                <a:cubicBezTo>
                  <a:pt x="72" y="854"/>
                  <a:pt x="73" y="852"/>
                  <a:pt x="73" y="851"/>
                </a:cubicBezTo>
                <a:cubicBezTo>
                  <a:pt x="73" y="849"/>
                  <a:pt x="72" y="848"/>
                  <a:pt x="70" y="848"/>
                </a:cubicBezTo>
                <a:cubicBezTo>
                  <a:pt x="6" y="848"/>
                  <a:pt x="6" y="848"/>
                  <a:pt x="6" y="848"/>
                </a:cubicBezTo>
                <a:cubicBezTo>
                  <a:pt x="6" y="702"/>
                  <a:pt x="6" y="702"/>
                  <a:pt x="6" y="702"/>
                </a:cubicBezTo>
                <a:cubicBezTo>
                  <a:pt x="30" y="702"/>
                  <a:pt x="30" y="702"/>
                  <a:pt x="30" y="702"/>
                </a:cubicBezTo>
                <a:cubicBezTo>
                  <a:pt x="31" y="702"/>
                  <a:pt x="32" y="701"/>
                  <a:pt x="32" y="699"/>
                </a:cubicBezTo>
                <a:cubicBezTo>
                  <a:pt x="32" y="697"/>
                  <a:pt x="31" y="696"/>
                  <a:pt x="30" y="696"/>
                </a:cubicBezTo>
                <a:cubicBezTo>
                  <a:pt x="6" y="696"/>
                  <a:pt x="6" y="696"/>
                  <a:pt x="6" y="696"/>
                </a:cubicBezTo>
                <a:cubicBezTo>
                  <a:pt x="6" y="558"/>
                  <a:pt x="6" y="558"/>
                  <a:pt x="6" y="558"/>
                </a:cubicBezTo>
                <a:cubicBezTo>
                  <a:pt x="70" y="558"/>
                  <a:pt x="70" y="558"/>
                  <a:pt x="70" y="558"/>
                </a:cubicBezTo>
                <a:cubicBezTo>
                  <a:pt x="72" y="558"/>
                  <a:pt x="73" y="557"/>
                  <a:pt x="73" y="556"/>
                </a:cubicBezTo>
                <a:cubicBezTo>
                  <a:pt x="73" y="554"/>
                  <a:pt x="72" y="553"/>
                  <a:pt x="70" y="553"/>
                </a:cubicBezTo>
                <a:cubicBezTo>
                  <a:pt x="6" y="553"/>
                  <a:pt x="6" y="553"/>
                  <a:pt x="6" y="553"/>
                </a:cubicBezTo>
                <a:cubicBezTo>
                  <a:pt x="6" y="407"/>
                  <a:pt x="6" y="407"/>
                  <a:pt x="6" y="407"/>
                </a:cubicBezTo>
                <a:cubicBezTo>
                  <a:pt x="30" y="407"/>
                  <a:pt x="30" y="407"/>
                  <a:pt x="30" y="407"/>
                </a:cubicBezTo>
                <a:cubicBezTo>
                  <a:pt x="31" y="407"/>
                  <a:pt x="32" y="405"/>
                  <a:pt x="32" y="404"/>
                </a:cubicBezTo>
                <a:cubicBezTo>
                  <a:pt x="32" y="402"/>
                  <a:pt x="31" y="401"/>
                  <a:pt x="30" y="401"/>
                </a:cubicBezTo>
                <a:cubicBezTo>
                  <a:pt x="6" y="401"/>
                  <a:pt x="6" y="401"/>
                  <a:pt x="6" y="401"/>
                </a:cubicBezTo>
                <a:cubicBezTo>
                  <a:pt x="6" y="271"/>
                  <a:pt x="6" y="271"/>
                  <a:pt x="6" y="271"/>
                </a:cubicBezTo>
                <a:lnTo>
                  <a:pt x="70" y="27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5" name="TextBox 682"/>
          <p:cNvSpPr txBox="1"/>
          <p:nvPr/>
        </p:nvSpPr>
        <p:spPr>
          <a:xfrm>
            <a:off x="2806336" y="4468408"/>
            <a:ext cx="699229" cy="50276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2667" dirty="0"/>
              <a:t>36%</a:t>
            </a:r>
            <a:endParaRPr lang="zh-CN" altLang="en-US" sz="2667" dirty="0"/>
          </a:p>
        </p:txBody>
      </p:sp>
      <p:sp>
        <p:nvSpPr>
          <p:cNvPr id="16" name="TextBox 682"/>
          <p:cNvSpPr txBox="1"/>
          <p:nvPr/>
        </p:nvSpPr>
        <p:spPr>
          <a:xfrm>
            <a:off x="5000411" y="3900541"/>
            <a:ext cx="699229" cy="50276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2667" dirty="0"/>
              <a:t>64%</a:t>
            </a:r>
            <a:endParaRPr lang="zh-CN" altLang="en-US" sz="2667" dirty="0"/>
          </a:p>
        </p:txBody>
      </p:sp>
      <p:sp>
        <p:nvSpPr>
          <p:cNvPr id="17" name="TextBox 682"/>
          <p:cNvSpPr txBox="1"/>
          <p:nvPr/>
        </p:nvSpPr>
        <p:spPr>
          <a:xfrm>
            <a:off x="7187836" y="4907412"/>
            <a:ext cx="699229" cy="50276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2667" dirty="0"/>
              <a:t>12%</a:t>
            </a:r>
            <a:endParaRPr lang="zh-CN" altLang="en-US" sz="2667" dirty="0"/>
          </a:p>
        </p:txBody>
      </p:sp>
      <p:sp>
        <p:nvSpPr>
          <p:cNvPr id="18" name="TextBox 682"/>
          <p:cNvSpPr txBox="1"/>
          <p:nvPr/>
        </p:nvSpPr>
        <p:spPr>
          <a:xfrm>
            <a:off x="9394460" y="3357939"/>
            <a:ext cx="699229" cy="50276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2667" dirty="0"/>
              <a:t>92%</a:t>
            </a:r>
            <a:endParaRPr lang="zh-CN" altLang="en-US" sz="2667" dirty="0"/>
          </a:p>
        </p:txBody>
      </p:sp>
      <p:sp>
        <p:nvSpPr>
          <p:cNvPr id="19" name="矩形 18"/>
          <p:cNvSpPr/>
          <p:nvPr/>
        </p:nvSpPr>
        <p:spPr>
          <a:xfrm>
            <a:off x="2419351" y="5542928"/>
            <a:ext cx="1743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10100" y="5593658"/>
            <a:ext cx="1743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769099" y="5600987"/>
            <a:ext cx="1743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34449" y="5600987"/>
            <a:ext cx="1743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82260" y="379105"/>
            <a:ext cx="356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sz="2400">
              <a:solidFill>
                <a:srgbClr val="0338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38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47519" y="1456749"/>
            <a:ext cx="4225636" cy="2669971"/>
            <a:chOff x="1849884" y="1497829"/>
            <a:chExt cx="4225636" cy="2669971"/>
          </a:xfrm>
        </p:grpSpPr>
        <p:sp>
          <p:nvSpPr>
            <p:cNvPr id="3" name="Rectangle 14"/>
            <p:cNvSpPr/>
            <p:nvPr/>
          </p:nvSpPr>
          <p:spPr>
            <a:xfrm>
              <a:off x="1849884" y="2807084"/>
              <a:ext cx="471054" cy="13607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18"/>
            <p:cNvSpPr/>
            <p:nvPr/>
          </p:nvSpPr>
          <p:spPr>
            <a:xfrm>
              <a:off x="2320938" y="1634286"/>
              <a:ext cx="471054" cy="25335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19"/>
            <p:cNvSpPr/>
            <p:nvPr/>
          </p:nvSpPr>
          <p:spPr>
            <a:xfrm>
              <a:off x="2791992" y="1972840"/>
              <a:ext cx="471054" cy="21949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20"/>
            <p:cNvSpPr/>
            <p:nvPr/>
          </p:nvSpPr>
          <p:spPr>
            <a:xfrm>
              <a:off x="3263046" y="2342957"/>
              <a:ext cx="471054" cy="18248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21"/>
            <p:cNvSpPr/>
            <p:nvPr/>
          </p:nvSpPr>
          <p:spPr>
            <a:xfrm>
              <a:off x="4191304" y="1497829"/>
              <a:ext cx="471054" cy="26699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22"/>
            <p:cNvSpPr/>
            <p:nvPr/>
          </p:nvSpPr>
          <p:spPr>
            <a:xfrm>
              <a:off x="4662358" y="2093574"/>
              <a:ext cx="471054" cy="20742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23"/>
            <p:cNvSpPr/>
            <p:nvPr/>
          </p:nvSpPr>
          <p:spPr>
            <a:xfrm>
              <a:off x="5133412" y="2807084"/>
              <a:ext cx="471054" cy="13607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24"/>
            <p:cNvSpPr/>
            <p:nvPr/>
          </p:nvSpPr>
          <p:spPr>
            <a:xfrm>
              <a:off x="5604466" y="1802629"/>
              <a:ext cx="471054" cy="23651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29"/>
          <p:cNvSpPr/>
          <p:nvPr/>
        </p:nvSpPr>
        <p:spPr>
          <a:xfrm>
            <a:off x="664511" y="5150223"/>
            <a:ext cx="914400" cy="1662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3"/>
          <p:cNvSpPr/>
          <p:nvPr/>
        </p:nvSpPr>
        <p:spPr>
          <a:xfrm>
            <a:off x="3460337" y="5150223"/>
            <a:ext cx="914400" cy="166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37"/>
          <p:cNvSpPr/>
          <p:nvPr/>
        </p:nvSpPr>
        <p:spPr>
          <a:xfrm>
            <a:off x="6256163" y="5150223"/>
            <a:ext cx="914400" cy="1662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8"/>
          <p:cNvSpPr/>
          <p:nvPr/>
        </p:nvSpPr>
        <p:spPr>
          <a:xfrm>
            <a:off x="9051989" y="5150223"/>
            <a:ext cx="914400" cy="1662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53"/>
          <p:cNvSpPr/>
          <p:nvPr/>
        </p:nvSpPr>
        <p:spPr>
          <a:xfrm>
            <a:off x="7012088" y="2560103"/>
            <a:ext cx="4383735" cy="12299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63557" y="1862741"/>
            <a:ext cx="4125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141167" y="2791735"/>
            <a:ext cx="4125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0773" y="5340598"/>
            <a:ext cx="2246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481421" y="5340598"/>
            <a:ext cx="2246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075520" y="5340598"/>
            <a:ext cx="2246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853053" y="5339070"/>
            <a:ext cx="2246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382260" y="379105"/>
            <a:ext cx="356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sz="2400">
              <a:solidFill>
                <a:srgbClr val="0338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401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3" t="28197" b="10383"/>
          <a:stretch>
            <a:fillRect/>
          </a:stretch>
        </p:blipFill>
        <p:spPr>
          <a:xfrm>
            <a:off x="583367" y="1709196"/>
            <a:ext cx="2774430" cy="5148804"/>
          </a:xfrm>
          <a:custGeom>
            <a:avLst/>
            <a:gdLst>
              <a:gd name="connsiteX0" fmla="*/ 1019331 w 2269761"/>
              <a:gd name="connsiteY0" fmla="*/ 0 h 4212236"/>
              <a:gd name="connsiteX1" fmla="*/ 1319135 w 2269761"/>
              <a:gd name="connsiteY1" fmla="*/ 0 h 4212236"/>
              <a:gd name="connsiteX2" fmla="*/ 1888761 w 2269761"/>
              <a:gd name="connsiteY2" fmla="*/ 569626 h 4212236"/>
              <a:gd name="connsiteX3" fmla="*/ 2128603 w 2269761"/>
              <a:gd name="connsiteY3" fmla="*/ 1903751 h 4212236"/>
              <a:gd name="connsiteX4" fmla="*/ 2113613 w 2269761"/>
              <a:gd name="connsiteY4" fmla="*/ 2203554 h 4212236"/>
              <a:gd name="connsiteX5" fmla="*/ 2269761 w 2269761"/>
              <a:gd name="connsiteY5" fmla="*/ 2666793 h 4212236"/>
              <a:gd name="connsiteX6" fmla="*/ 2269761 w 2269761"/>
              <a:gd name="connsiteY6" fmla="*/ 4102885 h 4212236"/>
              <a:gd name="connsiteX7" fmla="*/ 1558977 w 2269761"/>
              <a:gd name="connsiteY7" fmla="*/ 4212236 h 4212236"/>
              <a:gd name="connsiteX8" fmla="*/ 0 w 2269761"/>
              <a:gd name="connsiteY8" fmla="*/ 4017364 h 4212236"/>
              <a:gd name="connsiteX9" fmla="*/ 434715 w 2269761"/>
              <a:gd name="connsiteY9" fmla="*/ 3102964 h 4212236"/>
              <a:gd name="connsiteX10" fmla="*/ 599607 w 2269761"/>
              <a:gd name="connsiteY10" fmla="*/ 1558977 h 4212236"/>
              <a:gd name="connsiteX11" fmla="*/ 344774 w 2269761"/>
              <a:gd name="connsiteY11" fmla="*/ 1139253 h 4212236"/>
              <a:gd name="connsiteX12" fmla="*/ 659567 w 2269761"/>
              <a:gd name="connsiteY12" fmla="*/ 299803 h 4212236"/>
              <a:gd name="connsiteX13" fmla="*/ 1019331 w 2269761"/>
              <a:gd name="connsiteY13" fmla="*/ 0 h 421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69761" h="4212236">
                <a:moveTo>
                  <a:pt x="1019331" y="0"/>
                </a:moveTo>
                <a:lnTo>
                  <a:pt x="1319135" y="0"/>
                </a:lnTo>
                <a:lnTo>
                  <a:pt x="1888761" y="569626"/>
                </a:lnTo>
                <a:lnTo>
                  <a:pt x="2128603" y="1903751"/>
                </a:lnTo>
                <a:cubicBezTo>
                  <a:pt x="2128603" y="2113890"/>
                  <a:pt x="2134673" y="2014015"/>
                  <a:pt x="2113613" y="2203554"/>
                </a:cubicBezTo>
                <a:lnTo>
                  <a:pt x="2269761" y="2666793"/>
                </a:lnTo>
                <a:lnTo>
                  <a:pt x="2269761" y="4102885"/>
                </a:lnTo>
                <a:lnTo>
                  <a:pt x="1558977" y="4212236"/>
                </a:lnTo>
                <a:lnTo>
                  <a:pt x="0" y="4017364"/>
                </a:lnTo>
                <a:lnTo>
                  <a:pt x="434715" y="3102964"/>
                </a:lnTo>
                <a:lnTo>
                  <a:pt x="599607" y="1558977"/>
                </a:lnTo>
                <a:lnTo>
                  <a:pt x="344774" y="1139253"/>
                </a:lnTo>
                <a:lnTo>
                  <a:pt x="659567" y="299803"/>
                </a:lnTo>
                <a:lnTo>
                  <a:pt x="1019331" y="0"/>
                </a:lnTo>
                <a:close/>
              </a:path>
            </a:pathLst>
          </a:custGeom>
        </p:spPr>
      </p:pic>
      <p:grpSp>
        <p:nvGrpSpPr>
          <p:cNvPr id="9" name="组合 8"/>
          <p:cNvGrpSpPr/>
          <p:nvPr/>
        </p:nvGrpSpPr>
        <p:grpSpPr>
          <a:xfrm>
            <a:off x="-644577" y="6250230"/>
            <a:ext cx="13716000" cy="719528"/>
            <a:chOff x="0" y="6324512"/>
            <a:chExt cx="13716000" cy="71952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0" b="328"/>
            <a:stretch>
              <a:fillRect/>
            </a:stretch>
          </p:blipFill>
          <p:spPr>
            <a:xfrm>
              <a:off x="0" y="6324512"/>
              <a:ext cx="6858000" cy="719528"/>
            </a:xfrm>
            <a:custGeom>
              <a:avLst/>
              <a:gdLst>
                <a:gd name="connsiteX0" fmla="*/ 945629 w 6858000"/>
                <a:gd name="connsiteY0" fmla="*/ 0 h 719528"/>
                <a:gd name="connsiteX1" fmla="*/ 1110521 w 6858000"/>
                <a:gd name="connsiteY1" fmla="*/ 0 h 719528"/>
                <a:gd name="connsiteX2" fmla="*/ 2684488 w 6858000"/>
                <a:gd name="connsiteY2" fmla="*/ 89941 h 719528"/>
                <a:gd name="connsiteX3" fmla="*/ 5652541 w 6858000"/>
                <a:gd name="connsiteY3" fmla="*/ 44970 h 719528"/>
                <a:gd name="connsiteX4" fmla="*/ 6858000 w 6858000"/>
                <a:gd name="connsiteY4" fmla="*/ 87267 h 719528"/>
                <a:gd name="connsiteX5" fmla="*/ 6858000 w 6858000"/>
                <a:gd name="connsiteY5" fmla="*/ 574994 h 719528"/>
                <a:gd name="connsiteX6" fmla="*/ 1155492 w 6858000"/>
                <a:gd name="connsiteY6" fmla="*/ 719528 h 719528"/>
                <a:gd name="connsiteX7" fmla="*/ 0 w 6858000"/>
                <a:gd name="connsiteY7" fmla="*/ 572643 h 719528"/>
                <a:gd name="connsiteX8" fmla="*/ 0 w 6858000"/>
                <a:gd name="connsiteY8" fmla="*/ 77723 h 719528"/>
                <a:gd name="connsiteX9" fmla="*/ 945629 w 6858000"/>
                <a:gd name="connsiteY9" fmla="*/ 0 h 7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719528">
                  <a:moveTo>
                    <a:pt x="945629" y="0"/>
                  </a:moveTo>
                  <a:lnTo>
                    <a:pt x="1110521" y="0"/>
                  </a:lnTo>
                  <a:lnTo>
                    <a:pt x="2684488" y="89941"/>
                  </a:lnTo>
                  <a:lnTo>
                    <a:pt x="5652541" y="44970"/>
                  </a:lnTo>
                  <a:lnTo>
                    <a:pt x="6858000" y="87267"/>
                  </a:lnTo>
                  <a:lnTo>
                    <a:pt x="6858000" y="574994"/>
                  </a:lnTo>
                  <a:lnTo>
                    <a:pt x="1155492" y="719528"/>
                  </a:lnTo>
                  <a:lnTo>
                    <a:pt x="0" y="572643"/>
                  </a:lnTo>
                  <a:lnTo>
                    <a:pt x="0" y="77723"/>
                  </a:lnTo>
                  <a:lnTo>
                    <a:pt x="945629" y="0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0" b="328"/>
            <a:stretch>
              <a:fillRect/>
            </a:stretch>
          </p:blipFill>
          <p:spPr>
            <a:xfrm>
              <a:off x="6858000" y="6324512"/>
              <a:ext cx="6858000" cy="719528"/>
            </a:xfrm>
            <a:custGeom>
              <a:avLst/>
              <a:gdLst>
                <a:gd name="connsiteX0" fmla="*/ 945629 w 6858000"/>
                <a:gd name="connsiteY0" fmla="*/ 0 h 719528"/>
                <a:gd name="connsiteX1" fmla="*/ 1110521 w 6858000"/>
                <a:gd name="connsiteY1" fmla="*/ 0 h 719528"/>
                <a:gd name="connsiteX2" fmla="*/ 2684488 w 6858000"/>
                <a:gd name="connsiteY2" fmla="*/ 89941 h 719528"/>
                <a:gd name="connsiteX3" fmla="*/ 5652541 w 6858000"/>
                <a:gd name="connsiteY3" fmla="*/ 44970 h 719528"/>
                <a:gd name="connsiteX4" fmla="*/ 6858000 w 6858000"/>
                <a:gd name="connsiteY4" fmla="*/ 87267 h 719528"/>
                <a:gd name="connsiteX5" fmla="*/ 6858000 w 6858000"/>
                <a:gd name="connsiteY5" fmla="*/ 574994 h 719528"/>
                <a:gd name="connsiteX6" fmla="*/ 1155492 w 6858000"/>
                <a:gd name="connsiteY6" fmla="*/ 719528 h 719528"/>
                <a:gd name="connsiteX7" fmla="*/ 0 w 6858000"/>
                <a:gd name="connsiteY7" fmla="*/ 572643 h 719528"/>
                <a:gd name="connsiteX8" fmla="*/ 0 w 6858000"/>
                <a:gd name="connsiteY8" fmla="*/ 77723 h 719528"/>
                <a:gd name="connsiteX9" fmla="*/ 945629 w 6858000"/>
                <a:gd name="connsiteY9" fmla="*/ 0 h 7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719528">
                  <a:moveTo>
                    <a:pt x="945629" y="0"/>
                  </a:moveTo>
                  <a:lnTo>
                    <a:pt x="1110521" y="0"/>
                  </a:lnTo>
                  <a:lnTo>
                    <a:pt x="2684488" y="89941"/>
                  </a:lnTo>
                  <a:lnTo>
                    <a:pt x="5652541" y="44970"/>
                  </a:lnTo>
                  <a:lnTo>
                    <a:pt x="6858000" y="87267"/>
                  </a:lnTo>
                  <a:lnTo>
                    <a:pt x="6858000" y="574994"/>
                  </a:lnTo>
                  <a:lnTo>
                    <a:pt x="1155492" y="719528"/>
                  </a:lnTo>
                  <a:lnTo>
                    <a:pt x="0" y="572643"/>
                  </a:lnTo>
                  <a:lnTo>
                    <a:pt x="0" y="77723"/>
                  </a:lnTo>
                  <a:lnTo>
                    <a:pt x="945629" y="0"/>
                  </a:lnTo>
                  <a:close/>
                </a:path>
              </a:pathLst>
            </a:cu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3" t="1093" r="7304" b="67650"/>
          <a:stretch>
            <a:fillRect/>
          </a:stretch>
        </p:blipFill>
        <p:spPr>
          <a:xfrm>
            <a:off x="4029814" y="1329201"/>
            <a:ext cx="2211397" cy="1976364"/>
          </a:xfrm>
          <a:custGeom>
            <a:avLst/>
            <a:gdLst>
              <a:gd name="connsiteX0" fmla="*/ 1259174 w 2398513"/>
              <a:gd name="connsiteY0" fmla="*/ 0 h 2143593"/>
              <a:gd name="connsiteX1" fmla="*/ 2398426 w 2398513"/>
              <a:gd name="connsiteY1" fmla="*/ 404734 h 2143593"/>
              <a:gd name="connsiteX2" fmla="*/ 2398426 w 2398513"/>
              <a:gd name="connsiteY2" fmla="*/ 929390 h 2143593"/>
              <a:gd name="connsiteX3" fmla="*/ 2368446 w 2398513"/>
              <a:gd name="connsiteY3" fmla="*/ 1109272 h 2143593"/>
              <a:gd name="connsiteX4" fmla="*/ 2293495 w 2398513"/>
              <a:gd name="connsiteY4" fmla="*/ 1588957 h 2143593"/>
              <a:gd name="connsiteX5" fmla="*/ 2113613 w 2398513"/>
              <a:gd name="connsiteY5" fmla="*/ 1858780 h 2143593"/>
              <a:gd name="connsiteX6" fmla="*/ 2053653 w 2398513"/>
              <a:gd name="connsiteY6" fmla="*/ 2008682 h 2143593"/>
              <a:gd name="connsiteX7" fmla="*/ 1843790 w 2398513"/>
              <a:gd name="connsiteY7" fmla="*/ 2143593 h 2143593"/>
              <a:gd name="connsiteX8" fmla="*/ 449705 w 2398513"/>
              <a:gd name="connsiteY8" fmla="*/ 1843790 h 2143593"/>
              <a:gd name="connsiteX9" fmla="*/ 149902 w 2398513"/>
              <a:gd name="connsiteY9" fmla="*/ 1573967 h 2143593"/>
              <a:gd name="connsiteX10" fmla="*/ 134912 w 2398513"/>
              <a:gd name="connsiteY10" fmla="*/ 1543987 h 2143593"/>
              <a:gd name="connsiteX11" fmla="*/ 29981 w 2398513"/>
              <a:gd name="connsiteY11" fmla="*/ 1454046 h 2143593"/>
              <a:gd name="connsiteX12" fmla="*/ 14990 w 2398513"/>
              <a:gd name="connsiteY12" fmla="*/ 1409075 h 2143593"/>
              <a:gd name="connsiteX13" fmla="*/ 0 w 2398513"/>
              <a:gd name="connsiteY13" fmla="*/ 1274164 h 2143593"/>
              <a:gd name="connsiteX14" fmla="*/ 209862 w 2398513"/>
              <a:gd name="connsiteY14" fmla="*/ 689547 h 2143593"/>
              <a:gd name="connsiteX15" fmla="*/ 239843 w 2398513"/>
              <a:gd name="connsiteY15" fmla="*/ 464695 h 2143593"/>
              <a:gd name="connsiteX16" fmla="*/ 614597 w 2398513"/>
              <a:gd name="connsiteY16" fmla="*/ 29980 h 2143593"/>
              <a:gd name="connsiteX17" fmla="*/ 1259174 w 2398513"/>
              <a:gd name="connsiteY17" fmla="*/ 0 h 214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98513" h="2143593">
                <a:moveTo>
                  <a:pt x="1259174" y="0"/>
                </a:moveTo>
                <a:lnTo>
                  <a:pt x="2398426" y="404734"/>
                </a:lnTo>
                <a:lnTo>
                  <a:pt x="2398426" y="929390"/>
                </a:lnTo>
                <a:cubicBezTo>
                  <a:pt x="2398426" y="1020428"/>
                  <a:pt x="2401678" y="959727"/>
                  <a:pt x="2368446" y="1109272"/>
                </a:cubicBezTo>
                <a:lnTo>
                  <a:pt x="2293495" y="1588957"/>
                </a:lnTo>
                <a:lnTo>
                  <a:pt x="2113613" y="1858780"/>
                </a:lnTo>
                <a:lnTo>
                  <a:pt x="2053653" y="2008682"/>
                </a:lnTo>
                <a:lnTo>
                  <a:pt x="1843790" y="2143593"/>
                </a:lnTo>
                <a:lnTo>
                  <a:pt x="449705" y="1843790"/>
                </a:lnTo>
                <a:lnTo>
                  <a:pt x="149902" y="1573967"/>
                </a:lnTo>
                <a:cubicBezTo>
                  <a:pt x="144905" y="1563974"/>
                  <a:pt x="142812" y="1551887"/>
                  <a:pt x="134912" y="1543987"/>
                </a:cubicBezTo>
                <a:cubicBezTo>
                  <a:pt x="55687" y="1464762"/>
                  <a:pt x="119523" y="1579405"/>
                  <a:pt x="29981" y="1454046"/>
                </a:cubicBezTo>
                <a:cubicBezTo>
                  <a:pt x="20797" y="1441188"/>
                  <a:pt x="17588" y="1424661"/>
                  <a:pt x="14990" y="1409075"/>
                </a:cubicBezTo>
                <a:cubicBezTo>
                  <a:pt x="7551" y="1364444"/>
                  <a:pt x="4997" y="1319134"/>
                  <a:pt x="0" y="1274164"/>
                </a:cubicBezTo>
                <a:lnTo>
                  <a:pt x="209862" y="689547"/>
                </a:lnTo>
                <a:lnTo>
                  <a:pt x="239843" y="464695"/>
                </a:lnTo>
                <a:lnTo>
                  <a:pt x="614597" y="29980"/>
                </a:lnTo>
                <a:lnTo>
                  <a:pt x="1259174" y="0"/>
                </a:lnTo>
                <a:close/>
              </a:path>
            </a:pathLst>
          </a:custGeom>
        </p:spPr>
      </p:pic>
      <p:sp>
        <p:nvSpPr>
          <p:cNvPr id="20" name="文本框 19"/>
          <p:cNvSpPr txBox="1"/>
          <p:nvPr/>
        </p:nvSpPr>
        <p:spPr>
          <a:xfrm>
            <a:off x="6319615" y="2817192"/>
            <a:ext cx="3564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  <a:r>
              <a:rPr lang="zh-CN" altLang="en-US" sz="600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反思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241211" y="1739494"/>
            <a:ext cx="4906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 FOUR</a:t>
            </a:r>
            <a:endParaRPr lang="zh-CN" altLang="en-US" sz="4800" b="1">
              <a:solidFill>
                <a:srgbClr val="0338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-516163" y="-123104"/>
            <a:ext cx="13716000" cy="729248"/>
            <a:chOff x="-180637" y="7006574"/>
            <a:chExt cx="13716000" cy="729248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0" b="328"/>
            <a:stretch>
              <a:fillRect/>
            </a:stretch>
          </p:blipFill>
          <p:spPr>
            <a:xfrm flipV="1">
              <a:off x="-180637" y="7016294"/>
              <a:ext cx="6858000" cy="719528"/>
            </a:xfrm>
            <a:custGeom>
              <a:avLst/>
              <a:gdLst>
                <a:gd name="connsiteX0" fmla="*/ 945629 w 6858000"/>
                <a:gd name="connsiteY0" fmla="*/ 0 h 719528"/>
                <a:gd name="connsiteX1" fmla="*/ 1110521 w 6858000"/>
                <a:gd name="connsiteY1" fmla="*/ 0 h 719528"/>
                <a:gd name="connsiteX2" fmla="*/ 2684488 w 6858000"/>
                <a:gd name="connsiteY2" fmla="*/ 89941 h 719528"/>
                <a:gd name="connsiteX3" fmla="*/ 5652541 w 6858000"/>
                <a:gd name="connsiteY3" fmla="*/ 44970 h 719528"/>
                <a:gd name="connsiteX4" fmla="*/ 6858000 w 6858000"/>
                <a:gd name="connsiteY4" fmla="*/ 87267 h 719528"/>
                <a:gd name="connsiteX5" fmla="*/ 6858000 w 6858000"/>
                <a:gd name="connsiteY5" fmla="*/ 574994 h 719528"/>
                <a:gd name="connsiteX6" fmla="*/ 1155492 w 6858000"/>
                <a:gd name="connsiteY6" fmla="*/ 719528 h 719528"/>
                <a:gd name="connsiteX7" fmla="*/ 0 w 6858000"/>
                <a:gd name="connsiteY7" fmla="*/ 572643 h 719528"/>
                <a:gd name="connsiteX8" fmla="*/ 0 w 6858000"/>
                <a:gd name="connsiteY8" fmla="*/ 77723 h 719528"/>
                <a:gd name="connsiteX9" fmla="*/ 945629 w 6858000"/>
                <a:gd name="connsiteY9" fmla="*/ 0 h 7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719528">
                  <a:moveTo>
                    <a:pt x="945629" y="0"/>
                  </a:moveTo>
                  <a:lnTo>
                    <a:pt x="1110521" y="0"/>
                  </a:lnTo>
                  <a:lnTo>
                    <a:pt x="2684488" y="89941"/>
                  </a:lnTo>
                  <a:lnTo>
                    <a:pt x="5652541" y="44970"/>
                  </a:lnTo>
                  <a:lnTo>
                    <a:pt x="6858000" y="87267"/>
                  </a:lnTo>
                  <a:lnTo>
                    <a:pt x="6858000" y="574994"/>
                  </a:lnTo>
                  <a:lnTo>
                    <a:pt x="1155492" y="719528"/>
                  </a:lnTo>
                  <a:lnTo>
                    <a:pt x="0" y="572643"/>
                  </a:lnTo>
                  <a:lnTo>
                    <a:pt x="0" y="77723"/>
                  </a:lnTo>
                  <a:lnTo>
                    <a:pt x="945629" y="0"/>
                  </a:lnTo>
                  <a:close/>
                </a:path>
              </a:pathLst>
            </a:cu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0" b="328"/>
            <a:stretch>
              <a:fillRect/>
            </a:stretch>
          </p:blipFill>
          <p:spPr>
            <a:xfrm flipV="1">
              <a:off x="6677363" y="7006574"/>
              <a:ext cx="6858000" cy="719528"/>
            </a:xfrm>
            <a:custGeom>
              <a:avLst/>
              <a:gdLst>
                <a:gd name="connsiteX0" fmla="*/ 945629 w 6858000"/>
                <a:gd name="connsiteY0" fmla="*/ 0 h 719528"/>
                <a:gd name="connsiteX1" fmla="*/ 1110521 w 6858000"/>
                <a:gd name="connsiteY1" fmla="*/ 0 h 719528"/>
                <a:gd name="connsiteX2" fmla="*/ 2684488 w 6858000"/>
                <a:gd name="connsiteY2" fmla="*/ 89941 h 719528"/>
                <a:gd name="connsiteX3" fmla="*/ 5652541 w 6858000"/>
                <a:gd name="connsiteY3" fmla="*/ 44970 h 719528"/>
                <a:gd name="connsiteX4" fmla="*/ 6858000 w 6858000"/>
                <a:gd name="connsiteY4" fmla="*/ 87267 h 719528"/>
                <a:gd name="connsiteX5" fmla="*/ 6858000 w 6858000"/>
                <a:gd name="connsiteY5" fmla="*/ 574994 h 719528"/>
                <a:gd name="connsiteX6" fmla="*/ 1155492 w 6858000"/>
                <a:gd name="connsiteY6" fmla="*/ 719528 h 719528"/>
                <a:gd name="connsiteX7" fmla="*/ 0 w 6858000"/>
                <a:gd name="connsiteY7" fmla="*/ 572643 h 719528"/>
                <a:gd name="connsiteX8" fmla="*/ 0 w 6858000"/>
                <a:gd name="connsiteY8" fmla="*/ 77723 h 719528"/>
                <a:gd name="connsiteX9" fmla="*/ 945629 w 6858000"/>
                <a:gd name="connsiteY9" fmla="*/ 0 h 7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719528">
                  <a:moveTo>
                    <a:pt x="945629" y="0"/>
                  </a:moveTo>
                  <a:lnTo>
                    <a:pt x="1110521" y="0"/>
                  </a:lnTo>
                  <a:lnTo>
                    <a:pt x="2684488" y="89941"/>
                  </a:lnTo>
                  <a:lnTo>
                    <a:pt x="5652541" y="44970"/>
                  </a:lnTo>
                  <a:lnTo>
                    <a:pt x="6858000" y="87267"/>
                  </a:lnTo>
                  <a:lnTo>
                    <a:pt x="6858000" y="574994"/>
                  </a:lnTo>
                  <a:lnTo>
                    <a:pt x="1155492" y="719528"/>
                  </a:lnTo>
                  <a:lnTo>
                    <a:pt x="0" y="572643"/>
                  </a:lnTo>
                  <a:lnTo>
                    <a:pt x="0" y="77723"/>
                  </a:lnTo>
                  <a:lnTo>
                    <a:pt x="945629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73226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urved Connector 1087"/>
          <p:cNvCxnSpPr>
            <a:endCxn id="157" idx="6"/>
          </p:cNvCxnSpPr>
          <p:nvPr/>
        </p:nvCxnSpPr>
        <p:spPr>
          <a:xfrm flipV="1">
            <a:off x="2529373" y="1556742"/>
            <a:ext cx="3331542" cy="1290925"/>
          </a:xfrm>
          <a:prstGeom prst="bentConnector3">
            <a:avLst>
              <a:gd name="adj1" fmla="val 289"/>
            </a:avLst>
          </a:prstGeom>
          <a:ln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urved Connector 611"/>
          <p:cNvCxnSpPr/>
          <p:nvPr/>
        </p:nvCxnSpPr>
        <p:spPr>
          <a:xfrm rot="10800000">
            <a:off x="6367464" y="2402063"/>
            <a:ext cx="2401522" cy="1810517"/>
          </a:xfrm>
          <a:prstGeom prst="bentConnector3">
            <a:avLst>
              <a:gd name="adj1" fmla="val 82356"/>
            </a:avLst>
          </a:prstGeom>
          <a:ln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urved Connector 612"/>
          <p:cNvCxnSpPr/>
          <p:nvPr/>
        </p:nvCxnSpPr>
        <p:spPr>
          <a:xfrm>
            <a:off x="2705432" y="3231574"/>
            <a:ext cx="1010489" cy="1257728"/>
          </a:xfrm>
          <a:prstGeom prst="bentConnector2">
            <a:avLst/>
          </a:prstGeom>
          <a:ln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urved Connector 613"/>
          <p:cNvCxnSpPr>
            <a:stCxn id="146" idx="2"/>
          </p:cNvCxnSpPr>
          <p:nvPr/>
        </p:nvCxnSpPr>
        <p:spPr>
          <a:xfrm flipV="1">
            <a:off x="4407685" y="2402062"/>
            <a:ext cx="1959779" cy="2632273"/>
          </a:xfrm>
          <a:prstGeom prst="bentConnector2">
            <a:avLst/>
          </a:prstGeom>
          <a:ln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809"/>
          <p:cNvSpPr>
            <a:spLocks noChangeArrowheads="1"/>
          </p:cNvSpPr>
          <p:nvPr/>
        </p:nvSpPr>
        <p:spPr bwMode="auto">
          <a:xfrm>
            <a:off x="2260638" y="2700294"/>
            <a:ext cx="708457" cy="647027"/>
          </a:xfrm>
          <a:custGeom>
            <a:avLst/>
            <a:gdLst>
              <a:gd name="T0" fmla="*/ 648 w 661"/>
              <a:gd name="T1" fmla="*/ 221 h 603"/>
              <a:gd name="T2" fmla="*/ 167 w 661"/>
              <a:gd name="T3" fmla="*/ 15 h 603"/>
              <a:gd name="T4" fmla="*/ 15 w 661"/>
              <a:gd name="T5" fmla="*/ 381 h 603"/>
              <a:gd name="T6" fmla="*/ 497 w 661"/>
              <a:gd name="T7" fmla="*/ 587 h 603"/>
              <a:gd name="T8" fmla="*/ 648 w 661"/>
              <a:gd name="T9" fmla="*/ 221 h 603"/>
              <a:gd name="T10" fmla="*/ 391 w 661"/>
              <a:gd name="T11" fmla="*/ 336 h 603"/>
              <a:gd name="T12" fmla="*/ 436 w 661"/>
              <a:gd name="T13" fmla="*/ 441 h 603"/>
              <a:gd name="T14" fmla="*/ 475 w 661"/>
              <a:gd name="T15" fmla="*/ 547 h 603"/>
              <a:gd name="T16" fmla="*/ 415 w 661"/>
              <a:gd name="T17" fmla="*/ 451 h 603"/>
              <a:gd name="T18" fmla="*/ 363 w 661"/>
              <a:gd name="T19" fmla="*/ 351 h 603"/>
              <a:gd name="T20" fmla="*/ 324 w 661"/>
              <a:gd name="T21" fmla="*/ 342 h 603"/>
              <a:gd name="T22" fmla="*/ 291 w 661"/>
              <a:gd name="T23" fmla="*/ 302 h 603"/>
              <a:gd name="T24" fmla="*/ 200 w 661"/>
              <a:gd name="T25" fmla="*/ 320 h 603"/>
              <a:gd name="T26" fmla="*/ 125 w 661"/>
              <a:gd name="T27" fmla="*/ 333 h 603"/>
              <a:gd name="T28" fmla="*/ 49 w 661"/>
              <a:gd name="T29" fmla="*/ 345 h 603"/>
              <a:gd name="T30" fmla="*/ 121 w 661"/>
              <a:gd name="T31" fmla="*/ 320 h 603"/>
              <a:gd name="T32" fmla="*/ 194 w 661"/>
              <a:gd name="T33" fmla="*/ 299 h 603"/>
              <a:gd name="T34" fmla="*/ 279 w 661"/>
              <a:gd name="T35" fmla="*/ 275 h 603"/>
              <a:gd name="T36" fmla="*/ 243 w 661"/>
              <a:gd name="T37" fmla="*/ 196 h 603"/>
              <a:gd name="T38" fmla="*/ 212 w 661"/>
              <a:gd name="T39" fmla="*/ 127 h 603"/>
              <a:gd name="T40" fmla="*/ 188 w 661"/>
              <a:gd name="T41" fmla="*/ 57 h 603"/>
              <a:gd name="T42" fmla="*/ 227 w 661"/>
              <a:gd name="T43" fmla="*/ 121 h 603"/>
              <a:gd name="T44" fmla="*/ 264 w 661"/>
              <a:gd name="T45" fmla="*/ 184 h 603"/>
              <a:gd name="T46" fmla="*/ 309 w 661"/>
              <a:gd name="T47" fmla="*/ 269 h 603"/>
              <a:gd name="T48" fmla="*/ 321 w 661"/>
              <a:gd name="T49" fmla="*/ 296 h 603"/>
              <a:gd name="T50" fmla="*/ 339 w 661"/>
              <a:gd name="T51" fmla="*/ 305 h 603"/>
              <a:gd name="T52" fmla="*/ 373 w 661"/>
              <a:gd name="T53" fmla="*/ 299 h 603"/>
              <a:gd name="T54" fmla="*/ 463 w 661"/>
              <a:gd name="T55" fmla="*/ 281 h 603"/>
              <a:gd name="T56" fmla="*/ 536 w 661"/>
              <a:gd name="T57" fmla="*/ 269 h 603"/>
              <a:gd name="T58" fmla="*/ 542 w 661"/>
              <a:gd name="T59" fmla="*/ 284 h 603"/>
              <a:gd name="T60" fmla="*/ 469 w 661"/>
              <a:gd name="T61" fmla="*/ 305 h 603"/>
              <a:gd name="T62" fmla="*/ 385 w 661"/>
              <a:gd name="T63" fmla="*/ 327 h 603"/>
              <a:gd name="T64" fmla="*/ 648 w 661"/>
              <a:gd name="T65" fmla="*/ 221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61" h="603">
                <a:moveTo>
                  <a:pt x="648" y="221"/>
                </a:moveTo>
                <a:lnTo>
                  <a:pt x="648" y="221"/>
                </a:lnTo>
                <a:cubicBezTo>
                  <a:pt x="194" y="6"/>
                  <a:pt x="194" y="6"/>
                  <a:pt x="194" y="6"/>
                </a:cubicBezTo>
                <a:cubicBezTo>
                  <a:pt x="185" y="0"/>
                  <a:pt x="173" y="6"/>
                  <a:pt x="167" y="15"/>
                </a:cubicBezTo>
                <a:cubicBezTo>
                  <a:pt x="6" y="354"/>
                  <a:pt x="6" y="354"/>
                  <a:pt x="6" y="354"/>
                </a:cubicBezTo>
                <a:cubicBezTo>
                  <a:pt x="0" y="363"/>
                  <a:pt x="6" y="375"/>
                  <a:pt x="15" y="381"/>
                </a:cubicBezTo>
                <a:cubicBezTo>
                  <a:pt x="467" y="596"/>
                  <a:pt x="467" y="596"/>
                  <a:pt x="467" y="596"/>
                </a:cubicBezTo>
                <a:cubicBezTo>
                  <a:pt x="479" y="602"/>
                  <a:pt x="491" y="596"/>
                  <a:pt x="497" y="587"/>
                </a:cubicBezTo>
                <a:cubicBezTo>
                  <a:pt x="657" y="248"/>
                  <a:pt x="657" y="248"/>
                  <a:pt x="657" y="248"/>
                </a:cubicBezTo>
                <a:cubicBezTo>
                  <a:pt x="660" y="239"/>
                  <a:pt x="657" y="227"/>
                  <a:pt x="648" y="221"/>
                </a:cubicBezTo>
                <a:lnTo>
                  <a:pt x="391" y="336"/>
                </a:lnTo>
                <a:lnTo>
                  <a:pt x="391" y="336"/>
                </a:lnTo>
                <a:cubicBezTo>
                  <a:pt x="400" y="360"/>
                  <a:pt x="409" y="384"/>
                  <a:pt x="421" y="405"/>
                </a:cubicBezTo>
                <a:cubicBezTo>
                  <a:pt x="424" y="417"/>
                  <a:pt x="430" y="429"/>
                  <a:pt x="436" y="441"/>
                </a:cubicBezTo>
                <a:cubicBezTo>
                  <a:pt x="448" y="475"/>
                  <a:pt x="448" y="475"/>
                  <a:pt x="448" y="475"/>
                </a:cubicBezTo>
                <a:cubicBezTo>
                  <a:pt x="457" y="499"/>
                  <a:pt x="467" y="523"/>
                  <a:pt x="475" y="547"/>
                </a:cubicBezTo>
                <a:cubicBezTo>
                  <a:pt x="461" y="526"/>
                  <a:pt x="448" y="502"/>
                  <a:pt x="436" y="481"/>
                </a:cubicBezTo>
                <a:cubicBezTo>
                  <a:pt x="415" y="451"/>
                  <a:pt x="415" y="451"/>
                  <a:pt x="415" y="451"/>
                </a:cubicBezTo>
                <a:cubicBezTo>
                  <a:pt x="409" y="439"/>
                  <a:pt x="403" y="427"/>
                  <a:pt x="397" y="417"/>
                </a:cubicBezTo>
                <a:cubicBezTo>
                  <a:pt x="385" y="393"/>
                  <a:pt x="375" y="372"/>
                  <a:pt x="363" y="351"/>
                </a:cubicBezTo>
                <a:cubicBezTo>
                  <a:pt x="361" y="345"/>
                  <a:pt x="357" y="339"/>
                  <a:pt x="355" y="333"/>
                </a:cubicBezTo>
                <a:cubicBezTo>
                  <a:pt x="324" y="342"/>
                  <a:pt x="324" y="342"/>
                  <a:pt x="324" y="342"/>
                </a:cubicBezTo>
                <a:cubicBezTo>
                  <a:pt x="315" y="342"/>
                  <a:pt x="309" y="339"/>
                  <a:pt x="306" y="333"/>
                </a:cubicBezTo>
                <a:cubicBezTo>
                  <a:pt x="291" y="302"/>
                  <a:pt x="291" y="302"/>
                  <a:pt x="291" y="302"/>
                </a:cubicBezTo>
                <a:cubicBezTo>
                  <a:pt x="285" y="305"/>
                  <a:pt x="279" y="305"/>
                  <a:pt x="273" y="308"/>
                </a:cubicBezTo>
                <a:cubicBezTo>
                  <a:pt x="249" y="311"/>
                  <a:pt x="224" y="317"/>
                  <a:pt x="200" y="320"/>
                </a:cubicBezTo>
                <a:cubicBezTo>
                  <a:pt x="188" y="323"/>
                  <a:pt x="176" y="327"/>
                  <a:pt x="164" y="330"/>
                </a:cubicBezTo>
                <a:cubicBezTo>
                  <a:pt x="125" y="333"/>
                  <a:pt x="125" y="333"/>
                  <a:pt x="125" y="333"/>
                </a:cubicBezTo>
                <a:cubicBezTo>
                  <a:pt x="112" y="336"/>
                  <a:pt x="100" y="339"/>
                  <a:pt x="88" y="339"/>
                </a:cubicBezTo>
                <a:cubicBezTo>
                  <a:pt x="76" y="342"/>
                  <a:pt x="64" y="342"/>
                  <a:pt x="49" y="345"/>
                </a:cubicBezTo>
                <a:cubicBezTo>
                  <a:pt x="61" y="339"/>
                  <a:pt x="73" y="336"/>
                  <a:pt x="85" y="330"/>
                </a:cubicBezTo>
                <a:cubicBezTo>
                  <a:pt x="97" y="327"/>
                  <a:pt x="109" y="323"/>
                  <a:pt x="121" y="320"/>
                </a:cubicBezTo>
                <a:cubicBezTo>
                  <a:pt x="158" y="308"/>
                  <a:pt x="158" y="308"/>
                  <a:pt x="158" y="308"/>
                </a:cubicBezTo>
                <a:cubicBezTo>
                  <a:pt x="170" y="305"/>
                  <a:pt x="182" y="302"/>
                  <a:pt x="194" y="299"/>
                </a:cubicBezTo>
                <a:cubicBezTo>
                  <a:pt x="218" y="290"/>
                  <a:pt x="243" y="284"/>
                  <a:pt x="267" y="278"/>
                </a:cubicBezTo>
                <a:cubicBezTo>
                  <a:pt x="270" y="278"/>
                  <a:pt x="276" y="278"/>
                  <a:pt x="279" y="275"/>
                </a:cubicBezTo>
                <a:cubicBezTo>
                  <a:pt x="276" y="272"/>
                  <a:pt x="276" y="269"/>
                  <a:pt x="273" y="266"/>
                </a:cubicBezTo>
                <a:cubicBezTo>
                  <a:pt x="264" y="242"/>
                  <a:pt x="251" y="221"/>
                  <a:pt x="243" y="196"/>
                </a:cubicBezTo>
                <a:cubicBezTo>
                  <a:pt x="237" y="184"/>
                  <a:pt x="233" y="172"/>
                  <a:pt x="227" y="163"/>
                </a:cubicBezTo>
                <a:cubicBezTo>
                  <a:pt x="212" y="127"/>
                  <a:pt x="212" y="127"/>
                  <a:pt x="212" y="127"/>
                </a:cubicBezTo>
                <a:cubicBezTo>
                  <a:pt x="209" y="115"/>
                  <a:pt x="203" y="102"/>
                  <a:pt x="200" y="90"/>
                </a:cubicBezTo>
                <a:cubicBezTo>
                  <a:pt x="197" y="78"/>
                  <a:pt x="191" y="69"/>
                  <a:pt x="188" y="57"/>
                </a:cubicBezTo>
                <a:cubicBezTo>
                  <a:pt x="194" y="66"/>
                  <a:pt x="200" y="78"/>
                  <a:pt x="209" y="87"/>
                </a:cubicBezTo>
                <a:cubicBezTo>
                  <a:pt x="215" y="99"/>
                  <a:pt x="221" y="108"/>
                  <a:pt x="227" y="121"/>
                </a:cubicBezTo>
                <a:cubicBezTo>
                  <a:pt x="245" y="154"/>
                  <a:pt x="245" y="154"/>
                  <a:pt x="245" y="154"/>
                </a:cubicBezTo>
                <a:cubicBezTo>
                  <a:pt x="251" y="163"/>
                  <a:pt x="257" y="175"/>
                  <a:pt x="264" y="184"/>
                </a:cubicBezTo>
                <a:cubicBezTo>
                  <a:pt x="276" y="208"/>
                  <a:pt x="288" y="230"/>
                  <a:pt x="300" y="251"/>
                </a:cubicBezTo>
                <a:cubicBezTo>
                  <a:pt x="303" y="257"/>
                  <a:pt x="306" y="263"/>
                  <a:pt x="309" y="269"/>
                </a:cubicBezTo>
                <a:cubicBezTo>
                  <a:pt x="309" y="275"/>
                  <a:pt x="312" y="281"/>
                  <a:pt x="315" y="287"/>
                </a:cubicBezTo>
                <a:cubicBezTo>
                  <a:pt x="321" y="296"/>
                  <a:pt x="321" y="296"/>
                  <a:pt x="321" y="296"/>
                </a:cubicBezTo>
                <a:cubicBezTo>
                  <a:pt x="327" y="308"/>
                  <a:pt x="327" y="308"/>
                  <a:pt x="327" y="308"/>
                </a:cubicBezTo>
                <a:cubicBezTo>
                  <a:pt x="339" y="305"/>
                  <a:pt x="339" y="305"/>
                  <a:pt x="339" y="305"/>
                </a:cubicBezTo>
                <a:cubicBezTo>
                  <a:pt x="351" y="302"/>
                  <a:pt x="351" y="302"/>
                  <a:pt x="351" y="302"/>
                </a:cubicBezTo>
                <a:cubicBezTo>
                  <a:pt x="357" y="302"/>
                  <a:pt x="363" y="299"/>
                  <a:pt x="373" y="299"/>
                </a:cubicBezTo>
                <a:cubicBezTo>
                  <a:pt x="379" y="296"/>
                  <a:pt x="382" y="296"/>
                  <a:pt x="388" y="296"/>
                </a:cubicBezTo>
                <a:cubicBezTo>
                  <a:pt x="415" y="290"/>
                  <a:pt x="439" y="284"/>
                  <a:pt x="463" y="281"/>
                </a:cubicBezTo>
                <a:cubicBezTo>
                  <a:pt x="475" y="278"/>
                  <a:pt x="487" y="275"/>
                  <a:pt x="500" y="275"/>
                </a:cubicBezTo>
                <a:cubicBezTo>
                  <a:pt x="536" y="269"/>
                  <a:pt x="536" y="269"/>
                  <a:pt x="536" y="269"/>
                </a:cubicBezTo>
                <a:cubicBezTo>
                  <a:pt x="563" y="263"/>
                  <a:pt x="587" y="260"/>
                  <a:pt x="612" y="257"/>
                </a:cubicBezTo>
                <a:cubicBezTo>
                  <a:pt x="587" y="266"/>
                  <a:pt x="563" y="275"/>
                  <a:pt x="542" y="284"/>
                </a:cubicBezTo>
                <a:cubicBezTo>
                  <a:pt x="506" y="293"/>
                  <a:pt x="506" y="293"/>
                  <a:pt x="506" y="293"/>
                </a:cubicBezTo>
                <a:cubicBezTo>
                  <a:pt x="494" y="296"/>
                  <a:pt x="481" y="299"/>
                  <a:pt x="469" y="305"/>
                </a:cubicBezTo>
                <a:cubicBezTo>
                  <a:pt x="445" y="311"/>
                  <a:pt x="421" y="317"/>
                  <a:pt x="397" y="323"/>
                </a:cubicBezTo>
                <a:cubicBezTo>
                  <a:pt x="391" y="323"/>
                  <a:pt x="388" y="327"/>
                  <a:pt x="385" y="327"/>
                </a:cubicBezTo>
                <a:cubicBezTo>
                  <a:pt x="385" y="330"/>
                  <a:pt x="388" y="333"/>
                  <a:pt x="391" y="336"/>
                </a:cubicBezTo>
                <a:lnTo>
                  <a:pt x="648" y="221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wrap="none" lIns="91414" tIns="45707" rIns="91414" bIns="45707" anchor="ctr"/>
          <a:lstStyle/>
          <a:p>
            <a:endParaRPr lang="en-US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7" name="Freeform 810"/>
          <p:cNvSpPr>
            <a:spLocks noChangeArrowheads="1"/>
          </p:cNvSpPr>
          <p:nvPr/>
        </p:nvSpPr>
        <p:spPr bwMode="auto">
          <a:xfrm>
            <a:off x="3449068" y="4381951"/>
            <a:ext cx="547874" cy="547847"/>
          </a:xfrm>
          <a:custGeom>
            <a:avLst/>
            <a:gdLst>
              <a:gd name="T0" fmla="*/ 511 w 512"/>
              <a:gd name="T1" fmla="*/ 255 h 510"/>
              <a:gd name="T2" fmla="*/ 511 w 512"/>
              <a:gd name="T3" fmla="*/ 255 h 510"/>
              <a:gd name="T4" fmla="*/ 257 w 512"/>
              <a:gd name="T5" fmla="*/ 509 h 510"/>
              <a:gd name="T6" fmla="*/ 0 w 512"/>
              <a:gd name="T7" fmla="*/ 255 h 510"/>
              <a:gd name="T8" fmla="*/ 257 w 512"/>
              <a:gd name="T9" fmla="*/ 0 h 510"/>
              <a:gd name="T10" fmla="*/ 511 w 512"/>
              <a:gd name="T11" fmla="*/ 255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2" h="510">
                <a:moveTo>
                  <a:pt x="511" y="255"/>
                </a:moveTo>
                <a:lnTo>
                  <a:pt x="511" y="255"/>
                </a:lnTo>
                <a:cubicBezTo>
                  <a:pt x="511" y="397"/>
                  <a:pt x="396" y="509"/>
                  <a:pt x="257" y="509"/>
                </a:cubicBezTo>
                <a:cubicBezTo>
                  <a:pt x="115" y="509"/>
                  <a:pt x="0" y="397"/>
                  <a:pt x="0" y="255"/>
                </a:cubicBezTo>
                <a:cubicBezTo>
                  <a:pt x="0" y="115"/>
                  <a:pt x="115" y="0"/>
                  <a:pt x="257" y="0"/>
                </a:cubicBezTo>
                <a:cubicBezTo>
                  <a:pt x="396" y="0"/>
                  <a:pt x="511" y="115"/>
                  <a:pt x="511" y="25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91414" tIns="45707" rIns="91414" bIns="45707" anchor="ctr"/>
          <a:lstStyle/>
          <a:p>
            <a:endParaRPr lang="en-US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7172074" y="2571224"/>
            <a:ext cx="448691" cy="510065"/>
            <a:chOff x="9110698" y="7553393"/>
            <a:chExt cx="1196510" cy="1360173"/>
          </a:xfrm>
          <a:solidFill>
            <a:schemeClr val="accent3"/>
          </a:solidFill>
        </p:grpSpPr>
        <p:sp>
          <p:nvSpPr>
            <p:cNvPr id="9" name="Freeform 811"/>
            <p:cNvSpPr>
              <a:spLocks noChangeArrowheads="1"/>
            </p:cNvSpPr>
            <p:nvPr/>
          </p:nvSpPr>
          <p:spPr bwMode="auto">
            <a:xfrm>
              <a:off x="9400383" y="8359424"/>
              <a:ext cx="163729" cy="125941"/>
            </a:xfrm>
            <a:custGeom>
              <a:avLst/>
              <a:gdLst>
                <a:gd name="T0" fmla="*/ 48 w 58"/>
                <a:gd name="T1" fmla="*/ 45 h 46"/>
                <a:gd name="T2" fmla="*/ 48 w 58"/>
                <a:gd name="T3" fmla="*/ 45 h 46"/>
                <a:gd name="T4" fmla="*/ 57 w 58"/>
                <a:gd name="T5" fmla="*/ 33 h 46"/>
                <a:gd name="T6" fmla="*/ 30 w 58"/>
                <a:gd name="T7" fmla="*/ 19 h 46"/>
                <a:gd name="T8" fmla="*/ 9 w 58"/>
                <a:gd name="T9" fmla="*/ 0 h 46"/>
                <a:gd name="T10" fmla="*/ 0 w 58"/>
                <a:gd name="T11" fmla="*/ 12 h 46"/>
                <a:gd name="T12" fmla="*/ 48 w 58"/>
                <a:gd name="T1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6">
                  <a:moveTo>
                    <a:pt x="48" y="45"/>
                  </a:moveTo>
                  <a:lnTo>
                    <a:pt x="48" y="45"/>
                  </a:lnTo>
                  <a:cubicBezTo>
                    <a:pt x="57" y="33"/>
                    <a:pt x="57" y="33"/>
                    <a:pt x="57" y="33"/>
                  </a:cubicBezTo>
                  <a:cubicBezTo>
                    <a:pt x="48" y="31"/>
                    <a:pt x="39" y="25"/>
                    <a:pt x="30" y="19"/>
                  </a:cubicBezTo>
                  <a:cubicBezTo>
                    <a:pt x="21" y="12"/>
                    <a:pt x="15" y="6"/>
                    <a:pt x="9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18" y="37"/>
                    <a:pt x="48" y="4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812"/>
            <p:cNvSpPr>
              <a:spLocks noChangeArrowheads="1"/>
            </p:cNvSpPr>
            <p:nvPr/>
          </p:nvSpPr>
          <p:spPr bwMode="auto">
            <a:xfrm>
              <a:off x="9110698" y="8434988"/>
              <a:ext cx="403032" cy="478578"/>
            </a:xfrm>
            <a:custGeom>
              <a:avLst/>
              <a:gdLst>
                <a:gd name="T0" fmla="*/ 91 w 140"/>
                <a:gd name="T1" fmla="*/ 0 h 168"/>
                <a:gd name="T2" fmla="*/ 91 w 140"/>
                <a:gd name="T3" fmla="*/ 0 h 168"/>
                <a:gd name="T4" fmla="*/ 6 w 140"/>
                <a:gd name="T5" fmla="*/ 116 h 168"/>
                <a:gd name="T6" fmla="*/ 3 w 140"/>
                <a:gd name="T7" fmla="*/ 140 h 168"/>
                <a:gd name="T8" fmla="*/ 15 w 140"/>
                <a:gd name="T9" fmla="*/ 158 h 168"/>
                <a:gd name="T10" fmla="*/ 36 w 140"/>
                <a:gd name="T11" fmla="*/ 164 h 168"/>
                <a:gd name="T12" fmla="*/ 57 w 140"/>
                <a:gd name="T13" fmla="*/ 152 h 168"/>
                <a:gd name="T14" fmla="*/ 139 w 140"/>
                <a:gd name="T15" fmla="*/ 37 h 168"/>
                <a:gd name="T16" fmla="*/ 91 w 140"/>
                <a:gd name="T1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68">
                  <a:moveTo>
                    <a:pt x="91" y="0"/>
                  </a:moveTo>
                  <a:lnTo>
                    <a:pt x="91" y="0"/>
                  </a:lnTo>
                  <a:cubicBezTo>
                    <a:pt x="6" y="116"/>
                    <a:pt x="6" y="116"/>
                    <a:pt x="6" y="116"/>
                  </a:cubicBezTo>
                  <a:cubicBezTo>
                    <a:pt x="3" y="124"/>
                    <a:pt x="0" y="130"/>
                    <a:pt x="3" y="140"/>
                  </a:cubicBezTo>
                  <a:cubicBezTo>
                    <a:pt x="3" y="149"/>
                    <a:pt x="6" y="155"/>
                    <a:pt x="15" y="158"/>
                  </a:cubicBezTo>
                  <a:cubicBezTo>
                    <a:pt x="21" y="164"/>
                    <a:pt x="27" y="167"/>
                    <a:pt x="36" y="164"/>
                  </a:cubicBezTo>
                  <a:cubicBezTo>
                    <a:pt x="45" y="164"/>
                    <a:pt x="51" y="158"/>
                    <a:pt x="57" y="152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15" y="28"/>
                    <a:pt x="97" y="12"/>
                    <a:pt x="9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813"/>
            <p:cNvSpPr>
              <a:spLocks noChangeArrowheads="1"/>
            </p:cNvSpPr>
            <p:nvPr/>
          </p:nvSpPr>
          <p:spPr bwMode="auto">
            <a:xfrm>
              <a:off x="9324815" y="7553393"/>
              <a:ext cx="982393" cy="906780"/>
            </a:xfrm>
            <a:custGeom>
              <a:avLst/>
              <a:gdLst>
                <a:gd name="T0" fmla="*/ 254 w 343"/>
                <a:gd name="T1" fmla="*/ 30 h 316"/>
                <a:gd name="T2" fmla="*/ 254 w 343"/>
                <a:gd name="T3" fmla="*/ 30 h 316"/>
                <a:gd name="T4" fmla="*/ 163 w 343"/>
                <a:gd name="T5" fmla="*/ 0 h 316"/>
                <a:gd name="T6" fmla="*/ 33 w 343"/>
                <a:gd name="T7" fmla="*/ 66 h 316"/>
                <a:gd name="T8" fmla="*/ 6 w 343"/>
                <a:gd name="T9" fmla="*/ 185 h 316"/>
                <a:gd name="T10" fmla="*/ 69 w 343"/>
                <a:gd name="T11" fmla="*/ 287 h 316"/>
                <a:gd name="T12" fmla="*/ 160 w 343"/>
                <a:gd name="T13" fmla="*/ 315 h 316"/>
                <a:gd name="T14" fmla="*/ 290 w 343"/>
                <a:gd name="T15" fmla="*/ 251 h 316"/>
                <a:gd name="T16" fmla="*/ 254 w 343"/>
                <a:gd name="T17" fmla="*/ 30 h 316"/>
                <a:gd name="T18" fmla="*/ 278 w 343"/>
                <a:gd name="T19" fmla="*/ 242 h 316"/>
                <a:gd name="T20" fmla="*/ 278 w 343"/>
                <a:gd name="T21" fmla="*/ 242 h 316"/>
                <a:gd name="T22" fmla="*/ 160 w 343"/>
                <a:gd name="T23" fmla="*/ 299 h 316"/>
                <a:gd name="T24" fmla="*/ 78 w 343"/>
                <a:gd name="T25" fmla="*/ 272 h 316"/>
                <a:gd name="T26" fmla="*/ 21 w 343"/>
                <a:gd name="T27" fmla="*/ 181 h 316"/>
                <a:gd name="T28" fmla="*/ 45 w 343"/>
                <a:gd name="T29" fmla="*/ 75 h 316"/>
                <a:gd name="T30" fmla="*/ 163 w 343"/>
                <a:gd name="T31" fmla="*/ 15 h 316"/>
                <a:gd name="T32" fmla="*/ 245 w 343"/>
                <a:gd name="T33" fmla="*/ 42 h 316"/>
                <a:gd name="T34" fmla="*/ 302 w 343"/>
                <a:gd name="T35" fmla="*/ 136 h 316"/>
                <a:gd name="T36" fmla="*/ 278 w 343"/>
                <a:gd name="T37" fmla="*/ 242 h 316"/>
                <a:gd name="T38" fmla="*/ 254 w 343"/>
                <a:gd name="T39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3" h="316">
                  <a:moveTo>
                    <a:pt x="254" y="30"/>
                  </a:moveTo>
                  <a:lnTo>
                    <a:pt x="254" y="30"/>
                  </a:lnTo>
                  <a:cubicBezTo>
                    <a:pt x="227" y="12"/>
                    <a:pt x="193" y="0"/>
                    <a:pt x="163" y="0"/>
                  </a:cubicBezTo>
                  <a:cubicBezTo>
                    <a:pt x="112" y="0"/>
                    <a:pt x="63" y="24"/>
                    <a:pt x="33" y="66"/>
                  </a:cubicBezTo>
                  <a:cubicBezTo>
                    <a:pt x="9" y="99"/>
                    <a:pt x="0" y="142"/>
                    <a:pt x="6" y="185"/>
                  </a:cubicBezTo>
                  <a:cubicBezTo>
                    <a:pt x="12" y="224"/>
                    <a:pt x="36" y="263"/>
                    <a:pt x="69" y="287"/>
                  </a:cubicBezTo>
                  <a:cubicBezTo>
                    <a:pt x="96" y="305"/>
                    <a:pt x="130" y="315"/>
                    <a:pt x="160" y="315"/>
                  </a:cubicBezTo>
                  <a:cubicBezTo>
                    <a:pt x="211" y="315"/>
                    <a:pt x="260" y="290"/>
                    <a:pt x="290" y="251"/>
                  </a:cubicBezTo>
                  <a:cubicBezTo>
                    <a:pt x="342" y="178"/>
                    <a:pt x="323" y="81"/>
                    <a:pt x="254" y="30"/>
                  </a:cubicBezTo>
                  <a:lnTo>
                    <a:pt x="278" y="242"/>
                  </a:lnTo>
                  <a:lnTo>
                    <a:pt x="278" y="242"/>
                  </a:lnTo>
                  <a:cubicBezTo>
                    <a:pt x="251" y="278"/>
                    <a:pt x="208" y="299"/>
                    <a:pt x="160" y="299"/>
                  </a:cubicBezTo>
                  <a:cubicBezTo>
                    <a:pt x="133" y="299"/>
                    <a:pt x="102" y="290"/>
                    <a:pt x="78" y="272"/>
                  </a:cubicBezTo>
                  <a:cubicBezTo>
                    <a:pt x="48" y="251"/>
                    <a:pt x="27" y="218"/>
                    <a:pt x="21" y="181"/>
                  </a:cubicBezTo>
                  <a:cubicBezTo>
                    <a:pt x="15" y="145"/>
                    <a:pt x="24" y="105"/>
                    <a:pt x="45" y="75"/>
                  </a:cubicBezTo>
                  <a:cubicBezTo>
                    <a:pt x="72" y="39"/>
                    <a:pt x="115" y="15"/>
                    <a:pt x="163" y="15"/>
                  </a:cubicBezTo>
                  <a:cubicBezTo>
                    <a:pt x="190" y="15"/>
                    <a:pt x="221" y="24"/>
                    <a:pt x="245" y="42"/>
                  </a:cubicBezTo>
                  <a:cubicBezTo>
                    <a:pt x="275" y="63"/>
                    <a:pt x="296" y="97"/>
                    <a:pt x="302" y="136"/>
                  </a:cubicBezTo>
                  <a:cubicBezTo>
                    <a:pt x="308" y="172"/>
                    <a:pt x="299" y="209"/>
                    <a:pt x="278" y="242"/>
                  </a:cubicBezTo>
                  <a:lnTo>
                    <a:pt x="254" y="3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814"/>
            <p:cNvSpPr>
              <a:spLocks noChangeArrowheads="1"/>
            </p:cNvSpPr>
            <p:nvPr/>
          </p:nvSpPr>
          <p:spPr bwMode="auto">
            <a:xfrm>
              <a:off x="9425574" y="7654149"/>
              <a:ext cx="717899" cy="705272"/>
            </a:xfrm>
            <a:custGeom>
              <a:avLst/>
              <a:gdLst>
                <a:gd name="T0" fmla="*/ 197 w 252"/>
                <a:gd name="T1" fmla="*/ 21 h 246"/>
                <a:gd name="T2" fmla="*/ 197 w 252"/>
                <a:gd name="T3" fmla="*/ 21 h 246"/>
                <a:gd name="T4" fmla="*/ 127 w 252"/>
                <a:gd name="T5" fmla="*/ 0 h 246"/>
                <a:gd name="T6" fmla="*/ 27 w 252"/>
                <a:gd name="T7" fmla="*/ 51 h 246"/>
                <a:gd name="T8" fmla="*/ 6 w 252"/>
                <a:gd name="T9" fmla="*/ 142 h 246"/>
                <a:gd name="T10" fmla="*/ 54 w 252"/>
                <a:gd name="T11" fmla="*/ 221 h 246"/>
                <a:gd name="T12" fmla="*/ 124 w 252"/>
                <a:gd name="T13" fmla="*/ 245 h 246"/>
                <a:gd name="T14" fmla="*/ 224 w 252"/>
                <a:gd name="T15" fmla="*/ 194 h 246"/>
                <a:gd name="T16" fmla="*/ 245 w 252"/>
                <a:gd name="T17" fmla="*/ 103 h 246"/>
                <a:gd name="T18" fmla="*/ 197 w 252"/>
                <a:gd name="T19" fmla="*/ 2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246">
                  <a:moveTo>
                    <a:pt x="197" y="21"/>
                  </a:moveTo>
                  <a:lnTo>
                    <a:pt x="197" y="21"/>
                  </a:lnTo>
                  <a:cubicBezTo>
                    <a:pt x="175" y="9"/>
                    <a:pt x="151" y="0"/>
                    <a:pt x="127" y="0"/>
                  </a:cubicBezTo>
                  <a:cubicBezTo>
                    <a:pt x="88" y="0"/>
                    <a:pt x="48" y="18"/>
                    <a:pt x="27" y="51"/>
                  </a:cubicBezTo>
                  <a:cubicBezTo>
                    <a:pt x="6" y="79"/>
                    <a:pt x="0" y="109"/>
                    <a:pt x="6" y="142"/>
                  </a:cubicBezTo>
                  <a:cubicBezTo>
                    <a:pt x="9" y="173"/>
                    <a:pt x="27" y="203"/>
                    <a:pt x="54" y="221"/>
                  </a:cubicBezTo>
                  <a:cubicBezTo>
                    <a:pt x="76" y="236"/>
                    <a:pt x="100" y="245"/>
                    <a:pt x="124" y="245"/>
                  </a:cubicBezTo>
                  <a:cubicBezTo>
                    <a:pt x="163" y="245"/>
                    <a:pt x="203" y="224"/>
                    <a:pt x="224" y="194"/>
                  </a:cubicBezTo>
                  <a:cubicBezTo>
                    <a:pt x="245" y="167"/>
                    <a:pt x="251" y="133"/>
                    <a:pt x="245" y="103"/>
                  </a:cubicBezTo>
                  <a:cubicBezTo>
                    <a:pt x="242" y="69"/>
                    <a:pt x="224" y="43"/>
                    <a:pt x="197" y="2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Group 95"/>
          <p:cNvGrpSpPr/>
          <p:nvPr/>
        </p:nvGrpSpPr>
        <p:grpSpPr>
          <a:xfrm>
            <a:off x="6912305" y="3373368"/>
            <a:ext cx="519536" cy="510065"/>
            <a:chOff x="7448186" y="4493014"/>
            <a:chExt cx="1385427" cy="1360171"/>
          </a:xfrm>
          <a:solidFill>
            <a:schemeClr val="accent1"/>
          </a:solidFill>
        </p:grpSpPr>
        <p:sp>
          <p:nvSpPr>
            <p:cNvPr id="14" name="Freeform 815"/>
            <p:cNvSpPr>
              <a:spLocks noChangeArrowheads="1"/>
            </p:cNvSpPr>
            <p:nvPr/>
          </p:nvSpPr>
          <p:spPr bwMode="auto">
            <a:xfrm>
              <a:off x="8166097" y="5475359"/>
              <a:ext cx="277085" cy="352638"/>
            </a:xfrm>
            <a:custGeom>
              <a:avLst/>
              <a:gdLst>
                <a:gd name="T0" fmla="*/ 0 w 95"/>
                <a:gd name="T1" fmla="*/ 124 h 125"/>
                <a:gd name="T2" fmla="*/ 0 w 95"/>
                <a:gd name="T3" fmla="*/ 124 h 125"/>
                <a:gd name="T4" fmla="*/ 94 w 95"/>
                <a:gd name="T5" fmla="*/ 15 h 125"/>
                <a:gd name="T6" fmla="*/ 0 w 95"/>
                <a:gd name="T7" fmla="*/ 0 h 125"/>
                <a:gd name="T8" fmla="*/ 0 w 95"/>
                <a:gd name="T9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5">
                  <a:moveTo>
                    <a:pt x="0" y="124"/>
                  </a:moveTo>
                  <a:lnTo>
                    <a:pt x="0" y="124"/>
                  </a:lnTo>
                  <a:cubicBezTo>
                    <a:pt x="39" y="97"/>
                    <a:pt x="72" y="61"/>
                    <a:pt x="94" y="15"/>
                  </a:cubicBezTo>
                  <a:cubicBezTo>
                    <a:pt x="63" y="6"/>
                    <a:pt x="33" y="0"/>
                    <a:pt x="0" y="0"/>
                  </a:cubicBezTo>
                  <a:lnTo>
                    <a:pt x="0" y="12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816"/>
            <p:cNvSpPr>
              <a:spLocks noChangeArrowheads="1"/>
            </p:cNvSpPr>
            <p:nvPr/>
          </p:nvSpPr>
          <p:spPr bwMode="auto">
            <a:xfrm>
              <a:off x="8166097" y="4505605"/>
              <a:ext cx="277085" cy="352638"/>
            </a:xfrm>
            <a:custGeom>
              <a:avLst/>
              <a:gdLst>
                <a:gd name="T0" fmla="*/ 94 w 95"/>
                <a:gd name="T1" fmla="*/ 109 h 125"/>
                <a:gd name="T2" fmla="*/ 94 w 95"/>
                <a:gd name="T3" fmla="*/ 109 h 125"/>
                <a:gd name="T4" fmla="*/ 0 w 95"/>
                <a:gd name="T5" fmla="*/ 0 h 125"/>
                <a:gd name="T6" fmla="*/ 0 w 95"/>
                <a:gd name="T7" fmla="*/ 124 h 125"/>
                <a:gd name="T8" fmla="*/ 94 w 95"/>
                <a:gd name="T9" fmla="*/ 10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5">
                  <a:moveTo>
                    <a:pt x="94" y="109"/>
                  </a:moveTo>
                  <a:lnTo>
                    <a:pt x="94" y="109"/>
                  </a:lnTo>
                  <a:cubicBezTo>
                    <a:pt x="72" y="66"/>
                    <a:pt x="39" y="27"/>
                    <a:pt x="0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33" y="124"/>
                    <a:pt x="63" y="118"/>
                    <a:pt x="94" y="10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817"/>
            <p:cNvSpPr>
              <a:spLocks noChangeArrowheads="1"/>
            </p:cNvSpPr>
            <p:nvPr/>
          </p:nvSpPr>
          <p:spPr bwMode="auto">
            <a:xfrm>
              <a:off x="7750462" y="5198289"/>
              <a:ext cx="352652" cy="289661"/>
            </a:xfrm>
            <a:custGeom>
              <a:avLst/>
              <a:gdLst>
                <a:gd name="T0" fmla="*/ 0 w 125"/>
                <a:gd name="T1" fmla="*/ 0 h 101"/>
                <a:gd name="T2" fmla="*/ 0 w 125"/>
                <a:gd name="T3" fmla="*/ 0 h 101"/>
                <a:gd name="T4" fmla="*/ 22 w 125"/>
                <a:gd name="T5" fmla="*/ 100 h 101"/>
                <a:gd name="T6" fmla="*/ 124 w 125"/>
                <a:gd name="T7" fmla="*/ 82 h 101"/>
                <a:gd name="T8" fmla="*/ 124 w 125"/>
                <a:gd name="T9" fmla="*/ 0 h 101"/>
                <a:gd name="T10" fmla="*/ 0 w 125"/>
                <a:gd name="T1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101">
                  <a:moveTo>
                    <a:pt x="0" y="0"/>
                  </a:moveTo>
                  <a:lnTo>
                    <a:pt x="0" y="0"/>
                  </a:lnTo>
                  <a:cubicBezTo>
                    <a:pt x="0" y="36"/>
                    <a:pt x="10" y="70"/>
                    <a:pt x="22" y="100"/>
                  </a:cubicBezTo>
                  <a:cubicBezTo>
                    <a:pt x="55" y="88"/>
                    <a:pt x="92" y="82"/>
                    <a:pt x="124" y="82"/>
                  </a:cubicBezTo>
                  <a:cubicBezTo>
                    <a:pt x="124" y="0"/>
                    <a:pt x="124" y="0"/>
                    <a:pt x="124" y="0"/>
                  </a:cubicBez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818"/>
            <p:cNvSpPr>
              <a:spLocks noChangeArrowheads="1"/>
            </p:cNvSpPr>
            <p:nvPr/>
          </p:nvSpPr>
          <p:spPr bwMode="auto">
            <a:xfrm>
              <a:off x="8166094" y="5198289"/>
              <a:ext cx="352652" cy="289661"/>
            </a:xfrm>
            <a:custGeom>
              <a:avLst/>
              <a:gdLst>
                <a:gd name="T0" fmla="*/ 0 w 122"/>
                <a:gd name="T1" fmla="*/ 82 h 101"/>
                <a:gd name="T2" fmla="*/ 0 w 122"/>
                <a:gd name="T3" fmla="*/ 82 h 101"/>
                <a:gd name="T4" fmla="*/ 103 w 122"/>
                <a:gd name="T5" fmla="*/ 100 h 101"/>
                <a:gd name="T6" fmla="*/ 121 w 122"/>
                <a:gd name="T7" fmla="*/ 0 h 101"/>
                <a:gd name="T8" fmla="*/ 0 w 122"/>
                <a:gd name="T9" fmla="*/ 0 h 101"/>
                <a:gd name="T10" fmla="*/ 0 w 122"/>
                <a:gd name="T11" fmla="*/ 8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01">
                  <a:moveTo>
                    <a:pt x="0" y="82"/>
                  </a:moveTo>
                  <a:lnTo>
                    <a:pt x="0" y="82"/>
                  </a:lnTo>
                  <a:cubicBezTo>
                    <a:pt x="36" y="82"/>
                    <a:pt x="70" y="88"/>
                    <a:pt x="103" y="100"/>
                  </a:cubicBezTo>
                  <a:cubicBezTo>
                    <a:pt x="115" y="70"/>
                    <a:pt x="121" y="36"/>
                    <a:pt x="12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819"/>
            <p:cNvSpPr>
              <a:spLocks noChangeArrowheads="1"/>
            </p:cNvSpPr>
            <p:nvPr/>
          </p:nvSpPr>
          <p:spPr bwMode="auto">
            <a:xfrm>
              <a:off x="7750462" y="4858246"/>
              <a:ext cx="352652" cy="289670"/>
            </a:xfrm>
            <a:custGeom>
              <a:avLst/>
              <a:gdLst>
                <a:gd name="T0" fmla="*/ 124 w 125"/>
                <a:gd name="T1" fmla="*/ 18 h 101"/>
                <a:gd name="T2" fmla="*/ 124 w 125"/>
                <a:gd name="T3" fmla="*/ 18 h 101"/>
                <a:gd name="T4" fmla="*/ 22 w 125"/>
                <a:gd name="T5" fmla="*/ 0 h 101"/>
                <a:gd name="T6" fmla="*/ 0 w 125"/>
                <a:gd name="T7" fmla="*/ 100 h 101"/>
                <a:gd name="T8" fmla="*/ 124 w 125"/>
                <a:gd name="T9" fmla="*/ 100 h 101"/>
                <a:gd name="T10" fmla="*/ 124 w 125"/>
                <a:gd name="T11" fmla="*/ 1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101">
                  <a:moveTo>
                    <a:pt x="124" y="18"/>
                  </a:moveTo>
                  <a:lnTo>
                    <a:pt x="124" y="18"/>
                  </a:lnTo>
                  <a:cubicBezTo>
                    <a:pt x="92" y="18"/>
                    <a:pt x="55" y="12"/>
                    <a:pt x="22" y="0"/>
                  </a:cubicBezTo>
                  <a:cubicBezTo>
                    <a:pt x="10" y="34"/>
                    <a:pt x="0" y="67"/>
                    <a:pt x="0" y="100"/>
                  </a:cubicBezTo>
                  <a:cubicBezTo>
                    <a:pt x="124" y="100"/>
                    <a:pt x="124" y="100"/>
                    <a:pt x="124" y="100"/>
                  </a:cubicBezTo>
                  <a:lnTo>
                    <a:pt x="124" y="1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820"/>
            <p:cNvSpPr>
              <a:spLocks noChangeArrowheads="1"/>
            </p:cNvSpPr>
            <p:nvPr/>
          </p:nvSpPr>
          <p:spPr bwMode="auto">
            <a:xfrm>
              <a:off x="7838629" y="5475359"/>
              <a:ext cx="264488" cy="352638"/>
            </a:xfrm>
            <a:custGeom>
              <a:avLst/>
              <a:gdLst>
                <a:gd name="T0" fmla="*/ 0 w 94"/>
                <a:gd name="T1" fmla="*/ 18 h 125"/>
                <a:gd name="T2" fmla="*/ 0 w 94"/>
                <a:gd name="T3" fmla="*/ 18 h 125"/>
                <a:gd name="T4" fmla="*/ 93 w 94"/>
                <a:gd name="T5" fmla="*/ 124 h 125"/>
                <a:gd name="T6" fmla="*/ 93 w 94"/>
                <a:gd name="T7" fmla="*/ 0 h 125"/>
                <a:gd name="T8" fmla="*/ 0 w 94"/>
                <a:gd name="T9" fmla="*/ 1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25">
                  <a:moveTo>
                    <a:pt x="0" y="18"/>
                  </a:moveTo>
                  <a:lnTo>
                    <a:pt x="0" y="18"/>
                  </a:lnTo>
                  <a:cubicBezTo>
                    <a:pt x="21" y="61"/>
                    <a:pt x="54" y="97"/>
                    <a:pt x="93" y="124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3" y="0"/>
                    <a:pt x="30" y="6"/>
                    <a:pt x="0" y="1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821"/>
            <p:cNvSpPr>
              <a:spLocks noChangeArrowheads="1"/>
            </p:cNvSpPr>
            <p:nvPr/>
          </p:nvSpPr>
          <p:spPr bwMode="auto">
            <a:xfrm>
              <a:off x="7826032" y="4505605"/>
              <a:ext cx="277085" cy="352638"/>
            </a:xfrm>
            <a:custGeom>
              <a:avLst/>
              <a:gdLst>
                <a:gd name="T0" fmla="*/ 96 w 97"/>
                <a:gd name="T1" fmla="*/ 0 h 125"/>
                <a:gd name="T2" fmla="*/ 96 w 97"/>
                <a:gd name="T3" fmla="*/ 0 h 125"/>
                <a:gd name="T4" fmla="*/ 0 w 97"/>
                <a:gd name="T5" fmla="*/ 109 h 125"/>
                <a:gd name="T6" fmla="*/ 96 w 97"/>
                <a:gd name="T7" fmla="*/ 124 h 125"/>
                <a:gd name="T8" fmla="*/ 96 w 97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25">
                  <a:moveTo>
                    <a:pt x="96" y="0"/>
                  </a:moveTo>
                  <a:lnTo>
                    <a:pt x="96" y="0"/>
                  </a:lnTo>
                  <a:cubicBezTo>
                    <a:pt x="57" y="27"/>
                    <a:pt x="24" y="64"/>
                    <a:pt x="0" y="109"/>
                  </a:cubicBezTo>
                  <a:cubicBezTo>
                    <a:pt x="33" y="118"/>
                    <a:pt x="64" y="124"/>
                    <a:pt x="96" y="124"/>
                  </a:cubicBezTo>
                  <a:lnTo>
                    <a:pt x="9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822"/>
            <p:cNvSpPr>
              <a:spLocks noChangeArrowheads="1"/>
            </p:cNvSpPr>
            <p:nvPr/>
          </p:nvSpPr>
          <p:spPr bwMode="auto">
            <a:xfrm>
              <a:off x="8166094" y="4870843"/>
              <a:ext cx="352652" cy="277073"/>
            </a:xfrm>
            <a:custGeom>
              <a:avLst/>
              <a:gdLst>
                <a:gd name="T0" fmla="*/ 0 w 122"/>
                <a:gd name="T1" fmla="*/ 97 h 98"/>
                <a:gd name="T2" fmla="*/ 0 w 122"/>
                <a:gd name="T3" fmla="*/ 97 h 98"/>
                <a:gd name="T4" fmla="*/ 121 w 122"/>
                <a:gd name="T5" fmla="*/ 97 h 98"/>
                <a:gd name="T6" fmla="*/ 103 w 122"/>
                <a:gd name="T7" fmla="*/ 0 h 98"/>
                <a:gd name="T8" fmla="*/ 0 w 122"/>
                <a:gd name="T9" fmla="*/ 15 h 98"/>
                <a:gd name="T10" fmla="*/ 0 w 122"/>
                <a:gd name="T11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98">
                  <a:moveTo>
                    <a:pt x="0" y="97"/>
                  </a:moveTo>
                  <a:lnTo>
                    <a:pt x="0" y="97"/>
                  </a:lnTo>
                  <a:cubicBezTo>
                    <a:pt x="121" y="97"/>
                    <a:pt x="121" y="97"/>
                    <a:pt x="121" y="97"/>
                  </a:cubicBezTo>
                  <a:cubicBezTo>
                    <a:pt x="121" y="64"/>
                    <a:pt x="115" y="31"/>
                    <a:pt x="103" y="0"/>
                  </a:cubicBezTo>
                  <a:cubicBezTo>
                    <a:pt x="70" y="9"/>
                    <a:pt x="36" y="15"/>
                    <a:pt x="0" y="15"/>
                  </a:cubicBezTo>
                  <a:lnTo>
                    <a:pt x="0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823"/>
            <p:cNvSpPr>
              <a:spLocks noChangeArrowheads="1"/>
            </p:cNvSpPr>
            <p:nvPr/>
          </p:nvSpPr>
          <p:spPr bwMode="auto">
            <a:xfrm>
              <a:off x="8241664" y="4493014"/>
              <a:ext cx="415623" cy="302261"/>
            </a:xfrm>
            <a:custGeom>
              <a:avLst/>
              <a:gdLst>
                <a:gd name="T0" fmla="*/ 88 w 146"/>
                <a:gd name="T1" fmla="*/ 106 h 107"/>
                <a:gd name="T2" fmla="*/ 88 w 146"/>
                <a:gd name="T3" fmla="*/ 106 h 107"/>
                <a:gd name="T4" fmla="*/ 145 w 146"/>
                <a:gd name="T5" fmla="*/ 75 h 107"/>
                <a:gd name="T6" fmla="*/ 0 w 146"/>
                <a:gd name="T7" fmla="*/ 0 h 107"/>
                <a:gd name="T8" fmla="*/ 88 w 146"/>
                <a:gd name="T9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07">
                  <a:moveTo>
                    <a:pt x="88" y="106"/>
                  </a:moveTo>
                  <a:lnTo>
                    <a:pt x="88" y="106"/>
                  </a:lnTo>
                  <a:cubicBezTo>
                    <a:pt x="109" y="97"/>
                    <a:pt x="127" y="88"/>
                    <a:pt x="145" y="75"/>
                  </a:cubicBezTo>
                  <a:cubicBezTo>
                    <a:pt x="109" y="36"/>
                    <a:pt x="58" y="6"/>
                    <a:pt x="0" y="0"/>
                  </a:cubicBezTo>
                  <a:cubicBezTo>
                    <a:pt x="39" y="27"/>
                    <a:pt x="70" y="63"/>
                    <a:pt x="88" y="10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824"/>
            <p:cNvSpPr>
              <a:spLocks noChangeArrowheads="1"/>
            </p:cNvSpPr>
            <p:nvPr/>
          </p:nvSpPr>
          <p:spPr bwMode="auto">
            <a:xfrm>
              <a:off x="7624512" y="5550924"/>
              <a:ext cx="415632" cy="302261"/>
            </a:xfrm>
            <a:custGeom>
              <a:avLst/>
              <a:gdLst>
                <a:gd name="T0" fmla="*/ 57 w 146"/>
                <a:gd name="T1" fmla="*/ 0 h 107"/>
                <a:gd name="T2" fmla="*/ 57 w 146"/>
                <a:gd name="T3" fmla="*/ 0 h 107"/>
                <a:gd name="T4" fmla="*/ 0 w 146"/>
                <a:gd name="T5" fmla="*/ 28 h 107"/>
                <a:gd name="T6" fmla="*/ 145 w 146"/>
                <a:gd name="T7" fmla="*/ 106 h 107"/>
                <a:gd name="T8" fmla="*/ 57 w 146"/>
                <a:gd name="T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07">
                  <a:moveTo>
                    <a:pt x="57" y="0"/>
                  </a:moveTo>
                  <a:lnTo>
                    <a:pt x="57" y="0"/>
                  </a:lnTo>
                  <a:cubicBezTo>
                    <a:pt x="37" y="6"/>
                    <a:pt x="18" y="15"/>
                    <a:pt x="0" y="28"/>
                  </a:cubicBezTo>
                  <a:cubicBezTo>
                    <a:pt x="39" y="70"/>
                    <a:pt x="88" y="97"/>
                    <a:pt x="145" y="106"/>
                  </a:cubicBezTo>
                  <a:cubicBezTo>
                    <a:pt x="106" y="76"/>
                    <a:pt x="79" y="40"/>
                    <a:pt x="5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825"/>
            <p:cNvSpPr>
              <a:spLocks noChangeArrowheads="1"/>
            </p:cNvSpPr>
            <p:nvPr/>
          </p:nvSpPr>
          <p:spPr bwMode="auto">
            <a:xfrm>
              <a:off x="7448186" y="4757493"/>
              <a:ext cx="314873" cy="390423"/>
            </a:xfrm>
            <a:custGeom>
              <a:avLst/>
              <a:gdLst>
                <a:gd name="T0" fmla="*/ 110 w 111"/>
                <a:gd name="T1" fmla="*/ 30 h 137"/>
                <a:gd name="T2" fmla="*/ 110 w 111"/>
                <a:gd name="T3" fmla="*/ 30 h 137"/>
                <a:gd name="T4" fmla="*/ 49 w 111"/>
                <a:gd name="T5" fmla="*/ 0 h 137"/>
                <a:gd name="T6" fmla="*/ 0 w 111"/>
                <a:gd name="T7" fmla="*/ 136 h 137"/>
                <a:gd name="T8" fmla="*/ 88 w 111"/>
                <a:gd name="T9" fmla="*/ 136 h 137"/>
                <a:gd name="T10" fmla="*/ 110 w 111"/>
                <a:gd name="T11" fmla="*/ 3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37">
                  <a:moveTo>
                    <a:pt x="110" y="30"/>
                  </a:moveTo>
                  <a:lnTo>
                    <a:pt x="110" y="30"/>
                  </a:lnTo>
                  <a:cubicBezTo>
                    <a:pt x="88" y="21"/>
                    <a:pt x="70" y="12"/>
                    <a:pt x="49" y="0"/>
                  </a:cubicBezTo>
                  <a:cubicBezTo>
                    <a:pt x="22" y="39"/>
                    <a:pt x="4" y="84"/>
                    <a:pt x="0" y="136"/>
                  </a:cubicBezTo>
                  <a:cubicBezTo>
                    <a:pt x="88" y="136"/>
                    <a:pt x="88" y="136"/>
                    <a:pt x="88" y="136"/>
                  </a:cubicBezTo>
                  <a:cubicBezTo>
                    <a:pt x="88" y="100"/>
                    <a:pt x="98" y="63"/>
                    <a:pt x="110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826"/>
            <p:cNvSpPr>
              <a:spLocks noChangeArrowheads="1"/>
            </p:cNvSpPr>
            <p:nvPr/>
          </p:nvSpPr>
          <p:spPr bwMode="auto">
            <a:xfrm>
              <a:off x="8518749" y="5198289"/>
              <a:ext cx="314864" cy="390414"/>
            </a:xfrm>
            <a:custGeom>
              <a:avLst/>
              <a:gdLst>
                <a:gd name="T0" fmla="*/ 0 w 110"/>
                <a:gd name="T1" fmla="*/ 106 h 137"/>
                <a:gd name="T2" fmla="*/ 0 w 110"/>
                <a:gd name="T3" fmla="*/ 106 h 137"/>
                <a:gd name="T4" fmla="*/ 61 w 110"/>
                <a:gd name="T5" fmla="*/ 136 h 137"/>
                <a:gd name="T6" fmla="*/ 109 w 110"/>
                <a:gd name="T7" fmla="*/ 0 h 137"/>
                <a:gd name="T8" fmla="*/ 21 w 110"/>
                <a:gd name="T9" fmla="*/ 0 h 137"/>
                <a:gd name="T10" fmla="*/ 0 w 110"/>
                <a:gd name="T11" fmla="*/ 10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37">
                  <a:moveTo>
                    <a:pt x="0" y="106"/>
                  </a:moveTo>
                  <a:lnTo>
                    <a:pt x="0" y="106"/>
                  </a:lnTo>
                  <a:cubicBezTo>
                    <a:pt x="21" y="115"/>
                    <a:pt x="39" y="124"/>
                    <a:pt x="61" y="136"/>
                  </a:cubicBezTo>
                  <a:cubicBezTo>
                    <a:pt x="88" y="100"/>
                    <a:pt x="106" y="52"/>
                    <a:pt x="10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36"/>
                    <a:pt x="12" y="73"/>
                    <a:pt x="0" y="10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827"/>
            <p:cNvSpPr>
              <a:spLocks noChangeArrowheads="1"/>
            </p:cNvSpPr>
            <p:nvPr/>
          </p:nvSpPr>
          <p:spPr bwMode="auto">
            <a:xfrm>
              <a:off x="8241664" y="5550924"/>
              <a:ext cx="415623" cy="302261"/>
            </a:xfrm>
            <a:custGeom>
              <a:avLst/>
              <a:gdLst>
                <a:gd name="T0" fmla="*/ 0 w 146"/>
                <a:gd name="T1" fmla="*/ 106 h 107"/>
                <a:gd name="T2" fmla="*/ 0 w 146"/>
                <a:gd name="T3" fmla="*/ 106 h 107"/>
                <a:gd name="T4" fmla="*/ 145 w 146"/>
                <a:gd name="T5" fmla="*/ 28 h 107"/>
                <a:gd name="T6" fmla="*/ 88 w 146"/>
                <a:gd name="T7" fmla="*/ 0 h 107"/>
                <a:gd name="T8" fmla="*/ 0 w 146"/>
                <a:gd name="T9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07">
                  <a:moveTo>
                    <a:pt x="0" y="106"/>
                  </a:moveTo>
                  <a:lnTo>
                    <a:pt x="0" y="106"/>
                  </a:lnTo>
                  <a:cubicBezTo>
                    <a:pt x="58" y="97"/>
                    <a:pt x="109" y="70"/>
                    <a:pt x="145" y="28"/>
                  </a:cubicBezTo>
                  <a:cubicBezTo>
                    <a:pt x="127" y="15"/>
                    <a:pt x="109" y="6"/>
                    <a:pt x="88" y="0"/>
                  </a:cubicBezTo>
                  <a:cubicBezTo>
                    <a:pt x="70" y="40"/>
                    <a:pt x="39" y="76"/>
                    <a:pt x="0" y="10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828"/>
            <p:cNvSpPr>
              <a:spLocks noChangeArrowheads="1"/>
            </p:cNvSpPr>
            <p:nvPr/>
          </p:nvSpPr>
          <p:spPr bwMode="auto">
            <a:xfrm>
              <a:off x="7448186" y="5198289"/>
              <a:ext cx="314873" cy="390414"/>
            </a:xfrm>
            <a:custGeom>
              <a:avLst/>
              <a:gdLst>
                <a:gd name="T0" fmla="*/ 88 w 111"/>
                <a:gd name="T1" fmla="*/ 0 h 137"/>
                <a:gd name="T2" fmla="*/ 88 w 111"/>
                <a:gd name="T3" fmla="*/ 0 h 137"/>
                <a:gd name="T4" fmla="*/ 0 w 111"/>
                <a:gd name="T5" fmla="*/ 0 h 137"/>
                <a:gd name="T6" fmla="*/ 49 w 111"/>
                <a:gd name="T7" fmla="*/ 136 h 137"/>
                <a:gd name="T8" fmla="*/ 110 w 111"/>
                <a:gd name="T9" fmla="*/ 106 h 137"/>
                <a:gd name="T10" fmla="*/ 88 w 111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37">
                  <a:moveTo>
                    <a:pt x="88" y="0"/>
                  </a:moveTo>
                  <a:lnTo>
                    <a:pt x="88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4" y="52"/>
                    <a:pt x="22" y="100"/>
                    <a:pt x="49" y="136"/>
                  </a:cubicBezTo>
                  <a:cubicBezTo>
                    <a:pt x="70" y="124"/>
                    <a:pt x="88" y="115"/>
                    <a:pt x="110" y="106"/>
                  </a:cubicBezTo>
                  <a:cubicBezTo>
                    <a:pt x="98" y="73"/>
                    <a:pt x="88" y="36"/>
                    <a:pt x="8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829"/>
            <p:cNvSpPr>
              <a:spLocks noChangeArrowheads="1"/>
            </p:cNvSpPr>
            <p:nvPr/>
          </p:nvSpPr>
          <p:spPr bwMode="auto">
            <a:xfrm>
              <a:off x="7624512" y="4493014"/>
              <a:ext cx="415632" cy="302261"/>
            </a:xfrm>
            <a:custGeom>
              <a:avLst/>
              <a:gdLst>
                <a:gd name="T0" fmla="*/ 143 w 144"/>
                <a:gd name="T1" fmla="*/ 0 h 104"/>
                <a:gd name="T2" fmla="*/ 143 w 144"/>
                <a:gd name="T3" fmla="*/ 0 h 104"/>
                <a:gd name="T4" fmla="*/ 0 w 144"/>
                <a:gd name="T5" fmla="*/ 75 h 104"/>
                <a:gd name="T6" fmla="*/ 57 w 144"/>
                <a:gd name="T7" fmla="*/ 103 h 104"/>
                <a:gd name="T8" fmla="*/ 143 w 144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04">
                  <a:moveTo>
                    <a:pt x="143" y="0"/>
                  </a:moveTo>
                  <a:lnTo>
                    <a:pt x="143" y="0"/>
                  </a:lnTo>
                  <a:cubicBezTo>
                    <a:pt x="88" y="9"/>
                    <a:pt x="37" y="36"/>
                    <a:pt x="0" y="75"/>
                  </a:cubicBezTo>
                  <a:cubicBezTo>
                    <a:pt x="18" y="88"/>
                    <a:pt x="37" y="97"/>
                    <a:pt x="57" y="103"/>
                  </a:cubicBezTo>
                  <a:cubicBezTo>
                    <a:pt x="76" y="63"/>
                    <a:pt x="106" y="27"/>
                    <a:pt x="14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830"/>
            <p:cNvSpPr>
              <a:spLocks noChangeArrowheads="1"/>
            </p:cNvSpPr>
            <p:nvPr/>
          </p:nvSpPr>
          <p:spPr bwMode="auto">
            <a:xfrm>
              <a:off x="8518749" y="4757493"/>
              <a:ext cx="314864" cy="390423"/>
            </a:xfrm>
            <a:custGeom>
              <a:avLst/>
              <a:gdLst>
                <a:gd name="T0" fmla="*/ 21 w 110"/>
                <a:gd name="T1" fmla="*/ 136 h 137"/>
                <a:gd name="T2" fmla="*/ 21 w 110"/>
                <a:gd name="T3" fmla="*/ 136 h 137"/>
                <a:gd name="T4" fmla="*/ 109 w 110"/>
                <a:gd name="T5" fmla="*/ 136 h 137"/>
                <a:gd name="T6" fmla="*/ 61 w 110"/>
                <a:gd name="T7" fmla="*/ 0 h 137"/>
                <a:gd name="T8" fmla="*/ 0 w 110"/>
                <a:gd name="T9" fmla="*/ 30 h 137"/>
                <a:gd name="T10" fmla="*/ 21 w 110"/>
                <a:gd name="T11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37">
                  <a:moveTo>
                    <a:pt x="21" y="136"/>
                  </a:moveTo>
                  <a:lnTo>
                    <a:pt x="21" y="136"/>
                  </a:lnTo>
                  <a:cubicBezTo>
                    <a:pt x="109" y="136"/>
                    <a:pt x="109" y="136"/>
                    <a:pt x="109" y="136"/>
                  </a:cubicBezTo>
                  <a:cubicBezTo>
                    <a:pt x="106" y="84"/>
                    <a:pt x="88" y="39"/>
                    <a:pt x="61" y="0"/>
                  </a:cubicBezTo>
                  <a:cubicBezTo>
                    <a:pt x="39" y="12"/>
                    <a:pt x="21" y="24"/>
                    <a:pt x="0" y="30"/>
                  </a:cubicBezTo>
                  <a:cubicBezTo>
                    <a:pt x="12" y="63"/>
                    <a:pt x="18" y="100"/>
                    <a:pt x="21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Freeform 831"/>
          <p:cNvSpPr>
            <a:spLocks noChangeArrowheads="1"/>
          </p:cNvSpPr>
          <p:nvPr/>
        </p:nvSpPr>
        <p:spPr bwMode="auto">
          <a:xfrm>
            <a:off x="5524768" y="2492385"/>
            <a:ext cx="373123" cy="368380"/>
          </a:xfrm>
          <a:custGeom>
            <a:avLst/>
            <a:gdLst>
              <a:gd name="T0" fmla="*/ 348 w 349"/>
              <a:gd name="T1" fmla="*/ 173 h 346"/>
              <a:gd name="T2" fmla="*/ 348 w 349"/>
              <a:gd name="T3" fmla="*/ 173 h 346"/>
              <a:gd name="T4" fmla="*/ 173 w 349"/>
              <a:gd name="T5" fmla="*/ 345 h 346"/>
              <a:gd name="T6" fmla="*/ 0 w 349"/>
              <a:gd name="T7" fmla="*/ 173 h 346"/>
              <a:gd name="T8" fmla="*/ 173 w 349"/>
              <a:gd name="T9" fmla="*/ 0 h 346"/>
              <a:gd name="T10" fmla="*/ 348 w 349"/>
              <a:gd name="T11" fmla="*/ 173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9" h="346">
                <a:moveTo>
                  <a:pt x="348" y="173"/>
                </a:moveTo>
                <a:lnTo>
                  <a:pt x="348" y="173"/>
                </a:lnTo>
                <a:cubicBezTo>
                  <a:pt x="348" y="269"/>
                  <a:pt x="270" y="345"/>
                  <a:pt x="173" y="345"/>
                </a:cubicBezTo>
                <a:cubicBezTo>
                  <a:pt x="79" y="345"/>
                  <a:pt x="0" y="269"/>
                  <a:pt x="0" y="173"/>
                </a:cubicBezTo>
                <a:cubicBezTo>
                  <a:pt x="0" y="79"/>
                  <a:pt x="79" y="0"/>
                  <a:pt x="173" y="0"/>
                </a:cubicBezTo>
                <a:cubicBezTo>
                  <a:pt x="270" y="0"/>
                  <a:pt x="348" y="79"/>
                  <a:pt x="348" y="173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wrap="none" lIns="91414" tIns="45707" rIns="91414" bIns="45707" anchor="ctr"/>
          <a:lstStyle/>
          <a:p>
            <a:endParaRPr lang="en-US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grpSp>
        <p:nvGrpSpPr>
          <p:cNvPr id="31" name="Group 2"/>
          <p:cNvGrpSpPr/>
          <p:nvPr/>
        </p:nvGrpSpPr>
        <p:grpSpPr>
          <a:xfrm>
            <a:off x="3996942" y="3557560"/>
            <a:ext cx="231431" cy="571460"/>
            <a:chOff x="4223923" y="7843063"/>
            <a:chExt cx="617149" cy="1523894"/>
          </a:xfrm>
          <a:solidFill>
            <a:schemeClr val="accent1"/>
          </a:solidFill>
        </p:grpSpPr>
        <p:sp>
          <p:nvSpPr>
            <p:cNvPr id="32" name="Freeform 1086"/>
            <p:cNvSpPr>
              <a:spLocks noChangeArrowheads="1"/>
            </p:cNvSpPr>
            <p:nvPr/>
          </p:nvSpPr>
          <p:spPr bwMode="auto">
            <a:xfrm>
              <a:off x="4450629" y="8712058"/>
              <a:ext cx="163735" cy="214105"/>
            </a:xfrm>
            <a:custGeom>
              <a:avLst/>
              <a:gdLst>
                <a:gd name="T0" fmla="*/ 0 w 59"/>
                <a:gd name="T1" fmla="*/ 76 h 77"/>
                <a:gd name="T2" fmla="*/ 58 w 59"/>
                <a:gd name="T3" fmla="*/ 76 h 77"/>
                <a:gd name="T4" fmla="*/ 58 w 59"/>
                <a:gd name="T5" fmla="*/ 0 h 77"/>
                <a:gd name="T6" fmla="*/ 0 w 59"/>
                <a:gd name="T7" fmla="*/ 0 h 77"/>
                <a:gd name="T8" fmla="*/ 0 w 59"/>
                <a:gd name="T9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77">
                  <a:moveTo>
                    <a:pt x="0" y="76"/>
                  </a:moveTo>
                  <a:lnTo>
                    <a:pt x="58" y="76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1087"/>
            <p:cNvSpPr>
              <a:spLocks noChangeArrowheads="1"/>
            </p:cNvSpPr>
            <p:nvPr/>
          </p:nvSpPr>
          <p:spPr bwMode="auto">
            <a:xfrm>
              <a:off x="4450629" y="9152860"/>
              <a:ext cx="163735" cy="214097"/>
            </a:xfrm>
            <a:custGeom>
              <a:avLst/>
              <a:gdLst>
                <a:gd name="T0" fmla="*/ 0 w 59"/>
                <a:gd name="T1" fmla="*/ 75 h 76"/>
                <a:gd name="T2" fmla="*/ 58 w 59"/>
                <a:gd name="T3" fmla="*/ 75 h 76"/>
                <a:gd name="T4" fmla="*/ 58 w 59"/>
                <a:gd name="T5" fmla="*/ 0 h 76"/>
                <a:gd name="T6" fmla="*/ 0 w 59"/>
                <a:gd name="T7" fmla="*/ 0 h 76"/>
                <a:gd name="T8" fmla="*/ 0 w 59"/>
                <a:gd name="T9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76">
                  <a:moveTo>
                    <a:pt x="0" y="75"/>
                  </a:moveTo>
                  <a:lnTo>
                    <a:pt x="58" y="75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7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088"/>
            <p:cNvSpPr>
              <a:spLocks noChangeArrowheads="1"/>
            </p:cNvSpPr>
            <p:nvPr/>
          </p:nvSpPr>
          <p:spPr bwMode="auto">
            <a:xfrm>
              <a:off x="4223923" y="7843063"/>
              <a:ext cx="617149" cy="654896"/>
            </a:xfrm>
            <a:custGeom>
              <a:avLst/>
              <a:gdLst>
                <a:gd name="T0" fmla="*/ 214 w 215"/>
                <a:gd name="T1" fmla="*/ 194 h 229"/>
                <a:gd name="T2" fmla="*/ 214 w 215"/>
                <a:gd name="T3" fmla="*/ 194 h 229"/>
                <a:gd name="T4" fmla="*/ 106 w 215"/>
                <a:gd name="T5" fmla="*/ 0 h 229"/>
                <a:gd name="T6" fmla="*/ 0 w 215"/>
                <a:gd name="T7" fmla="*/ 194 h 229"/>
                <a:gd name="T8" fmla="*/ 78 w 215"/>
                <a:gd name="T9" fmla="*/ 167 h 229"/>
                <a:gd name="T10" fmla="*/ 78 w 215"/>
                <a:gd name="T11" fmla="*/ 228 h 229"/>
                <a:gd name="T12" fmla="*/ 136 w 215"/>
                <a:gd name="T13" fmla="*/ 228 h 229"/>
                <a:gd name="T14" fmla="*/ 136 w 215"/>
                <a:gd name="T15" fmla="*/ 167 h 229"/>
                <a:gd name="T16" fmla="*/ 214 w 215"/>
                <a:gd name="T17" fmla="*/ 19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229">
                  <a:moveTo>
                    <a:pt x="214" y="194"/>
                  </a:moveTo>
                  <a:lnTo>
                    <a:pt x="214" y="194"/>
                  </a:lnTo>
                  <a:cubicBezTo>
                    <a:pt x="172" y="146"/>
                    <a:pt x="130" y="67"/>
                    <a:pt x="106" y="0"/>
                  </a:cubicBezTo>
                  <a:cubicBezTo>
                    <a:pt x="82" y="67"/>
                    <a:pt x="42" y="146"/>
                    <a:pt x="0" y="194"/>
                  </a:cubicBezTo>
                  <a:cubicBezTo>
                    <a:pt x="78" y="167"/>
                    <a:pt x="78" y="167"/>
                    <a:pt x="78" y="167"/>
                  </a:cubicBezTo>
                  <a:cubicBezTo>
                    <a:pt x="78" y="228"/>
                    <a:pt x="78" y="228"/>
                    <a:pt x="78" y="228"/>
                  </a:cubicBezTo>
                  <a:cubicBezTo>
                    <a:pt x="136" y="228"/>
                    <a:pt x="136" y="228"/>
                    <a:pt x="136" y="228"/>
                  </a:cubicBezTo>
                  <a:cubicBezTo>
                    <a:pt x="136" y="167"/>
                    <a:pt x="136" y="167"/>
                    <a:pt x="136" y="167"/>
                  </a:cubicBezTo>
                  <a:lnTo>
                    <a:pt x="214" y="19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Group 1"/>
          <p:cNvGrpSpPr/>
          <p:nvPr/>
        </p:nvGrpSpPr>
        <p:grpSpPr>
          <a:xfrm>
            <a:off x="8617846" y="3576454"/>
            <a:ext cx="231428" cy="552566"/>
            <a:chOff x="7687494" y="7893445"/>
            <a:chExt cx="617140" cy="1473508"/>
          </a:xfrm>
          <a:solidFill>
            <a:schemeClr val="accent4"/>
          </a:solidFill>
        </p:grpSpPr>
        <p:sp>
          <p:nvSpPr>
            <p:cNvPr id="36" name="Freeform 1089"/>
            <p:cNvSpPr>
              <a:spLocks noChangeArrowheads="1"/>
            </p:cNvSpPr>
            <p:nvPr/>
          </p:nvSpPr>
          <p:spPr bwMode="auto">
            <a:xfrm>
              <a:off x="7926788" y="8321647"/>
              <a:ext cx="163735" cy="214097"/>
            </a:xfrm>
            <a:custGeom>
              <a:avLst/>
              <a:gdLst>
                <a:gd name="T0" fmla="*/ 55 w 56"/>
                <a:gd name="T1" fmla="*/ 0 h 77"/>
                <a:gd name="T2" fmla="*/ 0 w 56"/>
                <a:gd name="T3" fmla="*/ 0 h 77"/>
                <a:gd name="T4" fmla="*/ 0 w 56"/>
                <a:gd name="T5" fmla="*/ 76 h 77"/>
                <a:gd name="T6" fmla="*/ 55 w 56"/>
                <a:gd name="T7" fmla="*/ 76 h 77"/>
                <a:gd name="T8" fmla="*/ 55 w 56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77">
                  <a:moveTo>
                    <a:pt x="55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55" y="76"/>
                  </a:lnTo>
                  <a:lnTo>
                    <a:pt x="5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1090"/>
            <p:cNvSpPr>
              <a:spLocks noChangeArrowheads="1"/>
            </p:cNvSpPr>
            <p:nvPr/>
          </p:nvSpPr>
          <p:spPr bwMode="auto">
            <a:xfrm>
              <a:off x="7926788" y="7893445"/>
              <a:ext cx="163735" cy="214097"/>
            </a:xfrm>
            <a:custGeom>
              <a:avLst/>
              <a:gdLst>
                <a:gd name="T0" fmla="*/ 55 w 56"/>
                <a:gd name="T1" fmla="*/ 0 h 77"/>
                <a:gd name="T2" fmla="*/ 0 w 56"/>
                <a:gd name="T3" fmla="*/ 0 h 77"/>
                <a:gd name="T4" fmla="*/ 0 w 56"/>
                <a:gd name="T5" fmla="*/ 76 h 77"/>
                <a:gd name="T6" fmla="*/ 55 w 56"/>
                <a:gd name="T7" fmla="*/ 76 h 77"/>
                <a:gd name="T8" fmla="*/ 55 w 56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77">
                  <a:moveTo>
                    <a:pt x="55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55" y="76"/>
                  </a:lnTo>
                  <a:lnTo>
                    <a:pt x="5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1091"/>
            <p:cNvSpPr>
              <a:spLocks noChangeArrowheads="1"/>
            </p:cNvSpPr>
            <p:nvPr/>
          </p:nvSpPr>
          <p:spPr bwMode="auto">
            <a:xfrm>
              <a:off x="7687494" y="8762434"/>
              <a:ext cx="617140" cy="604519"/>
            </a:xfrm>
            <a:custGeom>
              <a:avLst/>
              <a:gdLst>
                <a:gd name="T0" fmla="*/ 137 w 216"/>
                <a:gd name="T1" fmla="*/ 49 h 213"/>
                <a:gd name="T2" fmla="*/ 137 w 216"/>
                <a:gd name="T3" fmla="*/ 49 h 213"/>
                <a:gd name="T4" fmla="*/ 137 w 216"/>
                <a:gd name="T5" fmla="*/ 0 h 213"/>
                <a:gd name="T6" fmla="*/ 82 w 216"/>
                <a:gd name="T7" fmla="*/ 0 h 213"/>
                <a:gd name="T8" fmla="*/ 82 w 216"/>
                <a:gd name="T9" fmla="*/ 49 h 213"/>
                <a:gd name="T10" fmla="*/ 0 w 216"/>
                <a:gd name="T11" fmla="*/ 18 h 213"/>
                <a:gd name="T12" fmla="*/ 109 w 216"/>
                <a:gd name="T13" fmla="*/ 212 h 213"/>
                <a:gd name="T14" fmla="*/ 215 w 216"/>
                <a:gd name="T15" fmla="*/ 18 h 213"/>
                <a:gd name="T16" fmla="*/ 137 w 216"/>
                <a:gd name="T17" fmla="*/ 4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213">
                  <a:moveTo>
                    <a:pt x="137" y="49"/>
                  </a:moveTo>
                  <a:lnTo>
                    <a:pt x="137" y="49"/>
                  </a:lnTo>
                  <a:cubicBezTo>
                    <a:pt x="137" y="0"/>
                    <a:pt x="137" y="0"/>
                    <a:pt x="137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6" y="67"/>
                    <a:pt x="85" y="149"/>
                    <a:pt x="109" y="212"/>
                  </a:cubicBezTo>
                  <a:cubicBezTo>
                    <a:pt x="133" y="149"/>
                    <a:pt x="173" y="67"/>
                    <a:pt x="215" y="18"/>
                  </a:cubicBezTo>
                  <a:lnTo>
                    <a:pt x="137" y="4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Group 4"/>
          <p:cNvGrpSpPr/>
          <p:nvPr/>
        </p:nvGrpSpPr>
        <p:grpSpPr>
          <a:xfrm>
            <a:off x="9447369" y="4406210"/>
            <a:ext cx="387289" cy="514790"/>
            <a:chOff x="9916767" y="11659096"/>
            <a:chExt cx="1032769" cy="1372771"/>
          </a:xfrm>
          <a:solidFill>
            <a:schemeClr val="accent2"/>
          </a:solidFill>
        </p:grpSpPr>
        <p:sp>
          <p:nvSpPr>
            <p:cNvPr id="40" name="Freeform 1092"/>
            <p:cNvSpPr>
              <a:spLocks noChangeArrowheads="1"/>
            </p:cNvSpPr>
            <p:nvPr/>
          </p:nvSpPr>
          <p:spPr bwMode="auto">
            <a:xfrm>
              <a:off x="9916767" y="12943702"/>
              <a:ext cx="75568" cy="88165"/>
            </a:xfrm>
            <a:custGeom>
              <a:avLst/>
              <a:gdLst>
                <a:gd name="T0" fmla="*/ 3 w 26"/>
                <a:gd name="T1" fmla="*/ 0 h 29"/>
                <a:gd name="T2" fmla="*/ 3 w 26"/>
                <a:gd name="T3" fmla="*/ 0 h 29"/>
                <a:gd name="T4" fmla="*/ 3 w 26"/>
                <a:gd name="T5" fmla="*/ 25 h 29"/>
                <a:gd name="T6" fmla="*/ 25 w 26"/>
                <a:gd name="T7" fmla="*/ 13 h 29"/>
                <a:gd name="T8" fmla="*/ 3 w 2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9">
                  <a:moveTo>
                    <a:pt x="3" y="0"/>
                  </a:moveTo>
                  <a:lnTo>
                    <a:pt x="3" y="0"/>
                  </a:lnTo>
                  <a:cubicBezTo>
                    <a:pt x="3" y="4"/>
                    <a:pt x="0" y="22"/>
                    <a:pt x="3" y="25"/>
                  </a:cubicBezTo>
                  <a:cubicBezTo>
                    <a:pt x="3" y="28"/>
                    <a:pt x="22" y="13"/>
                    <a:pt x="25" y="13"/>
                  </a:cubicBezTo>
                  <a:cubicBezTo>
                    <a:pt x="22" y="7"/>
                    <a:pt x="13" y="0"/>
                    <a:pt x="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1093"/>
            <p:cNvSpPr>
              <a:spLocks noChangeArrowheads="1"/>
            </p:cNvSpPr>
            <p:nvPr/>
          </p:nvSpPr>
          <p:spPr bwMode="auto">
            <a:xfrm>
              <a:off x="9967144" y="11759852"/>
              <a:ext cx="692717" cy="944566"/>
            </a:xfrm>
            <a:custGeom>
              <a:avLst/>
              <a:gdLst>
                <a:gd name="T0" fmla="*/ 12 w 243"/>
                <a:gd name="T1" fmla="*/ 327 h 331"/>
                <a:gd name="T2" fmla="*/ 12 w 243"/>
                <a:gd name="T3" fmla="*/ 327 h 331"/>
                <a:gd name="T4" fmla="*/ 18 w 243"/>
                <a:gd name="T5" fmla="*/ 330 h 331"/>
                <a:gd name="T6" fmla="*/ 242 w 243"/>
                <a:gd name="T7" fmla="*/ 15 h 331"/>
                <a:gd name="T8" fmla="*/ 224 w 243"/>
                <a:gd name="T9" fmla="*/ 0 h 331"/>
                <a:gd name="T10" fmla="*/ 0 w 243"/>
                <a:gd name="T11" fmla="*/ 315 h 331"/>
                <a:gd name="T12" fmla="*/ 9 w 243"/>
                <a:gd name="T13" fmla="*/ 321 h 331"/>
                <a:gd name="T14" fmla="*/ 12 w 243"/>
                <a:gd name="T15" fmla="*/ 32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331">
                  <a:moveTo>
                    <a:pt x="12" y="327"/>
                  </a:moveTo>
                  <a:lnTo>
                    <a:pt x="12" y="327"/>
                  </a:lnTo>
                  <a:cubicBezTo>
                    <a:pt x="15" y="327"/>
                    <a:pt x="15" y="330"/>
                    <a:pt x="18" y="330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9" y="321"/>
                    <a:pt x="9" y="321"/>
                    <a:pt x="9" y="321"/>
                  </a:cubicBezTo>
                  <a:lnTo>
                    <a:pt x="12" y="32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1094"/>
            <p:cNvSpPr>
              <a:spLocks noChangeArrowheads="1"/>
            </p:cNvSpPr>
            <p:nvPr/>
          </p:nvSpPr>
          <p:spPr bwMode="auto">
            <a:xfrm>
              <a:off x="10080497" y="11848010"/>
              <a:ext cx="705308" cy="944560"/>
            </a:xfrm>
            <a:custGeom>
              <a:avLst/>
              <a:gdLst>
                <a:gd name="T0" fmla="*/ 6 w 246"/>
                <a:gd name="T1" fmla="*/ 318 h 331"/>
                <a:gd name="T2" fmla="*/ 6 w 246"/>
                <a:gd name="T3" fmla="*/ 318 h 331"/>
                <a:gd name="T4" fmla="*/ 18 w 246"/>
                <a:gd name="T5" fmla="*/ 327 h 331"/>
                <a:gd name="T6" fmla="*/ 21 w 246"/>
                <a:gd name="T7" fmla="*/ 330 h 331"/>
                <a:gd name="T8" fmla="*/ 245 w 246"/>
                <a:gd name="T9" fmla="*/ 12 h 331"/>
                <a:gd name="T10" fmla="*/ 224 w 246"/>
                <a:gd name="T11" fmla="*/ 0 h 331"/>
                <a:gd name="T12" fmla="*/ 0 w 246"/>
                <a:gd name="T13" fmla="*/ 315 h 331"/>
                <a:gd name="T14" fmla="*/ 3 w 246"/>
                <a:gd name="T15" fmla="*/ 315 h 331"/>
                <a:gd name="T16" fmla="*/ 6 w 246"/>
                <a:gd name="T17" fmla="*/ 31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331">
                  <a:moveTo>
                    <a:pt x="6" y="318"/>
                  </a:moveTo>
                  <a:lnTo>
                    <a:pt x="6" y="318"/>
                  </a:lnTo>
                  <a:cubicBezTo>
                    <a:pt x="18" y="327"/>
                    <a:pt x="18" y="327"/>
                    <a:pt x="18" y="327"/>
                  </a:cubicBezTo>
                  <a:cubicBezTo>
                    <a:pt x="18" y="327"/>
                    <a:pt x="18" y="327"/>
                    <a:pt x="21" y="330"/>
                  </a:cubicBezTo>
                  <a:cubicBezTo>
                    <a:pt x="245" y="12"/>
                    <a:pt x="245" y="12"/>
                    <a:pt x="245" y="12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0" y="315"/>
                    <a:pt x="0" y="315"/>
                    <a:pt x="0" y="315"/>
                  </a:cubicBezTo>
                  <a:lnTo>
                    <a:pt x="3" y="315"/>
                  </a:lnTo>
                  <a:lnTo>
                    <a:pt x="6" y="31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1095"/>
            <p:cNvSpPr>
              <a:spLocks noChangeArrowheads="1"/>
            </p:cNvSpPr>
            <p:nvPr/>
          </p:nvSpPr>
          <p:spPr bwMode="auto">
            <a:xfrm>
              <a:off x="10672451" y="11659096"/>
              <a:ext cx="277085" cy="239294"/>
            </a:xfrm>
            <a:custGeom>
              <a:avLst/>
              <a:gdLst>
                <a:gd name="T0" fmla="*/ 88 w 95"/>
                <a:gd name="T1" fmla="*/ 36 h 82"/>
                <a:gd name="T2" fmla="*/ 88 w 95"/>
                <a:gd name="T3" fmla="*/ 36 h 82"/>
                <a:gd name="T4" fmla="*/ 39 w 95"/>
                <a:gd name="T5" fmla="*/ 2 h 82"/>
                <a:gd name="T6" fmla="*/ 30 w 95"/>
                <a:gd name="T7" fmla="*/ 0 h 82"/>
                <a:gd name="T8" fmla="*/ 21 w 95"/>
                <a:gd name="T9" fmla="*/ 0 h 82"/>
                <a:gd name="T10" fmla="*/ 0 w 95"/>
                <a:gd name="T11" fmla="*/ 27 h 82"/>
                <a:gd name="T12" fmla="*/ 78 w 95"/>
                <a:gd name="T13" fmla="*/ 81 h 82"/>
                <a:gd name="T14" fmla="*/ 94 w 95"/>
                <a:gd name="T15" fmla="*/ 54 h 82"/>
                <a:gd name="T16" fmla="*/ 88 w 95"/>
                <a:gd name="T17" fmla="*/ 3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82">
                  <a:moveTo>
                    <a:pt x="88" y="36"/>
                  </a:moveTo>
                  <a:lnTo>
                    <a:pt x="88" y="36"/>
                  </a:lnTo>
                  <a:cubicBezTo>
                    <a:pt x="39" y="2"/>
                    <a:pt x="39" y="2"/>
                    <a:pt x="39" y="2"/>
                  </a:cubicBezTo>
                  <a:cubicBezTo>
                    <a:pt x="36" y="0"/>
                    <a:pt x="33" y="0"/>
                    <a:pt x="30" y="0"/>
                  </a:cubicBezTo>
                  <a:cubicBezTo>
                    <a:pt x="27" y="0"/>
                    <a:pt x="24" y="0"/>
                    <a:pt x="21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4" y="48"/>
                    <a:pt x="94" y="39"/>
                    <a:pt x="88" y="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1096"/>
            <p:cNvSpPr>
              <a:spLocks noChangeArrowheads="1"/>
            </p:cNvSpPr>
            <p:nvPr/>
          </p:nvSpPr>
          <p:spPr bwMode="auto">
            <a:xfrm>
              <a:off x="10181258" y="11923578"/>
              <a:ext cx="692708" cy="931969"/>
            </a:xfrm>
            <a:custGeom>
              <a:avLst/>
              <a:gdLst>
                <a:gd name="T0" fmla="*/ 0 w 243"/>
                <a:gd name="T1" fmla="*/ 315 h 325"/>
                <a:gd name="T2" fmla="*/ 0 w 243"/>
                <a:gd name="T3" fmla="*/ 315 h 325"/>
                <a:gd name="T4" fmla="*/ 6 w 243"/>
                <a:gd name="T5" fmla="*/ 318 h 325"/>
                <a:gd name="T6" fmla="*/ 9 w 243"/>
                <a:gd name="T7" fmla="*/ 318 h 325"/>
                <a:gd name="T8" fmla="*/ 18 w 243"/>
                <a:gd name="T9" fmla="*/ 324 h 325"/>
                <a:gd name="T10" fmla="*/ 242 w 243"/>
                <a:gd name="T11" fmla="*/ 12 h 325"/>
                <a:gd name="T12" fmla="*/ 227 w 243"/>
                <a:gd name="T13" fmla="*/ 0 h 325"/>
                <a:gd name="T14" fmla="*/ 0 w 243"/>
                <a:gd name="T15" fmla="*/ 31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325">
                  <a:moveTo>
                    <a:pt x="0" y="315"/>
                  </a:moveTo>
                  <a:lnTo>
                    <a:pt x="0" y="315"/>
                  </a:lnTo>
                  <a:cubicBezTo>
                    <a:pt x="3" y="315"/>
                    <a:pt x="6" y="315"/>
                    <a:pt x="6" y="318"/>
                  </a:cubicBezTo>
                  <a:cubicBezTo>
                    <a:pt x="9" y="318"/>
                    <a:pt x="9" y="318"/>
                    <a:pt x="9" y="318"/>
                  </a:cubicBezTo>
                  <a:cubicBezTo>
                    <a:pt x="18" y="324"/>
                    <a:pt x="18" y="324"/>
                    <a:pt x="18" y="324"/>
                  </a:cubicBezTo>
                  <a:cubicBezTo>
                    <a:pt x="242" y="12"/>
                    <a:pt x="242" y="12"/>
                    <a:pt x="242" y="12"/>
                  </a:cubicBezTo>
                  <a:cubicBezTo>
                    <a:pt x="227" y="0"/>
                    <a:pt x="227" y="0"/>
                    <a:pt x="227" y="0"/>
                  </a:cubicBezTo>
                  <a:lnTo>
                    <a:pt x="0" y="31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1097"/>
            <p:cNvSpPr>
              <a:spLocks noChangeArrowheads="1"/>
            </p:cNvSpPr>
            <p:nvPr/>
          </p:nvSpPr>
          <p:spPr bwMode="auto">
            <a:xfrm>
              <a:off x="9941956" y="12729603"/>
              <a:ext cx="239306" cy="239285"/>
            </a:xfrm>
            <a:custGeom>
              <a:avLst/>
              <a:gdLst>
                <a:gd name="T0" fmla="*/ 78 w 85"/>
                <a:gd name="T1" fmla="*/ 48 h 83"/>
                <a:gd name="T2" fmla="*/ 78 w 85"/>
                <a:gd name="T3" fmla="*/ 48 h 83"/>
                <a:gd name="T4" fmla="*/ 51 w 85"/>
                <a:gd name="T5" fmla="*/ 27 h 83"/>
                <a:gd name="T6" fmla="*/ 42 w 85"/>
                <a:gd name="T7" fmla="*/ 21 h 83"/>
                <a:gd name="T8" fmla="*/ 15 w 85"/>
                <a:gd name="T9" fmla="*/ 3 h 83"/>
                <a:gd name="T10" fmla="*/ 15 w 85"/>
                <a:gd name="T11" fmla="*/ 0 h 83"/>
                <a:gd name="T12" fmla="*/ 12 w 85"/>
                <a:gd name="T13" fmla="*/ 0 h 83"/>
                <a:gd name="T14" fmla="*/ 6 w 85"/>
                <a:gd name="T15" fmla="*/ 15 h 83"/>
                <a:gd name="T16" fmla="*/ 3 w 85"/>
                <a:gd name="T17" fmla="*/ 21 h 83"/>
                <a:gd name="T18" fmla="*/ 0 w 85"/>
                <a:gd name="T19" fmla="*/ 57 h 83"/>
                <a:gd name="T20" fmla="*/ 33 w 85"/>
                <a:gd name="T21" fmla="*/ 82 h 83"/>
                <a:gd name="T22" fmla="*/ 63 w 85"/>
                <a:gd name="T23" fmla="*/ 63 h 83"/>
                <a:gd name="T24" fmla="*/ 69 w 85"/>
                <a:gd name="T25" fmla="*/ 60 h 83"/>
                <a:gd name="T26" fmla="*/ 84 w 85"/>
                <a:gd name="T27" fmla="*/ 51 h 83"/>
                <a:gd name="T28" fmla="*/ 81 w 85"/>
                <a:gd name="T29" fmla="*/ 48 h 83"/>
                <a:gd name="T30" fmla="*/ 78 w 85"/>
                <a:gd name="T31" fmla="*/ 4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3">
                  <a:moveTo>
                    <a:pt x="78" y="48"/>
                  </a:moveTo>
                  <a:lnTo>
                    <a:pt x="78" y="48"/>
                  </a:lnTo>
                  <a:cubicBezTo>
                    <a:pt x="69" y="45"/>
                    <a:pt x="57" y="36"/>
                    <a:pt x="51" y="27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33" y="18"/>
                    <a:pt x="21" y="9"/>
                    <a:pt x="15" y="3"/>
                  </a:cubicBezTo>
                  <a:lnTo>
                    <a:pt x="15" y="0"/>
                  </a:lnTo>
                  <a:cubicBezTo>
                    <a:pt x="12" y="0"/>
                    <a:pt x="12" y="0"/>
                    <a:pt x="12" y="0"/>
                  </a:cubicBezTo>
                  <a:cubicBezTo>
                    <a:pt x="9" y="0"/>
                    <a:pt x="6" y="6"/>
                    <a:pt x="6" y="1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9" y="60"/>
                    <a:pt x="24" y="66"/>
                    <a:pt x="33" y="82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78" y="57"/>
                    <a:pt x="81" y="54"/>
                    <a:pt x="84" y="51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78" y="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Group 901"/>
          <p:cNvGrpSpPr/>
          <p:nvPr/>
        </p:nvGrpSpPr>
        <p:grpSpPr>
          <a:xfrm>
            <a:off x="4783329" y="3453657"/>
            <a:ext cx="585658" cy="510065"/>
            <a:chOff x="14089099" y="9623629"/>
            <a:chExt cx="524797" cy="457060"/>
          </a:xfrm>
          <a:solidFill>
            <a:schemeClr val="accent3"/>
          </a:solidFill>
        </p:grpSpPr>
        <p:sp>
          <p:nvSpPr>
            <p:cNvPr id="47" name="Freeform 1098"/>
            <p:cNvSpPr>
              <a:spLocks noChangeArrowheads="1"/>
            </p:cNvSpPr>
            <p:nvPr/>
          </p:nvSpPr>
          <p:spPr bwMode="auto">
            <a:xfrm>
              <a:off x="14089099" y="9936800"/>
              <a:ext cx="110038" cy="126961"/>
            </a:xfrm>
            <a:custGeom>
              <a:avLst/>
              <a:gdLst>
                <a:gd name="T0" fmla="*/ 0 w 113"/>
                <a:gd name="T1" fmla="*/ 46 h 131"/>
                <a:gd name="T2" fmla="*/ 48 w 113"/>
                <a:gd name="T3" fmla="*/ 130 h 131"/>
                <a:gd name="T4" fmla="*/ 112 w 113"/>
                <a:gd name="T5" fmla="*/ 116 h 131"/>
                <a:gd name="T6" fmla="*/ 45 w 113"/>
                <a:gd name="T7" fmla="*/ 0 h 131"/>
                <a:gd name="T8" fmla="*/ 0 w 113"/>
                <a:gd name="T9" fmla="*/ 4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31">
                  <a:moveTo>
                    <a:pt x="0" y="46"/>
                  </a:moveTo>
                  <a:lnTo>
                    <a:pt x="48" y="130"/>
                  </a:lnTo>
                  <a:lnTo>
                    <a:pt x="112" y="116"/>
                  </a:lnTo>
                  <a:lnTo>
                    <a:pt x="45" y="0"/>
                  </a:lnTo>
                  <a:lnTo>
                    <a:pt x="0" y="4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1099"/>
            <p:cNvSpPr>
              <a:spLocks noChangeArrowheads="1"/>
            </p:cNvSpPr>
            <p:nvPr/>
          </p:nvSpPr>
          <p:spPr bwMode="auto">
            <a:xfrm>
              <a:off x="14144116" y="9682878"/>
              <a:ext cx="389365" cy="397811"/>
            </a:xfrm>
            <a:custGeom>
              <a:avLst/>
              <a:gdLst>
                <a:gd name="T0" fmla="*/ 231 w 404"/>
                <a:gd name="T1" fmla="*/ 0 h 413"/>
                <a:gd name="T2" fmla="*/ 231 w 404"/>
                <a:gd name="T3" fmla="*/ 0 h 413"/>
                <a:gd name="T4" fmla="*/ 0 w 404"/>
                <a:gd name="T5" fmla="*/ 245 h 413"/>
                <a:gd name="T6" fmla="*/ 73 w 404"/>
                <a:gd name="T7" fmla="*/ 373 h 413"/>
                <a:gd name="T8" fmla="*/ 128 w 404"/>
                <a:gd name="T9" fmla="*/ 361 h 413"/>
                <a:gd name="T10" fmla="*/ 131 w 404"/>
                <a:gd name="T11" fmla="*/ 379 h 413"/>
                <a:gd name="T12" fmla="*/ 173 w 404"/>
                <a:gd name="T13" fmla="*/ 412 h 413"/>
                <a:gd name="T14" fmla="*/ 179 w 404"/>
                <a:gd name="T15" fmla="*/ 412 h 413"/>
                <a:gd name="T16" fmla="*/ 276 w 404"/>
                <a:gd name="T17" fmla="*/ 393 h 413"/>
                <a:gd name="T18" fmla="*/ 303 w 404"/>
                <a:gd name="T19" fmla="*/ 375 h 413"/>
                <a:gd name="T20" fmla="*/ 309 w 404"/>
                <a:gd name="T21" fmla="*/ 345 h 413"/>
                <a:gd name="T22" fmla="*/ 303 w 404"/>
                <a:gd name="T23" fmla="*/ 318 h 413"/>
                <a:gd name="T24" fmla="*/ 403 w 404"/>
                <a:gd name="T25" fmla="*/ 297 h 413"/>
                <a:gd name="T26" fmla="*/ 231 w 404"/>
                <a:gd name="T27" fmla="*/ 0 h 413"/>
                <a:gd name="T28" fmla="*/ 285 w 404"/>
                <a:gd name="T29" fmla="*/ 348 h 413"/>
                <a:gd name="T30" fmla="*/ 285 w 404"/>
                <a:gd name="T31" fmla="*/ 348 h 413"/>
                <a:gd name="T32" fmla="*/ 282 w 404"/>
                <a:gd name="T33" fmla="*/ 363 h 413"/>
                <a:gd name="T34" fmla="*/ 273 w 404"/>
                <a:gd name="T35" fmla="*/ 373 h 413"/>
                <a:gd name="T36" fmla="*/ 176 w 404"/>
                <a:gd name="T37" fmla="*/ 387 h 413"/>
                <a:gd name="T38" fmla="*/ 155 w 404"/>
                <a:gd name="T39" fmla="*/ 375 h 413"/>
                <a:gd name="T40" fmla="*/ 149 w 404"/>
                <a:gd name="T41" fmla="*/ 354 h 413"/>
                <a:gd name="T42" fmla="*/ 282 w 404"/>
                <a:gd name="T43" fmla="*/ 324 h 413"/>
                <a:gd name="T44" fmla="*/ 285 w 404"/>
                <a:gd name="T45" fmla="*/ 34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4" h="413">
                  <a:moveTo>
                    <a:pt x="231" y="0"/>
                  </a:moveTo>
                  <a:lnTo>
                    <a:pt x="231" y="0"/>
                  </a:lnTo>
                  <a:cubicBezTo>
                    <a:pt x="0" y="245"/>
                    <a:pt x="0" y="245"/>
                    <a:pt x="0" y="245"/>
                  </a:cubicBezTo>
                  <a:cubicBezTo>
                    <a:pt x="73" y="373"/>
                    <a:pt x="73" y="373"/>
                    <a:pt x="73" y="373"/>
                  </a:cubicBezTo>
                  <a:cubicBezTo>
                    <a:pt x="128" y="361"/>
                    <a:pt x="128" y="361"/>
                    <a:pt x="128" y="361"/>
                  </a:cubicBezTo>
                  <a:cubicBezTo>
                    <a:pt x="131" y="379"/>
                    <a:pt x="131" y="379"/>
                    <a:pt x="131" y="379"/>
                  </a:cubicBezTo>
                  <a:cubicBezTo>
                    <a:pt x="137" y="397"/>
                    <a:pt x="152" y="412"/>
                    <a:pt x="173" y="412"/>
                  </a:cubicBezTo>
                  <a:cubicBezTo>
                    <a:pt x="176" y="412"/>
                    <a:pt x="176" y="412"/>
                    <a:pt x="179" y="412"/>
                  </a:cubicBezTo>
                  <a:cubicBezTo>
                    <a:pt x="276" y="393"/>
                    <a:pt x="276" y="393"/>
                    <a:pt x="276" y="393"/>
                  </a:cubicBezTo>
                  <a:cubicBezTo>
                    <a:pt x="285" y="391"/>
                    <a:pt x="294" y="385"/>
                    <a:pt x="303" y="375"/>
                  </a:cubicBezTo>
                  <a:cubicBezTo>
                    <a:pt x="309" y="367"/>
                    <a:pt x="309" y="357"/>
                    <a:pt x="309" y="345"/>
                  </a:cubicBezTo>
                  <a:cubicBezTo>
                    <a:pt x="303" y="318"/>
                    <a:pt x="303" y="318"/>
                    <a:pt x="303" y="318"/>
                  </a:cubicBezTo>
                  <a:cubicBezTo>
                    <a:pt x="403" y="297"/>
                    <a:pt x="403" y="297"/>
                    <a:pt x="403" y="297"/>
                  </a:cubicBezTo>
                  <a:lnTo>
                    <a:pt x="231" y="0"/>
                  </a:lnTo>
                  <a:close/>
                  <a:moveTo>
                    <a:pt x="285" y="348"/>
                  </a:moveTo>
                  <a:lnTo>
                    <a:pt x="285" y="348"/>
                  </a:lnTo>
                  <a:cubicBezTo>
                    <a:pt x="288" y="354"/>
                    <a:pt x="285" y="361"/>
                    <a:pt x="282" y="363"/>
                  </a:cubicBezTo>
                  <a:cubicBezTo>
                    <a:pt x="282" y="367"/>
                    <a:pt x="276" y="369"/>
                    <a:pt x="273" y="373"/>
                  </a:cubicBezTo>
                  <a:cubicBezTo>
                    <a:pt x="176" y="387"/>
                    <a:pt x="176" y="387"/>
                    <a:pt x="176" y="387"/>
                  </a:cubicBezTo>
                  <a:cubicBezTo>
                    <a:pt x="164" y="391"/>
                    <a:pt x="155" y="385"/>
                    <a:pt x="155" y="375"/>
                  </a:cubicBezTo>
                  <a:cubicBezTo>
                    <a:pt x="149" y="354"/>
                    <a:pt x="149" y="354"/>
                    <a:pt x="149" y="354"/>
                  </a:cubicBezTo>
                  <a:cubicBezTo>
                    <a:pt x="282" y="324"/>
                    <a:pt x="282" y="324"/>
                    <a:pt x="282" y="324"/>
                  </a:cubicBezTo>
                  <a:lnTo>
                    <a:pt x="285" y="34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1100"/>
            <p:cNvSpPr>
              <a:spLocks noChangeArrowheads="1"/>
            </p:cNvSpPr>
            <p:nvPr/>
          </p:nvSpPr>
          <p:spPr bwMode="auto">
            <a:xfrm>
              <a:off x="14385356" y="9623629"/>
              <a:ext cx="228540" cy="342795"/>
            </a:xfrm>
            <a:custGeom>
              <a:avLst/>
              <a:gdLst>
                <a:gd name="T0" fmla="*/ 45 w 240"/>
                <a:gd name="T1" fmla="*/ 0 h 355"/>
                <a:gd name="T2" fmla="*/ 0 w 240"/>
                <a:gd name="T3" fmla="*/ 48 h 355"/>
                <a:gd name="T4" fmla="*/ 176 w 240"/>
                <a:gd name="T5" fmla="*/ 354 h 355"/>
                <a:gd name="T6" fmla="*/ 239 w 240"/>
                <a:gd name="T7" fmla="*/ 338 h 355"/>
                <a:gd name="T8" fmla="*/ 45 w 240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355">
                  <a:moveTo>
                    <a:pt x="45" y="0"/>
                  </a:moveTo>
                  <a:lnTo>
                    <a:pt x="0" y="48"/>
                  </a:lnTo>
                  <a:lnTo>
                    <a:pt x="176" y="354"/>
                  </a:lnTo>
                  <a:lnTo>
                    <a:pt x="239" y="338"/>
                  </a:lnTo>
                  <a:lnTo>
                    <a:pt x="4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Group 15"/>
          <p:cNvGrpSpPr/>
          <p:nvPr/>
        </p:nvGrpSpPr>
        <p:grpSpPr>
          <a:xfrm>
            <a:off x="9078972" y="3633126"/>
            <a:ext cx="368398" cy="368380"/>
            <a:chOff x="10067902" y="9543277"/>
            <a:chExt cx="982393" cy="982345"/>
          </a:xfrm>
          <a:solidFill>
            <a:schemeClr val="accent3"/>
          </a:solidFill>
        </p:grpSpPr>
        <p:sp>
          <p:nvSpPr>
            <p:cNvPr id="51" name="Freeform 1117"/>
            <p:cNvSpPr>
              <a:spLocks noChangeArrowheads="1"/>
            </p:cNvSpPr>
            <p:nvPr/>
          </p:nvSpPr>
          <p:spPr bwMode="auto">
            <a:xfrm>
              <a:off x="10470931" y="9971479"/>
              <a:ext cx="214114" cy="188917"/>
            </a:xfrm>
            <a:custGeom>
              <a:avLst/>
              <a:gdLst>
                <a:gd name="T0" fmla="*/ 64 w 77"/>
                <a:gd name="T1" fmla="*/ 6 h 65"/>
                <a:gd name="T2" fmla="*/ 64 w 77"/>
                <a:gd name="T3" fmla="*/ 6 h 65"/>
                <a:gd name="T4" fmla="*/ 40 w 77"/>
                <a:gd name="T5" fmla="*/ 0 h 65"/>
                <a:gd name="T6" fmla="*/ 18 w 77"/>
                <a:gd name="T7" fmla="*/ 9 h 65"/>
                <a:gd name="T8" fmla="*/ 3 w 77"/>
                <a:gd name="T9" fmla="*/ 28 h 65"/>
                <a:gd name="T10" fmla="*/ 0 w 77"/>
                <a:gd name="T11" fmla="*/ 40 h 65"/>
                <a:gd name="T12" fmla="*/ 3 w 77"/>
                <a:gd name="T13" fmla="*/ 52 h 65"/>
                <a:gd name="T14" fmla="*/ 12 w 77"/>
                <a:gd name="T15" fmla="*/ 61 h 65"/>
                <a:gd name="T16" fmla="*/ 21 w 77"/>
                <a:gd name="T17" fmla="*/ 64 h 65"/>
                <a:gd name="T18" fmla="*/ 34 w 77"/>
                <a:gd name="T19" fmla="*/ 61 h 65"/>
                <a:gd name="T20" fmla="*/ 46 w 77"/>
                <a:gd name="T21" fmla="*/ 54 h 65"/>
                <a:gd name="T22" fmla="*/ 52 w 77"/>
                <a:gd name="T23" fmla="*/ 48 h 65"/>
                <a:gd name="T24" fmla="*/ 64 w 77"/>
                <a:gd name="T25" fmla="*/ 34 h 65"/>
                <a:gd name="T26" fmla="*/ 76 w 77"/>
                <a:gd name="T27" fmla="*/ 12 h 65"/>
                <a:gd name="T28" fmla="*/ 76 w 77"/>
                <a:gd name="T29" fmla="*/ 12 h 65"/>
                <a:gd name="T30" fmla="*/ 76 w 77"/>
                <a:gd name="T31" fmla="*/ 12 h 65"/>
                <a:gd name="T32" fmla="*/ 64 w 77"/>
                <a:gd name="T33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65">
                  <a:moveTo>
                    <a:pt x="64" y="6"/>
                  </a:moveTo>
                  <a:lnTo>
                    <a:pt x="64" y="6"/>
                  </a:lnTo>
                  <a:cubicBezTo>
                    <a:pt x="55" y="3"/>
                    <a:pt x="49" y="0"/>
                    <a:pt x="40" y="0"/>
                  </a:cubicBezTo>
                  <a:cubicBezTo>
                    <a:pt x="30" y="0"/>
                    <a:pt x="24" y="3"/>
                    <a:pt x="18" y="9"/>
                  </a:cubicBezTo>
                  <a:cubicBezTo>
                    <a:pt x="12" y="16"/>
                    <a:pt x="6" y="22"/>
                    <a:pt x="3" y="28"/>
                  </a:cubicBezTo>
                  <a:cubicBezTo>
                    <a:pt x="0" y="34"/>
                    <a:pt x="0" y="36"/>
                    <a:pt x="0" y="40"/>
                  </a:cubicBezTo>
                  <a:cubicBezTo>
                    <a:pt x="0" y="46"/>
                    <a:pt x="0" y="48"/>
                    <a:pt x="3" y="52"/>
                  </a:cubicBezTo>
                  <a:cubicBezTo>
                    <a:pt x="6" y="54"/>
                    <a:pt x="9" y="58"/>
                    <a:pt x="12" y="61"/>
                  </a:cubicBezTo>
                  <a:cubicBezTo>
                    <a:pt x="15" y="61"/>
                    <a:pt x="18" y="61"/>
                    <a:pt x="21" y="64"/>
                  </a:cubicBezTo>
                  <a:cubicBezTo>
                    <a:pt x="28" y="64"/>
                    <a:pt x="30" y="61"/>
                    <a:pt x="34" y="61"/>
                  </a:cubicBezTo>
                  <a:cubicBezTo>
                    <a:pt x="36" y="61"/>
                    <a:pt x="40" y="58"/>
                    <a:pt x="46" y="54"/>
                  </a:cubicBezTo>
                  <a:cubicBezTo>
                    <a:pt x="49" y="54"/>
                    <a:pt x="49" y="52"/>
                    <a:pt x="52" y="48"/>
                  </a:cubicBezTo>
                  <a:cubicBezTo>
                    <a:pt x="55" y="46"/>
                    <a:pt x="58" y="42"/>
                    <a:pt x="64" y="34"/>
                  </a:cubicBezTo>
                  <a:cubicBezTo>
                    <a:pt x="67" y="28"/>
                    <a:pt x="73" y="22"/>
                    <a:pt x="76" y="12"/>
                  </a:cubicBezTo>
                  <a:lnTo>
                    <a:pt x="76" y="12"/>
                  </a:lnTo>
                  <a:lnTo>
                    <a:pt x="76" y="12"/>
                  </a:lnTo>
                  <a:cubicBezTo>
                    <a:pt x="73" y="9"/>
                    <a:pt x="67" y="6"/>
                    <a:pt x="64" y="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1118"/>
            <p:cNvSpPr>
              <a:spLocks noChangeArrowheads="1"/>
            </p:cNvSpPr>
            <p:nvPr/>
          </p:nvSpPr>
          <p:spPr bwMode="auto">
            <a:xfrm>
              <a:off x="10067902" y="9543277"/>
              <a:ext cx="982393" cy="982345"/>
            </a:xfrm>
            <a:custGeom>
              <a:avLst/>
              <a:gdLst>
                <a:gd name="T0" fmla="*/ 236 w 346"/>
                <a:gd name="T1" fmla="*/ 33 h 346"/>
                <a:gd name="T2" fmla="*/ 109 w 346"/>
                <a:gd name="T3" fmla="*/ 312 h 346"/>
                <a:gd name="T4" fmla="*/ 236 w 346"/>
                <a:gd name="T5" fmla="*/ 33 h 346"/>
                <a:gd name="T6" fmla="*/ 257 w 346"/>
                <a:gd name="T7" fmla="*/ 227 h 346"/>
                <a:gd name="T8" fmla="*/ 194 w 346"/>
                <a:gd name="T9" fmla="*/ 242 h 346"/>
                <a:gd name="T10" fmla="*/ 181 w 346"/>
                <a:gd name="T11" fmla="*/ 218 h 346"/>
                <a:gd name="T12" fmla="*/ 179 w 346"/>
                <a:gd name="T13" fmla="*/ 218 h 346"/>
                <a:gd name="T14" fmla="*/ 163 w 346"/>
                <a:gd name="T15" fmla="*/ 221 h 346"/>
                <a:gd name="T16" fmla="*/ 139 w 346"/>
                <a:gd name="T17" fmla="*/ 218 h 346"/>
                <a:gd name="T18" fmla="*/ 121 w 346"/>
                <a:gd name="T19" fmla="*/ 190 h 346"/>
                <a:gd name="T20" fmla="*/ 145 w 346"/>
                <a:gd name="T21" fmla="*/ 145 h 346"/>
                <a:gd name="T22" fmla="*/ 212 w 346"/>
                <a:gd name="T23" fmla="*/ 142 h 346"/>
                <a:gd name="T24" fmla="*/ 236 w 346"/>
                <a:gd name="T25" fmla="*/ 157 h 346"/>
                <a:gd name="T26" fmla="*/ 233 w 346"/>
                <a:gd name="T27" fmla="*/ 166 h 346"/>
                <a:gd name="T28" fmla="*/ 206 w 346"/>
                <a:gd name="T29" fmla="*/ 209 h 346"/>
                <a:gd name="T30" fmla="*/ 200 w 346"/>
                <a:gd name="T31" fmla="*/ 218 h 346"/>
                <a:gd name="T32" fmla="*/ 200 w 346"/>
                <a:gd name="T33" fmla="*/ 227 h 346"/>
                <a:gd name="T34" fmla="*/ 224 w 346"/>
                <a:gd name="T35" fmla="*/ 233 h 346"/>
                <a:gd name="T36" fmla="*/ 266 w 346"/>
                <a:gd name="T37" fmla="*/ 194 h 346"/>
                <a:gd name="T38" fmla="*/ 266 w 346"/>
                <a:gd name="T39" fmla="*/ 142 h 346"/>
                <a:gd name="T40" fmla="*/ 224 w 346"/>
                <a:gd name="T41" fmla="*/ 106 h 346"/>
                <a:gd name="T42" fmla="*/ 145 w 346"/>
                <a:gd name="T43" fmla="*/ 100 h 346"/>
                <a:gd name="T44" fmla="*/ 88 w 346"/>
                <a:gd name="T45" fmla="*/ 154 h 346"/>
                <a:gd name="T46" fmla="*/ 85 w 346"/>
                <a:gd name="T47" fmla="*/ 212 h 346"/>
                <a:gd name="T48" fmla="*/ 130 w 346"/>
                <a:gd name="T49" fmla="*/ 254 h 346"/>
                <a:gd name="T50" fmla="*/ 167 w 346"/>
                <a:gd name="T51" fmla="*/ 263 h 346"/>
                <a:gd name="T52" fmla="*/ 185 w 346"/>
                <a:gd name="T53" fmla="*/ 263 h 346"/>
                <a:gd name="T54" fmla="*/ 188 w 346"/>
                <a:gd name="T55" fmla="*/ 266 h 346"/>
                <a:gd name="T56" fmla="*/ 185 w 346"/>
                <a:gd name="T57" fmla="*/ 275 h 346"/>
                <a:gd name="T58" fmla="*/ 124 w 346"/>
                <a:gd name="T59" fmla="*/ 263 h 346"/>
                <a:gd name="T60" fmla="*/ 69 w 346"/>
                <a:gd name="T61" fmla="*/ 215 h 346"/>
                <a:gd name="T62" fmla="*/ 73 w 346"/>
                <a:gd name="T63" fmla="*/ 151 h 346"/>
                <a:gd name="T64" fmla="*/ 142 w 346"/>
                <a:gd name="T65" fmla="*/ 84 h 346"/>
                <a:gd name="T66" fmla="*/ 230 w 346"/>
                <a:gd name="T67" fmla="*/ 94 h 346"/>
                <a:gd name="T68" fmla="*/ 281 w 346"/>
                <a:gd name="T69" fmla="*/ 139 h 346"/>
                <a:gd name="T70" fmla="*/ 281 w 346"/>
                <a:gd name="T71" fmla="*/ 200 h 346"/>
                <a:gd name="T72" fmla="*/ 236 w 346"/>
                <a:gd name="T73" fmla="*/ 33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6" h="346">
                  <a:moveTo>
                    <a:pt x="236" y="33"/>
                  </a:moveTo>
                  <a:lnTo>
                    <a:pt x="236" y="33"/>
                  </a:lnTo>
                  <a:cubicBezTo>
                    <a:pt x="157" y="0"/>
                    <a:pt x="69" y="33"/>
                    <a:pt x="33" y="109"/>
                  </a:cubicBezTo>
                  <a:cubicBezTo>
                    <a:pt x="0" y="184"/>
                    <a:pt x="33" y="275"/>
                    <a:pt x="109" y="312"/>
                  </a:cubicBezTo>
                  <a:cubicBezTo>
                    <a:pt x="185" y="345"/>
                    <a:pt x="275" y="312"/>
                    <a:pt x="312" y="236"/>
                  </a:cubicBezTo>
                  <a:cubicBezTo>
                    <a:pt x="345" y="157"/>
                    <a:pt x="312" y="70"/>
                    <a:pt x="236" y="33"/>
                  </a:cubicBezTo>
                  <a:lnTo>
                    <a:pt x="257" y="227"/>
                  </a:lnTo>
                  <a:lnTo>
                    <a:pt x="257" y="227"/>
                  </a:lnTo>
                  <a:cubicBezTo>
                    <a:pt x="248" y="236"/>
                    <a:pt x="236" y="242"/>
                    <a:pt x="224" y="245"/>
                  </a:cubicBezTo>
                  <a:cubicBezTo>
                    <a:pt x="212" y="245"/>
                    <a:pt x="203" y="245"/>
                    <a:pt x="194" y="242"/>
                  </a:cubicBezTo>
                  <a:cubicBezTo>
                    <a:pt x="188" y="239"/>
                    <a:pt x="181" y="236"/>
                    <a:pt x="181" y="230"/>
                  </a:cubicBezTo>
                  <a:cubicBezTo>
                    <a:pt x="179" y="227"/>
                    <a:pt x="179" y="221"/>
                    <a:pt x="181" y="218"/>
                  </a:cubicBezTo>
                  <a:lnTo>
                    <a:pt x="181" y="218"/>
                  </a:lnTo>
                  <a:cubicBezTo>
                    <a:pt x="179" y="218"/>
                    <a:pt x="179" y="218"/>
                    <a:pt x="179" y="218"/>
                  </a:cubicBezTo>
                  <a:cubicBezTo>
                    <a:pt x="175" y="218"/>
                    <a:pt x="173" y="221"/>
                    <a:pt x="169" y="221"/>
                  </a:cubicBezTo>
                  <a:cubicBezTo>
                    <a:pt x="169" y="221"/>
                    <a:pt x="167" y="221"/>
                    <a:pt x="163" y="221"/>
                  </a:cubicBezTo>
                  <a:cubicBezTo>
                    <a:pt x="157" y="221"/>
                    <a:pt x="154" y="221"/>
                    <a:pt x="151" y="221"/>
                  </a:cubicBezTo>
                  <a:cubicBezTo>
                    <a:pt x="148" y="221"/>
                    <a:pt x="145" y="221"/>
                    <a:pt x="139" y="218"/>
                  </a:cubicBezTo>
                  <a:cubicBezTo>
                    <a:pt x="133" y="215"/>
                    <a:pt x="130" y="212"/>
                    <a:pt x="127" y="206"/>
                  </a:cubicBezTo>
                  <a:cubicBezTo>
                    <a:pt x="121" y="200"/>
                    <a:pt x="121" y="196"/>
                    <a:pt x="121" y="190"/>
                  </a:cubicBezTo>
                  <a:cubicBezTo>
                    <a:pt x="121" y="184"/>
                    <a:pt x="121" y="178"/>
                    <a:pt x="124" y="170"/>
                  </a:cubicBezTo>
                  <a:cubicBezTo>
                    <a:pt x="127" y="160"/>
                    <a:pt x="136" y="154"/>
                    <a:pt x="145" y="145"/>
                  </a:cubicBezTo>
                  <a:cubicBezTo>
                    <a:pt x="154" y="139"/>
                    <a:pt x="163" y="136"/>
                    <a:pt x="175" y="133"/>
                  </a:cubicBezTo>
                  <a:cubicBezTo>
                    <a:pt x="185" y="133"/>
                    <a:pt x="197" y="136"/>
                    <a:pt x="212" y="142"/>
                  </a:cubicBezTo>
                  <a:cubicBezTo>
                    <a:pt x="215" y="142"/>
                    <a:pt x="218" y="145"/>
                    <a:pt x="221" y="148"/>
                  </a:cubicBezTo>
                  <a:cubicBezTo>
                    <a:pt x="224" y="148"/>
                    <a:pt x="230" y="151"/>
                    <a:pt x="236" y="157"/>
                  </a:cubicBezTo>
                  <a:cubicBezTo>
                    <a:pt x="236" y="157"/>
                    <a:pt x="239" y="160"/>
                    <a:pt x="236" y="160"/>
                  </a:cubicBezTo>
                  <a:cubicBezTo>
                    <a:pt x="233" y="166"/>
                    <a:pt x="233" y="166"/>
                    <a:pt x="233" y="166"/>
                  </a:cubicBezTo>
                  <a:cubicBezTo>
                    <a:pt x="233" y="170"/>
                    <a:pt x="230" y="172"/>
                    <a:pt x="224" y="182"/>
                  </a:cubicBezTo>
                  <a:cubicBezTo>
                    <a:pt x="206" y="209"/>
                    <a:pt x="206" y="209"/>
                    <a:pt x="206" y="209"/>
                  </a:cubicBezTo>
                  <a:cubicBezTo>
                    <a:pt x="203" y="212"/>
                    <a:pt x="203" y="215"/>
                    <a:pt x="203" y="215"/>
                  </a:cubicBezTo>
                  <a:lnTo>
                    <a:pt x="200" y="218"/>
                  </a:lnTo>
                  <a:lnTo>
                    <a:pt x="200" y="218"/>
                  </a:lnTo>
                  <a:cubicBezTo>
                    <a:pt x="200" y="221"/>
                    <a:pt x="197" y="224"/>
                    <a:pt x="200" y="227"/>
                  </a:cubicBezTo>
                  <a:cubicBezTo>
                    <a:pt x="200" y="230"/>
                    <a:pt x="203" y="230"/>
                    <a:pt x="203" y="233"/>
                  </a:cubicBezTo>
                  <a:cubicBezTo>
                    <a:pt x="209" y="233"/>
                    <a:pt x="215" y="233"/>
                    <a:pt x="224" y="233"/>
                  </a:cubicBezTo>
                  <a:cubicBezTo>
                    <a:pt x="233" y="230"/>
                    <a:pt x="242" y="224"/>
                    <a:pt x="248" y="218"/>
                  </a:cubicBezTo>
                  <a:cubicBezTo>
                    <a:pt x="257" y="212"/>
                    <a:pt x="263" y="202"/>
                    <a:pt x="266" y="194"/>
                  </a:cubicBezTo>
                  <a:cubicBezTo>
                    <a:pt x="269" y="184"/>
                    <a:pt x="273" y="176"/>
                    <a:pt x="273" y="166"/>
                  </a:cubicBezTo>
                  <a:cubicBezTo>
                    <a:pt x="273" y="157"/>
                    <a:pt x="273" y="151"/>
                    <a:pt x="266" y="142"/>
                  </a:cubicBezTo>
                  <a:cubicBezTo>
                    <a:pt x="263" y="133"/>
                    <a:pt x="257" y="127"/>
                    <a:pt x="248" y="121"/>
                  </a:cubicBezTo>
                  <a:cubicBezTo>
                    <a:pt x="242" y="115"/>
                    <a:pt x="233" y="109"/>
                    <a:pt x="224" y="106"/>
                  </a:cubicBezTo>
                  <a:cubicBezTo>
                    <a:pt x="209" y="100"/>
                    <a:pt x="197" y="97"/>
                    <a:pt x="185" y="94"/>
                  </a:cubicBezTo>
                  <a:cubicBezTo>
                    <a:pt x="173" y="94"/>
                    <a:pt x="160" y="94"/>
                    <a:pt x="145" y="100"/>
                  </a:cubicBezTo>
                  <a:cubicBezTo>
                    <a:pt x="133" y="103"/>
                    <a:pt x="121" y="112"/>
                    <a:pt x="112" y="121"/>
                  </a:cubicBezTo>
                  <a:cubicBezTo>
                    <a:pt x="103" y="130"/>
                    <a:pt x="94" y="142"/>
                    <a:pt x="88" y="154"/>
                  </a:cubicBezTo>
                  <a:cubicBezTo>
                    <a:pt x="82" y="166"/>
                    <a:pt x="82" y="176"/>
                    <a:pt x="79" y="184"/>
                  </a:cubicBezTo>
                  <a:cubicBezTo>
                    <a:pt x="79" y="194"/>
                    <a:pt x="82" y="202"/>
                    <a:pt x="85" y="212"/>
                  </a:cubicBezTo>
                  <a:cubicBezTo>
                    <a:pt x="88" y="221"/>
                    <a:pt x="94" y="230"/>
                    <a:pt x="103" y="236"/>
                  </a:cubicBezTo>
                  <a:cubicBezTo>
                    <a:pt x="109" y="242"/>
                    <a:pt x="118" y="248"/>
                    <a:pt x="130" y="254"/>
                  </a:cubicBezTo>
                  <a:cubicBezTo>
                    <a:pt x="136" y="257"/>
                    <a:pt x="142" y="257"/>
                    <a:pt x="148" y="260"/>
                  </a:cubicBezTo>
                  <a:cubicBezTo>
                    <a:pt x="154" y="263"/>
                    <a:pt x="160" y="263"/>
                    <a:pt x="167" y="263"/>
                  </a:cubicBezTo>
                  <a:cubicBezTo>
                    <a:pt x="169" y="263"/>
                    <a:pt x="175" y="263"/>
                    <a:pt x="181" y="263"/>
                  </a:cubicBezTo>
                  <a:cubicBezTo>
                    <a:pt x="185" y="263"/>
                    <a:pt x="185" y="263"/>
                    <a:pt x="185" y="263"/>
                  </a:cubicBezTo>
                  <a:lnTo>
                    <a:pt x="185" y="263"/>
                  </a:lnTo>
                  <a:cubicBezTo>
                    <a:pt x="188" y="266"/>
                    <a:pt x="188" y="266"/>
                    <a:pt x="188" y="266"/>
                  </a:cubicBezTo>
                  <a:cubicBezTo>
                    <a:pt x="188" y="269"/>
                    <a:pt x="188" y="269"/>
                    <a:pt x="188" y="272"/>
                  </a:cubicBezTo>
                  <a:lnTo>
                    <a:pt x="185" y="275"/>
                  </a:lnTo>
                  <a:cubicBezTo>
                    <a:pt x="175" y="275"/>
                    <a:pt x="167" y="275"/>
                    <a:pt x="154" y="275"/>
                  </a:cubicBezTo>
                  <a:cubicBezTo>
                    <a:pt x="145" y="272"/>
                    <a:pt x="133" y="269"/>
                    <a:pt x="124" y="263"/>
                  </a:cubicBezTo>
                  <a:cubicBezTo>
                    <a:pt x="112" y="257"/>
                    <a:pt x="100" y="251"/>
                    <a:pt x="91" y="242"/>
                  </a:cubicBezTo>
                  <a:cubicBezTo>
                    <a:pt x="82" y="236"/>
                    <a:pt x="73" y="224"/>
                    <a:pt x="69" y="215"/>
                  </a:cubicBezTo>
                  <a:cubicBezTo>
                    <a:pt x="63" y="206"/>
                    <a:pt x="63" y="194"/>
                    <a:pt x="63" y="184"/>
                  </a:cubicBezTo>
                  <a:cubicBezTo>
                    <a:pt x="63" y="172"/>
                    <a:pt x="69" y="160"/>
                    <a:pt x="73" y="151"/>
                  </a:cubicBezTo>
                  <a:cubicBezTo>
                    <a:pt x="79" y="136"/>
                    <a:pt x="91" y="121"/>
                    <a:pt x="103" y="112"/>
                  </a:cubicBezTo>
                  <a:cubicBezTo>
                    <a:pt x="115" y="100"/>
                    <a:pt x="127" y="91"/>
                    <a:pt x="142" y="84"/>
                  </a:cubicBezTo>
                  <a:cubicBezTo>
                    <a:pt x="154" y="82"/>
                    <a:pt x="169" y="78"/>
                    <a:pt x="185" y="82"/>
                  </a:cubicBezTo>
                  <a:cubicBezTo>
                    <a:pt x="200" y="84"/>
                    <a:pt x="215" y="88"/>
                    <a:pt x="230" y="94"/>
                  </a:cubicBezTo>
                  <a:cubicBezTo>
                    <a:pt x="239" y="100"/>
                    <a:pt x="251" y="106"/>
                    <a:pt x="260" y="112"/>
                  </a:cubicBezTo>
                  <a:cubicBezTo>
                    <a:pt x="269" y="121"/>
                    <a:pt x="275" y="130"/>
                    <a:pt x="281" y="139"/>
                  </a:cubicBezTo>
                  <a:cubicBezTo>
                    <a:pt x="285" y="148"/>
                    <a:pt x="287" y="157"/>
                    <a:pt x="287" y="170"/>
                  </a:cubicBezTo>
                  <a:cubicBezTo>
                    <a:pt x="287" y="178"/>
                    <a:pt x="285" y="188"/>
                    <a:pt x="281" y="200"/>
                  </a:cubicBezTo>
                  <a:cubicBezTo>
                    <a:pt x="275" y="212"/>
                    <a:pt x="266" y="221"/>
                    <a:pt x="257" y="227"/>
                  </a:cubicBezTo>
                  <a:lnTo>
                    <a:pt x="236" y="3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Group 18"/>
          <p:cNvGrpSpPr/>
          <p:nvPr/>
        </p:nvGrpSpPr>
        <p:grpSpPr>
          <a:xfrm>
            <a:off x="4910854" y="2442206"/>
            <a:ext cx="420353" cy="543122"/>
            <a:chOff x="1478260" y="11520564"/>
            <a:chExt cx="1120939" cy="1448323"/>
          </a:xfrm>
          <a:solidFill>
            <a:schemeClr val="accent2"/>
          </a:solidFill>
        </p:grpSpPr>
        <p:sp>
          <p:nvSpPr>
            <p:cNvPr id="54" name="Freeform 1121"/>
            <p:cNvSpPr>
              <a:spLocks noChangeArrowheads="1"/>
            </p:cNvSpPr>
            <p:nvPr/>
          </p:nvSpPr>
          <p:spPr bwMode="auto">
            <a:xfrm>
              <a:off x="1478260" y="11570937"/>
              <a:ext cx="1120939" cy="1397950"/>
            </a:xfrm>
            <a:custGeom>
              <a:avLst/>
              <a:gdLst>
                <a:gd name="T0" fmla="*/ 206 w 394"/>
                <a:gd name="T1" fmla="*/ 9 h 489"/>
                <a:gd name="T2" fmla="*/ 206 w 394"/>
                <a:gd name="T3" fmla="*/ 9 h 489"/>
                <a:gd name="T4" fmla="*/ 33 w 394"/>
                <a:gd name="T5" fmla="*/ 76 h 489"/>
                <a:gd name="T6" fmla="*/ 9 w 394"/>
                <a:gd name="T7" fmla="*/ 127 h 489"/>
                <a:gd name="T8" fmla="*/ 133 w 394"/>
                <a:gd name="T9" fmla="*/ 457 h 489"/>
                <a:gd name="T10" fmla="*/ 188 w 394"/>
                <a:gd name="T11" fmla="*/ 482 h 489"/>
                <a:gd name="T12" fmla="*/ 360 w 394"/>
                <a:gd name="T13" fmla="*/ 415 h 489"/>
                <a:gd name="T14" fmla="*/ 384 w 394"/>
                <a:gd name="T15" fmla="*/ 360 h 489"/>
                <a:gd name="T16" fmla="*/ 260 w 394"/>
                <a:gd name="T17" fmla="*/ 34 h 489"/>
                <a:gd name="T18" fmla="*/ 206 w 394"/>
                <a:gd name="T19" fmla="*/ 9 h 489"/>
                <a:gd name="T20" fmla="*/ 369 w 394"/>
                <a:gd name="T21" fmla="*/ 366 h 489"/>
                <a:gd name="T22" fmla="*/ 369 w 394"/>
                <a:gd name="T23" fmla="*/ 366 h 489"/>
                <a:gd name="T24" fmla="*/ 354 w 394"/>
                <a:gd name="T25" fmla="*/ 400 h 489"/>
                <a:gd name="T26" fmla="*/ 182 w 394"/>
                <a:gd name="T27" fmla="*/ 463 h 489"/>
                <a:gd name="T28" fmla="*/ 148 w 394"/>
                <a:gd name="T29" fmla="*/ 451 h 489"/>
                <a:gd name="T30" fmla="*/ 24 w 394"/>
                <a:gd name="T31" fmla="*/ 124 h 489"/>
                <a:gd name="T32" fmla="*/ 39 w 394"/>
                <a:gd name="T33" fmla="*/ 91 h 489"/>
                <a:gd name="T34" fmla="*/ 212 w 394"/>
                <a:gd name="T35" fmla="*/ 24 h 489"/>
                <a:gd name="T36" fmla="*/ 245 w 394"/>
                <a:gd name="T37" fmla="*/ 40 h 489"/>
                <a:gd name="T38" fmla="*/ 206 w 394"/>
                <a:gd name="T39" fmla="*/ 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4" h="489">
                  <a:moveTo>
                    <a:pt x="206" y="9"/>
                  </a:moveTo>
                  <a:lnTo>
                    <a:pt x="206" y="9"/>
                  </a:lnTo>
                  <a:cubicBezTo>
                    <a:pt x="33" y="76"/>
                    <a:pt x="33" y="76"/>
                    <a:pt x="33" y="76"/>
                  </a:cubicBezTo>
                  <a:cubicBezTo>
                    <a:pt x="12" y="82"/>
                    <a:pt x="0" y="106"/>
                    <a:pt x="9" y="127"/>
                  </a:cubicBezTo>
                  <a:cubicBezTo>
                    <a:pt x="133" y="457"/>
                    <a:pt x="133" y="457"/>
                    <a:pt x="133" y="457"/>
                  </a:cubicBezTo>
                  <a:cubicBezTo>
                    <a:pt x="142" y="478"/>
                    <a:pt x="166" y="488"/>
                    <a:pt x="188" y="482"/>
                  </a:cubicBezTo>
                  <a:cubicBezTo>
                    <a:pt x="360" y="415"/>
                    <a:pt x="360" y="415"/>
                    <a:pt x="360" y="415"/>
                  </a:cubicBezTo>
                  <a:cubicBezTo>
                    <a:pt x="381" y="406"/>
                    <a:pt x="393" y="382"/>
                    <a:pt x="384" y="360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51" y="12"/>
                    <a:pt x="227" y="0"/>
                    <a:pt x="206" y="9"/>
                  </a:cubicBezTo>
                  <a:lnTo>
                    <a:pt x="369" y="366"/>
                  </a:lnTo>
                  <a:lnTo>
                    <a:pt x="369" y="366"/>
                  </a:lnTo>
                  <a:cubicBezTo>
                    <a:pt x="372" y="378"/>
                    <a:pt x="366" y="394"/>
                    <a:pt x="354" y="400"/>
                  </a:cubicBezTo>
                  <a:cubicBezTo>
                    <a:pt x="182" y="463"/>
                    <a:pt x="182" y="463"/>
                    <a:pt x="182" y="463"/>
                  </a:cubicBezTo>
                  <a:cubicBezTo>
                    <a:pt x="169" y="469"/>
                    <a:pt x="154" y="463"/>
                    <a:pt x="148" y="451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18" y="109"/>
                    <a:pt x="27" y="94"/>
                    <a:pt x="39" y="91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224" y="18"/>
                    <a:pt x="239" y="28"/>
                    <a:pt x="245" y="40"/>
                  </a:cubicBezTo>
                  <a:lnTo>
                    <a:pt x="206" y="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1122"/>
            <p:cNvSpPr>
              <a:spLocks noChangeArrowheads="1"/>
            </p:cNvSpPr>
            <p:nvPr/>
          </p:nvSpPr>
          <p:spPr bwMode="auto">
            <a:xfrm>
              <a:off x="1641998" y="11520564"/>
              <a:ext cx="302276" cy="176317"/>
            </a:xfrm>
            <a:custGeom>
              <a:avLst/>
              <a:gdLst>
                <a:gd name="T0" fmla="*/ 100 w 104"/>
                <a:gd name="T1" fmla="*/ 12 h 62"/>
                <a:gd name="T2" fmla="*/ 100 w 104"/>
                <a:gd name="T3" fmla="*/ 12 h 62"/>
                <a:gd name="T4" fmla="*/ 82 w 104"/>
                <a:gd name="T5" fmla="*/ 3 h 62"/>
                <a:gd name="T6" fmla="*/ 13 w 104"/>
                <a:gd name="T7" fmla="*/ 30 h 62"/>
                <a:gd name="T8" fmla="*/ 3 w 104"/>
                <a:gd name="T9" fmla="*/ 49 h 62"/>
                <a:gd name="T10" fmla="*/ 7 w 104"/>
                <a:gd name="T11" fmla="*/ 61 h 62"/>
                <a:gd name="T12" fmla="*/ 103 w 104"/>
                <a:gd name="T13" fmla="*/ 21 h 62"/>
                <a:gd name="T14" fmla="*/ 100 w 104"/>
                <a:gd name="T15" fmla="*/ 1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62">
                  <a:moveTo>
                    <a:pt x="100" y="12"/>
                  </a:moveTo>
                  <a:lnTo>
                    <a:pt x="100" y="12"/>
                  </a:lnTo>
                  <a:cubicBezTo>
                    <a:pt x="97" y="6"/>
                    <a:pt x="91" y="0"/>
                    <a:pt x="82" y="3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3" y="33"/>
                    <a:pt x="0" y="43"/>
                    <a:pt x="3" y="49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103" y="21"/>
                    <a:pt x="103" y="21"/>
                    <a:pt x="103" y="21"/>
                  </a:cubicBezTo>
                  <a:lnTo>
                    <a:pt x="100" y="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1123"/>
            <p:cNvSpPr>
              <a:spLocks noChangeArrowheads="1"/>
            </p:cNvSpPr>
            <p:nvPr/>
          </p:nvSpPr>
          <p:spPr bwMode="auto">
            <a:xfrm>
              <a:off x="1704968" y="12024328"/>
              <a:ext cx="654928" cy="503767"/>
            </a:xfrm>
            <a:custGeom>
              <a:avLst/>
              <a:gdLst>
                <a:gd name="T0" fmla="*/ 39 w 228"/>
                <a:gd name="T1" fmla="*/ 175 h 176"/>
                <a:gd name="T2" fmla="*/ 227 w 228"/>
                <a:gd name="T3" fmla="*/ 102 h 176"/>
                <a:gd name="T4" fmla="*/ 187 w 228"/>
                <a:gd name="T5" fmla="*/ 0 h 176"/>
                <a:gd name="T6" fmla="*/ 0 w 228"/>
                <a:gd name="T7" fmla="*/ 69 h 176"/>
                <a:gd name="T8" fmla="*/ 39 w 228"/>
                <a:gd name="T9" fmla="*/ 17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76">
                  <a:moveTo>
                    <a:pt x="39" y="175"/>
                  </a:moveTo>
                  <a:lnTo>
                    <a:pt x="227" y="102"/>
                  </a:lnTo>
                  <a:lnTo>
                    <a:pt x="187" y="0"/>
                  </a:lnTo>
                  <a:lnTo>
                    <a:pt x="0" y="69"/>
                  </a:lnTo>
                  <a:lnTo>
                    <a:pt x="39" y="17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124"/>
            <p:cNvSpPr>
              <a:spLocks noChangeArrowheads="1"/>
            </p:cNvSpPr>
            <p:nvPr/>
          </p:nvSpPr>
          <p:spPr bwMode="auto">
            <a:xfrm>
              <a:off x="1843512" y="12351777"/>
              <a:ext cx="654928" cy="503767"/>
            </a:xfrm>
            <a:custGeom>
              <a:avLst/>
              <a:gdLst>
                <a:gd name="T0" fmla="*/ 36 w 228"/>
                <a:gd name="T1" fmla="*/ 169 h 176"/>
                <a:gd name="T2" fmla="*/ 36 w 228"/>
                <a:gd name="T3" fmla="*/ 169 h 176"/>
                <a:gd name="T4" fmla="*/ 48 w 228"/>
                <a:gd name="T5" fmla="*/ 172 h 176"/>
                <a:gd name="T6" fmla="*/ 221 w 228"/>
                <a:gd name="T7" fmla="*/ 109 h 176"/>
                <a:gd name="T8" fmla="*/ 227 w 228"/>
                <a:gd name="T9" fmla="*/ 96 h 176"/>
                <a:gd name="T10" fmla="*/ 188 w 228"/>
                <a:gd name="T11" fmla="*/ 0 h 176"/>
                <a:gd name="T12" fmla="*/ 0 w 228"/>
                <a:gd name="T13" fmla="*/ 72 h 176"/>
                <a:gd name="T14" fmla="*/ 36 w 228"/>
                <a:gd name="T15" fmla="*/ 16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8" h="176">
                  <a:moveTo>
                    <a:pt x="36" y="169"/>
                  </a:moveTo>
                  <a:lnTo>
                    <a:pt x="36" y="169"/>
                  </a:lnTo>
                  <a:cubicBezTo>
                    <a:pt x="39" y="172"/>
                    <a:pt x="45" y="175"/>
                    <a:pt x="48" y="172"/>
                  </a:cubicBezTo>
                  <a:cubicBezTo>
                    <a:pt x="221" y="109"/>
                    <a:pt x="221" y="109"/>
                    <a:pt x="221" y="109"/>
                  </a:cubicBezTo>
                  <a:cubicBezTo>
                    <a:pt x="224" y="106"/>
                    <a:pt x="227" y="100"/>
                    <a:pt x="227" y="96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0" y="72"/>
                    <a:pt x="0" y="72"/>
                    <a:pt x="0" y="72"/>
                  </a:cubicBezTo>
                  <a:lnTo>
                    <a:pt x="36" y="16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Group 5"/>
          <p:cNvGrpSpPr/>
          <p:nvPr/>
        </p:nvGrpSpPr>
        <p:grpSpPr>
          <a:xfrm>
            <a:off x="3680335" y="4185692"/>
            <a:ext cx="897378" cy="1520748"/>
            <a:chOff x="5035851" y="8621843"/>
            <a:chExt cx="2393008" cy="4055327"/>
          </a:xfrm>
        </p:grpSpPr>
        <p:grpSp>
          <p:nvGrpSpPr>
            <p:cNvPr id="59" name="Group 17"/>
            <p:cNvGrpSpPr/>
            <p:nvPr/>
          </p:nvGrpSpPr>
          <p:grpSpPr>
            <a:xfrm>
              <a:off x="5035851" y="8621843"/>
              <a:ext cx="2393008" cy="4055327"/>
              <a:chOff x="3329701" y="9366954"/>
              <a:chExt cx="2393008" cy="4055327"/>
            </a:xfrm>
          </p:grpSpPr>
          <p:sp>
            <p:nvSpPr>
              <p:cNvPr id="67" name="Freeform 960"/>
              <p:cNvSpPr>
                <a:spLocks noChangeArrowheads="1"/>
              </p:cNvSpPr>
              <p:nvPr/>
            </p:nvSpPr>
            <p:spPr bwMode="auto">
              <a:xfrm>
                <a:off x="3329701" y="9366954"/>
                <a:ext cx="2393008" cy="3941980"/>
              </a:xfrm>
              <a:custGeom>
                <a:avLst/>
                <a:gdLst>
                  <a:gd name="T0" fmla="*/ 835 w 836"/>
                  <a:gd name="T1" fmla="*/ 1338 h 1382"/>
                  <a:gd name="T2" fmla="*/ 835 w 836"/>
                  <a:gd name="T3" fmla="*/ 1338 h 1382"/>
                  <a:gd name="T4" fmla="*/ 790 w 836"/>
                  <a:gd name="T5" fmla="*/ 1381 h 1382"/>
                  <a:gd name="T6" fmla="*/ 45 w 836"/>
                  <a:gd name="T7" fmla="*/ 1381 h 1382"/>
                  <a:gd name="T8" fmla="*/ 0 w 836"/>
                  <a:gd name="T9" fmla="*/ 1338 h 1382"/>
                  <a:gd name="T10" fmla="*/ 0 w 836"/>
                  <a:gd name="T11" fmla="*/ 46 h 1382"/>
                  <a:gd name="T12" fmla="*/ 45 w 836"/>
                  <a:gd name="T13" fmla="*/ 0 h 1382"/>
                  <a:gd name="T14" fmla="*/ 790 w 836"/>
                  <a:gd name="T15" fmla="*/ 0 h 1382"/>
                  <a:gd name="T16" fmla="*/ 835 w 836"/>
                  <a:gd name="T17" fmla="*/ 46 h 1382"/>
                  <a:gd name="T18" fmla="*/ 835 w 836"/>
                  <a:gd name="T19" fmla="*/ 1338 h 1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6" h="1382">
                    <a:moveTo>
                      <a:pt x="835" y="1338"/>
                    </a:moveTo>
                    <a:lnTo>
                      <a:pt x="835" y="1338"/>
                    </a:lnTo>
                    <a:cubicBezTo>
                      <a:pt x="835" y="1362"/>
                      <a:pt x="817" y="1381"/>
                      <a:pt x="790" y="1381"/>
                    </a:cubicBezTo>
                    <a:cubicBezTo>
                      <a:pt x="45" y="1381"/>
                      <a:pt x="45" y="1381"/>
                      <a:pt x="45" y="1381"/>
                    </a:cubicBezTo>
                    <a:cubicBezTo>
                      <a:pt x="21" y="1381"/>
                      <a:pt x="0" y="1362"/>
                      <a:pt x="0" y="1338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22"/>
                      <a:pt x="21" y="0"/>
                      <a:pt x="45" y="0"/>
                    </a:cubicBezTo>
                    <a:cubicBezTo>
                      <a:pt x="790" y="0"/>
                      <a:pt x="790" y="0"/>
                      <a:pt x="790" y="0"/>
                    </a:cubicBezTo>
                    <a:cubicBezTo>
                      <a:pt x="817" y="0"/>
                      <a:pt x="835" y="22"/>
                      <a:pt x="835" y="46"/>
                    </a:cubicBezTo>
                    <a:cubicBezTo>
                      <a:pt x="835" y="1338"/>
                      <a:pt x="835" y="1338"/>
                      <a:pt x="835" y="133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Freeform 961"/>
              <p:cNvSpPr>
                <a:spLocks noChangeArrowheads="1"/>
              </p:cNvSpPr>
              <p:nvPr/>
            </p:nvSpPr>
            <p:spPr bwMode="auto">
              <a:xfrm>
                <a:off x="3430457" y="9467712"/>
                <a:ext cx="2204082" cy="3614531"/>
              </a:xfrm>
              <a:custGeom>
                <a:avLst/>
                <a:gdLst>
                  <a:gd name="T0" fmla="*/ 748 w 770"/>
                  <a:gd name="T1" fmla="*/ 1239 h 1264"/>
                  <a:gd name="T2" fmla="*/ 25 w 770"/>
                  <a:gd name="T3" fmla="*/ 1239 h 1264"/>
                  <a:gd name="T4" fmla="*/ 25 w 770"/>
                  <a:gd name="T5" fmla="*/ 22 h 1264"/>
                  <a:gd name="T6" fmla="*/ 748 w 770"/>
                  <a:gd name="T7" fmla="*/ 22 h 1264"/>
                  <a:gd name="T8" fmla="*/ 748 w 770"/>
                  <a:gd name="T9" fmla="*/ 1239 h 1264"/>
                  <a:gd name="T10" fmla="*/ 769 w 770"/>
                  <a:gd name="T11" fmla="*/ 0 h 1264"/>
                  <a:gd name="T12" fmla="*/ 748 w 770"/>
                  <a:gd name="T13" fmla="*/ 0 h 1264"/>
                  <a:gd name="T14" fmla="*/ 25 w 770"/>
                  <a:gd name="T15" fmla="*/ 0 h 1264"/>
                  <a:gd name="T16" fmla="*/ 0 w 770"/>
                  <a:gd name="T17" fmla="*/ 0 h 1264"/>
                  <a:gd name="T18" fmla="*/ 0 w 770"/>
                  <a:gd name="T19" fmla="*/ 22 h 1264"/>
                  <a:gd name="T20" fmla="*/ 0 w 770"/>
                  <a:gd name="T21" fmla="*/ 1239 h 1264"/>
                  <a:gd name="T22" fmla="*/ 0 w 770"/>
                  <a:gd name="T23" fmla="*/ 1263 h 1264"/>
                  <a:gd name="T24" fmla="*/ 25 w 770"/>
                  <a:gd name="T25" fmla="*/ 1263 h 1264"/>
                  <a:gd name="T26" fmla="*/ 748 w 770"/>
                  <a:gd name="T27" fmla="*/ 1263 h 1264"/>
                  <a:gd name="T28" fmla="*/ 769 w 770"/>
                  <a:gd name="T29" fmla="*/ 1263 h 1264"/>
                  <a:gd name="T30" fmla="*/ 769 w 770"/>
                  <a:gd name="T31" fmla="*/ 1239 h 1264"/>
                  <a:gd name="T32" fmla="*/ 769 w 770"/>
                  <a:gd name="T33" fmla="*/ 22 h 1264"/>
                  <a:gd name="T34" fmla="*/ 769 w 770"/>
                  <a:gd name="T35" fmla="*/ 0 h 1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0" h="1264">
                    <a:moveTo>
                      <a:pt x="748" y="1239"/>
                    </a:moveTo>
                    <a:lnTo>
                      <a:pt x="25" y="1239"/>
                    </a:lnTo>
                    <a:lnTo>
                      <a:pt x="25" y="22"/>
                    </a:lnTo>
                    <a:lnTo>
                      <a:pt x="748" y="22"/>
                    </a:lnTo>
                    <a:lnTo>
                      <a:pt x="748" y="1239"/>
                    </a:lnTo>
                    <a:close/>
                    <a:moveTo>
                      <a:pt x="769" y="0"/>
                    </a:moveTo>
                    <a:lnTo>
                      <a:pt x="748" y="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0" y="1239"/>
                    </a:lnTo>
                    <a:lnTo>
                      <a:pt x="0" y="1263"/>
                    </a:lnTo>
                    <a:lnTo>
                      <a:pt x="25" y="1263"/>
                    </a:lnTo>
                    <a:lnTo>
                      <a:pt x="748" y="1263"/>
                    </a:lnTo>
                    <a:lnTo>
                      <a:pt x="769" y="1263"/>
                    </a:lnTo>
                    <a:lnTo>
                      <a:pt x="769" y="1239"/>
                    </a:lnTo>
                    <a:lnTo>
                      <a:pt x="769" y="22"/>
                    </a:lnTo>
                    <a:lnTo>
                      <a:pt x="7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Freeform 962"/>
              <p:cNvSpPr>
                <a:spLocks noChangeArrowheads="1"/>
              </p:cNvSpPr>
              <p:nvPr/>
            </p:nvSpPr>
            <p:spPr bwMode="auto">
              <a:xfrm>
                <a:off x="3506025" y="9530683"/>
                <a:ext cx="2065544" cy="3475990"/>
              </a:xfrm>
              <a:custGeom>
                <a:avLst/>
                <a:gdLst>
                  <a:gd name="T0" fmla="*/ 723 w 724"/>
                  <a:gd name="T1" fmla="*/ 1217 h 1218"/>
                  <a:gd name="T2" fmla="*/ 0 w 724"/>
                  <a:gd name="T3" fmla="*/ 1217 h 1218"/>
                  <a:gd name="T4" fmla="*/ 0 w 724"/>
                  <a:gd name="T5" fmla="*/ 0 h 1218"/>
                  <a:gd name="T6" fmla="*/ 723 w 724"/>
                  <a:gd name="T7" fmla="*/ 0 h 1218"/>
                  <a:gd name="T8" fmla="*/ 723 w 724"/>
                  <a:gd name="T9" fmla="*/ 1217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4" h="1218">
                    <a:moveTo>
                      <a:pt x="723" y="1217"/>
                    </a:moveTo>
                    <a:lnTo>
                      <a:pt x="0" y="1217"/>
                    </a:lnTo>
                    <a:lnTo>
                      <a:pt x="0" y="0"/>
                    </a:lnTo>
                    <a:lnTo>
                      <a:pt x="723" y="0"/>
                    </a:lnTo>
                    <a:lnTo>
                      <a:pt x="723" y="1217"/>
                    </a:lnTo>
                  </a:path>
                </a:pathLst>
              </a:custGeom>
              <a:solidFill>
                <a:srgbClr val="0551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Freeform 964"/>
              <p:cNvSpPr>
                <a:spLocks noChangeArrowheads="1"/>
              </p:cNvSpPr>
              <p:nvPr/>
            </p:nvSpPr>
            <p:spPr bwMode="auto">
              <a:xfrm>
                <a:off x="3506025" y="9530683"/>
                <a:ext cx="2065544" cy="503767"/>
              </a:xfrm>
              <a:custGeom>
                <a:avLst/>
                <a:gdLst>
                  <a:gd name="T0" fmla="*/ 723 w 724"/>
                  <a:gd name="T1" fmla="*/ 176 h 177"/>
                  <a:gd name="T2" fmla="*/ 0 w 724"/>
                  <a:gd name="T3" fmla="*/ 176 h 177"/>
                  <a:gd name="T4" fmla="*/ 0 w 724"/>
                  <a:gd name="T5" fmla="*/ 0 h 177"/>
                  <a:gd name="T6" fmla="*/ 723 w 724"/>
                  <a:gd name="T7" fmla="*/ 0 h 177"/>
                  <a:gd name="T8" fmla="*/ 723 w 724"/>
                  <a:gd name="T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4" h="177">
                    <a:moveTo>
                      <a:pt x="723" y="176"/>
                    </a:moveTo>
                    <a:lnTo>
                      <a:pt x="0" y="176"/>
                    </a:lnTo>
                    <a:lnTo>
                      <a:pt x="0" y="0"/>
                    </a:lnTo>
                    <a:lnTo>
                      <a:pt x="723" y="0"/>
                    </a:lnTo>
                    <a:lnTo>
                      <a:pt x="723" y="176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Freeform 966"/>
              <p:cNvSpPr>
                <a:spLocks noChangeArrowheads="1"/>
              </p:cNvSpPr>
              <p:nvPr/>
            </p:nvSpPr>
            <p:spPr bwMode="auto">
              <a:xfrm>
                <a:off x="4085388" y="9694403"/>
                <a:ext cx="881634" cy="163729"/>
              </a:xfrm>
              <a:custGeom>
                <a:avLst/>
                <a:gdLst>
                  <a:gd name="T0" fmla="*/ 309 w 310"/>
                  <a:gd name="T1" fmla="*/ 55 h 56"/>
                  <a:gd name="T2" fmla="*/ 0 w 310"/>
                  <a:gd name="T3" fmla="*/ 55 h 56"/>
                  <a:gd name="T4" fmla="*/ 0 w 310"/>
                  <a:gd name="T5" fmla="*/ 0 h 56"/>
                  <a:gd name="T6" fmla="*/ 309 w 310"/>
                  <a:gd name="T7" fmla="*/ 0 h 56"/>
                  <a:gd name="T8" fmla="*/ 309 w 310"/>
                  <a:gd name="T9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6">
                    <a:moveTo>
                      <a:pt x="309" y="55"/>
                    </a:moveTo>
                    <a:lnTo>
                      <a:pt x="0" y="55"/>
                    </a:lnTo>
                    <a:lnTo>
                      <a:pt x="0" y="0"/>
                    </a:lnTo>
                    <a:lnTo>
                      <a:pt x="309" y="0"/>
                    </a:lnTo>
                    <a:lnTo>
                      <a:pt x="309" y="55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Freeform 968"/>
              <p:cNvSpPr>
                <a:spLocks noChangeArrowheads="1"/>
              </p:cNvSpPr>
              <p:nvPr/>
            </p:nvSpPr>
            <p:spPr bwMode="auto">
              <a:xfrm>
                <a:off x="3594183" y="9618841"/>
                <a:ext cx="62976" cy="327449"/>
              </a:xfrm>
              <a:custGeom>
                <a:avLst/>
                <a:gdLst>
                  <a:gd name="T0" fmla="*/ 9 w 22"/>
                  <a:gd name="T1" fmla="*/ 115 h 116"/>
                  <a:gd name="T2" fmla="*/ 9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9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9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9" y="115"/>
                    </a:moveTo>
                    <a:lnTo>
                      <a:pt x="9" y="115"/>
                    </a:lnTo>
                    <a:cubicBezTo>
                      <a:pt x="3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3" y="0"/>
                      <a:pt x="9" y="0"/>
                    </a:cubicBezTo>
                    <a:cubicBezTo>
                      <a:pt x="15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5" y="115"/>
                      <a:pt x="9" y="115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Freeform 969"/>
              <p:cNvSpPr>
                <a:spLocks noChangeArrowheads="1"/>
              </p:cNvSpPr>
              <p:nvPr/>
            </p:nvSpPr>
            <p:spPr bwMode="auto">
              <a:xfrm>
                <a:off x="3720133" y="9618841"/>
                <a:ext cx="62976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12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Freeform 970"/>
              <p:cNvSpPr>
                <a:spLocks noChangeArrowheads="1"/>
              </p:cNvSpPr>
              <p:nvPr/>
            </p:nvSpPr>
            <p:spPr bwMode="auto">
              <a:xfrm>
                <a:off x="3858683" y="9618841"/>
                <a:ext cx="75568" cy="327449"/>
              </a:xfrm>
              <a:custGeom>
                <a:avLst/>
                <a:gdLst>
                  <a:gd name="T0" fmla="*/ 12 w 25"/>
                  <a:gd name="T1" fmla="*/ 115 h 116"/>
                  <a:gd name="T2" fmla="*/ 12 w 25"/>
                  <a:gd name="T3" fmla="*/ 115 h 116"/>
                  <a:gd name="T4" fmla="*/ 0 w 25"/>
                  <a:gd name="T5" fmla="*/ 103 h 116"/>
                  <a:gd name="T6" fmla="*/ 0 w 25"/>
                  <a:gd name="T7" fmla="*/ 12 h 116"/>
                  <a:gd name="T8" fmla="*/ 12 w 25"/>
                  <a:gd name="T9" fmla="*/ 0 h 116"/>
                  <a:gd name="T10" fmla="*/ 24 w 25"/>
                  <a:gd name="T11" fmla="*/ 12 h 116"/>
                  <a:gd name="T12" fmla="*/ 24 w 25"/>
                  <a:gd name="T13" fmla="*/ 103 h 116"/>
                  <a:gd name="T14" fmla="*/ 12 w 25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4" y="6"/>
                      <a:pt x="24" y="12"/>
                    </a:cubicBezTo>
                    <a:cubicBezTo>
                      <a:pt x="24" y="103"/>
                      <a:pt x="24" y="103"/>
                      <a:pt x="24" y="103"/>
                    </a:cubicBezTo>
                    <a:cubicBezTo>
                      <a:pt x="24" y="109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Freeform 971"/>
              <p:cNvSpPr>
                <a:spLocks noChangeArrowheads="1"/>
              </p:cNvSpPr>
              <p:nvPr/>
            </p:nvSpPr>
            <p:spPr bwMode="auto">
              <a:xfrm>
                <a:off x="5143348" y="9618841"/>
                <a:ext cx="62970" cy="327449"/>
              </a:xfrm>
              <a:custGeom>
                <a:avLst/>
                <a:gdLst>
                  <a:gd name="T0" fmla="*/ 10 w 23"/>
                  <a:gd name="T1" fmla="*/ 115 h 116"/>
                  <a:gd name="T2" fmla="*/ 10 w 23"/>
                  <a:gd name="T3" fmla="*/ 115 h 116"/>
                  <a:gd name="T4" fmla="*/ 0 w 23"/>
                  <a:gd name="T5" fmla="*/ 103 h 116"/>
                  <a:gd name="T6" fmla="*/ 0 w 23"/>
                  <a:gd name="T7" fmla="*/ 12 h 116"/>
                  <a:gd name="T8" fmla="*/ 10 w 23"/>
                  <a:gd name="T9" fmla="*/ 0 h 116"/>
                  <a:gd name="T10" fmla="*/ 22 w 23"/>
                  <a:gd name="T11" fmla="*/ 12 h 116"/>
                  <a:gd name="T12" fmla="*/ 22 w 23"/>
                  <a:gd name="T13" fmla="*/ 103 h 116"/>
                  <a:gd name="T14" fmla="*/ 10 w 23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115"/>
                    </a:moveTo>
                    <a:lnTo>
                      <a:pt x="10" y="115"/>
                    </a:lnTo>
                    <a:cubicBezTo>
                      <a:pt x="4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0" y="0"/>
                    </a:cubicBezTo>
                    <a:cubicBezTo>
                      <a:pt x="16" y="0"/>
                      <a:pt x="22" y="6"/>
                      <a:pt x="22" y="12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22" y="109"/>
                      <a:pt x="16" y="115"/>
                      <a:pt x="10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Freeform 972"/>
              <p:cNvSpPr>
                <a:spLocks noChangeArrowheads="1"/>
              </p:cNvSpPr>
              <p:nvPr/>
            </p:nvSpPr>
            <p:spPr bwMode="auto">
              <a:xfrm>
                <a:off x="5269298" y="9618841"/>
                <a:ext cx="62970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12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8" y="115"/>
                      <a:pt x="12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Freeform 973"/>
              <p:cNvSpPr>
                <a:spLocks noChangeArrowheads="1"/>
              </p:cNvSpPr>
              <p:nvPr/>
            </p:nvSpPr>
            <p:spPr bwMode="auto">
              <a:xfrm>
                <a:off x="5395245" y="9618841"/>
                <a:ext cx="75568" cy="327449"/>
              </a:xfrm>
              <a:custGeom>
                <a:avLst/>
                <a:gdLst>
                  <a:gd name="T0" fmla="*/ 13 w 26"/>
                  <a:gd name="T1" fmla="*/ 115 h 116"/>
                  <a:gd name="T2" fmla="*/ 13 w 26"/>
                  <a:gd name="T3" fmla="*/ 115 h 116"/>
                  <a:gd name="T4" fmla="*/ 0 w 26"/>
                  <a:gd name="T5" fmla="*/ 103 h 116"/>
                  <a:gd name="T6" fmla="*/ 0 w 26"/>
                  <a:gd name="T7" fmla="*/ 12 h 116"/>
                  <a:gd name="T8" fmla="*/ 13 w 26"/>
                  <a:gd name="T9" fmla="*/ 0 h 116"/>
                  <a:gd name="T10" fmla="*/ 25 w 26"/>
                  <a:gd name="T11" fmla="*/ 12 h 116"/>
                  <a:gd name="T12" fmla="*/ 25 w 26"/>
                  <a:gd name="T13" fmla="*/ 103 h 116"/>
                  <a:gd name="T14" fmla="*/ 13 w 26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115"/>
                    </a:moveTo>
                    <a:lnTo>
                      <a:pt x="13" y="115"/>
                    </a:lnTo>
                    <a:cubicBezTo>
                      <a:pt x="7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7" y="0"/>
                      <a:pt x="13" y="0"/>
                    </a:cubicBezTo>
                    <a:cubicBezTo>
                      <a:pt x="19" y="0"/>
                      <a:pt x="25" y="6"/>
                      <a:pt x="25" y="12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5" y="109"/>
                      <a:pt x="19" y="115"/>
                      <a:pt x="13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Freeform 974"/>
              <p:cNvSpPr>
                <a:spLocks noChangeArrowheads="1"/>
              </p:cNvSpPr>
              <p:nvPr/>
            </p:nvSpPr>
            <p:spPr bwMode="auto">
              <a:xfrm>
                <a:off x="5420430" y="13120022"/>
                <a:ext cx="138538" cy="125941"/>
              </a:xfrm>
              <a:custGeom>
                <a:avLst/>
                <a:gdLst>
                  <a:gd name="T0" fmla="*/ 46 w 47"/>
                  <a:gd name="T1" fmla="*/ 21 h 46"/>
                  <a:gd name="T2" fmla="*/ 46 w 47"/>
                  <a:gd name="T3" fmla="*/ 21 h 46"/>
                  <a:gd name="T4" fmla="*/ 24 w 47"/>
                  <a:gd name="T5" fmla="*/ 45 h 46"/>
                  <a:gd name="T6" fmla="*/ 0 w 47"/>
                  <a:gd name="T7" fmla="*/ 21 h 46"/>
                  <a:gd name="T8" fmla="*/ 24 w 47"/>
                  <a:gd name="T9" fmla="*/ 0 h 46"/>
                  <a:gd name="T10" fmla="*/ 46 w 47"/>
                  <a:gd name="T11" fmla="*/ 2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46">
                    <a:moveTo>
                      <a:pt x="46" y="21"/>
                    </a:moveTo>
                    <a:lnTo>
                      <a:pt x="46" y="21"/>
                    </a:lnTo>
                    <a:cubicBezTo>
                      <a:pt x="46" y="36"/>
                      <a:pt x="37" y="45"/>
                      <a:pt x="24" y="45"/>
                    </a:cubicBezTo>
                    <a:cubicBezTo>
                      <a:pt x="10" y="45"/>
                      <a:pt x="0" y="36"/>
                      <a:pt x="0" y="21"/>
                    </a:cubicBezTo>
                    <a:cubicBezTo>
                      <a:pt x="0" y="9"/>
                      <a:pt x="10" y="0"/>
                      <a:pt x="24" y="0"/>
                    </a:cubicBezTo>
                    <a:cubicBezTo>
                      <a:pt x="37" y="0"/>
                      <a:pt x="46" y="9"/>
                      <a:pt x="46" y="2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Freeform 975"/>
              <p:cNvSpPr>
                <a:spLocks noChangeArrowheads="1"/>
              </p:cNvSpPr>
              <p:nvPr/>
            </p:nvSpPr>
            <p:spPr bwMode="auto">
              <a:xfrm>
                <a:off x="5017399" y="13120022"/>
                <a:ext cx="138538" cy="125941"/>
              </a:xfrm>
              <a:custGeom>
                <a:avLst/>
                <a:gdLst>
                  <a:gd name="T0" fmla="*/ 46 w 47"/>
                  <a:gd name="T1" fmla="*/ 21 h 46"/>
                  <a:gd name="T2" fmla="*/ 46 w 47"/>
                  <a:gd name="T3" fmla="*/ 21 h 46"/>
                  <a:gd name="T4" fmla="*/ 21 w 47"/>
                  <a:gd name="T5" fmla="*/ 45 h 46"/>
                  <a:gd name="T6" fmla="*/ 0 w 47"/>
                  <a:gd name="T7" fmla="*/ 21 h 46"/>
                  <a:gd name="T8" fmla="*/ 21 w 47"/>
                  <a:gd name="T9" fmla="*/ 0 h 46"/>
                  <a:gd name="T10" fmla="*/ 46 w 47"/>
                  <a:gd name="T11" fmla="*/ 2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46">
                    <a:moveTo>
                      <a:pt x="46" y="21"/>
                    </a:moveTo>
                    <a:lnTo>
                      <a:pt x="46" y="21"/>
                    </a:lnTo>
                    <a:cubicBezTo>
                      <a:pt x="46" y="36"/>
                      <a:pt x="34" y="45"/>
                      <a:pt x="21" y="45"/>
                    </a:cubicBezTo>
                    <a:cubicBezTo>
                      <a:pt x="9" y="45"/>
                      <a:pt x="0" y="36"/>
                      <a:pt x="0" y="21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34" y="0"/>
                      <a:pt x="46" y="9"/>
                      <a:pt x="46" y="2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Freeform 976"/>
              <p:cNvSpPr>
                <a:spLocks noChangeArrowheads="1"/>
              </p:cNvSpPr>
              <p:nvPr/>
            </p:nvSpPr>
            <p:spPr bwMode="auto">
              <a:xfrm>
                <a:off x="5218919" y="13120022"/>
                <a:ext cx="125947" cy="125941"/>
              </a:xfrm>
              <a:custGeom>
                <a:avLst/>
                <a:gdLst>
                  <a:gd name="T0" fmla="*/ 45 w 46"/>
                  <a:gd name="T1" fmla="*/ 21 h 46"/>
                  <a:gd name="T2" fmla="*/ 45 w 46"/>
                  <a:gd name="T3" fmla="*/ 21 h 46"/>
                  <a:gd name="T4" fmla="*/ 24 w 46"/>
                  <a:gd name="T5" fmla="*/ 45 h 46"/>
                  <a:gd name="T6" fmla="*/ 0 w 46"/>
                  <a:gd name="T7" fmla="*/ 21 h 46"/>
                  <a:gd name="T8" fmla="*/ 24 w 46"/>
                  <a:gd name="T9" fmla="*/ 0 h 46"/>
                  <a:gd name="T10" fmla="*/ 45 w 46"/>
                  <a:gd name="T11" fmla="*/ 2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46">
                    <a:moveTo>
                      <a:pt x="45" y="21"/>
                    </a:moveTo>
                    <a:lnTo>
                      <a:pt x="45" y="21"/>
                    </a:lnTo>
                    <a:cubicBezTo>
                      <a:pt x="45" y="36"/>
                      <a:pt x="36" y="45"/>
                      <a:pt x="24" y="45"/>
                    </a:cubicBezTo>
                    <a:cubicBezTo>
                      <a:pt x="9" y="45"/>
                      <a:pt x="0" y="36"/>
                      <a:pt x="0" y="21"/>
                    </a:cubicBezTo>
                    <a:cubicBezTo>
                      <a:pt x="0" y="9"/>
                      <a:pt x="9" y="0"/>
                      <a:pt x="24" y="0"/>
                    </a:cubicBezTo>
                    <a:cubicBezTo>
                      <a:pt x="36" y="0"/>
                      <a:pt x="45" y="9"/>
                      <a:pt x="45" y="2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Freeform 977"/>
              <p:cNvSpPr>
                <a:spLocks noChangeArrowheads="1"/>
              </p:cNvSpPr>
              <p:nvPr/>
            </p:nvSpPr>
            <p:spPr bwMode="auto">
              <a:xfrm>
                <a:off x="3506025" y="10034449"/>
                <a:ext cx="2065544" cy="491170"/>
              </a:xfrm>
              <a:custGeom>
                <a:avLst/>
                <a:gdLst>
                  <a:gd name="T0" fmla="*/ 723 w 724"/>
                  <a:gd name="T1" fmla="*/ 172 h 173"/>
                  <a:gd name="T2" fmla="*/ 0 w 724"/>
                  <a:gd name="T3" fmla="*/ 172 h 173"/>
                  <a:gd name="T4" fmla="*/ 0 w 724"/>
                  <a:gd name="T5" fmla="*/ 0 h 173"/>
                  <a:gd name="T6" fmla="*/ 723 w 724"/>
                  <a:gd name="T7" fmla="*/ 0 h 173"/>
                  <a:gd name="T8" fmla="*/ 723 w 724"/>
                  <a:gd name="T9" fmla="*/ 17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4" h="173">
                    <a:moveTo>
                      <a:pt x="723" y="172"/>
                    </a:moveTo>
                    <a:lnTo>
                      <a:pt x="0" y="172"/>
                    </a:lnTo>
                    <a:lnTo>
                      <a:pt x="0" y="0"/>
                    </a:lnTo>
                    <a:lnTo>
                      <a:pt x="723" y="0"/>
                    </a:lnTo>
                    <a:lnTo>
                      <a:pt x="723" y="172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Freeform 979"/>
              <p:cNvSpPr>
                <a:spLocks noChangeArrowheads="1"/>
              </p:cNvSpPr>
              <p:nvPr/>
            </p:nvSpPr>
            <p:spPr bwMode="auto">
              <a:xfrm>
                <a:off x="4085388" y="10198170"/>
                <a:ext cx="881634" cy="163729"/>
              </a:xfrm>
              <a:custGeom>
                <a:avLst/>
                <a:gdLst>
                  <a:gd name="T0" fmla="*/ 309 w 310"/>
                  <a:gd name="T1" fmla="*/ 57 h 58"/>
                  <a:gd name="T2" fmla="*/ 0 w 310"/>
                  <a:gd name="T3" fmla="*/ 57 h 58"/>
                  <a:gd name="T4" fmla="*/ 0 w 310"/>
                  <a:gd name="T5" fmla="*/ 0 h 58"/>
                  <a:gd name="T6" fmla="*/ 309 w 310"/>
                  <a:gd name="T7" fmla="*/ 0 h 58"/>
                  <a:gd name="T8" fmla="*/ 309 w 310"/>
                  <a:gd name="T9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8">
                    <a:moveTo>
                      <a:pt x="309" y="57"/>
                    </a:moveTo>
                    <a:lnTo>
                      <a:pt x="0" y="57"/>
                    </a:lnTo>
                    <a:lnTo>
                      <a:pt x="0" y="0"/>
                    </a:lnTo>
                    <a:lnTo>
                      <a:pt x="309" y="0"/>
                    </a:lnTo>
                    <a:lnTo>
                      <a:pt x="309" y="57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Freeform 981"/>
              <p:cNvSpPr>
                <a:spLocks noChangeArrowheads="1"/>
              </p:cNvSpPr>
              <p:nvPr/>
            </p:nvSpPr>
            <p:spPr bwMode="auto">
              <a:xfrm>
                <a:off x="3594183" y="10110014"/>
                <a:ext cx="62976" cy="340037"/>
              </a:xfrm>
              <a:custGeom>
                <a:avLst/>
                <a:gdLst>
                  <a:gd name="T0" fmla="*/ 9 w 22"/>
                  <a:gd name="T1" fmla="*/ 116 h 117"/>
                  <a:gd name="T2" fmla="*/ 9 w 22"/>
                  <a:gd name="T3" fmla="*/ 116 h 117"/>
                  <a:gd name="T4" fmla="*/ 0 w 22"/>
                  <a:gd name="T5" fmla="*/ 106 h 117"/>
                  <a:gd name="T6" fmla="*/ 0 w 22"/>
                  <a:gd name="T7" fmla="*/ 13 h 117"/>
                  <a:gd name="T8" fmla="*/ 9 w 22"/>
                  <a:gd name="T9" fmla="*/ 0 h 117"/>
                  <a:gd name="T10" fmla="*/ 21 w 22"/>
                  <a:gd name="T11" fmla="*/ 13 h 117"/>
                  <a:gd name="T12" fmla="*/ 21 w 22"/>
                  <a:gd name="T13" fmla="*/ 106 h 117"/>
                  <a:gd name="T14" fmla="*/ 9 w 22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7">
                    <a:moveTo>
                      <a:pt x="9" y="116"/>
                    </a:moveTo>
                    <a:lnTo>
                      <a:pt x="9" y="116"/>
                    </a:lnTo>
                    <a:cubicBezTo>
                      <a:pt x="3" y="116"/>
                      <a:pt x="0" y="112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3" y="0"/>
                      <a:pt x="9" y="0"/>
                    </a:cubicBezTo>
                    <a:cubicBezTo>
                      <a:pt x="15" y="0"/>
                      <a:pt x="21" y="6"/>
                      <a:pt x="21" y="13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12"/>
                      <a:pt x="15" y="116"/>
                      <a:pt x="9" y="116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Freeform 982"/>
              <p:cNvSpPr>
                <a:spLocks noChangeArrowheads="1"/>
              </p:cNvSpPr>
              <p:nvPr/>
            </p:nvSpPr>
            <p:spPr bwMode="auto">
              <a:xfrm>
                <a:off x="3720133" y="10110014"/>
                <a:ext cx="62976" cy="340037"/>
              </a:xfrm>
              <a:custGeom>
                <a:avLst/>
                <a:gdLst>
                  <a:gd name="T0" fmla="*/ 12 w 22"/>
                  <a:gd name="T1" fmla="*/ 116 h 117"/>
                  <a:gd name="T2" fmla="*/ 12 w 22"/>
                  <a:gd name="T3" fmla="*/ 116 h 117"/>
                  <a:gd name="T4" fmla="*/ 0 w 22"/>
                  <a:gd name="T5" fmla="*/ 106 h 117"/>
                  <a:gd name="T6" fmla="*/ 0 w 22"/>
                  <a:gd name="T7" fmla="*/ 13 h 117"/>
                  <a:gd name="T8" fmla="*/ 12 w 22"/>
                  <a:gd name="T9" fmla="*/ 0 h 117"/>
                  <a:gd name="T10" fmla="*/ 21 w 22"/>
                  <a:gd name="T11" fmla="*/ 13 h 117"/>
                  <a:gd name="T12" fmla="*/ 21 w 22"/>
                  <a:gd name="T13" fmla="*/ 106 h 117"/>
                  <a:gd name="T14" fmla="*/ 12 w 22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7">
                    <a:moveTo>
                      <a:pt x="12" y="116"/>
                    </a:moveTo>
                    <a:lnTo>
                      <a:pt x="12" y="116"/>
                    </a:lnTo>
                    <a:cubicBezTo>
                      <a:pt x="6" y="116"/>
                      <a:pt x="0" y="112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1" y="6"/>
                      <a:pt x="21" y="13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12"/>
                      <a:pt x="18" y="116"/>
                      <a:pt x="12" y="116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Freeform 983"/>
              <p:cNvSpPr>
                <a:spLocks noChangeArrowheads="1"/>
              </p:cNvSpPr>
              <p:nvPr/>
            </p:nvSpPr>
            <p:spPr bwMode="auto">
              <a:xfrm>
                <a:off x="3858683" y="10110014"/>
                <a:ext cx="75568" cy="340037"/>
              </a:xfrm>
              <a:custGeom>
                <a:avLst/>
                <a:gdLst>
                  <a:gd name="T0" fmla="*/ 12 w 25"/>
                  <a:gd name="T1" fmla="*/ 116 h 117"/>
                  <a:gd name="T2" fmla="*/ 12 w 25"/>
                  <a:gd name="T3" fmla="*/ 116 h 117"/>
                  <a:gd name="T4" fmla="*/ 0 w 25"/>
                  <a:gd name="T5" fmla="*/ 106 h 117"/>
                  <a:gd name="T6" fmla="*/ 0 w 25"/>
                  <a:gd name="T7" fmla="*/ 13 h 117"/>
                  <a:gd name="T8" fmla="*/ 12 w 25"/>
                  <a:gd name="T9" fmla="*/ 0 h 117"/>
                  <a:gd name="T10" fmla="*/ 24 w 25"/>
                  <a:gd name="T11" fmla="*/ 13 h 117"/>
                  <a:gd name="T12" fmla="*/ 24 w 25"/>
                  <a:gd name="T13" fmla="*/ 106 h 117"/>
                  <a:gd name="T14" fmla="*/ 12 w 25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7">
                    <a:moveTo>
                      <a:pt x="12" y="116"/>
                    </a:moveTo>
                    <a:lnTo>
                      <a:pt x="12" y="116"/>
                    </a:lnTo>
                    <a:cubicBezTo>
                      <a:pt x="6" y="116"/>
                      <a:pt x="0" y="112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4" y="6"/>
                      <a:pt x="24" y="13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12"/>
                      <a:pt x="18" y="116"/>
                      <a:pt x="12" y="116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Freeform 984"/>
              <p:cNvSpPr>
                <a:spLocks noChangeArrowheads="1"/>
              </p:cNvSpPr>
              <p:nvPr/>
            </p:nvSpPr>
            <p:spPr bwMode="auto">
              <a:xfrm>
                <a:off x="5143348" y="10110014"/>
                <a:ext cx="62970" cy="340037"/>
              </a:xfrm>
              <a:custGeom>
                <a:avLst/>
                <a:gdLst>
                  <a:gd name="T0" fmla="*/ 10 w 23"/>
                  <a:gd name="T1" fmla="*/ 116 h 117"/>
                  <a:gd name="T2" fmla="*/ 10 w 23"/>
                  <a:gd name="T3" fmla="*/ 116 h 117"/>
                  <a:gd name="T4" fmla="*/ 0 w 23"/>
                  <a:gd name="T5" fmla="*/ 106 h 117"/>
                  <a:gd name="T6" fmla="*/ 0 w 23"/>
                  <a:gd name="T7" fmla="*/ 13 h 117"/>
                  <a:gd name="T8" fmla="*/ 10 w 23"/>
                  <a:gd name="T9" fmla="*/ 0 h 117"/>
                  <a:gd name="T10" fmla="*/ 22 w 23"/>
                  <a:gd name="T11" fmla="*/ 13 h 117"/>
                  <a:gd name="T12" fmla="*/ 22 w 23"/>
                  <a:gd name="T13" fmla="*/ 106 h 117"/>
                  <a:gd name="T14" fmla="*/ 10 w 23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7">
                    <a:moveTo>
                      <a:pt x="10" y="116"/>
                    </a:moveTo>
                    <a:lnTo>
                      <a:pt x="10" y="116"/>
                    </a:lnTo>
                    <a:cubicBezTo>
                      <a:pt x="4" y="116"/>
                      <a:pt x="0" y="112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4" y="0"/>
                      <a:pt x="10" y="0"/>
                    </a:cubicBezTo>
                    <a:cubicBezTo>
                      <a:pt x="16" y="0"/>
                      <a:pt x="22" y="6"/>
                      <a:pt x="22" y="13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2" y="112"/>
                      <a:pt x="16" y="116"/>
                      <a:pt x="10" y="116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Freeform 985"/>
              <p:cNvSpPr>
                <a:spLocks noChangeArrowheads="1"/>
              </p:cNvSpPr>
              <p:nvPr/>
            </p:nvSpPr>
            <p:spPr bwMode="auto">
              <a:xfrm>
                <a:off x="5269298" y="10110014"/>
                <a:ext cx="62970" cy="340037"/>
              </a:xfrm>
              <a:custGeom>
                <a:avLst/>
                <a:gdLst>
                  <a:gd name="T0" fmla="*/ 12 w 22"/>
                  <a:gd name="T1" fmla="*/ 116 h 117"/>
                  <a:gd name="T2" fmla="*/ 12 w 22"/>
                  <a:gd name="T3" fmla="*/ 116 h 117"/>
                  <a:gd name="T4" fmla="*/ 0 w 22"/>
                  <a:gd name="T5" fmla="*/ 106 h 117"/>
                  <a:gd name="T6" fmla="*/ 0 w 22"/>
                  <a:gd name="T7" fmla="*/ 13 h 117"/>
                  <a:gd name="T8" fmla="*/ 12 w 22"/>
                  <a:gd name="T9" fmla="*/ 0 h 117"/>
                  <a:gd name="T10" fmla="*/ 21 w 22"/>
                  <a:gd name="T11" fmla="*/ 13 h 117"/>
                  <a:gd name="T12" fmla="*/ 21 w 22"/>
                  <a:gd name="T13" fmla="*/ 106 h 117"/>
                  <a:gd name="T14" fmla="*/ 12 w 22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7">
                    <a:moveTo>
                      <a:pt x="12" y="116"/>
                    </a:moveTo>
                    <a:lnTo>
                      <a:pt x="12" y="116"/>
                    </a:lnTo>
                    <a:cubicBezTo>
                      <a:pt x="6" y="116"/>
                      <a:pt x="0" y="112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1" y="6"/>
                      <a:pt x="21" y="13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12"/>
                      <a:pt x="18" y="116"/>
                      <a:pt x="12" y="116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Freeform 986"/>
              <p:cNvSpPr>
                <a:spLocks noChangeArrowheads="1"/>
              </p:cNvSpPr>
              <p:nvPr/>
            </p:nvSpPr>
            <p:spPr bwMode="auto">
              <a:xfrm>
                <a:off x="5395245" y="10110014"/>
                <a:ext cx="75568" cy="340037"/>
              </a:xfrm>
              <a:custGeom>
                <a:avLst/>
                <a:gdLst>
                  <a:gd name="T0" fmla="*/ 13 w 26"/>
                  <a:gd name="T1" fmla="*/ 116 h 117"/>
                  <a:gd name="T2" fmla="*/ 13 w 26"/>
                  <a:gd name="T3" fmla="*/ 116 h 117"/>
                  <a:gd name="T4" fmla="*/ 0 w 26"/>
                  <a:gd name="T5" fmla="*/ 106 h 117"/>
                  <a:gd name="T6" fmla="*/ 0 w 26"/>
                  <a:gd name="T7" fmla="*/ 13 h 117"/>
                  <a:gd name="T8" fmla="*/ 13 w 26"/>
                  <a:gd name="T9" fmla="*/ 0 h 117"/>
                  <a:gd name="T10" fmla="*/ 25 w 26"/>
                  <a:gd name="T11" fmla="*/ 13 h 117"/>
                  <a:gd name="T12" fmla="*/ 25 w 26"/>
                  <a:gd name="T13" fmla="*/ 106 h 117"/>
                  <a:gd name="T14" fmla="*/ 13 w 26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7">
                    <a:moveTo>
                      <a:pt x="13" y="116"/>
                    </a:moveTo>
                    <a:lnTo>
                      <a:pt x="13" y="116"/>
                    </a:lnTo>
                    <a:cubicBezTo>
                      <a:pt x="7" y="116"/>
                      <a:pt x="0" y="112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7" y="0"/>
                      <a:pt x="13" y="0"/>
                    </a:cubicBezTo>
                    <a:cubicBezTo>
                      <a:pt x="19" y="0"/>
                      <a:pt x="25" y="6"/>
                      <a:pt x="25" y="13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5" y="112"/>
                      <a:pt x="19" y="116"/>
                      <a:pt x="13" y="116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Freeform 987"/>
              <p:cNvSpPr>
                <a:spLocks noChangeArrowheads="1"/>
              </p:cNvSpPr>
              <p:nvPr/>
            </p:nvSpPr>
            <p:spPr bwMode="auto">
              <a:xfrm>
                <a:off x="3506025" y="10525619"/>
                <a:ext cx="2065544" cy="503767"/>
              </a:xfrm>
              <a:custGeom>
                <a:avLst/>
                <a:gdLst>
                  <a:gd name="T0" fmla="*/ 723 w 724"/>
                  <a:gd name="T1" fmla="*/ 176 h 177"/>
                  <a:gd name="T2" fmla="*/ 0 w 724"/>
                  <a:gd name="T3" fmla="*/ 176 h 177"/>
                  <a:gd name="T4" fmla="*/ 0 w 724"/>
                  <a:gd name="T5" fmla="*/ 0 h 177"/>
                  <a:gd name="T6" fmla="*/ 723 w 724"/>
                  <a:gd name="T7" fmla="*/ 0 h 177"/>
                  <a:gd name="T8" fmla="*/ 723 w 724"/>
                  <a:gd name="T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4" h="177">
                    <a:moveTo>
                      <a:pt x="723" y="176"/>
                    </a:moveTo>
                    <a:lnTo>
                      <a:pt x="0" y="176"/>
                    </a:lnTo>
                    <a:lnTo>
                      <a:pt x="0" y="0"/>
                    </a:lnTo>
                    <a:lnTo>
                      <a:pt x="723" y="0"/>
                    </a:lnTo>
                    <a:lnTo>
                      <a:pt x="723" y="176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Freeform 989"/>
              <p:cNvSpPr>
                <a:spLocks noChangeArrowheads="1"/>
              </p:cNvSpPr>
              <p:nvPr/>
            </p:nvSpPr>
            <p:spPr bwMode="auto">
              <a:xfrm>
                <a:off x="4085388" y="10689351"/>
                <a:ext cx="881634" cy="163720"/>
              </a:xfrm>
              <a:custGeom>
                <a:avLst/>
                <a:gdLst>
                  <a:gd name="T0" fmla="*/ 309 w 310"/>
                  <a:gd name="T1" fmla="*/ 55 h 56"/>
                  <a:gd name="T2" fmla="*/ 0 w 310"/>
                  <a:gd name="T3" fmla="*/ 55 h 56"/>
                  <a:gd name="T4" fmla="*/ 0 w 310"/>
                  <a:gd name="T5" fmla="*/ 0 h 56"/>
                  <a:gd name="T6" fmla="*/ 309 w 310"/>
                  <a:gd name="T7" fmla="*/ 0 h 56"/>
                  <a:gd name="T8" fmla="*/ 309 w 310"/>
                  <a:gd name="T9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6">
                    <a:moveTo>
                      <a:pt x="309" y="55"/>
                    </a:moveTo>
                    <a:lnTo>
                      <a:pt x="0" y="55"/>
                    </a:lnTo>
                    <a:lnTo>
                      <a:pt x="0" y="0"/>
                    </a:lnTo>
                    <a:lnTo>
                      <a:pt x="309" y="0"/>
                    </a:lnTo>
                    <a:lnTo>
                      <a:pt x="309" y="55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Freeform 991"/>
              <p:cNvSpPr>
                <a:spLocks noChangeArrowheads="1"/>
              </p:cNvSpPr>
              <p:nvPr/>
            </p:nvSpPr>
            <p:spPr bwMode="auto">
              <a:xfrm>
                <a:off x="3594183" y="10601186"/>
                <a:ext cx="62976" cy="327449"/>
              </a:xfrm>
              <a:custGeom>
                <a:avLst/>
                <a:gdLst>
                  <a:gd name="T0" fmla="*/ 9 w 22"/>
                  <a:gd name="T1" fmla="*/ 115 h 116"/>
                  <a:gd name="T2" fmla="*/ 9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9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9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9" y="115"/>
                    </a:moveTo>
                    <a:lnTo>
                      <a:pt x="9" y="115"/>
                    </a:lnTo>
                    <a:cubicBezTo>
                      <a:pt x="3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3" y="0"/>
                      <a:pt x="9" y="0"/>
                    </a:cubicBezTo>
                    <a:cubicBezTo>
                      <a:pt x="15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5" y="115"/>
                      <a:pt x="9" y="115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Freeform 992"/>
              <p:cNvSpPr>
                <a:spLocks noChangeArrowheads="1"/>
              </p:cNvSpPr>
              <p:nvPr/>
            </p:nvSpPr>
            <p:spPr bwMode="auto">
              <a:xfrm>
                <a:off x="3720133" y="10601186"/>
                <a:ext cx="62976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12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Freeform 993"/>
              <p:cNvSpPr>
                <a:spLocks noChangeArrowheads="1"/>
              </p:cNvSpPr>
              <p:nvPr/>
            </p:nvSpPr>
            <p:spPr bwMode="auto">
              <a:xfrm>
                <a:off x="3858683" y="10601186"/>
                <a:ext cx="75568" cy="327449"/>
              </a:xfrm>
              <a:custGeom>
                <a:avLst/>
                <a:gdLst>
                  <a:gd name="T0" fmla="*/ 12 w 25"/>
                  <a:gd name="T1" fmla="*/ 115 h 116"/>
                  <a:gd name="T2" fmla="*/ 12 w 25"/>
                  <a:gd name="T3" fmla="*/ 115 h 116"/>
                  <a:gd name="T4" fmla="*/ 0 w 25"/>
                  <a:gd name="T5" fmla="*/ 103 h 116"/>
                  <a:gd name="T6" fmla="*/ 0 w 25"/>
                  <a:gd name="T7" fmla="*/ 12 h 116"/>
                  <a:gd name="T8" fmla="*/ 12 w 25"/>
                  <a:gd name="T9" fmla="*/ 0 h 116"/>
                  <a:gd name="T10" fmla="*/ 24 w 25"/>
                  <a:gd name="T11" fmla="*/ 12 h 116"/>
                  <a:gd name="T12" fmla="*/ 24 w 25"/>
                  <a:gd name="T13" fmla="*/ 103 h 116"/>
                  <a:gd name="T14" fmla="*/ 12 w 25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4" y="6"/>
                      <a:pt x="24" y="12"/>
                    </a:cubicBezTo>
                    <a:cubicBezTo>
                      <a:pt x="24" y="103"/>
                      <a:pt x="24" y="103"/>
                      <a:pt x="24" y="103"/>
                    </a:cubicBezTo>
                    <a:cubicBezTo>
                      <a:pt x="24" y="109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Freeform 994"/>
              <p:cNvSpPr>
                <a:spLocks noChangeArrowheads="1"/>
              </p:cNvSpPr>
              <p:nvPr/>
            </p:nvSpPr>
            <p:spPr bwMode="auto">
              <a:xfrm>
                <a:off x="5143348" y="10601186"/>
                <a:ext cx="62970" cy="327449"/>
              </a:xfrm>
              <a:custGeom>
                <a:avLst/>
                <a:gdLst>
                  <a:gd name="T0" fmla="*/ 10 w 23"/>
                  <a:gd name="T1" fmla="*/ 115 h 116"/>
                  <a:gd name="T2" fmla="*/ 10 w 23"/>
                  <a:gd name="T3" fmla="*/ 115 h 116"/>
                  <a:gd name="T4" fmla="*/ 0 w 23"/>
                  <a:gd name="T5" fmla="*/ 103 h 116"/>
                  <a:gd name="T6" fmla="*/ 0 w 23"/>
                  <a:gd name="T7" fmla="*/ 12 h 116"/>
                  <a:gd name="T8" fmla="*/ 10 w 23"/>
                  <a:gd name="T9" fmla="*/ 0 h 116"/>
                  <a:gd name="T10" fmla="*/ 22 w 23"/>
                  <a:gd name="T11" fmla="*/ 12 h 116"/>
                  <a:gd name="T12" fmla="*/ 22 w 23"/>
                  <a:gd name="T13" fmla="*/ 103 h 116"/>
                  <a:gd name="T14" fmla="*/ 10 w 23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115"/>
                    </a:moveTo>
                    <a:lnTo>
                      <a:pt x="10" y="115"/>
                    </a:lnTo>
                    <a:cubicBezTo>
                      <a:pt x="4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0" y="0"/>
                    </a:cubicBezTo>
                    <a:cubicBezTo>
                      <a:pt x="16" y="0"/>
                      <a:pt x="22" y="6"/>
                      <a:pt x="22" y="12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22" y="109"/>
                      <a:pt x="16" y="115"/>
                      <a:pt x="10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Freeform 995"/>
              <p:cNvSpPr>
                <a:spLocks noChangeArrowheads="1"/>
              </p:cNvSpPr>
              <p:nvPr/>
            </p:nvSpPr>
            <p:spPr bwMode="auto">
              <a:xfrm>
                <a:off x="5269298" y="10601186"/>
                <a:ext cx="62970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12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8" y="115"/>
                      <a:pt x="12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Freeform 996"/>
              <p:cNvSpPr>
                <a:spLocks noChangeArrowheads="1"/>
              </p:cNvSpPr>
              <p:nvPr/>
            </p:nvSpPr>
            <p:spPr bwMode="auto">
              <a:xfrm>
                <a:off x="5395245" y="10601186"/>
                <a:ext cx="75568" cy="327449"/>
              </a:xfrm>
              <a:custGeom>
                <a:avLst/>
                <a:gdLst>
                  <a:gd name="T0" fmla="*/ 13 w 26"/>
                  <a:gd name="T1" fmla="*/ 115 h 116"/>
                  <a:gd name="T2" fmla="*/ 13 w 26"/>
                  <a:gd name="T3" fmla="*/ 115 h 116"/>
                  <a:gd name="T4" fmla="*/ 0 w 26"/>
                  <a:gd name="T5" fmla="*/ 103 h 116"/>
                  <a:gd name="T6" fmla="*/ 0 w 26"/>
                  <a:gd name="T7" fmla="*/ 12 h 116"/>
                  <a:gd name="T8" fmla="*/ 13 w 26"/>
                  <a:gd name="T9" fmla="*/ 0 h 116"/>
                  <a:gd name="T10" fmla="*/ 25 w 26"/>
                  <a:gd name="T11" fmla="*/ 12 h 116"/>
                  <a:gd name="T12" fmla="*/ 25 w 26"/>
                  <a:gd name="T13" fmla="*/ 103 h 116"/>
                  <a:gd name="T14" fmla="*/ 13 w 26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115"/>
                    </a:moveTo>
                    <a:lnTo>
                      <a:pt x="13" y="115"/>
                    </a:lnTo>
                    <a:cubicBezTo>
                      <a:pt x="7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7" y="0"/>
                      <a:pt x="13" y="0"/>
                    </a:cubicBezTo>
                    <a:cubicBezTo>
                      <a:pt x="19" y="0"/>
                      <a:pt x="25" y="6"/>
                      <a:pt x="25" y="12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5" y="109"/>
                      <a:pt x="19" y="115"/>
                      <a:pt x="13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Freeform 997"/>
              <p:cNvSpPr>
                <a:spLocks noChangeArrowheads="1"/>
              </p:cNvSpPr>
              <p:nvPr/>
            </p:nvSpPr>
            <p:spPr bwMode="auto">
              <a:xfrm>
                <a:off x="3506025" y="11029389"/>
                <a:ext cx="2065544" cy="491175"/>
              </a:xfrm>
              <a:custGeom>
                <a:avLst/>
                <a:gdLst>
                  <a:gd name="T0" fmla="*/ 723 w 724"/>
                  <a:gd name="T1" fmla="*/ 172 h 173"/>
                  <a:gd name="T2" fmla="*/ 0 w 724"/>
                  <a:gd name="T3" fmla="*/ 172 h 173"/>
                  <a:gd name="T4" fmla="*/ 0 w 724"/>
                  <a:gd name="T5" fmla="*/ 0 h 173"/>
                  <a:gd name="T6" fmla="*/ 723 w 724"/>
                  <a:gd name="T7" fmla="*/ 0 h 173"/>
                  <a:gd name="T8" fmla="*/ 723 w 724"/>
                  <a:gd name="T9" fmla="*/ 17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4" h="173">
                    <a:moveTo>
                      <a:pt x="723" y="172"/>
                    </a:moveTo>
                    <a:lnTo>
                      <a:pt x="0" y="172"/>
                    </a:lnTo>
                    <a:lnTo>
                      <a:pt x="0" y="0"/>
                    </a:lnTo>
                    <a:lnTo>
                      <a:pt x="723" y="0"/>
                    </a:lnTo>
                    <a:lnTo>
                      <a:pt x="723" y="172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Freeform 999"/>
              <p:cNvSpPr>
                <a:spLocks noChangeArrowheads="1"/>
              </p:cNvSpPr>
              <p:nvPr/>
            </p:nvSpPr>
            <p:spPr bwMode="auto">
              <a:xfrm>
                <a:off x="4085388" y="11193118"/>
                <a:ext cx="881634" cy="163720"/>
              </a:xfrm>
              <a:custGeom>
                <a:avLst/>
                <a:gdLst>
                  <a:gd name="T0" fmla="*/ 309 w 310"/>
                  <a:gd name="T1" fmla="*/ 57 h 58"/>
                  <a:gd name="T2" fmla="*/ 0 w 310"/>
                  <a:gd name="T3" fmla="*/ 57 h 58"/>
                  <a:gd name="T4" fmla="*/ 0 w 310"/>
                  <a:gd name="T5" fmla="*/ 0 h 58"/>
                  <a:gd name="T6" fmla="*/ 309 w 310"/>
                  <a:gd name="T7" fmla="*/ 0 h 58"/>
                  <a:gd name="T8" fmla="*/ 309 w 310"/>
                  <a:gd name="T9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8">
                    <a:moveTo>
                      <a:pt x="309" y="57"/>
                    </a:moveTo>
                    <a:lnTo>
                      <a:pt x="0" y="57"/>
                    </a:lnTo>
                    <a:lnTo>
                      <a:pt x="0" y="0"/>
                    </a:lnTo>
                    <a:lnTo>
                      <a:pt x="309" y="0"/>
                    </a:lnTo>
                    <a:lnTo>
                      <a:pt x="309" y="57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Freeform 1001"/>
              <p:cNvSpPr>
                <a:spLocks noChangeArrowheads="1"/>
              </p:cNvSpPr>
              <p:nvPr/>
            </p:nvSpPr>
            <p:spPr bwMode="auto">
              <a:xfrm>
                <a:off x="3594183" y="11092359"/>
                <a:ext cx="62976" cy="340037"/>
              </a:xfrm>
              <a:custGeom>
                <a:avLst/>
                <a:gdLst>
                  <a:gd name="T0" fmla="*/ 9 w 22"/>
                  <a:gd name="T1" fmla="*/ 116 h 117"/>
                  <a:gd name="T2" fmla="*/ 9 w 22"/>
                  <a:gd name="T3" fmla="*/ 116 h 117"/>
                  <a:gd name="T4" fmla="*/ 0 w 22"/>
                  <a:gd name="T5" fmla="*/ 106 h 117"/>
                  <a:gd name="T6" fmla="*/ 0 w 22"/>
                  <a:gd name="T7" fmla="*/ 13 h 117"/>
                  <a:gd name="T8" fmla="*/ 9 w 22"/>
                  <a:gd name="T9" fmla="*/ 0 h 117"/>
                  <a:gd name="T10" fmla="*/ 21 w 22"/>
                  <a:gd name="T11" fmla="*/ 13 h 117"/>
                  <a:gd name="T12" fmla="*/ 21 w 22"/>
                  <a:gd name="T13" fmla="*/ 106 h 117"/>
                  <a:gd name="T14" fmla="*/ 9 w 22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7">
                    <a:moveTo>
                      <a:pt x="9" y="116"/>
                    </a:moveTo>
                    <a:lnTo>
                      <a:pt x="9" y="116"/>
                    </a:lnTo>
                    <a:cubicBezTo>
                      <a:pt x="3" y="116"/>
                      <a:pt x="0" y="113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7"/>
                      <a:pt x="3" y="0"/>
                      <a:pt x="9" y="0"/>
                    </a:cubicBezTo>
                    <a:cubicBezTo>
                      <a:pt x="15" y="0"/>
                      <a:pt x="21" y="7"/>
                      <a:pt x="21" y="13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13"/>
                      <a:pt x="15" y="116"/>
                      <a:pt x="9" y="116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Freeform 1002"/>
              <p:cNvSpPr>
                <a:spLocks noChangeArrowheads="1"/>
              </p:cNvSpPr>
              <p:nvPr/>
            </p:nvSpPr>
            <p:spPr bwMode="auto">
              <a:xfrm>
                <a:off x="3720133" y="11092359"/>
                <a:ext cx="62976" cy="340037"/>
              </a:xfrm>
              <a:custGeom>
                <a:avLst/>
                <a:gdLst>
                  <a:gd name="T0" fmla="*/ 12 w 22"/>
                  <a:gd name="T1" fmla="*/ 116 h 117"/>
                  <a:gd name="T2" fmla="*/ 12 w 22"/>
                  <a:gd name="T3" fmla="*/ 116 h 117"/>
                  <a:gd name="T4" fmla="*/ 0 w 22"/>
                  <a:gd name="T5" fmla="*/ 106 h 117"/>
                  <a:gd name="T6" fmla="*/ 0 w 22"/>
                  <a:gd name="T7" fmla="*/ 13 h 117"/>
                  <a:gd name="T8" fmla="*/ 12 w 22"/>
                  <a:gd name="T9" fmla="*/ 0 h 117"/>
                  <a:gd name="T10" fmla="*/ 21 w 22"/>
                  <a:gd name="T11" fmla="*/ 13 h 117"/>
                  <a:gd name="T12" fmla="*/ 21 w 22"/>
                  <a:gd name="T13" fmla="*/ 106 h 117"/>
                  <a:gd name="T14" fmla="*/ 12 w 22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7">
                    <a:moveTo>
                      <a:pt x="12" y="116"/>
                    </a:moveTo>
                    <a:lnTo>
                      <a:pt x="12" y="116"/>
                    </a:lnTo>
                    <a:cubicBezTo>
                      <a:pt x="6" y="116"/>
                      <a:pt x="0" y="113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7"/>
                      <a:pt x="6" y="0"/>
                      <a:pt x="12" y="0"/>
                    </a:cubicBezTo>
                    <a:cubicBezTo>
                      <a:pt x="18" y="0"/>
                      <a:pt x="21" y="7"/>
                      <a:pt x="21" y="13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13"/>
                      <a:pt x="18" y="116"/>
                      <a:pt x="12" y="116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Freeform 1003"/>
              <p:cNvSpPr>
                <a:spLocks noChangeArrowheads="1"/>
              </p:cNvSpPr>
              <p:nvPr/>
            </p:nvSpPr>
            <p:spPr bwMode="auto">
              <a:xfrm>
                <a:off x="3858683" y="11092359"/>
                <a:ext cx="75568" cy="340037"/>
              </a:xfrm>
              <a:custGeom>
                <a:avLst/>
                <a:gdLst>
                  <a:gd name="T0" fmla="*/ 12 w 25"/>
                  <a:gd name="T1" fmla="*/ 116 h 117"/>
                  <a:gd name="T2" fmla="*/ 12 w 25"/>
                  <a:gd name="T3" fmla="*/ 116 h 117"/>
                  <a:gd name="T4" fmla="*/ 0 w 25"/>
                  <a:gd name="T5" fmla="*/ 106 h 117"/>
                  <a:gd name="T6" fmla="*/ 0 w 25"/>
                  <a:gd name="T7" fmla="*/ 13 h 117"/>
                  <a:gd name="T8" fmla="*/ 12 w 25"/>
                  <a:gd name="T9" fmla="*/ 0 h 117"/>
                  <a:gd name="T10" fmla="*/ 24 w 25"/>
                  <a:gd name="T11" fmla="*/ 13 h 117"/>
                  <a:gd name="T12" fmla="*/ 24 w 25"/>
                  <a:gd name="T13" fmla="*/ 106 h 117"/>
                  <a:gd name="T14" fmla="*/ 12 w 25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7">
                    <a:moveTo>
                      <a:pt x="12" y="116"/>
                    </a:moveTo>
                    <a:lnTo>
                      <a:pt x="12" y="116"/>
                    </a:lnTo>
                    <a:cubicBezTo>
                      <a:pt x="6" y="116"/>
                      <a:pt x="0" y="113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7"/>
                      <a:pt x="6" y="0"/>
                      <a:pt x="12" y="0"/>
                    </a:cubicBezTo>
                    <a:cubicBezTo>
                      <a:pt x="18" y="0"/>
                      <a:pt x="24" y="7"/>
                      <a:pt x="24" y="13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13"/>
                      <a:pt x="18" y="116"/>
                      <a:pt x="12" y="116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Freeform 1004"/>
              <p:cNvSpPr>
                <a:spLocks noChangeArrowheads="1"/>
              </p:cNvSpPr>
              <p:nvPr/>
            </p:nvSpPr>
            <p:spPr bwMode="auto">
              <a:xfrm>
                <a:off x="5143348" y="11092359"/>
                <a:ext cx="62970" cy="340037"/>
              </a:xfrm>
              <a:custGeom>
                <a:avLst/>
                <a:gdLst>
                  <a:gd name="T0" fmla="*/ 10 w 23"/>
                  <a:gd name="T1" fmla="*/ 116 h 117"/>
                  <a:gd name="T2" fmla="*/ 10 w 23"/>
                  <a:gd name="T3" fmla="*/ 116 h 117"/>
                  <a:gd name="T4" fmla="*/ 0 w 23"/>
                  <a:gd name="T5" fmla="*/ 106 h 117"/>
                  <a:gd name="T6" fmla="*/ 0 w 23"/>
                  <a:gd name="T7" fmla="*/ 13 h 117"/>
                  <a:gd name="T8" fmla="*/ 10 w 23"/>
                  <a:gd name="T9" fmla="*/ 0 h 117"/>
                  <a:gd name="T10" fmla="*/ 22 w 23"/>
                  <a:gd name="T11" fmla="*/ 13 h 117"/>
                  <a:gd name="T12" fmla="*/ 22 w 23"/>
                  <a:gd name="T13" fmla="*/ 106 h 117"/>
                  <a:gd name="T14" fmla="*/ 10 w 23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7">
                    <a:moveTo>
                      <a:pt x="10" y="116"/>
                    </a:moveTo>
                    <a:lnTo>
                      <a:pt x="10" y="116"/>
                    </a:lnTo>
                    <a:cubicBezTo>
                      <a:pt x="4" y="116"/>
                      <a:pt x="0" y="113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7"/>
                      <a:pt x="4" y="0"/>
                      <a:pt x="10" y="0"/>
                    </a:cubicBezTo>
                    <a:cubicBezTo>
                      <a:pt x="16" y="0"/>
                      <a:pt x="22" y="7"/>
                      <a:pt x="22" y="13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2" y="113"/>
                      <a:pt x="16" y="116"/>
                      <a:pt x="10" y="116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Freeform 1005"/>
              <p:cNvSpPr>
                <a:spLocks noChangeArrowheads="1"/>
              </p:cNvSpPr>
              <p:nvPr/>
            </p:nvSpPr>
            <p:spPr bwMode="auto">
              <a:xfrm>
                <a:off x="5269298" y="11092359"/>
                <a:ext cx="62970" cy="340037"/>
              </a:xfrm>
              <a:custGeom>
                <a:avLst/>
                <a:gdLst>
                  <a:gd name="T0" fmla="*/ 12 w 22"/>
                  <a:gd name="T1" fmla="*/ 116 h 117"/>
                  <a:gd name="T2" fmla="*/ 12 w 22"/>
                  <a:gd name="T3" fmla="*/ 116 h 117"/>
                  <a:gd name="T4" fmla="*/ 0 w 22"/>
                  <a:gd name="T5" fmla="*/ 106 h 117"/>
                  <a:gd name="T6" fmla="*/ 0 w 22"/>
                  <a:gd name="T7" fmla="*/ 13 h 117"/>
                  <a:gd name="T8" fmla="*/ 12 w 22"/>
                  <a:gd name="T9" fmla="*/ 0 h 117"/>
                  <a:gd name="T10" fmla="*/ 21 w 22"/>
                  <a:gd name="T11" fmla="*/ 13 h 117"/>
                  <a:gd name="T12" fmla="*/ 21 w 22"/>
                  <a:gd name="T13" fmla="*/ 106 h 117"/>
                  <a:gd name="T14" fmla="*/ 12 w 22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7">
                    <a:moveTo>
                      <a:pt x="12" y="116"/>
                    </a:moveTo>
                    <a:lnTo>
                      <a:pt x="12" y="116"/>
                    </a:lnTo>
                    <a:cubicBezTo>
                      <a:pt x="6" y="116"/>
                      <a:pt x="0" y="113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7"/>
                      <a:pt x="6" y="0"/>
                      <a:pt x="12" y="0"/>
                    </a:cubicBezTo>
                    <a:cubicBezTo>
                      <a:pt x="18" y="0"/>
                      <a:pt x="21" y="7"/>
                      <a:pt x="21" y="13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13"/>
                      <a:pt x="18" y="116"/>
                      <a:pt x="12" y="116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Freeform 1006"/>
              <p:cNvSpPr>
                <a:spLocks noChangeArrowheads="1"/>
              </p:cNvSpPr>
              <p:nvPr/>
            </p:nvSpPr>
            <p:spPr bwMode="auto">
              <a:xfrm>
                <a:off x="5395245" y="11092359"/>
                <a:ext cx="75568" cy="340037"/>
              </a:xfrm>
              <a:custGeom>
                <a:avLst/>
                <a:gdLst>
                  <a:gd name="T0" fmla="*/ 13 w 26"/>
                  <a:gd name="T1" fmla="*/ 116 h 117"/>
                  <a:gd name="T2" fmla="*/ 13 w 26"/>
                  <a:gd name="T3" fmla="*/ 116 h 117"/>
                  <a:gd name="T4" fmla="*/ 0 w 26"/>
                  <a:gd name="T5" fmla="*/ 106 h 117"/>
                  <a:gd name="T6" fmla="*/ 0 w 26"/>
                  <a:gd name="T7" fmla="*/ 13 h 117"/>
                  <a:gd name="T8" fmla="*/ 13 w 26"/>
                  <a:gd name="T9" fmla="*/ 0 h 117"/>
                  <a:gd name="T10" fmla="*/ 25 w 26"/>
                  <a:gd name="T11" fmla="*/ 13 h 117"/>
                  <a:gd name="T12" fmla="*/ 25 w 26"/>
                  <a:gd name="T13" fmla="*/ 106 h 117"/>
                  <a:gd name="T14" fmla="*/ 13 w 26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7">
                    <a:moveTo>
                      <a:pt x="13" y="116"/>
                    </a:moveTo>
                    <a:lnTo>
                      <a:pt x="13" y="116"/>
                    </a:lnTo>
                    <a:cubicBezTo>
                      <a:pt x="7" y="116"/>
                      <a:pt x="0" y="113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7"/>
                      <a:pt x="7" y="0"/>
                      <a:pt x="13" y="0"/>
                    </a:cubicBezTo>
                    <a:cubicBezTo>
                      <a:pt x="19" y="0"/>
                      <a:pt x="25" y="7"/>
                      <a:pt x="25" y="13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5" y="113"/>
                      <a:pt x="19" y="116"/>
                      <a:pt x="13" y="116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Freeform 1007"/>
              <p:cNvSpPr>
                <a:spLocks noChangeArrowheads="1"/>
              </p:cNvSpPr>
              <p:nvPr/>
            </p:nvSpPr>
            <p:spPr bwMode="auto">
              <a:xfrm>
                <a:off x="3506025" y="11520561"/>
                <a:ext cx="2065544" cy="491170"/>
              </a:xfrm>
              <a:custGeom>
                <a:avLst/>
                <a:gdLst>
                  <a:gd name="T0" fmla="*/ 723 w 724"/>
                  <a:gd name="T1" fmla="*/ 172 h 173"/>
                  <a:gd name="T2" fmla="*/ 0 w 724"/>
                  <a:gd name="T3" fmla="*/ 172 h 173"/>
                  <a:gd name="T4" fmla="*/ 0 w 724"/>
                  <a:gd name="T5" fmla="*/ 0 h 173"/>
                  <a:gd name="T6" fmla="*/ 723 w 724"/>
                  <a:gd name="T7" fmla="*/ 0 h 173"/>
                  <a:gd name="T8" fmla="*/ 723 w 724"/>
                  <a:gd name="T9" fmla="*/ 17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4" h="173">
                    <a:moveTo>
                      <a:pt x="723" y="172"/>
                    </a:moveTo>
                    <a:lnTo>
                      <a:pt x="0" y="172"/>
                    </a:lnTo>
                    <a:lnTo>
                      <a:pt x="0" y="0"/>
                    </a:lnTo>
                    <a:lnTo>
                      <a:pt x="723" y="0"/>
                    </a:lnTo>
                    <a:lnTo>
                      <a:pt x="723" y="172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Freeform 1009"/>
              <p:cNvSpPr>
                <a:spLocks noChangeArrowheads="1"/>
              </p:cNvSpPr>
              <p:nvPr/>
            </p:nvSpPr>
            <p:spPr bwMode="auto">
              <a:xfrm>
                <a:off x="4085388" y="11684281"/>
                <a:ext cx="881634" cy="163729"/>
              </a:xfrm>
              <a:custGeom>
                <a:avLst/>
                <a:gdLst>
                  <a:gd name="T0" fmla="*/ 309 w 310"/>
                  <a:gd name="T1" fmla="*/ 55 h 56"/>
                  <a:gd name="T2" fmla="*/ 0 w 310"/>
                  <a:gd name="T3" fmla="*/ 55 h 56"/>
                  <a:gd name="T4" fmla="*/ 0 w 310"/>
                  <a:gd name="T5" fmla="*/ 0 h 56"/>
                  <a:gd name="T6" fmla="*/ 309 w 310"/>
                  <a:gd name="T7" fmla="*/ 0 h 56"/>
                  <a:gd name="T8" fmla="*/ 309 w 310"/>
                  <a:gd name="T9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6">
                    <a:moveTo>
                      <a:pt x="309" y="55"/>
                    </a:moveTo>
                    <a:lnTo>
                      <a:pt x="0" y="55"/>
                    </a:lnTo>
                    <a:lnTo>
                      <a:pt x="0" y="0"/>
                    </a:lnTo>
                    <a:lnTo>
                      <a:pt x="309" y="0"/>
                    </a:lnTo>
                    <a:lnTo>
                      <a:pt x="309" y="55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Freeform 1011"/>
              <p:cNvSpPr>
                <a:spLocks noChangeArrowheads="1"/>
              </p:cNvSpPr>
              <p:nvPr/>
            </p:nvSpPr>
            <p:spPr bwMode="auto">
              <a:xfrm>
                <a:off x="3594183" y="11596129"/>
                <a:ext cx="62976" cy="327449"/>
              </a:xfrm>
              <a:custGeom>
                <a:avLst/>
                <a:gdLst>
                  <a:gd name="T0" fmla="*/ 9 w 22"/>
                  <a:gd name="T1" fmla="*/ 115 h 116"/>
                  <a:gd name="T2" fmla="*/ 9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9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9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9" y="115"/>
                    </a:moveTo>
                    <a:lnTo>
                      <a:pt x="9" y="115"/>
                    </a:lnTo>
                    <a:cubicBezTo>
                      <a:pt x="3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3"/>
                      <a:pt x="3" y="0"/>
                      <a:pt x="9" y="0"/>
                    </a:cubicBezTo>
                    <a:cubicBezTo>
                      <a:pt x="15" y="0"/>
                      <a:pt x="21" y="3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5" y="115"/>
                      <a:pt x="9" y="115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Freeform 1012"/>
              <p:cNvSpPr>
                <a:spLocks noChangeArrowheads="1"/>
              </p:cNvSpPr>
              <p:nvPr/>
            </p:nvSpPr>
            <p:spPr bwMode="auto">
              <a:xfrm>
                <a:off x="3720133" y="11596129"/>
                <a:ext cx="62976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12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3"/>
                      <a:pt x="6" y="0"/>
                      <a:pt x="12" y="0"/>
                    </a:cubicBezTo>
                    <a:cubicBezTo>
                      <a:pt x="18" y="0"/>
                      <a:pt x="21" y="3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Freeform 1013"/>
              <p:cNvSpPr>
                <a:spLocks noChangeArrowheads="1"/>
              </p:cNvSpPr>
              <p:nvPr/>
            </p:nvSpPr>
            <p:spPr bwMode="auto">
              <a:xfrm>
                <a:off x="3858683" y="11596129"/>
                <a:ext cx="75568" cy="327449"/>
              </a:xfrm>
              <a:custGeom>
                <a:avLst/>
                <a:gdLst>
                  <a:gd name="T0" fmla="*/ 12 w 25"/>
                  <a:gd name="T1" fmla="*/ 115 h 116"/>
                  <a:gd name="T2" fmla="*/ 12 w 25"/>
                  <a:gd name="T3" fmla="*/ 115 h 116"/>
                  <a:gd name="T4" fmla="*/ 0 w 25"/>
                  <a:gd name="T5" fmla="*/ 103 h 116"/>
                  <a:gd name="T6" fmla="*/ 0 w 25"/>
                  <a:gd name="T7" fmla="*/ 12 h 116"/>
                  <a:gd name="T8" fmla="*/ 12 w 25"/>
                  <a:gd name="T9" fmla="*/ 0 h 116"/>
                  <a:gd name="T10" fmla="*/ 24 w 25"/>
                  <a:gd name="T11" fmla="*/ 12 h 116"/>
                  <a:gd name="T12" fmla="*/ 24 w 25"/>
                  <a:gd name="T13" fmla="*/ 103 h 116"/>
                  <a:gd name="T14" fmla="*/ 12 w 25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3"/>
                      <a:pt x="6" y="0"/>
                      <a:pt x="12" y="0"/>
                    </a:cubicBezTo>
                    <a:cubicBezTo>
                      <a:pt x="18" y="0"/>
                      <a:pt x="24" y="3"/>
                      <a:pt x="24" y="12"/>
                    </a:cubicBezTo>
                    <a:cubicBezTo>
                      <a:pt x="24" y="103"/>
                      <a:pt x="24" y="103"/>
                      <a:pt x="24" y="103"/>
                    </a:cubicBezTo>
                    <a:cubicBezTo>
                      <a:pt x="24" y="109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Freeform 1014"/>
              <p:cNvSpPr>
                <a:spLocks noChangeArrowheads="1"/>
              </p:cNvSpPr>
              <p:nvPr/>
            </p:nvSpPr>
            <p:spPr bwMode="auto">
              <a:xfrm>
                <a:off x="5143348" y="11596129"/>
                <a:ext cx="62970" cy="327449"/>
              </a:xfrm>
              <a:custGeom>
                <a:avLst/>
                <a:gdLst>
                  <a:gd name="T0" fmla="*/ 10 w 23"/>
                  <a:gd name="T1" fmla="*/ 115 h 116"/>
                  <a:gd name="T2" fmla="*/ 10 w 23"/>
                  <a:gd name="T3" fmla="*/ 115 h 116"/>
                  <a:gd name="T4" fmla="*/ 0 w 23"/>
                  <a:gd name="T5" fmla="*/ 103 h 116"/>
                  <a:gd name="T6" fmla="*/ 0 w 23"/>
                  <a:gd name="T7" fmla="*/ 12 h 116"/>
                  <a:gd name="T8" fmla="*/ 10 w 23"/>
                  <a:gd name="T9" fmla="*/ 0 h 116"/>
                  <a:gd name="T10" fmla="*/ 22 w 23"/>
                  <a:gd name="T11" fmla="*/ 12 h 116"/>
                  <a:gd name="T12" fmla="*/ 22 w 23"/>
                  <a:gd name="T13" fmla="*/ 103 h 116"/>
                  <a:gd name="T14" fmla="*/ 10 w 23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115"/>
                    </a:moveTo>
                    <a:lnTo>
                      <a:pt x="10" y="115"/>
                    </a:lnTo>
                    <a:cubicBezTo>
                      <a:pt x="4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3"/>
                      <a:pt x="4" y="0"/>
                      <a:pt x="10" y="0"/>
                    </a:cubicBezTo>
                    <a:cubicBezTo>
                      <a:pt x="16" y="0"/>
                      <a:pt x="22" y="3"/>
                      <a:pt x="22" y="12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22" y="109"/>
                      <a:pt x="16" y="115"/>
                      <a:pt x="10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Freeform 1015"/>
              <p:cNvSpPr>
                <a:spLocks noChangeArrowheads="1"/>
              </p:cNvSpPr>
              <p:nvPr/>
            </p:nvSpPr>
            <p:spPr bwMode="auto">
              <a:xfrm>
                <a:off x="5269298" y="11596129"/>
                <a:ext cx="62970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12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3"/>
                      <a:pt x="6" y="0"/>
                      <a:pt x="12" y="0"/>
                    </a:cubicBezTo>
                    <a:cubicBezTo>
                      <a:pt x="18" y="0"/>
                      <a:pt x="21" y="3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8" y="115"/>
                      <a:pt x="12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Freeform 1016"/>
              <p:cNvSpPr>
                <a:spLocks noChangeArrowheads="1"/>
              </p:cNvSpPr>
              <p:nvPr/>
            </p:nvSpPr>
            <p:spPr bwMode="auto">
              <a:xfrm>
                <a:off x="5395245" y="11596129"/>
                <a:ext cx="75568" cy="327449"/>
              </a:xfrm>
              <a:custGeom>
                <a:avLst/>
                <a:gdLst>
                  <a:gd name="T0" fmla="*/ 13 w 26"/>
                  <a:gd name="T1" fmla="*/ 115 h 116"/>
                  <a:gd name="T2" fmla="*/ 13 w 26"/>
                  <a:gd name="T3" fmla="*/ 115 h 116"/>
                  <a:gd name="T4" fmla="*/ 0 w 26"/>
                  <a:gd name="T5" fmla="*/ 103 h 116"/>
                  <a:gd name="T6" fmla="*/ 0 w 26"/>
                  <a:gd name="T7" fmla="*/ 12 h 116"/>
                  <a:gd name="T8" fmla="*/ 13 w 26"/>
                  <a:gd name="T9" fmla="*/ 0 h 116"/>
                  <a:gd name="T10" fmla="*/ 25 w 26"/>
                  <a:gd name="T11" fmla="*/ 12 h 116"/>
                  <a:gd name="T12" fmla="*/ 25 w 26"/>
                  <a:gd name="T13" fmla="*/ 103 h 116"/>
                  <a:gd name="T14" fmla="*/ 13 w 26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115"/>
                    </a:moveTo>
                    <a:lnTo>
                      <a:pt x="13" y="115"/>
                    </a:lnTo>
                    <a:cubicBezTo>
                      <a:pt x="7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3"/>
                      <a:pt x="7" y="0"/>
                      <a:pt x="13" y="0"/>
                    </a:cubicBezTo>
                    <a:cubicBezTo>
                      <a:pt x="19" y="0"/>
                      <a:pt x="25" y="3"/>
                      <a:pt x="25" y="12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5" y="109"/>
                      <a:pt x="19" y="115"/>
                      <a:pt x="13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Freeform 1017"/>
              <p:cNvSpPr>
                <a:spLocks noChangeArrowheads="1"/>
              </p:cNvSpPr>
              <p:nvPr/>
            </p:nvSpPr>
            <p:spPr bwMode="auto">
              <a:xfrm>
                <a:off x="3506025" y="12011731"/>
                <a:ext cx="2065544" cy="503767"/>
              </a:xfrm>
              <a:custGeom>
                <a:avLst/>
                <a:gdLst>
                  <a:gd name="T0" fmla="*/ 723 w 724"/>
                  <a:gd name="T1" fmla="*/ 176 h 177"/>
                  <a:gd name="T2" fmla="*/ 0 w 724"/>
                  <a:gd name="T3" fmla="*/ 176 h 177"/>
                  <a:gd name="T4" fmla="*/ 0 w 724"/>
                  <a:gd name="T5" fmla="*/ 0 h 177"/>
                  <a:gd name="T6" fmla="*/ 723 w 724"/>
                  <a:gd name="T7" fmla="*/ 0 h 177"/>
                  <a:gd name="T8" fmla="*/ 723 w 724"/>
                  <a:gd name="T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4" h="177">
                    <a:moveTo>
                      <a:pt x="723" y="176"/>
                    </a:moveTo>
                    <a:lnTo>
                      <a:pt x="0" y="176"/>
                    </a:lnTo>
                    <a:lnTo>
                      <a:pt x="0" y="0"/>
                    </a:lnTo>
                    <a:lnTo>
                      <a:pt x="723" y="0"/>
                    </a:lnTo>
                    <a:lnTo>
                      <a:pt x="723" y="176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Freeform 1019"/>
              <p:cNvSpPr>
                <a:spLocks noChangeArrowheads="1"/>
              </p:cNvSpPr>
              <p:nvPr/>
            </p:nvSpPr>
            <p:spPr bwMode="auto">
              <a:xfrm>
                <a:off x="4085388" y="12175463"/>
                <a:ext cx="881634" cy="163720"/>
              </a:xfrm>
              <a:custGeom>
                <a:avLst/>
                <a:gdLst>
                  <a:gd name="T0" fmla="*/ 309 w 310"/>
                  <a:gd name="T1" fmla="*/ 55 h 56"/>
                  <a:gd name="T2" fmla="*/ 0 w 310"/>
                  <a:gd name="T3" fmla="*/ 55 h 56"/>
                  <a:gd name="T4" fmla="*/ 0 w 310"/>
                  <a:gd name="T5" fmla="*/ 0 h 56"/>
                  <a:gd name="T6" fmla="*/ 309 w 310"/>
                  <a:gd name="T7" fmla="*/ 0 h 56"/>
                  <a:gd name="T8" fmla="*/ 309 w 310"/>
                  <a:gd name="T9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6">
                    <a:moveTo>
                      <a:pt x="309" y="55"/>
                    </a:moveTo>
                    <a:lnTo>
                      <a:pt x="0" y="55"/>
                    </a:lnTo>
                    <a:lnTo>
                      <a:pt x="0" y="0"/>
                    </a:lnTo>
                    <a:lnTo>
                      <a:pt x="309" y="0"/>
                    </a:lnTo>
                    <a:lnTo>
                      <a:pt x="309" y="55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Freeform 1021"/>
              <p:cNvSpPr>
                <a:spLocks noChangeArrowheads="1"/>
              </p:cNvSpPr>
              <p:nvPr/>
            </p:nvSpPr>
            <p:spPr bwMode="auto">
              <a:xfrm>
                <a:off x="3594183" y="12099895"/>
                <a:ext cx="62976" cy="327449"/>
              </a:xfrm>
              <a:custGeom>
                <a:avLst/>
                <a:gdLst>
                  <a:gd name="T0" fmla="*/ 9 w 22"/>
                  <a:gd name="T1" fmla="*/ 115 h 116"/>
                  <a:gd name="T2" fmla="*/ 9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9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9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9" y="115"/>
                    </a:moveTo>
                    <a:lnTo>
                      <a:pt x="9" y="115"/>
                    </a:lnTo>
                    <a:cubicBezTo>
                      <a:pt x="3" y="115"/>
                      <a:pt x="0" y="112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3" y="0"/>
                      <a:pt x="9" y="0"/>
                    </a:cubicBezTo>
                    <a:cubicBezTo>
                      <a:pt x="15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12"/>
                      <a:pt x="15" y="115"/>
                      <a:pt x="9" y="115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Freeform 1022"/>
              <p:cNvSpPr>
                <a:spLocks noChangeArrowheads="1"/>
              </p:cNvSpPr>
              <p:nvPr/>
            </p:nvSpPr>
            <p:spPr bwMode="auto">
              <a:xfrm>
                <a:off x="3720133" y="12099895"/>
                <a:ext cx="62976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12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12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12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Freeform 1023"/>
              <p:cNvSpPr>
                <a:spLocks noChangeArrowheads="1"/>
              </p:cNvSpPr>
              <p:nvPr/>
            </p:nvSpPr>
            <p:spPr bwMode="auto">
              <a:xfrm>
                <a:off x="3858683" y="12099895"/>
                <a:ext cx="75568" cy="327449"/>
              </a:xfrm>
              <a:custGeom>
                <a:avLst/>
                <a:gdLst>
                  <a:gd name="T0" fmla="*/ 12 w 25"/>
                  <a:gd name="T1" fmla="*/ 115 h 116"/>
                  <a:gd name="T2" fmla="*/ 12 w 25"/>
                  <a:gd name="T3" fmla="*/ 115 h 116"/>
                  <a:gd name="T4" fmla="*/ 0 w 25"/>
                  <a:gd name="T5" fmla="*/ 103 h 116"/>
                  <a:gd name="T6" fmla="*/ 0 w 25"/>
                  <a:gd name="T7" fmla="*/ 12 h 116"/>
                  <a:gd name="T8" fmla="*/ 12 w 25"/>
                  <a:gd name="T9" fmla="*/ 0 h 116"/>
                  <a:gd name="T10" fmla="*/ 24 w 25"/>
                  <a:gd name="T11" fmla="*/ 12 h 116"/>
                  <a:gd name="T12" fmla="*/ 24 w 25"/>
                  <a:gd name="T13" fmla="*/ 103 h 116"/>
                  <a:gd name="T14" fmla="*/ 12 w 25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12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4" y="6"/>
                      <a:pt x="24" y="12"/>
                    </a:cubicBezTo>
                    <a:cubicBezTo>
                      <a:pt x="24" y="103"/>
                      <a:pt x="24" y="103"/>
                      <a:pt x="24" y="103"/>
                    </a:cubicBezTo>
                    <a:cubicBezTo>
                      <a:pt x="24" y="112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Freeform 1024"/>
              <p:cNvSpPr>
                <a:spLocks noChangeArrowheads="1"/>
              </p:cNvSpPr>
              <p:nvPr/>
            </p:nvSpPr>
            <p:spPr bwMode="auto">
              <a:xfrm>
                <a:off x="5143348" y="12099895"/>
                <a:ext cx="62970" cy="327449"/>
              </a:xfrm>
              <a:custGeom>
                <a:avLst/>
                <a:gdLst>
                  <a:gd name="T0" fmla="*/ 10 w 23"/>
                  <a:gd name="T1" fmla="*/ 115 h 116"/>
                  <a:gd name="T2" fmla="*/ 10 w 23"/>
                  <a:gd name="T3" fmla="*/ 115 h 116"/>
                  <a:gd name="T4" fmla="*/ 0 w 23"/>
                  <a:gd name="T5" fmla="*/ 103 h 116"/>
                  <a:gd name="T6" fmla="*/ 0 w 23"/>
                  <a:gd name="T7" fmla="*/ 12 h 116"/>
                  <a:gd name="T8" fmla="*/ 10 w 23"/>
                  <a:gd name="T9" fmla="*/ 0 h 116"/>
                  <a:gd name="T10" fmla="*/ 22 w 23"/>
                  <a:gd name="T11" fmla="*/ 12 h 116"/>
                  <a:gd name="T12" fmla="*/ 22 w 23"/>
                  <a:gd name="T13" fmla="*/ 103 h 116"/>
                  <a:gd name="T14" fmla="*/ 10 w 23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115"/>
                    </a:moveTo>
                    <a:lnTo>
                      <a:pt x="10" y="115"/>
                    </a:lnTo>
                    <a:cubicBezTo>
                      <a:pt x="4" y="115"/>
                      <a:pt x="0" y="112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0" y="0"/>
                    </a:cubicBezTo>
                    <a:cubicBezTo>
                      <a:pt x="16" y="0"/>
                      <a:pt x="22" y="6"/>
                      <a:pt x="22" y="12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22" y="112"/>
                      <a:pt x="16" y="115"/>
                      <a:pt x="10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Freeform 1025"/>
              <p:cNvSpPr>
                <a:spLocks noChangeArrowheads="1"/>
              </p:cNvSpPr>
              <p:nvPr/>
            </p:nvSpPr>
            <p:spPr bwMode="auto">
              <a:xfrm>
                <a:off x="5269298" y="12099895"/>
                <a:ext cx="62970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12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12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12"/>
                      <a:pt x="18" y="115"/>
                      <a:pt x="12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Freeform 1026"/>
              <p:cNvSpPr>
                <a:spLocks noChangeArrowheads="1"/>
              </p:cNvSpPr>
              <p:nvPr/>
            </p:nvSpPr>
            <p:spPr bwMode="auto">
              <a:xfrm>
                <a:off x="5395245" y="12099895"/>
                <a:ext cx="75568" cy="327449"/>
              </a:xfrm>
              <a:custGeom>
                <a:avLst/>
                <a:gdLst>
                  <a:gd name="T0" fmla="*/ 13 w 26"/>
                  <a:gd name="T1" fmla="*/ 115 h 116"/>
                  <a:gd name="T2" fmla="*/ 13 w 26"/>
                  <a:gd name="T3" fmla="*/ 115 h 116"/>
                  <a:gd name="T4" fmla="*/ 0 w 26"/>
                  <a:gd name="T5" fmla="*/ 103 h 116"/>
                  <a:gd name="T6" fmla="*/ 0 w 26"/>
                  <a:gd name="T7" fmla="*/ 12 h 116"/>
                  <a:gd name="T8" fmla="*/ 13 w 26"/>
                  <a:gd name="T9" fmla="*/ 0 h 116"/>
                  <a:gd name="T10" fmla="*/ 25 w 26"/>
                  <a:gd name="T11" fmla="*/ 12 h 116"/>
                  <a:gd name="T12" fmla="*/ 25 w 26"/>
                  <a:gd name="T13" fmla="*/ 103 h 116"/>
                  <a:gd name="T14" fmla="*/ 13 w 26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115"/>
                    </a:moveTo>
                    <a:lnTo>
                      <a:pt x="13" y="115"/>
                    </a:lnTo>
                    <a:cubicBezTo>
                      <a:pt x="7" y="115"/>
                      <a:pt x="0" y="112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7" y="0"/>
                      <a:pt x="13" y="0"/>
                    </a:cubicBezTo>
                    <a:cubicBezTo>
                      <a:pt x="19" y="0"/>
                      <a:pt x="25" y="6"/>
                      <a:pt x="25" y="12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5" y="112"/>
                      <a:pt x="19" y="115"/>
                      <a:pt x="13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Freeform 1027"/>
              <p:cNvSpPr>
                <a:spLocks noChangeArrowheads="1"/>
              </p:cNvSpPr>
              <p:nvPr/>
            </p:nvSpPr>
            <p:spPr bwMode="auto">
              <a:xfrm>
                <a:off x="3506025" y="12515500"/>
                <a:ext cx="2065544" cy="491175"/>
              </a:xfrm>
              <a:custGeom>
                <a:avLst/>
                <a:gdLst>
                  <a:gd name="T0" fmla="*/ 723 w 724"/>
                  <a:gd name="T1" fmla="*/ 173 h 174"/>
                  <a:gd name="T2" fmla="*/ 0 w 724"/>
                  <a:gd name="T3" fmla="*/ 173 h 174"/>
                  <a:gd name="T4" fmla="*/ 0 w 724"/>
                  <a:gd name="T5" fmla="*/ 0 h 174"/>
                  <a:gd name="T6" fmla="*/ 723 w 724"/>
                  <a:gd name="T7" fmla="*/ 0 h 174"/>
                  <a:gd name="T8" fmla="*/ 723 w 724"/>
                  <a:gd name="T9" fmla="*/ 17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4" h="174">
                    <a:moveTo>
                      <a:pt x="723" y="173"/>
                    </a:moveTo>
                    <a:lnTo>
                      <a:pt x="0" y="173"/>
                    </a:lnTo>
                    <a:lnTo>
                      <a:pt x="0" y="0"/>
                    </a:lnTo>
                    <a:lnTo>
                      <a:pt x="723" y="0"/>
                    </a:lnTo>
                    <a:lnTo>
                      <a:pt x="723" y="173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Freeform 1029"/>
              <p:cNvSpPr>
                <a:spLocks noChangeArrowheads="1"/>
              </p:cNvSpPr>
              <p:nvPr/>
            </p:nvSpPr>
            <p:spPr bwMode="auto">
              <a:xfrm>
                <a:off x="4085388" y="12679229"/>
                <a:ext cx="881634" cy="163720"/>
              </a:xfrm>
              <a:custGeom>
                <a:avLst/>
                <a:gdLst>
                  <a:gd name="T0" fmla="*/ 309 w 310"/>
                  <a:gd name="T1" fmla="*/ 57 h 58"/>
                  <a:gd name="T2" fmla="*/ 0 w 310"/>
                  <a:gd name="T3" fmla="*/ 57 h 58"/>
                  <a:gd name="T4" fmla="*/ 0 w 310"/>
                  <a:gd name="T5" fmla="*/ 0 h 58"/>
                  <a:gd name="T6" fmla="*/ 309 w 310"/>
                  <a:gd name="T7" fmla="*/ 0 h 58"/>
                  <a:gd name="T8" fmla="*/ 309 w 310"/>
                  <a:gd name="T9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8">
                    <a:moveTo>
                      <a:pt x="309" y="57"/>
                    </a:moveTo>
                    <a:lnTo>
                      <a:pt x="0" y="57"/>
                    </a:lnTo>
                    <a:lnTo>
                      <a:pt x="0" y="0"/>
                    </a:lnTo>
                    <a:lnTo>
                      <a:pt x="309" y="0"/>
                    </a:lnTo>
                    <a:lnTo>
                      <a:pt x="309" y="57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Freeform 1031"/>
              <p:cNvSpPr>
                <a:spLocks noChangeArrowheads="1"/>
              </p:cNvSpPr>
              <p:nvPr/>
            </p:nvSpPr>
            <p:spPr bwMode="auto">
              <a:xfrm>
                <a:off x="3594183" y="12591065"/>
                <a:ext cx="62976" cy="327449"/>
              </a:xfrm>
              <a:custGeom>
                <a:avLst/>
                <a:gdLst>
                  <a:gd name="T0" fmla="*/ 9 w 22"/>
                  <a:gd name="T1" fmla="*/ 115 h 116"/>
                  <a:gd name="T2" fmla="*/ 9 w 22"/>
                  <a:gd name="T3" fmla="*/ 115 h 116"/>
                  <a:gd name="T4" fmla="*/ 0 w 22"/>
                  <a:gd name="T5" fmla="*/ 103 h 116"/>
                  <a:gd name="T6" fmla="*/ 0 w 22"/>
                  <a:gd name="T7" fmla="*/ 10 h 116"/>
                  <a:gd name="T8" fmla="*/ 9 w 22"/>
                  <a:gd name="T9" fmla="*/ 0 h 116"/>
                  <a:gd name="T10" fmla="*/ 21 w 22"/>
                  <a:gd name="T11" fmla="*/ 10 h 116"/>
                  <a:gd name="T12" fmla="*/ 21 w 22"/>
                  <a:gd name="T13" fmla="*/ 103 h 116"/>
                  <a:gd name="T14" fmla="*/ 9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9" y="115"/>
                    </a:moveTo>
                    <a:lnTo>
                      <a:pt x="9" y="115"/>
                    </a:lnTo>
                    <a:cubicBezTo>
                      <a:pt x="3" y="115"/>
                      <a:pt x="0" y="109"/>
                      <a:pt x="0" y="10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15" y="0"/>
                      <a:pt x="21" y="4"/>
                      <a:pt x="21" y="10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5" y="115"/>
                      <a:pt x="9" y="115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Freeform 1032"/>
              <p:cNvSpPr>
                <a:spLocks noChangeArrowheads="1"/>
              </p:cNvSpPr>
              <p:nvPr/>
            </p:nvSpPr>
            <p:spPr bwMode="auto">
              <a:xfrm>
                <a:off x="3720133" y="12591065"/>
                <a:ext cx="62976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0 h 116"/>
                  <a:gd name="T8" fmla="*/ 12 w 22"/>
                  <a:gd name="T9" fmla="*/ 0 h 116"/>
                  <a:gd name="T10" fmla="*/ 21 w 22"/>
                  <a:gd name="T11" fmla="*/ 10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6" y="0"/>
                      <a:pt x="12" y="0"/>
                    </a:cubicBezTo>
                    <a:cubicBezTo>
                      <a:pt x="18" y="0"/>
                      <a:pt x="21" y="4"/>
                      <a:pt x="21" y="10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 1033"/>
              <p:cNvSpPr>
                <a:spLocks noChangeArrowheads="1"/>
              </p:cNvSpPr>
              <p:nvPr/>
            </p:nvSpPr>
            <p:spPr bwMode="auto">
              <a:xfrm>
                <a:off x="3858683" y="12591065"/>
                <a:ext cx="75568" cy="327449"/>
              </a:xfrm>
              <a:custGeom>
                <a:avLst/>
                <a:gdLst>
                  <a:gd name="T0" fmla="*/ 12 w 25"/>
                  <a:gd name="T1" fmla="*/ 115 h 116"/>
                  <a:gd name="T2" fmla="*/ 12 w 25"/>
                  <a:gd name="T3" fmla="*/ 115 h 116"/>
                  <a:gd name="T4" fmla="*/ 0 w 25"/>
                  <a:gd name="T5" fmla="*/ 103 h 116"/>
                  <a:gd name="T6" fmla="*/ 0 w 25"/>
                  <a:gd name="T7" fmla="*/ 10 h 116"/>
                  <a:gd name="T8" fmla="*/ 12 w 25"/>
                  <a:gd name="T9" fmla="*/ 0 h 116"/>
                  <a:gd name="T10" fmla="*/ 24 w 25"/>
                  <a:gd name="T11" fmla="*/ 10 h 116"/>
                  <a:gd name="T12" fmla="*/ 24 w 25"/>
                  <a:gd name="T13" fmla="*/ 103 h 116"/>
                  <a:gd name="T14" fmla="*/ 12 w 25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6" y="0"/>
                      <a:pt x="12" y="0"/>
                    </a:cubicBezTo>
                    <a:cubicBezTo>
                      <a:pt x="18" y="0"/>
                      <a:pt x="24" y="4"/>
                      <a:pt x="24" y="10"/>
                    </a:cubicBezTo>
                    <a:cubicBezTo>
                      <a:pt x="24" y="103"/>
                      <a:pt x="24" y="103"/>
                      <a:pt x="24" y="103"/>
                    </a:cubicBezTo>
                    <a:cubicBezTo>
                      <a:pt x="24" y="109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Freeform 1034"/>
              <p:cNvSpPr>
                <a:spLocks noChangeArrowheads="1"/>
              </p:cNvSpPr>
              <p:nvPr/>
            </p:nvSpPr>
            <p:spPr bwMode="auto">
              <a:xfrm>
                <a:off x="5143348" y="12591065"/>
                <a:ext cx="62970" cy="327449"/>
              </a:xfrm>
              <a:custGeom>
                <a:avLst/>
                <a:gdLst>
                  <a:gd name="T0" fmla="*/ 10 w 23"/>
                  <a:gd name="T1" fmla="*/ 115 h 116"/>
                  <a:gd name="T2" fmla="*/ 10 w 23"/>
                  <a:gd name="T3" fmla="*/ 115 h 116"/>
                  <a:gd name="T4" fmla="*/ 0 w 23"/>
                  <a:gd name="T5" fmla="*/ 103 h 116"/>
                  <a:gd name="T6" fmla="*/ 0 w 23"/>
                  <a:gd name="T7" fmla="*/ 10 h 116"/>
                  <a:gd name="T8" fmla="*/ 10 w 23"/>
                  <a:gd name="T9" fmla="*/ 0 h 116"/>
                  <a:gd name="T10" fmla="*/ 22 w 23"/>
                  <a:gd name="T11" fmla="*/ 10 h 116"/>
                  <a:gd name="T12" fmla="*/ 22 w 23"/>
                  <a:gd name="T13" fmla="*/ 103 h 116"/>
                  <a:gd name="T14" fmla="*/ 10 w 23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115"/>
                    </a:moveTo>
                    <a:lnTo>
                      <a:pt x="10" y="115"/>
                    </a:lnTo>
                    <a:cubicBezTo>
                      <a:pt x="4" y="115"/>
                      <a:pt x="0" y="109"/>
                      <a:pt x="0" y="10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6" y="0"/>
                      <a:pt x="22" y="4"/>
                      <a:pt x="22" y="10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22" y="109"/>
                      <a:pt x="16" y="115"/>
                      <a:pt x="10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Freeform 1035"/>
              <p:cNvSpPr>
                <a:spLocks noChangeArrowheads="1"/>
              </p:cNvSpPr>
              <p:nvPr/>
            </p:nvSpPr>
            <p:spPr bwMode="auto">
              <a:xfrm>
                <a:off x="5269298" y="12591065"/>
                <a:ext cx="62970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0 h 116"/>
                  <a:gd name="T8" fmla="*/ 12 w 22"/>
                  <a:gd name="T9" fmla="*/ 0 h 116"/>
                  <a:gd name="T10" fmla="*/ 21 w 22"/>
                  <a:gd name="T11" fmla="*/ 10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6" y="0"/>
                      <a:pt x="12" y="0"/>
                    </a:cubicBezTo>
                    <a:cubicBezTo>
                      <a:pt x="18" y="0"/>
                      <a:pt x="21" y="4"/>
                      <a:pt x="21" y="10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8" y="115"/>
                      <a:pt x="12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 1036"/>
              <p:cNvSpPr>
                <a:spLocks noChangeArrowheads="1"/>
              </p:cNvSpPr>
              <p:nvPr/>
            </p:nvSpPr>
            <p:spPr bwMode="auto">
              <a:xfrm>
                <a:off x="5395245" y="12591065"/>
                <a:ext cx="75568" cy="327449"/>
              </a:xfrm>
              <a:custGeom>
                <a:avLst/>
                <a:gdLst>
                  <a:gd name="T0" fmla="*/ 13 w 26"/>
                  <a:gd name="T1" fmla="*/ 115 h 116"/>
                  <a:gd name="T2" fmla="*/ 13 w 26"/>
                  <a:gd name="T3" fmla="*/ 115 h 116"/>
                  <a:gd name="T4" fmla="*/ 0 w 26"/>
                  <a:gd name="T5" fmla="*/ 103 h 116"/>
                  <a:gd name="T6" fmla="*/ 0 w 26"/>
                  <a:gd name="T7" fmla="*/ 10 h 116"/>
                  <a:gd name="T8" fmla="*/ 13 w 26"/>
                  <a:gd name="T9" fmla="*/ 0 h 116"/>
                  <a:gd name="T10" fmla="*/ 25 w 26"/>
                  <a:gd name="T11" fmla="*/ 10 h 116"/>
                  <a:gd name="T12" fmla="*/ 25 w 26"/>
                  <a:gd name="T13" fmla="*/ 103 h 116"/>
                  <a:gd name="T14" fmla="*/ 13 w 26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115"/>
                    </a:moveTo>
                    <a:lnTo>
                      <a:pt x="13" y="115"/>
                    </a:lnTo>
                    <a:cubicBezTo>
                      <a:pt x="7" y="115"/>
                      <a:pt x="0" y="109"/>
                      <a:pt x="0" y="10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7" y="0"/>
                      <a:pt x="13" y="0"/>
                    </a:cubicBezTo>
                    <a:cubicBezTo>
                      <a:pt x="19" y="0"/>
                      <a:pt x="25" y="4"/>
                      <a:pt x="25" y="10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5" y="109"/>
                      <a:pt x="19" y="115"/>
                      <a:pt x="13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 1037"/>
              <p:cNvSpPr>
                <a:spLocks noChangeArrowheads="1"/>
              </p:cNvSpPr>
              <p:nvPr/>
            </p:nvSpPr>
            <p:spPr bwMode="auto">
              <a:xfrm>
                <a:off x="4526202" y="11029386"/>
                <a:ext cx="1045369" cy="12597"/>
              </a:xfrm>
              <a:custGeom>
                <a:avLst/>
                <a:gdLst>
                  <a:gd name="T0" fmla="*/ 363 w 364"/>
                  <a:gd name="T1" fmla="*/ 0 h 1"/>
                  <a:gd name="T2" fmla="*/ 0 w 364"/>
                  <a:gd name="T3" fmla="*/ 0 h 1"/>
                  <a:gd name="T4" fmla="*/ 0 w 364"/>
                  <a:gd name="T5" fmla="*/ 0 h 1"/>
                  <a:gd name="T6" fmla="*/ 363 w 36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1">
                    <a:moveTo>
                      <a:pt x="36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63" y="0"/>
                    </a:lnTo>
                  </a:path>
                </a:pathLst>
              </a:custGeom>
              <a:solidFill>
                <a:srgbClr val="055E7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Freeform 1038"/>
              <p:cNvSpPr>
                <a:spLocks noChangeArrowheads="1"/>
              </p:cNvSpPr>
              <p:nvPr/>
            </p:nvSpPr>
            <p:spPr bwMode="auto">
              <a:xfrm>
                <a:off x="4526202" y="11029386"/>
                <a:ext cx="1045369" cy="12597"/>
              </a:xfrm>
              <a:custGeom>
                <a:avLst/>
                <a:gdLst>
                  <a:gd name="T0" fmla="*/ 363 w 364"/>
                  <a:gd name="T1" fmla="*/ 0 h 1"/>
                  <a:gd name="T2" fmla="*/ 0 w 364"/>
                  <a:gd name="T3" fmla="*/ 0 h 1"/>
                  <a:gd name="T4" fmla="*/ 0 w 364"/>
                  <a:gd name="T5" fmla="*/ 0 h 1"/>
                  <a:gd name="T6" fmla="*/ 363 w 36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1">
                    <a:moveTo>
                      <a:pt x="36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63" y="0"/>
                    </a:lnTo>
                  </a:path>
                </a:pathLst>
              </a:custGeom>
              <a:solidFill>
                <a:srgbClr val="055E7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Freeform 1039"/>
              <p:cNvSpPr>
                <a:spLocks noChangeArrowheads="1"/>
              </p:cNvSpPr>
              <p:nvPr/>
            </p:nvSpPr>
            <p:spPr bwMode="auto">
              <a:xfrm>
                <a:off x="4526202" y="9530683"/>
                <a:ext cx="1045369" cy="3475990"/>
              </a:xfrm>
              <a:custGeom>
                <a:avLst/>
                <a:gdLst>
                  <a:gd name="T0" fmla="*/ 363 w 364"/>
                  <a:gd name="T1" fmla="*/ 0 h 1218"/>
                  <a:gd name="T2" fmla="*/ 0 w 364"/>
                  <a:gd name="T3" fmla="*/ 0 h 1218"/>
                  <a:gd name="T4" fmla="*/ 363 w 364"/>
                  <a:gd name="T5" fmla="*/ 0 h 1218"/>
                  <a:gd name="T6" fmla="*/ 363 w 364"/>
                  <a:gd name="T7" fmla="*/ 176 h 1218"/>
                  <a:gd name="T8" fmla="*/ 363 w 364"/>
                  <a:gd name="T9" fmla="*/ 348 h 1218"/>
                  <a:gd name="T10" fmla="*/ 363 w 364"/>
                  <a:gd name="T11" fmla="*/ 524 h 1218"/>
                  <a:gd name="T12" fmla="*/ 363 w 364"/>
                  <a:gd name="T13" fmla="*/ 524 h 1218"/>
                  <a:gd name="T14" fmla="*/ 363 w 364"/>
                  <a:gd name="T15" fmla="*/ 696 h 1218"/>
                  <a:gd name="T16" fmla="*/ 363 w 364"/>
                  <a:gd name="T17" fmla="*/ 868 h 1218"/>
                  <a:gd name="T18" fmla="*/ 363 w 364"/>
                  <a:gd name="T19" fmla="*/ 1044 h 1218"/>
                  <a:gd name="T20" fmla="*/ 363 w 364"/>
                  <a:gd name="T21" fmla="*/ 1217 h 1218"/>
                  <a:gd name="T22" fmla="*/ 363 w 364"/>
                  <a:gd name="T23" fmla="*/ 0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4" h="1218">
                    <a:moveTo>
                      <a:pt x="363" y="0"/>
                    </a:moveTo>
                    <a:lnTo>
                      <a:pt x="0" y="0"/>
                    </a:lnTo>
                    <a:lnTo>
                      <a:pt x="363" y="0"/>
                    </a:lnTo>
                    <a:lnTo>
                      <a:pt x="363" y="176"/>
                    </a:lnTo>
                    <a:lnTo>
                      <a:pt x="363" y="348"/>
                    </a:lnTo>
                    <a:lnTo>
                      <a:pt x="363" y="524"/>
                    </a:lnTo>
                    <a:lnTo>
                      <a:pt x="363" y="524"/>
                    </a:lnTo>
                    <a:lnTo>
                      <a:pt x="363" y="696"/>
                    </a:lnTo>
                    <a:lnTo>
                      <a:pt x="363" y="868"/>
                    </a:lnTo>
                    <a:lnTo>
                      <a:pt x="363" y="1044"/>
                    </a:lnTo>
                    <a:lnTo>
                      <a:pt x="363" y="1217"/>
                    </a:lnTo>
                    <a:lnTo>
                      <a:pt x="363" y="0"/>
                    </a:lnTo>
                  </a:path>
                </a:pathLst>
              </a:custGeom>
              <a:solidFill>
                <a:srgbClr val="055E7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Freeform 1040"/>
              <p:cNvSpPr>
                <a:spLocks noChangeArrowheads="1"/>
              </p:cNvSpPr>
              <p:nvPr/>
            </p:nvSpPr>
            <p:spPr bwMode="auto">
              <a:xfrm>
                <a:off x="4526202" y="9530683"/>
                <a:ext cx="1045369" cy="3475990"/>
              </a:xfrm>
              <a:custGeom>
                <a:avLst/>
                <a:gdLst>
                  <a:gd name="T0" fmla="*/ 363 w 364"/>
                  <a:gd name="T1" fmla="*/ 0 h 1218"/>
                  <a:gd name="T2" fmla="*/ 0 w 364"/>
                  <a:gd name="T3" fmla="*/ 0 h 1218"/>
                  <a:gd name="T4" fmla="*/ 363 w 364"/>
                  <a:gd name="T5" fmla="*/ 0 h 1218"/>
                  <a:gd name="T6" fmla="*/ 363 w 364"/>
                  <a:gd name="T7" fmla="*/ 176 h 1218"/>
                  <a:gd name="T8" fmla="*/ 363 w 364"/>
                  <a:gd name="T9" fmla="*/ 348 h 1218"/>
                  <a:gd name="T10" fmla="*/ 363 w 364"/>
                  <a:gd name="T11" fmla="*/ 524 h 1218"/>
                  <a:gd name="T12" fmla="*/ 363 w 364"/>
                  <a:gd name="T13" fmla="*/ 524 h 1218"/>
                  <a:gd name="T14" fmla="*/ 363 w 364"/>
                  <a:gd name="T15" fmla="*/ 696 h 1218"/>
                  <a:gd name="T16" fmla="*/ 363 w 364"/>
                  <a:gd name="T17" fmla="*/ 868 h 1218"/>
                  <a:gd name="T18" fmla="*/ 363 w 364"/>
                  <a:gd name="T19" fmla="*/ 1044 h 1218"/>
                  <a:gd name="T20" fmla="*/ 363 w 364"/>
                  <a:gd name="T21" fmla="*/ 1217 h 1218"/>
                  <a:gd name="T22" fmla="*/ 363 w 364"/>
                  <a:gd name="T23" fmla="*/ 0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4" h="1218">
                    <a:moveTo>
                      <a:pt x="363" y="0"/>
                    </a:moveTo>
                    <a:lnTo>
                      <a:pt x="0" y="0"/>
                    </a:lnTo>
                    <a:lnTo>
                      <a:pt x="363" y="0"/>
                    </a:lnTo>
                    <a:lnTo>
                      <a:pt x="363" y="176"/>
                    </a:lnTo>
                    <a:lnTo>
                      <a:pt x="363" y="348"/>
                    </a:lnTo>
                    <a:lnTo>
                      <a:pt x="363" y="524"/>
                    </a:lnTo>
                    <a:lnTo>
                      <a:pt x="363" y="524"/>
                    </a:lnTo>
                    <a:lnTo>
                      <a:pt x="363" y="696"/>
                    </a:lnTo>
                    <a:lnTo>
                      <a:pt x="363" y="868"/>
                    </a:lnTo>
                    <a:lnTo>
                      <a:pt x="363" y="1044"/>
                    </a:lnTo>
                    <a:lnTo>
                      <a:pt x="363" y="1217"/>
                    </a:lnTo>
                    <a:lnTo>
                      <a:pt x="363" y="0"/>
                    </a:lnTo>
                  </a:path>
                </a:pathLst>
              </a:custGeom>
              <a:solidFill>
                <a:srgbClr val="055E7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Freeform 1044"/>
              <p:cNvSpPr>
                <a:spLocks noChangeArrowheads="1"/>
              </p:cNvSpPr>
              <p:nvPr/>
            </p:nvSpPr>
            <p:spPr bwMode="auto">
              <a:xfrm>
                <a:off x="5143348" y="9618841"/>
                <a:ext cx="62970" cy="327449"/>
              </a:xfrm>
              <a:custGeom>
                <a:avLst/>
                <a:gdLst>
                  <a:gd name="T0" fmla="*/ 10 w 23"/>
                  <a:gd name="T1" fmla="*/ 0 h 116"/>
                  <a:gd name="T2" fmla="*/ 10 w 23"/>
                  <a:gd name="T3" fmla="*/ 0 h 116"/>
                  <a:gd name="T4" fmla="*/ 0 w 23"/>
                  <a:gd name="T5" fmla="*/ 12 h 116"/>
                  <a:gd name="T6" fmla="*/ 0 w 23"/>
                  <a:gd name="T7" fmla="*/ 103 h 116"/>
                  <a:gd name="T8" fmla="*/ 10 w 23"/>
                  <a:gd name="T9" fmla="*/ 115 h 116"/>
                  <a:gd name="T10" fmla="*/ 22 w 23"/>
                  <a:gd name="T11" fmla="*/ 103 h 116"/>
                  <a:gd name="T12" fmla="*/ 22 w 23"/>
                  <a:gd name="T13" fmla="*/ 12 h 116"/>
                  <a:gd name="T14" fmla="*/ 10 w 23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0"/>
                    </a:moveTo>
                    <a:lnTo>
                      <a:pt x="10" y="0"/>
                    </a:lnTo>
                    <a:cubicBezTo>
                      <a:pt x="4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4" y="115"/>
                      <a:pt x="10" y="115"/>
                    </a:cubicBezTo>
                    <a:cubicBezTo>
                      <a:pt x="16" y="115"/>
                      <a:pt x="22" y="109"/>
                      <a:pt x="22" y="10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6"/>
                      <a:pt x="16" y="0"/>
                      <a:pt x="1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Freeform 1045"/>
              <p:cNvSpPr>
                <a:spLocks noChangeArrowheads="1"/>
              </p:cNvSpPr>
              <p:nvPr/>
            </p:nvSpPr>
            <p:spPr bwMode="auto">
              <a:xfrm>
                <a:off x="5269298" y="9618841"/>
                <a:ext cx="62970" cy="327449"/>
              </a:xfrm>
              <a:custGeom>
                <a:avLst/>
                <a:gdLst>
                  <a:gd name="T0" fmla="*/ 12 w 22"/>
                  <a:gd name="T1" fmla="*/ 0 h 116"/>
                  <a:gd name="T2" fmla="*/ 12 w 22"/>
                  <a:gd name="T3" fmla="*/ 0 h 116"/>
                  <a:gd name="T4" fmla="*/ 0 w 22"/>
                  <a:gd name="T5" fmla="*/ 12 h 116"/>
                  <a:gd name="T6" fmla="*/ 0 w 22"/>
                  <a:gd name="T7" fmla="*/ 103 h 116"/>
                  <a:gd name="T8" fmla="*/ 12 w 22"/>
                  <a:gd name="T9" fmla="*/ 115 h 116"/>
                  <a:gd name="T10" fmla="*/ 21 w 22"/>
                  <a:gd name="T11" fmla="*/ 103 h 116"/>
                  <a:gd name="T12" fmla="*/ 21 w 22"/>
                  <a:gd name="T13" fmla="*/ 12 h 116"/>
                  <a:gd name="T14" fmla="*/ 12 w 22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6" y="115"/>
                      <a:pt x="12" y="115"/>
                    </a:cubicBezTo>
                    <a:cubicBezTo>
                      <a:pt x="18" y="115"/>
                      <a:pt x="21" y="109"/>
                      <a:pt x="21" y="103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6"/>
                      <a:pt x="18" y="0"/>
                      <a:pt x="12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Freeform 1046"/>
              <p:cNvSpPr>
                <a:spLocks noChangeArrowheads="1"/>
              </p:cNvSpPr>
              <p:nvPr/>
            </p:nvSpPr>
            <p:spPr bwMode="auto">
              <a:xfrm>
                <a:off x="5395245" y="9618841"/>
                <a:ext cx="75568" cy="327449"/>
              </a:xfrm>
              <a:custGeom>
                <a:avLst/>
                <a:gdLst>
                  <a:gd name="T0" fmla="*/ 13 w 26"/>
                  <a:gd name="T1" fmla="*/ 0 h 116"/>
                  <a:gd name="T2" fmla="*/ 13 w 26"/>
                  <a:gd name="T3" fmla="*/ 0 h 116"/>
                  <a:gd name="T4" fmla="*/ 0 w 26"/>
                  <a:gd name="T5" fmla="*/ 12 h 116"/>
                  <a:gd name="T6" fmla="*/ 0 w 26"/>
                  <a:gd name="T7" fmla="*/ 103 h 116"/>
                  <a:gd name="T8" fmla="*/ 13 w 26"/>
                  <a:gd name="T9" fmla="*/ 115 h 116"/>
                  <a:gd name="T10" fmla="*/ 25 w 26"/>
                  <a:gd name="T11" fmla="*/ 103 h 116"/>
                  <a:gd name="T12" fmla="*/ 25 w 26"/>
                  <a:gd name="T13" fmla="*/ 12 h 116"/>
                  <a:gd name="T14" fmla="*/ 13 w 26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0"/>
                    </a:moveTo>
                    <a:lnTo>
                      <a:pt x="13" y="0"/>
                    </a:lnTo>
                    <a:cubicBezTo>
                      <a:pt x="7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7" y="115"/>
                      <a:pt x="13" y="115"/>
                    </a:cubicBezTo>
                    <a:cubicBezTo>
                      <a:pt x="19" y="115"/>
                      <a:pt x="25" y="109"/>
                      <a:pt x="25" y="10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6"/>
                      <a:pt x="19" y="0"/>
                      <a:pt x="13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Freeform 1050"/>
              <p:cNvSpPr>
                <a:spLocks noChangeArrowheads="1"/>
              </p:cNvSpPr>
              <p:nvPr/>
            </p:nvSpPr>
            <p:spPr bwMode="auto">
              <a:xfrm>
                <a:off x="5143348" y="10110014"/>
                <a:ext cx="62970" cy="340037"/>
              </a:xfrm>
              <a:custGeom>
                <a:avLst/>
                <a:gdLst>
                  <a:gd name="T0" fmla="*/ 10 w 23"/>
                  <a:gd name="T1" fmla="*/ 0 h 117"/>
                  <a:gd name="T2" fmla="*/ 10 w 23"/>
                  <a:gd name="T3" fmla="*/ 0 h 117"/>
                  <a:gd name="T4" fmla="*/ 0 w 23"/>
                  <a:gd name="T5" fmla="*/ 13 h 117"/>
                  <a:gd name="T6" fmla="*/ 0 w 23"/>
                  <a:gd name="T7" fmla="*/ 106 h 117"/>
                  <a:gd name="T8" fmla="*/ 10 w 23"/>
                  <a:gd name="T9" fmla="*/ 116 h 117"/>
                  <a:gd name="T10" fmla="*/ 22 w 23"/>
                  <a:gd name="T11" fmla="*/ 106 h 117"/>
                  <a:gd name="T12" fmla="*/ 22 w 23"/>
                  <a:gd name="T13" fmla="*/ 13 h 117"/>
                  <a:gd name="T14" fmla="*/ 10 w 23"/>
                  <a:gd name="T1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7">
                    <a:moveTo>
                      <a:pt x="10" y="0"/>
                    </a:moveTo>
                    <a:lnTo>
                      <a:pt x="10" y="0"/>
                    </a:lnTo>
                    <a:cubicBezTo>
                      <a:pt x="4" y="0"/>
                      <a:pt x="0" y="6"/>
                      <a:pt x="0" y="1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2"/>
                      <a:pt x="4" y="116"/>
                      <a:pt x="10" y="116"/>
                    </a:cubicBezTo>
                    <a:cubicBezTo>
                      <a:pt x="16" y="116"/>
                      <a:pt x="22" y="112"/>
                      <a:pt x="22" y="106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6"/>
                      <a:pt x="16" y="0"/>
                      <a:pt x="1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Freeform 1051"/>
              <p:cNvSpPr>
                <a:spLocks noChangeArrowheads="1"/>
              </p:cNvSpPr>
              <p:nvPr/>
            </p:nvSpPr>
            <p:spPr bwMode="auto">
              <a:xfrm>
                <a:off x="5269298" y="10110014"/>
                <a:ext cx="62970" cy="340037"/>
              </a:xfrm>
              <a:custGeom>
                <a:avLst/>
                <a:gdLst>
                  <a:gd name="T0" fmla="*/ 12 w 22"/>
                  <a:gd name="T1" fmla="*/ 0 h 117"/>
                  <a:gd name="T2" fmla="*/ 12 w 22"/>
                  <a:gd name="T3" fmla="*/ 0 h 117"/>
                  <a:gd name="T4" fmla="*/ 0 w 22"/>
                  <a:gd name="T5" fmla="*/ 13 h 117"/>
                  <a:gd name="T6" fmla="*/ 0 w 22"/>
                  <a:gd name="T7" fmla="*/ 106 h 117"/>
                  <a:gd name="T8" fmla="*/ 12 w 22"/>
                  <a:gd name="T9" fmla="*/ 116 h 117"/>
                  <a:gd name="T10" fmla="*/ 21 w 22"/>
                  <a:gd name="T11" fmla="*/ 106 h 117"/>
                  <a:gd name="T12" fmla="*/ 21 w 22"/>
                  <a:gd name="T13" fmla="*/ 13 h 117"/>
                  <a:gd name="T14" fmla="*/ 12 w 22"/>
                  <a:gd name="T1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7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0"/>
                      <a:pt x="0" y="6"/>
                      <a:pt x="0" y="1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2"/>
                      <a:pt x="6" y="116"/>
                      <a:pt x="12" y="116"/>
                    </a:cubicBezTo>
                    <a:cubicBezTo>
                      <a:pt x="18" y="116"/>
                      <a:pt x="21" y="112"/>
                      <a:pt x="21" y="106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6"/>
                      <a:pt x="18" y="0"/>
                      <a:pt x="12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Freeform 1052"/>
              <p:cNvSpPr>
                <a:spLocks noChangeArrowheads="1"/>
              </p:cNvSpPr>
              <p:nvPr/>
            </p:nvSpPr>
            <p:spPr bwMode="auto">
              <a:xfrm>
                <a:off x="5395245" y="10110014"/>
                <a:ext cx="75568" cy="340037"/>
              </a:xfrm>
              <a:custGeom>
                <a:avLst/>
                <a:gdLst>
                  <a:gd name="T0" fmla="*/ 13 w 26"/>
                  <a:gd name="T1" fmla="*/ 0 h 117"/>
                  <a:gd name="T2" fmla="*/ 13 w 26"/>
                  <a:gd name="T3" fmla="*/ 0 h 117"/>
                  <a:gd name="T4" fmla="*/ 0 w 26"/>
                  <a:gd name="T5" fmla="*/ 13 h 117"/>
                  <a:gd name="T6" fmla="*/ 0 w 26"/>
                  <a:gd name="T7" fmla="*/ 106 h 117"/>
                  <a:gd name="T8" fmla="*/ 13 w 26"/>
                  <a:gd name="T9" fmla="*/ 116 h 117"/>
                  <a:gd name="T10" fmla="*/ 25 w 26"/>
                  <a:gd name="T11" fmla="*/ 106 h 117"/>
                  <a:gd name="T12" fmla="*/ 25 w 26"/>
                  <a:gd name="T13" fmla="*/ 13 h 117"/>
                  <a:gd name="T14" fmla="*/ 13 w 26"/>
                  <a:gd name="T1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7">
                    <a:moveTo>
                      <a:pt x="13" y="0"/>
                    </a:moveTo>
                    <a:lnTo>
                      <a:pt x="13" y="0"/>
                    </a:lnTo>
                    <a:cubicBezTo>
                      <a:pt x="7" y="0"/>
                      <a:pt x="0" y="6"/>
                      <a:pt x="0" y="1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2"/>
                      <a:pt x="7" y="116"/>
                      <a:pt x="13" y="116"/>
                    </a:cubicBezTo>
                    <a:cubicBezTo>
                      <a:pt x="19" y="116"/>
                      <a:pt x="25" y="112"/>
                      <a:pt x="25" y="106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19" y="0"/>
                      <a:pt x="13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Freeform 1056"/>
              <p:cNvSpPr>
                <a:spLocks noChangeArrowheads="1"/>
              </p:cNvSpPr>
              <p:nvPr/>
            </p:nvSpPr>
            <p:spPr bwMode="auto">
              <a:xfrm>
                <a:off x="5143348" y="10601186"/>
                <a:ext cx="62970" cy="327449"/>
              </a:xfrm>
              <a:custGeom>
                <a:avLst/>
                <a:gdLst>
                  <a:gd name="T0" fmla="*/ 10 w 23"/>
                  <a:gd name="T1" fmla="*/ 0 h 116"/>
                  <a:gd name="T2" fmla="*/ 10 w 23"/>
                  <a:gd name="T3" fmla="*/ 0 h 116"/>
                  <a:gd name="T4" fmla="*/ 0 w 23"/>
                  <a:gd name="T5" fmla="*/ 12 h 116"/>
                  <a:gd name="T6" fmla="*/ 0 w 23"/>
                  <a:gd name="T7" fmla="*/ 103 h 116"/>
                  <a:gd name="T8" fmla="*/ 10 w 23"/>
                  <a:gd name="T9" fmla="*/ 115 h 116"/>
                  <a:gd name="T10" fmla="*/ 22 w 23"/>
                  <a:gd name="T11" fmla="*/ 103 h 116"/>
                  <a:gd name="T12" fmla="*/ 22 w 23"/>
                  <a:gd name="T13" fmla="*/ 12 h 116"/>
                  <a:gd name="T14" fmla="*/ 10 w 23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0"/>
                    </a:moveTo>
                    <a:lnTo>
                      <a:pt x="10" y="0"/>
                    </a:lnTo>
                    <a:cubicBezTo>
                      <a:pt x="4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4" y="115"/>
                      <a:pt x="10" y="115"/>
                    </a:cubicBezTo>
                    <a:cubicBezTo>
                      <a:pt x="16" y="115"/>
                      <a:pt x="22" y="109"/>
                      <a:pt x="22" y="10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6"/>
                      <a:pt x="16" y="0"/>
                      <a:pt x="1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Freeform 1057"/>
              <p:cNvSpPr>
                <a:spLocks noChangeArrowheads="1"/>
              </p:cNvSpPr>
              <p:nvPr/>
            </p:nvSpPr>
            <p:spPr bwMode="auto">
              <a:xfrm>
                <a:off x="5269298" y="10601186"/>
                <a:ext cx="62970" cy="327449"/>
              </a:xfrm>
              <a:custGeom>
                <a:avLst/>
                <a:gdLst>
                  <a:gd name="T0" fmla="*/ 12 w 22"/>
                  <a:gd name="T1" fmla="*/ 0 h 116"/>
                  <a:gd name="T2" fmla="*/ 12 w 22"/>
                  <a:gd name="T3" fmla="*/ 0 h 116"/>
                  <a:gd name="T4" fmla="*/ 0 w 22"/>
                  <a:gd name="T5" fmla="*/ 12 h 116"/>
                  <a:gd name="T6" fmla="*/ 0 w 22"/>
                  <a:gd name="T7" fmla="*/ 103 h 116"/>
                  <a:gd name="T8" fmla="*/ 12 w 22"/>
                  <a:gd name="T9" fmla="*/ 115 h 116"/>
                  <a:gd name="T10" fmla="*/ 21 w 22"/>
                  <a:gd name="T11" fmla="*/ 103 h 116"/>
                  <a:gd name="T12" fmla="*/ 21 w 22"/>
                  <a:gd name="T13" fmla="*/ 12 h 116"/>
                  <a:gd name="T14" fmla="*/ 12 w 22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6" y="115"/>
                      <a:pt x="12" y="115"/>
                    </a:cubicBezTo>
                    <a:cubicBezTo>
                      <a:pt x="18" y="115"/>
                      <a:pt x="21" y="109"/>
                      <a:pt x="21" y="103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6"/>
                      <a:pt x="18" y="0"/>
                      <a:pt x="12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Freeform 1058"/>
              <p:cNvSpPr>
                <a:spLocks noChangeArrowheads="1"/>
              </p:cNvSpPr>
              <p:nvPr/>
            </p:nvSpPr>
            <p:spPr bwMode="auto">
              <a:xfrm>
                <a:off x="5395245" y="10601186"/>
                <a:ext cx="75568" cy="327449"/>
              </a:xfrm>
              <a:custGeom>
                <a:avLst/>
                <a:gdLst>
                  <a:gd name="T0" fmla="*/ 13 w 26"/>
                  <a:gd name="T1" fmla="*/ 0 h 116"/>
                  <a:gd name="T2" fmla="*/ 13 w 26"/>
                  <a:gd name="T3" fmla="*/ 0 h 116"/>
                  <a:gd name="T4" fmla="*/ 0 w 26"/>
                  <a:gd name="T5" fmla="*/ 12 h 116"/>
                  <a:gd name="T6" fmla="*/ 0 w 26"/>
                  <a:gd name="T7" fmla="*/ 103 h 116"/>
                  <a:gd name="T8" fmla="*/ 13 w 26"/>
                  <a:gd name="T9" fmla="*/ 115 h 116"/>
                  <a:gd name="T10" fmla="*/ 25 w 26"/>
                  <a:gd name="T11" fmla="*/ 103 h 116"/>
                  <a:gd name="T12" fmla="*/ 25 w 26"/>
                  <a:gd name="T13" fmla="*/ 12 h 116"/>
                  <a:gd name="T14" fmla="*/ 13 w 26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0"/>
                    </a:moveTo>
                    <a:lnTo>
                      <a:pt x="13" y="0"/>
                    </a:lnTo>
                    <a:cubicBezTo>
                      <a:pt x="7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7" y="115"/>
                      <a:pt x="13" y="115"/>
                    </a:cubicBezTo>
                    <a:cubicBezTo>
                      <a:pt x="19" y="115"/>
                      <a:pt x="25" y="109"/>
                      <a:pt x="25" y="10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6"/>
                      <a:pt x="19" y="0"/>
                      <a:pt x="13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Freeform 1062"/>
              <p:cNvSpPr>
                <a:spLocks noChangeArrowheads="1"/>
              </p:cNvSpPr>
              <p:nvPr/>
            </p:nvSpPr>
            <p:spPr bwMode="auto">
              <a:xfrm>
                <a:off x="5143348" y="11092359"/>
                <a:ext cx="62970" cy="340037"/>
              </a:xfrm>
              <a:custGeom>
                <a:avLst/>
                <a:gdLst>
                  <a:gd name="T0" fmla="*/ 10 w 23"/>
                  <a:gd name="T1" fmla="*/ 0 h 117"/>
                  <a:gd name="T2" fmla="*/ 10 w 23"/>
                  <a:gd name="T3" fmla="*/ 0 h 117"/>
                  <a:gd name="T4" fmla="*/ 0 w 23"/>
                  <a:gd name="T5" fmla="*/ 13 h 117"/>
                  <a:gd name="T6" fmla="*/ 0 w 23"/>
                  <a:gd name="T7" fmla="*/ 106 h 117"/>
                  <a:gd name="T8" fmla="*/ 10 w 23"/>
                  <a:gd name="T9" fmla="*/ 116 h 117"/>
                  <a:gd name="T10" fmla="*/ 22 w 23"/>
                  <a:gd name="T11" fmla="*/ 106 h 117"/>
                  <a:gd name="T12" fmla="*/ 22 w 23"/>
                  <a:gd name="T13" fmla="*/ 13 h 117"/>
                  <a:gd name="T14" fmla="*/ 10 w 23"/>
                  <a:gd name="T1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7">
                    <a:moveTo>
                      <a:pt x="10" y="0"/>
                    </a:moveTo>
                    <a:lnTo>
                      <a:pt x="10" y="0"/>
                    </a:lnTo>
                    <a:cubicBezTo>
                      <a:pt x="4" y="0"/>
                      <a:pt x="0" y="7"/>
                      <a:pt x="0" y="1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3"/>
                      <a:pt x="4" y="116"/>
                      <a:pt x="10" y="116"/>
                    </a:cubicBezTo>
                    <a:cubicBezTo>
                      <a:pt x="16" y="116"/>
                      <a:pt x="22" y="113"/>
                      <a:pt x="22" y="106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7"/>
                      <a:pt x="16" y="0"/>
                      <a:pt x="1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Freeform 1063"/>
              <p:cNvSpPr>
                <a:spLocks noChangeArrowheads="1"/>
              </p:cNvSpPr>
              <p:nvPr/>
            </p:nvSpPr>
            <p:spPr bwMode="auto">
              <a:xfrm>
                <a:off x="5269298" y="11092359"/>
                <a:ext cx="62970" cy="340037"/>
              </a:xfrm>
              <a:custGeom>
                <a:avLst/>
                <a:gdLst>
                  <a:gd name="T0" fmla="*/ 12 w 22"/>
                  <a:gd name="T1" fmla="*/ 0 h 117"/>
                  <a:gd name="T2" fmla="*/ 12 w 22"/>
                  <a:gd name="T3" fmla="*/ 0 h 117"/>
                  <a:gd name="T4" fmla="*/ 0 w 22"/>
                  <a:gd name="T5" fmla="*/ 13 h 117"/>
                  <a:gd name="T6" fmla="*/ 0 w 22"/>
                  <a:gd name="T7" fmla="*/ 106 h 117"/>
                  <a:gd name="T8" fmla="*/ 12 w 22"/>
                  <a:gd name="T9" fmla="*/ 116 h 117"/>
                  <a:gd name="T10" fmla="*/ 21 w 22"/>
                  <a:gd name="T11" fmla="*/ 106 h 117"/>
                  <a:gd name="T12" fmla="*/ 21 w 22"/>
                  <a:gd name="T13" fmla="*/ 13 h 117"/>
                  <a:gd name="T14" fmla="*/ 12 w 22"/>
                  <a:gd name="T1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7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0"/>
                      <a:pt x="0" y="7"/>
                      <a:pt x="0" y="1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3"/>
                      <a:pt x="6" y="116"/>
                      <a:pt x="12" y="116"/>
                    </a:cubicBezTo>
                    <a:cubicBezTo>
                      <a:pt x="18" y="116"/>
                      <a:pt x="21" y="113"/>
                      <a:pt x="21" y="106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7"/>
                      <a:pt x="18" y="0"/>
                      <a:pt x="12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Freeform 1064"/>
              <p:cNvSpPr>
                <a:spLocks noChangeArrowheads="1"/>
              </p:cNvSpPr>
              <p:nvPr/>
            </p:nvSpPr>
            <p:spPr bwMode="auto">
              <a:xfrm>
                <a:off x="5395245" y="11092359"/>
                <a:ext cx="75568" cy="340037"/>
              </a:xfrm>
              <a:custGeom>
                <a:avLst/>
                <a:gdLst>
                  <a:gd name="T0" fmla="*/ 13 w 26"/>
                  <a:gd name="T1" fmla="*/ 0 h 117"/>
                  <a:gd name="T2" fmla="*/ 13 w 26"/>
                  <a:gd name="T3" fmla="*/ 0 h 117"/>
                  <a:gd name="T4" fmla="*/ 0 w 26"/>
                  <a:gd name="T5" fmla="*/ 13 h 117"/>
                  <a:gd name="T6" fmla="*/ 0 w 26"/>
                  <a:gd name="T7" fmla="*/ 106 h 117"/>
                  <a:gd name="T8" fmla="*/ 13 w 26"/>
                  <a:gd name="T9" fmla="*/ 116 h 117"/>
                  <a:gd name="T10" fmla="*/ 25 w 26"/>
                  <a:gd name="T11" fmla="*/ 106 h 117"/>
                  <a:gd name="T12" fmla="*/ 25 w 26"/>
                  <a:gd name="T13" fmla="*/ 13 h 117"/>
                  <a:gd name="T14" fmla="*/ 13 w 26"/>
                  <a:gd name="T1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7">
                    <a:moveTo>
                      <a:pt x="13" y="0"/>
                    </a:moveTo>
                    <a:lnTo>
                      <a:pt x="13" y="0"/>
                    </a:lnTo>
                    <a:cubicBezTo>
                      <a:pt x="7" y="0"/>
                      <a:pt x="0" y="7"/>
                      <a:pt x="0" y="1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3"/>
                      <a:pt x="7" y="116"/>
                      <a:pt x="13" y="116"/>
                    </a:cubicBezTo>
                    <a:cubicBezTo>
                      <a:pt x="19" y="116"/>
                      <a:pt x="25" y="113"/>
                      <a:pt x="25" y="106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7"/>
                      <a:pt x="19" y="0"/>
                      <a:pt x="13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Freeform 1068"/>
              <p:cNvSpPr>
                <a:spLocks noChangeArrowheads="1"/>
              </p:cNvSpPr>
              <p:nvPr/>
            </p:nvSpPr>
            <p:spPr bwMode="auto">
              <a:xfrm>
                <a:off x="5143348" y="11596129"/>
                <a:ext cx="62970" cy="327449"/>
              </a:xfrm>
              <a:custGeom>
                <a:avLst/>
                <a:gdLst>
                  <a:gd name="T0" fmla="*/ 10 w 23"/>
                  <a:gd name="T1" fmla="*/ 0 h 116"/>
                  <a:gd name="T2" fmla="*/ 10 w 23"/>
                  <a:gd name="T3" fmla="*/ 0 h 116"/>
                  <a:gd name="T4" fmla="*/ 0 w 23"/>
                  <a:gd name="T5" fmla="*/ 12 h 116"/>
                  <a:gd name="T6" fmla="*/ 0 w 23"/>
                  <a:gd name="T7" fmla="*/ 103 h 116"/>
                  <a:gd name="T8" fmla="*/ 10 w 23"/>
                  <a:gd name="T9" fmla="*/ 115 h 116"/>
                  <a:gd name="T10" fmla="*/ 22 w 23"/>
                  <a:gd name="T11" fmla="*/ 103 h 116"/>
                  <a:gd name="T12" fmla="*/ 22 w 23"/>
                  <a:gd name="T13" fmla="*/ 12 h 116"/>
                  <a:gd name="T14" fmla="*/ 10 w 23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0"/>
                    </a:moveTo>
                    <a:lnTo>
                      <a:pt x="10" y="0"/>
                    </a:lnTo>
                    <a:cubicBezTo>
                      <a:pt x="4" y="0"/>
                      <a:pt x="0" y="3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4" y="115"/>
                      <a:pt x="10" y="115"/>
                    </a:cubicBezTo>
                    <a:cubicBezTo>
                      <a:pt x="16" y="115"/>
                      <a:pt x="22" y="109"/>
                      <a:pt x="22" y="10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3"/>
                      <a:pt x="16" y="0"/>
                      <a:pt x="1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Freeform 1069"/>
              <p:cNvSpPr>
                <a:spLocks noChangeArrowheads="1"/>
              </p:cNvSpPr>
              <p:nvPr/>
            </p:nvSpPr>
            <p:spPr bwMode="auto">
              <a:xfrm>
                <a:off x="5269298" y="11596129"/>
                <a:ext cx="62970" cy="327449"/>
              </a:xfrm>
              <a:custGeom>
                <a:avLst/>
                <a:gdLst>
                  <a:gd name="T0" fmla="*/ 12 w 22"/>
                  <a:gd name="T1" fmla="*/ 0 h 116"/>
                  <a:gd name="T2" fmla="*/ 12 w 22"/>
                  <a:gd name="T3" fmla="*/ 0 h 116"/>
                  <a:gd name="T4" fmla="*/ 0 w 22"/>
                  <a:gd name="T5" fmla="*/ 12 h 116"/>
                  <a:gd name="T6" fmla="*/ 0 w 22"/>
                  <a:gd name="T7" fmla="*/ 103 h 116"/>
                  <a:gd name="T8" fmla="*/ 12 w 22"/>
                  <a:gd name="T9" fmla="*/ 115 h 116"/>
                  <a:gd name="T10" fmla="*/ 21 w 22"/>
                  <a:gd name="T11" fmla="*/ 103 h 116"/>
                  <a:gd name="T12" fmla="*/ 21 w 22"/>
                  <a:gd name="T13" fmla="*/ 12 h 116"/>
                  <a:gd name="T14" fmla="*/ 12 w 22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0"/>
                      <a:pt x="0" y="3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6" y="115"/>
                      <a:pt x="12" y="115"/>
                    </a:cubicBezTo>
                    <a:cubicBezTo>
                      <a:pt x="18" y="115"/>
                      <a:pt x="21" y="109"/>
                      <a:pt x="21" y="103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3"/>
                      <a:pt x="18" y="0"/>
                      <a:pt x="12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Freeform 1070"/>
              <p:cNvSpPr>
                <a:spLocks noChangeArrowheads="1"/>
              </p:cNvSpPr>
              <p:nvPr/>
            </p:nvSpPr>
            <p:spPr bwMode="auto">
              <a:xfrm>
                <a:off x="5395245" y="11596129"/>
                <a:ext cx="75568" cy="327449"/>
              </a:xfrm>
              <a:custGeom>
                <a:avLst/>
                <a:gdLst>
                  <a:gd name="T0" fmla="*/ 13 w 26"/>
                  <a:gd name="T1" fmla="*/ 0 h 116"/>
                  <a:gd name="T2" fmla="*/ 13 w 26"/>
                  <a:gd name="T3" fmla="*/ 0 h 116"/>
                  <a:gd name="T4" fmla="*/ 0 w 26"/>
                  <a:gd name="T5" fmla="*/ 12 h 116"/>
                  <a:gd name="T6" fmla="*/ 0 w 26"/>
                  <a:gd name="T7" fmla="*/ 103 h 116"/>
                  <a:gd name="T8" fmla="*/ 13 w 26"/>
                  <a:gd name="T9" fmla="*/ 115 h 116"/>
                  <a:gd name="T10" fmla="*/ 25 w 26"/>
                  <a:gd name="T11" fmla="*/ 103 h 116"/>
                  <a:gd name="T12" fmla="*/ 25 w 26"/>
                  <a:gd name="T13" fmla="*/ 12 h 116"/>
                  <a:gd name="T14" fmla="*/ 13 w 26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0"/>
                    </a:moveTo>
                    <a:lnTo>
                      <a:pt x="13" y="0"/>
                    </a:lnTo>
                    <a:cubicBezTo>
                      <a:pt x="7" y="0"/>
                      <a:pt x="0" y="3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7" y="115"/>
                      <a:pt x="13" y="115"/>
                    </a:cubicBezTo>
                    <a:cubicBezTo>
                      <a:pt x="19" y="115"/>
                      <a:pt x="25" y="109"/>
                      <a:pt x="25" y="10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3"/>
                      <a:pt x="19" y="0"/>
                      <a:pt x="13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" name="Freeform 1074"/>
              <p:cNvSpPr>
                <a:spLocks noChangeArrowheads="1"/>
              </p:cNvSpPr>
              <p:nvPr/>
            </p:nvSpPr>
            <p:spPr bwMode="auto">
              <a:xfrm>
                <a:off x="5143348" y="12099895"/>
                <a:ext cx="62970" cy="327449"/>
              </a:xfrm>
              <a:custGeom>
                <a:avLst/>
                <a:gdLst>
                  <a:gd name="T0" fmla="*/ 10 w 23"/>
                  <a:gd name="T1" fmla="*/ 0 h 116"/>
                  <a:gd name="T2" fmla="*/ 10 w 23"/>
                  <a:gd name="T3" fmla="*/ 0 h 116"/>
                  <a:gd name="T4" fmla="*/ 0 w 23"/>
                  <a:gd name="T5" fmla="*/ 12 h 116"/>
                  <a:gd name="T6" fmla="*/ 0 w 23"/>
                  <a:gd name="T7" fmla="*/ 103 h 116"/>
                  <a:gd name="T8" fmla="*/ 10 w 23"/>
                  <a:gd name="T9" fmla="*/ 115 h 116"/>
                  <a:gd name="T10" fmla="*/ 22 w 23"/>
                  <a:gd name="T11" fmla="*/ 103 h 116"/>
                  <a:gd name="T12" fmla="*/ 22 w 23"/>
                  <a:gd name="T13" fmla="*/ 12 h 116"/>
                  <a:gd name="T14" fmla="*/ 10 w 23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0"/>
                    </a:moveTo>
                    <a:lnTo>
                      <a:pt x="10" y="0"/>
                    </a:lnTo>
                    <a:cubicBezTo>
                      <a:pt x="4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12"/>
                      <a:pt x="4" y="115"/>
                      <a:pt x="10" y="115"/>
                    </a:cubicBezTo>
                    <a:cubicBezTo>
                      <a:pt x="16" y="115"/>
                      <a:pt x="22" y="112"/>
                      <a:pt x="22" y="10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6"/>
                      <a:pt x="16" y="0"/>
                      <a:pt x="1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9" name="Freeform 1075"/>
              <p:cNvSpPr>
                <a:spLocks noChangeArrowheads="1"/>
              </p:cNvSpPr>
              <p:nvPr/>
            </p:nvSpPr>
            <p:spPr bwMode="auto">
              <a:xfrm>
                <a:off x="5269298" y="12099895"/>
                <a:ext cx="62970" cy="327449"/>
              </a:xfrm>
              <a:custGeom>
                <a:avLst/>
                <a:gdLst>
                  <a:gd name="T0" fmla="*/ 12 w 22"/>
                  <a:gd name="T1" fmla="*/ 0 h 116"/>
                  <a:gd name="T2" fmla="*/ 12 w 22"/>
                  <a:gd name="T3" fmla="*/ 0 h 116"/>
                  <a:gd name="T4" fmla="*/ 0 w 22"/>
                  <a:gd name="T5" fmla="*/ 12 h 116"/>
                  <a:gd name="T6" fmla="*/ 0 w 22"/>
                  <a:gd name="T7" fmla="*/ 103 h 116"/>
                  <a:gd name="T8" fmla="*/ 12 w 22"/>
                  <a:gd name="T9" fmla="*/ 115 h 116"/>
                  <a:gd name="T10" fmla="*/ 21 w 22"/>
                  <a:gd name="T11" fmla="*/ 103 h 116"/>
                  <a:gd name="T12" fmla="*/ 21 w 22"/>
                  <a:gd name="T13" fmla="*/ 12 h 116"/>
                  <a:gd name="T14" fmla="*/ 12 w 22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12"/>
                      <a:pt x="6" y="115"/>
                      <a:pt x="12" y="115"/>
                    </a:cubicBezTo>
                    <a:cubicBezTo>
                      <a:pt x="18" y="115"/>
                      <a:pt x="21" y="112"/>
                      <a:pt x="21" y="103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6"/>
                      <a:pt x="18" y="0"/>
                      <a:pt x="12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0" name="Freeform 1076"/>
              <p:cNvSpPr>
                <a:spLocks noChangeArrowheads="1"/>
              </p:cNvSpPr>
              <p:nvPr/>
            </p:nvSpPr>
            <p:spPr bwMode="auto">
              <a:xfrm>
                <a:off x="5395245" y="12099895"/>
                <a:ext cx="75568" cy="327449"/>
              </a:xfrm>
              <a:custGeom>
                <a:avLst/>
                <a:gdLst>
                  <a:gd name="T0" fmla="*/ 13 w 26"/>
                  <a:gd name="T1" fmla="*/ 0 h 116"/>
                  <a:gd name="T2" fmla="*/ 13 w 26"/>
                  <a:gd name="T3" fmla="*/ 0 h 116"/>
                  <a:gd name="T4" fmla="*/ 0 w 26"/>
                  <a:gd name="T5" fmla="*/ 12 h 116"/>
                  <a:gd name="T6" fmla="*/ 0 w 26"/>
                  <a:gd name="T7" fmla="*/ 103 h 116"/>
                  <a:gd name="T8" fmla="*/ 13 w 26"/>
                  <a:gd name="T9" fmla="*/ 115 h 116"/>
                  <a:gd name="T10" fmla="*/ 25 w 26"/>
                  <a:gd name="T11" fmla="*/ 103 h 116"/>
                  <a:gd name="T12" fmla="*/ 25 w 26"/>
                  <a:gd name="T13" fmla="*/ 12 h 116"/>
                  <a:gd name="T14" fmla="*/ 13 w 26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0"/>
                    </a:moveTo>
                    <a:lnTo>
                      <a:pt x="13" y="0"/>
                    </a:lnTo>
                    <a:cubicBezTo>
                      <a:pt x="7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12"/>
                      <a:pt x="7" y="115"/>
                      <a:pt x="13" y="115"/>
                    </a:cubicBezTo>
                    <a:cubicBezTo>
                      <a:pt x="19" y="115"/>
                      <a:pt x="25" y="112"/>
                      <a:pt x="25" y="10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6"/>
                      <a:pt x="19" y="0"/>
                      <a:pt x="13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1" name="Freeform 1080"/>
              <p:cNvSpPr>
                <a:spLocks noChangeArrowheads="1"/>
              </p:cNvSpPr>
              <p:nvPr/>
            </p:nvSpPr>
            <p:spPr bwMode="auto">
              <a:xfrm>
                <a:off x="5143348" y="12591065"/>
                <a:ext cx="62970" cy="327449"/>
              </a:xfrm>
              <a:custGeom>
                <a:avLst/>
                <a:gdLst>
                  <a:gd name="T0" fmla="*/ 10 w 23"/>
                  <a:gd name="T1" fmla="*/ 0 h 116"/>
                  <a:gd name="T2" fmla="*/ 10 w 23"/>
                  <a:gd name="T3" fmla="*/ 0 h 116"/>
                  <a:gd name="T4" fmla="*/ 0 w 23"/>
                  <a:gd name="T5" fmla="*/ 10 h 116"/>
                  <a:gd name="T6" fmla="*/ 0 w 23"/>
                  <a:gd name="T7" fmla="*/ 103 h 116"/>
                  <a:gd name="T8" fmla="*/ 10 w 23"/>
                  <a:gd name="T9" fmla="*/ 115 h 116"/>
                  <a:gd name="T10" fmla="*/ 22 w 23"/>
                  <a:gd name="T11" fmla="*/ 103 h 116"/>
                  <a:gd name="T12" fmla="*/ 22 w 23"/>
                  <a:gd name="T13" fmla="*/ 10 h 116"/>
                  <a:gd name="T14" fmla="*/ 10 w 23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0"/>
                    </a:moveTo>
                    <a:lnTo>
                      <a:pt x="10" y="0"/>
                    </a:lnTo>
                    <a:cubicBezTo>
                      <a:pt x="4" y="0"/>
                      <a:pt x="0" y="4"/>
                      <a:pt x="0" y="10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4" y="115"/>
                      <a:pt x="10" y="115"/>
                    </a:cubicBezTo>
                    <a:cubicBezTo>
                      <a:pt x="16" y="115"/>
                      <a:pt x="22" y="109"/>
                      <a:pt x="22" y="103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4"/>
                      <a:pt x="16" y="0"/>
                      <a:pt x="1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2" name="Freeform 1081"/>
              <p:cNvSpPr>
                <a:spLocks noChangeArrowheads="1"/>
              </p:cNvSpPr>
              <p:nvPr/>
            </p:nvSpPr>
            <p:spPr bwMode="auto">
              <a:xfrm>
                <a:off x="5269298" y="12591065"/>
                <a:ext cx="62970" cy="327449"/>
              </a:xfrm>
              <a:custGeom>
                <a:avLst/>
                <a:gdLst>
                  <a:gd name="T0" fmla="*/ 12 w 22"/>
                  <a:gd name="T1" fmla="*/ 0 h 116"/>
                  <a:gd name="T2" fmla="*/ 12 w 22"/>
                  <a:gd name="T3" fmla="*/ 0 h 116"/>
                  <a:gd name="T4" fmla="*/ 0 w 22"/>
                  <a:gd name="T5" fmla="*/ 10 h 116"/>
                  <a:gd name="T6" fmla="*/ 0 w 22"/>
                  <a:gd name="T7" fmla="*/ 103 h 116"/>
                  <a:gd name="T8" fmla="*/ 12 w 22"/>
                  <a:gd name="T9" fmla="*/ 115 h 116"/>
                  <a:gd name="T10" fmla="*/ 21 w 22"/>
                  <a:gd name="T11" fmla="*/ 103 h 116"/>
                  <a:gd name="T12" fmla="*/ 21 w 22"/>
                  <a:gd name="T13" fmla="*/ 10 h 116"/>
                  <a:gd name="T14" fmla="*/ 12 w 22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0"/>
                      <a:pt x="0" y="4"/>
                      <a:pt x="0" y="10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6" y="115"/>
                      <a:pt x="12" y="115"/>
                    </a:cubicBezTo>
                    <a:cubicBezTo>
                      <a:pt x="18" y="115"/>
                      <a:pt x="21" y="109"/>
                      <a:pt x="21" y="103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4"/>
                      <a:pt x="18" y="0"/>
                      <a:pt x="12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Freeform 1082"/>
              <p:cNvSpPr>
                <a:spLocks noChangeArrowheads="1"/>
              </p:cNvSpPr>
              <p:nvPr/>
            </p:nvSpPr>
            <p:spPr bwMode="auto">
              <a:xfrm>
                <a:off x="5395245" y="12591065"/>
                <a:ext cx="75568" cy="327449"/>
              </a:xfrm>
              <a:custGeom>
                <a:avLst/>
                <a:gdLst>
                  <a:gd name="T0" fmla="*/ 13 w 26"/>
                  <a:gd name="T1" fmla="*/ 0 h 116"/>
                  <a:gd name="T2" fmla="*/ 13 w 26"/>
                  <a:gd name="T3" fmla="*/ 0 h 116"/>
                  <a:gd name="T4" fmla="*/ 0 w 26"/>
                  <a:gd name="T5" fmla="*/ 10 h 116"/>
                  <a:gd name="T6" fmla="*/ 0 w 26"/>
                  <a:gd name="T7" fmla="*/ 103 h 116"/>
                  <a:gd name="T8" fmla="*/ 13 w 26"/>
                  <a:gd name="T9" fmla="*/ 115 h 116"/>
                  <a:gd name="T10" fmla="*/ 25 w 26"/>
                  <a:gd name="T11" fmla="*/ 103 h 116"/>
                  <a:gd name="T12" fmla="*/ 25 w 26"/>
                  <a:gd name="T13" fmla="*/ 10 h 116"/>
                  <a:gd name="T14" fmla="*/ 13 w 26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0"/>
                    </a:moveTo>
                    <a:lnTo>
                      <a:pt x="13" y="0"/>
                    </a:lnTo>
                    <a:cubicBezTo>
                      <a:pt x="7" y="0"/>
                      <a:pt x="0" y="4"/>
                      <a:pt x="0" y="10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7" y="115"/>
                      <a:pt x="13" y="115"/>
                    </a:cubicBezTo>
                    <a:cubicBezTo>
                      <a:pt x="19" y="115"/>
                      <a:pt x="25" y="109"/>
                      <a:pt x="25" y="103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4"/>
                      <a:pt x="19" y="0"/>
                      <a:pt x="13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" name="Freeform 1083"/>
              <p:cNvSpPr>
                <a:spLocks noChangeArrowheads="1"/>
              </p:cNvSpPr>
              <p:nvPr/>
            </p:nvSpPr>
            <p:spPr bwMode="auto">
              <a:xfrm>
                <a:off x="3506025" y="13308937"/>
                <a:ext cx="289676" cy="113344"/>
              </a:xfrm>
              <a:custGeom>
                <a:avLst/>
                <a:gdLst>
                  <a:gd name="T0" fmla="*/ 102 w 103"/>
                  <a:gd name="T1" fmla="*/ 39 h 40"/>
                  <a:gd name="T2" fmla="*/ 0 w 103"/>
                  <a:gd name="T3" fmla="*/ 39 h 40"/>
                  <a:gd name="T4" fmla="*/ 0 w 103"/>
                  <a:gd name="T5" fmla="*/ 0 h 40"/>
                  <a:gd name="T6" fmla="*/ 102 w 103"/>
                  <a:gd name="T7" fmla="*/ 0 h 40"/>
                  <a:gd name="T8" fmla="*/ 102 w 103"/>
                  <a:gd name="T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40">
                    <a:moveTo>
                      <a:pt x="102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2" y="39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Freeform 1084"/>
              <p:cNvSpPr>
                <a:spLocks noChangeArrowheads="1"/>
              </p:cNvSpPr>
              <p:nvPr/>
            </p:nvSpPr>
            <p:spPr bwMode="auto">
              <a:xfrm>
                <a:off x="5256692" y="13308937"/>
                <a:ext cx="302276" cy="113344"/>
              </a:xfrm>
              <a:custGeom>
                <a:avLst/>
                <a:gdLst>
                  <a:gd name="T0" fmla="*/ 103 w 104"/>
                  <a:gd name="T1" fmla="*/ 39 h 40"/>
                  <a:gd name="T2" fmla="*/ 0 w 104"/>
                  <a:gd name="T3" fmla="*/ 39 h 40"/>
                  <a:gd name="T4" fmla="*/ 0 w 104"/>
                  <a:gd name="T5" fmla="*/ 0 h 40"/>
                  <a:gd name="T6" fmla="*/ 103 w 104"/>
                  <a:gd name="T7" fmla="*/ 0 h 40"/>
                  <a:gd name="T8" fmla="*/ 103 w 104"/>
                  <a:gd name="T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40">
                    <a:moveTo>
                      <a:pt x="103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3" y="39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0" name="Freeform 918"/>
            <p:cNvSpPr>
              <a:spLocks noChangeArrowheads="1"/>
            </p:cNvSpPr>
            <p:nvPr/>
          </p:nvSpPr>
          <p:spPr bwMode="auto">
            <a:xfrm>
              <a:off x="6228968" y="8955142"/>
              <a:ext cx="440820" cy="163729"/>
            </a:xfrm>
            <a:custGeom>
              <a:avLst/>
              <a:gdLst>
                <a:gd name="T0" fmla="*/ 155 w 156"/>
                <a:gd name="T1" fmla="*/ 0 h 56"/>
                <a:gd name="T2" fmla="*/ 0 w 156"/>
                <a:gd name="T3" fmla="*/ 0 h 56"/>
                <a:gd name="T4" fmla="*/ 0 w 156"/>
                <a:gd name="T5" fmla="*/ 55 h 56"/>
                <a:gd name="T6" fmla="*/ 155 w 156"/>
                <a:gd name="T7" fmla="*/ 55 h 56"/>
                <a:gd name="T8" fmla="*/ 155 w 1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56">
                  <a:moveTo>
                    <a:pt x="155" y="0"/>
                  </a:moveTo>
                  <a:lnTo>
                    <a:pt x="0" y="0"/>
                  </a:lnTo>
                  <a:lnTo>
                    <a:pt x="0" y="55"/>
                  </a:lnTo>
                  <a:lnTo>
                    <a:pt x="155" y="55"/>
                  </a:lnTo>
                  <a:lnTo>
                    <a:pt x="155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924"/>
            <p:cNvSpPr>
              <a:spLocks noChangeArrowheads="1"/>
            </p:cNvSpPr>
            <p:nvPr/>
          </p:nvSpPr>
          <p:spPr bwMode="auto">
            <a:xfrm>
              <a:off x="6228968" y="9458909"/>
              <a:ext cx="440820" cy="163729"/>
            </a:xfrm>
            <a:custGeom>
              <a:avLst/>
              <a:gdLst>
                <a:gd name="T0" fmla="*/ 155 w 156"/>
                <a:gd name="T1" fmla="*/ 0 h 58"/>
                <a:gd name="T2" fmla="*/ 0 w 156"/>
                <a:gd name="T3" fmla="*/ 0 h 58"/>
                <a:gd name="T4" fmla="*/ 0 w 156"/>
                <a:gd name="T5" fmla="*/ 57 h 58"/>
                <a:gd name="T6" fmla="*/ 155 w 156"/>
                <a:gd name="T7" fmla="*/ 57 h 58"/>
                <a:gd name="T8" fmla="*/ 155 w 15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58">
                  <a:moveTo>
                    <a:pt x="155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55" y="57"/>
                  </a:lnTo>
                  <a:lnTo>
                    <a:pt x="155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930"/>
            <p:cNvSpPr>
              <a:spLocks noChangeArrowheads="1"/>
            </p:cNvSpPr>
            <p:nvPr/>
          </p:nvSpPr>
          <p:spPr bwMode="auto">
            <a:xfrm>
              <a:off x="6228968" y="9950090"/>
              <a:ext cx="440820" cy="163720"/>
            </a:xfrm>
            <a:custGeom>
              <a:avLst/>
              <a:gdLst>
                <a:gd name="T0" fmla="*/ 155 w 156"/>
                <a:gd name="T1" fmla="*/ 0 h 56"/>
                <a:gd name="T2" fmla="*/ 0 w 156"/>
                <a:gd name="T3" fmla="*/ 0 h 56"/>
                <a:gd name="T4" fmla="*/ 0 w 156"/>
                <a:gd name="T5" fmla="*/ 55 h 56"/>
                <a:gd name="T6" fmla="*/ 155 w 156"/>
                <a:gd name="T7" fmla="*/ 55 h 56"/>
                <a:gd name="T8" fmla="*/ 155 w 1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56">
                  <a:moveTo>
                    <a:pt x="155" y="0"/>
                  </a:moveTo>
                  <a:lnTo>
                    <a:pt x="0" y="0"/>
                  </a:lnTo>
                  <a:lnTo>
                    <a:pt x="0" y="55"/>
                  </a:lnTo>
                  <a:lnTo>
                    <a:pt x="155" y="55"/>
                  </a:lnTo>
                  <a:lnTo>
                    <a:pt x="155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936"/>
            <p:cNvSpPr>
              <a:spLocks noChangeArrowheads="1"/>
            </p:cNvSpPr>
            <p:nvPr/>
          </p:nvSpPr>
          <p:spPr bwMode="auto">
            <a:xfrm>
              <a:off x="6228968" y="10453857"/>
              <a:ext cx="440820" cy="163720"/>
            </a:xfrm>
            <a:custGeom>
              <a:avLst/>
              <a:gdLst>
                <a:gd name="T0" fmla="*/ 155 w 156"/>
                <a:gd name="T1" fmla="*/ 0 h 58"/>
                <a:gd name="T2" fmla="*/ 0 w 156"/>
                <a:gd name="T3" fmla="*/ 0 h 58"/>
                <a:gd name="T4" fmla="*/ 0 w 156"/>
                <a:gd name="T5" fmla="*/ 57 h 58"/>
                <a:gd name="T6" fmla="*/ 155 w 156"/>
                <a:gd name="T7" fmla="*/ 57 h 58"/>
                <a:gd name="T8" fmla="*/ 155 w 15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58">
                  <a:moveTo>
                    <a:pt x="155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55" y="57"/>
                  </a:lnTo>
                  <a:lnTo>
                    <a:pt x="155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942"/>
            <p:cNvSpPr>
              <a:spLocks noChangeArrowheads="1"/>
            </p:cNvSpPr>
            <p:nvPr/>
          </p:nvSpPr>
          <p:spPr bwMode="auto">
            <a:xfrm>
              <a:off x="6228968" y="10945020"/>
              <a:ext cx="440820" cy="163729"/>
            </a:xfrm>
            <a:custGeom>
              <a:avLst/>
              <a:gdLst>
                <a:gd name="T0" fmla="*/ 155 w 156"/>
                <a:gd name="T1" fmla="*/ 0 h 56"/>
                <a:gd name="T2" fmla="*/ 0 w 156"/>
                <a:gd name="T3" fmla="*/ 0 h 56"/>
                <a:gd name="T4" fmla="*/ 0 w 156"/>
                <a:gd name="T5" fmla="*/ 55 h 56"/>
                <a:gd name="T6" fmla="*/ 155 w 156"/>
                <a:gd name="T7" fmla="*/ 55 h 56"/>
                <a:gd name="T8" fmla="*/ 155 w 1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56">
                  <a:moveTo>
                    <a:pt x="155" y="0"/>
                  </a:moveTo>
                  <a:lnTo>
                    <a:pt x="0" y="0"/>
                  </a:lnTo>
                  <a:lnTo>
                    <a:pt x="0" y="55"/>
                  </a:lnTo>
                  <a:lnTo>
                    <a:pt x="155" y="55"/>
                  </a:lnTo>
                  <a:lnTo>
                    <a:pt x="155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948"/>
            <p:cNvSpPr>
              <a:spLocks noChangeArrowheads="1"/>
            </p:cNvSpPr>
            <p:nvPr/>
          </p:nvSpPr>
          <p:spPr bwMode="auto">
            <a:xfrm>
              <a:off x="6228968" y="11436202"/>
              <a:ext cx="440820" cy="163720"/>
            </a:xfrm>
            <a:custGeom>
              <a:avLst/>
              <a:gdLst>
                <a:gd name="T0" fmla="*/ 155 w 156"/>
                <a:gd name="T1" fmla="*/ 0 h 56"/>
                <a:gd name="T2" fmla="*/ 0 w 156"/>
                <a:gd name="T3" fmla="*/ 0 h 56"/>
                <a:gd name="T4" fmla="*/ 0 w 156"/>
                <a:gd name="T5" fmla="*/ 55 h 56"/>
                <a:gd name="T6" fmla="*/ 155 w 156"/>
                <a:gd name="T7" fmla="*/ 55 h 56"/>
                <a:gd name="T8" fmla="*/ 155 w 1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56">
                  <a:moveTo>
                    <a:pt x="155" y="0"/>
                  </a:moveTo>
                  <a:lnTo>
                    <a:pt x="0" y="0"/>
                  </a:lnTo>
                  <a:lnTo>
                    <a:pt x="0" y="55"/>
                  </a:lnTo>
                  <a:lnTo>
                    <a:pt x="155" y="55"/>
                  </a:lnTo>
                  <a:lnTo>
                    <a:pt x="155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954"/>
            <p:cNvSpPr>
              <a:spLocks noChangeArrowheads="1"/>
            </p:cNvSpPr>
            <p:nvPr/>
          </p:nvSpPr>
          <p:spPr bwMode="auto">
            <a:xfrm>
              <a:off x="6228968" y="11939968"/>
              <a:ext cx="440820" cy="163720"/>
            </a:xfrm>
            <a:custGeom>
              <a:avLst/>
              <a:gdLst>
                <a:gd name="T0" fmla="*/ 155 w 156"/>
                <a:gd name="T1" fmla="*/ 0 h 58"/>
                <a:gd name="T2" fmla="*/ 0 w 156"/>
                <a:gd name="T3" fmla="*/ 0 h 58"/>
                <a:gd name="T4" fmla="*/ 0 w 156"/>
                <a:gd name="T5" fmla="*/ 57 h 58"/>
                <a:gd name="T6" fmla="*/ 155 w 156"/>
                <a:gd name="T7" fmla="*/ 57 h 58"/>
                <a:gd name="T8" fmla="*/ 155 w 15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58">
                  <a:moveTo>
                    <a:pt x="155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55" y="57"/>
                  </a:lnTo>
                  <a:lnTo>
                    <a:pt x="155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6" name="Group 6"/>
          <p:cNvGrpSpPr/>
          <p:nvPr/>
        </p:nvGrpSpPr>
        <p:grpSpPr>
          <a:xfrm>
            <a:off x="5342829" y="1187210"/>
            <a:ext cx="2073414" cy="1223208"/>
            <a:chOff x="9469168" y="625891"/>
            <a:chExt cx="5529103" cy="3261887"/>
          </a:xfrm>
        </p:grpSpPr>
        <p:sp>
          <p:nvSpPr>
            <p:cNvPr id="157" name="Freeform 1085"/>
            <p:cNvSpPr>
              <a:spLocks noChangeArrowheads="1"/>
            </p:cNvSpPr>
            <p:nvPr/>
          </p:nvSpPr>
          <p:spPr bwMode="auto">
            <a:xfrm>
              <a:off x="9469168" y="625891"/>
              <a:ext cx="5529103" cy="3261887"/>
            </a:xfrm>
            <a:custGeom>
              <a:avLst/>
              <a:gdLst>
                <a:gd name="T0" fmla="*/ 1646 w 1937"/>
                <a:gd name="T1" fmla="*/ 563 h 1142"/>
                <a:gd name="T2" fmla="*/ 1646 w 1937"/>
                <a:gd name="T3" fmla="*/ 563 h 1142"/>
                <a:gd name="T4" fmla="*/ 1570 w 1937"/>
                <a:gd name="T5" fmla="*/ 576 h 1142"/>
                <a:gd name="T6" fmla="*/ 1580 w 1937"/>
                <a:gd name="T7" fmla="*/ 479 h 1142"/>
                <a:gd name="T8" fmla="*/ 1098 w 1937"/>
                <a:gd name="T9" fmla="*/ 0 h 1142"/>
                <a:gd name="T10" fmla="*/ 626 w 1937"/>
                <a:gd name="T11" fmla="*/ 397 h 1142"/>
                <a:gd name="T12" fmla="*/ 484 w 1937"/>
                <a:gd name="T13" fmla="*/ 345 h 1142"/>
                <a:gd name="T14" fmla="*/ 260 w 1937"/>
                <a:gd name="T15" fmla="*/ 569 h 1142"/>
                <a:gd name="T16" fmla="*/ 296 w 1937"/>
                <a:gd name="T17" fmla="*/ 697 h 1142"/>
                <a:gd name="T18" fmla="*/ 230 w 1937"/>
                <a:gd name="T19" fmla="*/ 685 h 1142"/>
                <a:gd name="T20" fmla="*/ 0 w 1937"/>
                <a:gd name="T21" fmla="*/ 915 h 1142"/>
                <a:gd name="T22" fmla="*/ 230 w 1937"/>
                <a:gd name="T23" fmla="*/ 1141 h 1142"/>
                <a:gd name="T24" fmla="*/ 1616 w 1937"/>
                <a:gd name="T25" fmla="*/ 1141 h 1142"/>
                <a:gd name="T26" fmla="*/ 1616 w 1937"/>
                <a:gd name="T27" fmla="*/ 1141 h 1142"/>
                <a:gd name="T28" fmla="*/ 1646 w 1937"/>
                <a:gd name="T29" fmla="*/ 1141 h 1142"/>
                <a:gd name="T30" fmla="*/ 1936 w 1937"/>
                <a:gd name="T31" fmla="*/ 854 h 1142"/>
                <a:gd name="T32" fmla="*/ 1646 w 1937"/>
                <a:gd name="T33" fmla="*/ 563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37" h="1142">
                  <a:moveTo>
                    <a:pt x="1646" y="563"/>
                  </a:moveTo>
                  <a:lnTo>
                    <a:pt x="1646" y="563"/>
                  </a:lnTo>
                  <a:cubicBezTo>
                    <a:pt x="1622" y="563"/>
                    <a:pt x="1594" y="569"/>
                    <a:pt x="1570" y="576"/>
                  </a:cubicBezTo>
                  <a:cubicBezTo>
                    <a:pt x="1576" y="545"/>
                    <a:pt x="1580" y="512"/>
                    <a:pt x="1580" y="479"/>
                  </a:cubicBezTo>
                  <a:cubicBezTo>
                    <a:pt x="1580" y="215"/>
                    <a:pt x="1364" y="0"/>
                    <a:pt x="1098" y="0"/>
                  </a:cubicBezTo>
                  <a:cubicBezTo>
                    <a:pt x="862" y="0"/>
                    <a:pt x="665" y="170"/>
                    <a:pt x="626" y="397"/>
                  </a:cubicBezTo>
                  <a:cubicBezTo>
                    <a:pt x="586" y="364"/>
                    <a:pt x="538" y="345"/>
                    <a:pt x="484" y="345"/>
                  </a:cubicBezTo>
                  <a:cubicBezTo>
                    <a:pt x="360" y="345"/>
                    <a:pt x="260" y="445"/>
                    <a:pt x="260" y="569"/>
                  </a:cubicBezTo>
                  <a:cubicBezTo>
                    <a:pt x="260" y="618"/>
                    <a:pt x="272" y="660"/>
                    <a:pt x="296" y="697"/>
                  </a:cubicBezTo>
                  <a:cubicBezTo>
                    <a:pt x="275" y="687"/>
                    <a:pt x="250" y="685"/>
                    <a:pt x="230" y="685"/>
                  </a:cubicBezTo>
                  <a:cubicBezTo>
                    <a:pt x="102" y="685"/>
                    <a:pt x="0" y="787"/>
                    <a:pt x="0" y="915"/>
                  </a:cubicBezTo>
                  <a:cubicBezTo>
                    <a:pt x="0" y="1039"/>
                    <a:pt x="102" y="1141"/>
                    <a:pt x="230" y="1141"/>
                  </a:cubicBezTo>
                  <a:cubicBezTo>
                    <a:pt x="1616" y="1141"/>
                    <a:pt x="1616" y="1141"/>
                    <a:pt x="1616" y="1141"/>
                  </a:cubicBezTo>
                  <a:lnTo>
                    <a:pt x="1616" y="1141"/>
                  </a:lnTo>
                  <a:cubicBezTo>
                    <a:pt x="1628" y="1141"/>
                    <a:pt x="1637" y="1141"/>
                    <a:pt x="1646" y="1141"/>
                  </a:cubicBezTo>
                  <a:cubicBezTo>
                    <a:pt x="1806" y="1141"/>
                    <a:pt x="1936" y="1015"/>
                    <a:pt x="1936" y="854"/>
                  </a:cubicBezTo>
                  <a:cubicBezTo>
                    <a:pt x="1936" y="693"/>
                    <a:pt x="1806" y="563"/>
                    <a:pt x="1646" y="563"/>
                  </a:cubicBezTo>
                </a:path>
              </a:pathLst>
            </a:custGeom>
            <a:solidFill>
              <a:schemeClr val="accent1"/>
            </a:solidFill>
            <a:ln w="3175" cmpd="sng">
              <a:noFill/>
            </a:ln>
            <a:effectLst/>
            <a:extLst/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prstClr val="white">
                    <a:lumMod val="75000"/>
                  </a:prstClr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58" name="TextBox 1054"/>
            <p:cNvSpPr txBox="1"/>
            <p:nvPr/>
          </p:nvSpPr>
          <p:spPr>
            <a:xfrm>
              <a:off x="9774888" y="2151392"/>
              <a:ext cx="4936682" cy="584760"/>
            </a:xfrm>
            <a:prstGeom prst="rect">
              <a:avLst/>
            </a:prstGeom>
            <a:noFill/>
          </p:spPr>
          <p:txBody>
            <a:bodyPr wrap="square" lIns="34283" tIns="17142" rIns="34283" bIns="17142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white"/>
                  </a:solidFill>
                  <a:latin typeface="Lato Regular"/>
                  <a:ea typeface="微软雅黑" panose="020B0503020204020204" pitchFamily="34" charset="-122"/>
                  <a:cs typeface="Lato Regular"/>
                </a:rPr>
                <a:t>Cloud</a:t>
              </a:r>
              <a:endParaRPr lang="id-ID" sz="1200" b="1" dirty="0">
                <a:solidFill>
                  <a:prstClr val="white"/>
                </a:solidFill>
                <a:latin typeface="Lato Regular"/>
                <a:ea typeface="微软雅黑" panose="020B0503020204020204" pitchFamily="34" charset="-122"/>
                <a:cs typeface="Lato Regular"/>
              </a:endParaRPr>
            </a:p>
          </p:txBody>
        </p:sp>
      </p:grpSp>
      <p:sp>
        <p:nvSpPr>
          <p:cNvPr id="159" name="TextBox 1055"/>
          <p:cNvSpPr txBox="1"/>
          <p:nvPr/>
        </p:nvSpPr>
        <p:spPr>
          <a:xfrm>
            <a:off x="5721525" y="5107119"/>
            <a:ext cx="1300342" cy="219285"/>
          </a:xfrm>
          <a:prstGeom prst="rect">
            <a:avLst/>
          </a:prstGeom>
          <a:noFill/>
        </p:spPr>
        <p:txBody>
          <a:bodyPr wrap="none" lIns="34283" tIns="17142" rIns="34283" bIns="17142" rtlCol="0">
            <a:spAutoFit/>
          </a:bodyPr>
          <a:lstStyle/>
          <a:p>
            <a:pPr algn="ctr"/>
            <a:r>
              <a:rPr lang="en-US" sz="1200" b="1" dirty="0">
                <a:solidFill>
                  <a:srgbClr val="6B6B6B"/>
                </a:solidFill>
                <a:latin typeface="Lato Regular"/>
                <a:ea typeface="微软雅黑" panose="020B0503020204020204" pitchFamily="34" charset="-122"/>
                <a:cs typeface="Lato Regular"/>
              </a:rPr>
              <a:t>Hosting Services</a:t>
            </a:r>
            <a:endParaRPr lang="id-ID" sz="1200" b="1" dirty="0">
              <a:solidFill>
                <a:srgbClr val="6B6B6B"/>
              </a:solidFill>
              <a:latin typeface="Lato Regular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60" name="TextBox 1084"/>
          <p:cNvSpPr txBox="1"/>
          <p:nvPr/>
        </p:nvSpPr>
        <p:spPr>
          <a:xfrm>
            <a:off x="3652959" y="3277380"/>
            <a:ext cx="919396" cy="219285"/>
          </a:xfrm>
          <a:prstGeom prst="rect">
            <a:avLst/>
          </a:prstGeom>
          <a:noFill/>
        </p:spPr>
        <p:txBody>
          <a:bodyPr wrap="square" lIns="34283" tIns="17142" rIns="34283" bIns="17142" rtlCol="0">
            <a:spAutoFit/>
          </a:bodyPr>
          <a:lstStyle/>
          <a:p>
            <a:pPr algn="ctr"/>
            <a:r>
              <a:rPr lang="en-US" sz="1200" b="1" dirty="0">
                <a:solidFill>
                  <a:srgbClr val="6B6B6B"/>
                </a:solidFill>
                <a:latin typeface="Lato Regular"/>
                <a:ea typeface="微软雅黑" panose="020B0503020204020204" pitchFamily="34" charset="-122"/>
                <a:cs typeface="Lato Regular"/>
              </a:rPr>
              <a:t>100GB</a:t>
            </a:r>
            <a:endParaRPr lang="id-ID" sz="1200" b="1" dirty="0">
              <a:solidFill>
                <a:srgbClr val="6B6B6B"/>
              </a:solidFill>
              <a:latin typeface="Lato Regular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61" name="TextBox 1085"/>
          <p:cNvSpPr txBox="1"/>
          <p:nvPr/>
        </p:nvSpPr>
        <p:spPr>
          <a:xfrm>
            <a:off x="8552474" y="3272827"/>
            <a:ext cx="377012" cy="219285"/>
          </a:xfrm>
          <a:prstGeom prst="rect">
            <a:avLst/>
          </a:prstGeom>
          <a:noFill/>
        </p:spPr>
        <p:txBody>
          <a:bodyPr wrap="none" lIns="34283" tIns="17142" rIns="34283" bIns="17142" rtlCol="0">
            <a:spAutoFit/>
          </a:bodyPr>
          <a:lstStyle/>
          <a:p>
            <a:pPr algn="ctr"/>
            <a:r>
              <a:rPr lang="en-US" sz="1200" b="1" dirty="0">
                <a:solidFill>
                  <a:srgbClr val="6B6B6B"/>
                </a:solidFill>
                <a:latin typeface="Lato Regular"/>
                <a:ea typeface="微软雅黑" panose="020B0503020204020204" pitchFamily="34" charset="-122"/>
                <a:cs typeface="Lato Regular"/>
              </a:rPr>
              <a:t>80GB</a:t>
            </a:r>
            <a:endParaRPr lang="id-ID" sz="1200" b="1" dirty="0">
              <a:solidFill>
                <a:srgbClr val="6B6B6B"/>
              </a:solidFill>
              <a:latin typeface="Lato Regular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62" name="Freeform 716"/>
          <p:cNvSpPr>
            <a:spLocks noChangeArrowheads="1"/>
          </p:cNvSpPr>
          <p:nvPr/>
        </p:nvSpPr>
        <p:spPr bwMode="auto">
          <a:xfrm>
            <a:off x="5718097" y="4286913"/>
            <a:ext cx="257110" cy="284161"/>
          </a:xfrm>
          <a:custGeom>
            <a:avLst/>
            <a:gdLst>
              <a:gd name="T0" fmla="*/ 385 w 504"/>
              <a:gd name="T1" fmla="*/ 126 h 555"/>
              <a:gd name="T2" fmla="*/ 385 w 504"/>
              <a:gd name="T3" fmla="*/ 126 h 555"/>
              <a:gd name="T4" fmla="*/ 430 w 504"/>
              <a:gd name="T5" fmla="*/ 142 h 555"/>
              <a:gd name="T6" fmla="*/ 503 w 504"/>
              <a:gd name="T7" fmla="*/ 72 h 555"/>
              <a:gd name="T8" fmla="*/ 430 w 504"/>
              <a:gd name="T9" fmla="*/ 0 h 555"/>
              <a:gd name="T10" fmla="*/ 357 w 504"/>
              <a:gd name="T11" fmla="*/ 66 h 555"/>
              <a:gd name="T12" fmla="*/ 351 w 504"/>
              <a:gd name="T13" fmla="*/ 78 h 555"/>
              <a:gd name="T14" fmla="*/ 112 w 504"/>
              <a:gd name="T15" fmla="*/ 202 h 555"/>
              <a:gd name="T16" fmla="*/ 100 w 504"/>
              <a:gd name="T17" fmla="*/ 202 h 555"/>
              <a:gd name="T18" fmla="*/ 73 w 504"/>
              <a:gd name="T19" fmla="*/ 199 h 555"/>
              <a:gd name="T20" fmla="*/ 0 w 504"/>
              <a:gd name="T21" fmla="*/ 269 h 555"/>
              <a:gd name="T22" fmla="*/ 73 w 504"/>
              <a:gd name="T23" fmla="*/ 342 h 555"/>
              <a:gd name="T24" fmla="*/ 106 w 504"/>
              <a:gd name="T25" fmla="*/ 332 h 555"/>
              <a:gd name="T26" fmla="*/ 112 w 504"/>
              <a:gd name="T27" fmla="*/ 332 h 555"/>
              <a:gd name="T28" fmla="*/ 118 w 504"/>
              <a:gd name="T29" fmla="*/ 336 h 555"/>
              <a:gd name="T30" fmla="*/ 351 w 504"/>
              <a:gd name="T31" fmla="*/ 475 h 555"/>
              <a:gd name="T32" fmla="*/ 357 w 504"/>
              <a:gd name="T33" fmla="*/ 484 h 555"/>
              <a:gd name="T34" fmla="*/ 430 w 504"/>
              <a:gd name="T35" fmla="*/ 554 h 555"/>
              <a:gd name="T36" fmla="*/ 503 w 504"/>
              <a:gd name="T37" fmla="*/ 481 h 555"/>
              <a:gd name="T38" fmla="*/ 430 w 504"/>
              <a:gd name="T39" fmla="*/ 408 h 555"/>
              <a:gd name="T40" fmla="*/ 385 w 504"/>
              <a:gd name="T41" fmla="*/ 426 h 555"/>
              <a:gd name="T42" fmla="*/ 369 w 504"/>
              <a:gd name="T43" fmla="*/ 426 h 555"/>
              <a:gd name="T44" fmla="*/ 148 w 504"/>
              <a:gd name="T45" fmla="*/ 293 h 555"/>
              <a:gd name="T46" fmla="*/ 142 w 504"/>
              <a:gd name="T47" fmla="*/ 281 h 555"/>
              <a:gd name="T48" fmla="*/ 145 w 504"/>
              <a:gd name="T49" fmla="*/ 269 h 555"/>
              <a:gd name="T50" fmla="*/ 142 w 504"/>
              <a:gd name="T51" fmla="*/ 254 h 555"/>
              <a:gd name="T52" fmla="*/ 148 w 504"/>
              <a:gd name="T53" fmla="*/ 242 h 555"/>
              <a:gd name="T54" fmla="*/ 369 w 504"/>
              <a:gd name="T55" fmla="*/ 124 h 555"/>
              <a:gd name="T56" fmla="*/ 385 w 504"/>
              <a:gd name="T57" fmla="*/ 126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04" h="555">
                <a:moveTo>
                  <a:pt x="385" y="126"/>
                </a:moveTo>
                <a:lnTo>
                  <a:pt x="385" y="126"/>
                </a:lnTo>
                <a:cubicBezTo>
                  <a:pt x="397" y="136"/>
                  <a:pt x="415" y="142"/>
                  <a:pt x="430" y="142"/>
                </a:cubicBezTo>
                <a:cubicBezTo>
                  <a:pt x="469" y="142"/>
                  <a:pt x="503" y="112"/>
                  <a:pt x="503" y="72"/>
                </a:cubicBezTo>
                <a:cubicBezTo>
                  <a:pt x="503" y="33"/>
                  <a:pt x="469" y="0"/>
                  <a:pt x="430" y="0"/>
                </a:cubicBezTo>
                <a:cubicBezTo>
                  <a:pt x="394" y="0"/>
                  <a:pt x="360" y="30"/>
                  <a:pt x="357" y="66"/>
                </a:cubicBezTo>
                <a:cubicBezTo>
                  <a:pt x="357" y="72"/>
                  <a:pt x="357" y="75"/>
                  <a:pt x="351" y="78"/>
                </a:cubicBezTo>
                <a:cubicBezTo>
                  <a:pt x="112" y="202"/>
                  <a:pt x="112" y="202"/>
                  <a:pt x="112" y="202"/>
                </a:cubicBezTo>
                <a:cubicBezTo>
                  <a:pt x="109" y="206"/>
                  <a:pt x="103" y="206"/>
                  <a:pt x="100" y="202"/>
                </a:cubicBezTo>
                <a:cubicBezTo>
                  <a:pt x="91" y="199"/>
                  <a:pt x="82" y="199"/>
                  <a:pt x="73" y="199"/>
                </a:cubicBezTo>
                <a:cubicBezTo>
                  <a:pt x="33" y="199"/>
                  <a:pt x="0" y="230"/>
                  <a:pt x="0" y="269"/>
                </a:cubicBezTo>
                <a:cubicBezTo>
                  <a:pt x="0" y="308"/>
                  <a:pt x="33" y="342"/>
                  <a:pt x="73" y="342"/>
                </a:cubicBezTo>
                <a:cubicBezTo>
                  <a:pt x="85" y="342"/>
                  <a:pt x="94" y="338"/>
                  <a:pt x="106" y="332"/>
                </a:cubicBezTo>
                <a:cubicBezTo>
                  <a:pt x="106" y="332"/>
                  <a:pt x="109" y="332"/>
                  <a:pt x="112" y="332"/>
                </a:cubicBezTo>
                <a:cubicBezTo>
                  <a:pt x="112" y="332"/>
                  <a:pt x="115" y="332"/>
                  <a:pt x="118" y="336"/>
                </a:cubicBezTo>
                <a:cubicBezTo>
                  <a:pt x="351" y="475"/>
                  <a:pt x="351" y="475"/>
                  <a:pt x="351" y="475"/>
                </a:cubicBezTo>
                <a:cubicBezTo>
                  <a:pt x="357" y="478"/>
                  <a:pt x="357" y="481"/>
                  <a:pt x="357" y="484"/>
                </a:cubicBezTo>
                <a:cubicBezTo>
                  <a:pt x="360" y="523"/>
                  <a:pt x="394" y="554"/>
                  <a:pt x="430" y="554"/>
                </a:cubicBezTo>
                <a:cubicBezTo>
                  <a:pt x="469" y="554"/>
                  <a:pt x="503" y="520"/>
                  <a:pt x="503" y="481"/>
                </a:cubicBezTo>
                <a:cubicBezTo>
                  <a:pt x="503" y="442"/>
                  <a:pt x="469" y="408"/>
                  <a:pt x="430" y="408"/>
                </a:cubicBezTo>
                <a:cubicBezTo>
                  <a:pt x="415" y="408"/>
                  <a:pt x="397" y="414"/>
                  <a:pt x="385" y="426"/>
                </a:cubicBezTo>
                <a:cubicBezTo>
                  <a:pt x="381" y="429"/>
                  <a:pt x="375" y="429"/>
                  <a:pt x="369" y="426"/>
                </a:cubicBezTo>
                <a:cubicBezTo>
                  <a:pt x="148" y="293"/>
                  <a:pt x="148" y="293"/>
                  <a:pt x="148" y="293"/>
                </a:cubicBezTo>
                <a:cubicBezTo>
                  <a:pt x="145" y="290"/>
                  <a:pt x="142" y="287"/>
                  <a:pt x="142" y="281"/>
                </a:cubicBezTo>
                <a:cubicBezTo>
                  <a:pt x="145" y="278"/>
                  <a:pt x="145" y="272"/>
                  <a:pt x="145" y="269"/>
                </a:cubicBezTo>
                <a:cubicBezTo>
                  <a:pt x="145" y="266"/>
                  <a:pt x="145" y="260"/>
                  <a:pt x="142" y="254"/>
                </a:cubicBezTo>
                <a:cubicBezTo>
                  <a:pt x="142" y="248"/>
                  <a:pt x="145" y="245"/>
                  <a:pt x="148" y="242"/>
                </a:cubicBezTo>
                <a:cubicBezTo>
                  <a:pt x="369" y="124"/>
                  <a:pt x="369" y="124"/>
                  <a:pt x="369" y="124"/>
                </a:cubicBezTo>
                <a:cubicBezTo>
                  <a:pt x="375" y="124"/>
                  <a:pt x="381" y="124"/>
                  <a:pt x="385" y="126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wrap="none" lIns="91414" tIns="45707" rIns="91414" bIns="45707" anchor="ctr"/>
          <a:lstStyle/>
          <a:p>
            <a:endParaRPr lang="en-US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grpSp>
        <p:nvGrpSpPr>
          <p:cNvPr id="163" name="Group 1089"/>
          <p:cNvGrpSpPr/>
          <p:nvPr/>
        </p:nvGrpSpPr>
        <p:grpSpPr>
          <a:xfrm>
            <a:off x="5833217" y="3028027"/>
            <a:ext cx="349579" cy="306713"/>
            <a:chOff x="14791630" y="800432"/>
            <a:chExt cx="932209" cy="817902"/>
          </a:xfrm>
          <a:solidFill>
            <a:schemeClr val="accent4"/>
          </a:solidFill>
        </p:grpSpPr>
        <p:sp>
          <p:nvSpPr>
            <p:cNvPr id="164" name="Freeform 717"/>
            <p:cNvSpPr>
              <a:spLocks noChangeArrowheads="1"/>
            </p:cNvSpPr>
            <p:nvPr/>
          </p:nvSpPr>
          <p:spPr bwMode="auto">
            <a:xfrm>
              <a:off x="14791630" y="800432"/>
              <a:ext cx="932209" cy="667553"/>
            </a:xfrm>
            <a:custGeom>
              <a:avLst/>
              <a:gdLst>
                <a:gd name="T0" fmla="*/ 578 w 685"/>
                <a:gd name="T1" fmla="*/ 487 h 488"/>
                <a:gd name="T2" fmla="*/ 578 w 685"/>
                <a:gd name="T3" fmla="*/ 487 h 488"/>
                <a:gd name="T4" fmla="*/ 684 w 685"/>
                <a:gd name="T5" fmla="*/ 456 h 488"/>
                <a:gd name="T6" fmla="*/ 0 w 685"/>
                <a:gd name="T7" fmla="*/ 75 h 488"/>
                <a:gd name="T8" fmla="*/ 31 w 685"/>
                <a:gd name="T9" fmla="*/ 181 h 488"/>
                <a:gd name="T10" fmla="*/ 578 w 685"/>
                <a:gd name="T11" fmla="*/ 487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5" h="488">
                  <a:moveTo>
                    <a:pt x="578" y="487"/>
                  </a:moveTo>
                  <a:lnTo>
                    <a:pt x="578" y="487"/>
                  </a:lnTo>
                  <a:cubicBezTo>
                    <a:pt x="684" y="456"/>
                    <a:pt x="684" y="456"/>
                    <a:pt x="684" y="456"/>
                  </a:cubicBezTo>
                  <a:cubicBezTo>
                    <a:pt x="593" y="166"/>
                    <a:pt x="294" y="0"/>
                    <a:pt x="0" y="75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263" y="120"/>
                    <a:pt x="505" y="257"/>
                    <a:pt x="578" y="4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718"/>
            <p:cNvSpPr>
              <a:spLocks noChangeArrowheads="1"/>
            </p:cNvSpPr>
            <p:nvPr/>
          </p:nvSpPr>
          <p:spPr bwMode="auto">
            <a:xfrm>
              <a:off x="14966044" y="1437914"/>
              <a:ext cx="186444" cy="180420"/>
            </a:xfrm>
            <a:custGeom>
              <a:avLst/>
              <a:gdLst>
                <a:gd name="T0" fmla="*/ 82 w 135"/>
                <a:gd name="T1" fmla="*/ 124 h 134"/>
                <a:gd name="T2" fmla="*/ 82 w 135"/>
                <a:gd name="T3" fmla="*/ 124 h 134"/>
                <a:gd name="T4" fmla="*/ 124 w 135"/>
                <a:gd name="T5" fmla="*/ 51 h 134"/>
                <a:gd name="T6" fmla="*/ 49 w 135"/>
                <a:gd name="T7" fmla="*/ 9 h 134"/>
                <a:gd name="T8" fmla="*/ 10 w 135"/>
                <a:gd name="T9" fmla="*/ 81 h 134"/>
                <a:gd name="T10" fmla="*/ 82 w 135"/>
                <a:gd name="T11" fmla="*/ 12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34">
                  <a:moveTo>
                    <a:pt x="82" y="124"/>
                  </a:moveTo>
                  <a:lnTo>
                    <a:pt x="82" y="124"/>
                  </a:lnTo>
                  <a:cubicBezTo>
                    <a:pt x="115" y="114"/>
                    <a:pt x="134" y="81"/>
                    <a:pt x="124" y="51"/>
                  </a:cubicBezTo>
                  <a:cubicBezTo>
                    <a:pt x="115" y="18"/>
                    <a:pt x="82" y="0"/>
                    <a:pt x="49" y="9"/>
                  </a:cubicBezTo>
                  <a:cubicBezTo>
                    <a:pt x="18" y="18"/>
                    <a:pt x="0" y="51"/>
                    <a:pt x="10" y="81"/>
                  </a:cubicBezTo>
                  <a:cubicBezTo>
                    <a:pt x="18" y="114"/>
                    <a:pt x="52" y="133"/>
                    <a:pt x="82" y="12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719"/>
            <p:cNvSpPr>
              <a:spLocks noChangeArrowheads="1"/>
            </p:cNvSpPr>
            <p:nvPr/>
          </p:nvSpPr>
          <p:spPr bwMode="auto">
            <a:xfrm>
              <a:off x="14875832" y="1131203"/>
              <a:ext cx="565342" cy="414963"/>
            </a:xfrm>
            <a:custGeom>
              <a:avLst/>
              <a:gdLst>
                <a:gd name="T0" fmla="*/ 308 w 415"/>
                <a:gd name="T1" fmla="*/ 302 h 303"/>
                <a:gd name="T2" fmla="*/ 308 w 415"/>
                <a:gd name="T3" fmla="*/ 302 h 303"/>
                <a:gd name="T4" fmla="*/ 414 w 415"/>
                <a:gd name="T5" fmla="*/ 272 h 303"/>
                <a:gd name="T6" fmla="*/ 0 w 415"/>
                <a:gd name="T7" fmla="*/ 42 h 303"/>
                <a:gd name="T8" fmla="*/ 30 w 415"/>
                <a:gd name="T9" fmla="*/ 148 h 303"/>
                <a:gd name="T10" fmla="*/ 308 w 415"/>
                <a:gd name="T11" fmla="*/ 3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303">
                  <a:moveTo>
                    <a:pt x="308" y="302"/>
                  </a:moveTo>
                  <a:lnTo>
                    <a:pt x="308" y="302"/>
                  </a:lnTo>
                  <a:cubicBezTo>
                    <a:pt x="414" y="272"/>
                    <a:pt x="414" y="272"/>
                    <a:pt x="414" y="272"/>
                  </a:cubicBezTo>
                  <a:cubicBezTo>
                    <a:pt x="357" y="100"/>
                    <a:pt x="175" y="0"/>
                    <a:pt x="0" y="42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148" y="121"/>
                    <a:pt x="269" y="188"/>
                    <a:pt x="308" y="30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7" name="Group 1093"/>
          <p:cNvGrpSpPr/>
          <p:nvPr/>
        </p:nvGrpSpPr>
        <p:grpSpPr>
          <a:xfrm>
            <a:off x="7032799" y="4571074"/>
            <a:ext cx="304574" cy="389159"/>
            <a:chOff x="16403455" y="2478334"/>
            <a:chExt cx="541285" cy="691606"/>
          </a:xfrm>
          <a:solidFill>
            <a:schemeClr val="accent3"/>
          </a:solidFill>
        </p:grpSpPr>
        <p:sp>
          <p:nvSpPr>
            <p:cNvPr id="168" name="Freeform 723"/>
            <p:cNvSpPr>
              <a:spLocks noChangeArrowheads="1"/>
            </p:cNvSpPr>
            <p:nvPr/>
          </p:nvSpPr>
          <p:spPr bwMode="auto">
            <a:xfrm>
              <a:off x="16613952" y="2580568"/>
              <a:ext cx="120286" cy="120280"/>
            </a:xfrm>
            <a:custGeom>
              <a:avLst/>
              <a:gdLst>
                <a:gd name="T0" fmla="*/ 43 w 86"/>
                <a:gd name="T1" fmla="*/ 85 h 86"/>
                <a:gd name="T2" fmla="*/ 43 w 86"/>
                <a:gd name="T3" fmla="*/ 85 h 86"/>
                <a:gd name="T4" fmla="*/ 85 w 86"/>
                <a:gd name="T5" fmla="*/ 42 h 86"/>
                <a:gd name="T6" fmla="*/ 43 w 86"/>
                <a:gd name="T7" fmla="*/ 0 h 86"/>
                <a:gd name="T8" fmla="*/ 0 w 86"/>
                <a:gd name="T9" fmla="*/ 42 h 86"/>
                <a:gd name="T10" fmla="*/ 43 w 86"/>
                <a:gd name="T11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6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5" y="66"/>
                    <a:pt x="85" y="42"/>
                  </a:cubicBezTo>
                  <a:cubicBezTo>
                    <a:pt x="85" y="18"/>
                    <a:pt x="67" y="0"/>
                    <a:pt x="43" y="0"/>
                  </a:cubicBezTo>
                  <a:cubicBezTo>
                    <a:pt x="18" y="0"/>
                    <a:pt x="0" y="18"/>
                    <a:pt x="0" y="42"/>
                  </a:cubicBezTo>
                  <a:cubicBezTo>
                    <a:pt x="0" y="66"/>
                    <a:pt x="18" y="85"/>
                    <a:pt x="43" y="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69" name="Freeform 724"/>
            <p:cNvSpPr>
              <a:spLocks noChangeArrowheads="1"/>
            </p:cNvSpPr>
            <p:nvPr/>
          </p:nvSpPr>
          <p:spPr bwMode="auto">
            <a:xfrm>
              <a:off x="16884598" y="2478334"/>
              <a:ext cx="60142" cy="318739"/>
            </a:xfrm>
            <a:custGeom>
              <a:avLst/>
              <a:gdLst>
                <a:gd name="T0" fmla="*/ 21 w 46"/>
                <a:gd name="T1" fmla="*/ 6 h 235"/>
                <a:gd name="T2" fmla="*/ 21 w 46"/>
                <a:gd name="T3" fmla="*/ 6 h 235"/>
                <a:gd name="T4" fmla="*/ 9 w 46"/>
                <a:gd name="T5" fmla="*/ 4 h 235"/>
                <a:gd name="T6" fmla="*/ 3 w 46"/>
                <a:gd name="T7" fmla="*/ 16 h 235"/>
                <a:gd name="T8" fmla="*/ 27 w 46"/>
                <a:gd name="T9" fmla="*/ 118 h 235"/>
                <a:gd name="T10" fmla="*/ 3 w 46"/>
                <a:gd name="T11" fmla="*/ 218 h 235"/>
                <a:gd name="T12" fmla="*/ 9 w 46"/>
                <a:gd name="T13" fmla="*/ 234 h 235"/>
                <a:gd name="T14" fmla="*/ 12 w 46"/>
                <a:gd name="T15" fmla="*/ 234 h 235"/>
                <a:gd name="T16" fmla="*/ 21 w 46"/>
                <a:gd name="T17" fmla="*/ 228 h 235"/>
                <a:gd name="T18" fmla="*/ 45 w 46"/>
                <a:gd name="T19" fmla="*/ 118 h 235"/>
                <a:gd name="T20" fmla="*/ 21 w 46"/>
                <a:gd name="T21" fmla="*/ 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235">
                  <a:moveTo>
                    <a:pt x="21" y="6"/>
                  </a:moveTo>
                  <a:lnTo>
                    <a:pt x="21" y="6"/>
                  </a:lnTo>
                  <a:cubicBezTo>
                    <a:pt x="18" y="4"/>
                    <a:pt x="12" y="0"/>
                    <a:pt x="9" y="4"/>
                  </a:cubicBezTo>
                  <a:cubicBezTo>
                    <a:pt x="3" y="6"/>
                    <a:pt x="0" y="12"/>
                    <a:pt x="3" y="16"/>
                  </a:cubicBezTo>
                  <a:cubicBezTo>
                    <a:pt x="18" y="49"/>
                    <a:pt x="27" y="82"/>
                    <a:pt x="27" y="118"/>
                  </a:cubicBezTo>
                  <a:cubicBezTo>
                    <a:pt x="27" y="155"/>
                    <a:pt x="18" y="188"/>
                    <a:pt x="3" y="218"/>
                  </a:cubicBezTo>
                  <a:cubicBezTo>
                    <a:pt x="0" y="224"/>
                    <a:pt x="3" y="230"/>
                    <a:pt x="9" y="234"/>
                  </a:cubicBezTo>
                  <a:lnTo>
                    <a:pt x="12" y="234"/>
                  </a:lnTo>
                  <a:cubicBezTo>
                    <a:pt x="15" y="234"/>
                    <a:pt x="21" y="234"/>
                    <a:pt x="21" y="228"/>
                  </a:cubicBezTo>
                  <a:cubicBezTo>
                    <a:pt x="39" y="194"/>
                    <a:pt x="45" y="158"/>
                    <a:pt x="45" y="118"/>
                  </a:cubicBezTo>
                  <a:cubicBezTo>
                    <a:pt x="45" y="79"/>
                    <a:pt x="39" y="43"/>
                    <a:pt x="21" y="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70" name="Freeform 725"/>
            <p:cNvSpPr>
              <a:spLocks noChangeArrowheads="1"/>
            </p:cNvSpPr>
            <p:nvPr/>
          </p:nvSpPr>
          <p:spPr bwMode="auto">
            <a:xfrm>
              <a:off x="16824454" y="2508403"/>
              <a:ext cx="54127" cy="252587"/>
            </a:xfrm>
            <a:custGeom>
              <a:avLst/>
              <a:gdLst>
                <a:gd name="T0" fmla="*/ 10 w 41"/>
                <a:gd name="T1" fmla="*/ 4 h 186"/>
                <a:gd name="T2" fmla="*/ 10 w 41"/>
                <a:gd name="T3" fmla="*/ 4 h 186"/>
                <a:gd name="T4" fmla="*/ 4 w 41"/>
                <a:gd name="T5" fmla="*/ 16 h 186"/>
                <a:gd name="T6" fmla="*/ 19 w 41"/>
                <a:gd name="T7" fmla="*/ 94 h 186"/>
                <a:gd name="T8" fmla="*/ 4 w 41"/>
                <a:gd name="T9" fmla="*/ 170 h 186"/>
                <a:gd name="T10" fmla="*/ 10 w 41"/>
                <a:gd name="T11" fmla="*/ 185 h 186"/>
                <a:gd name="T12" fmla="*/ 13 w 41"/>
                <a:gd name="T13" fmla="*/ 185 h 186"/>
                <a:gd name="T14" fmla="*/ 22 w 41"/>
                <a:gd name="T15" fmla="*/ 179 h 186"/>
                <a:gd name="T16" fmla="*/ 40 w 41"/>
                <a:gd name="T17" fmla="*/ 94 h 186"/>
                <a:gd name="T18" fmla="*/ 22 w 41"/>
                <a:gd name="T19" fmla="*/ 10 h 186"/>
                <a:gd name="T20" fmla="*/ 10 w 41"/>
                <a:gd name="T21" fmla="*/ 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186">
                  <a:moveTo>
                    <a:pt x="10" y="4"/>
                  </a:moveTo>
                  <a:lnTo>
                    <a:pt x="10" y="4"/>
                  </a:lnTo>
                  <a:cubicBezTo>
                    <a:pt x="4" y="6"/>
                    <a:pt x="0" y="13"/>
                    <a:pt x="4" y="16"/>
                  </a:cubicBezTo>
                  <a:cubicBezTo>
                    <a:pt x="16" y="40"/>
                    <a:pt x="19" y="67"/>
                    <a:pt x="19" y="94"/>
                  </a:cubicBezTo>
                  <a:cubicBezTo>
                    <a:pt x="19" y="122"/>
                    <a:pt x="16" y="146"/>
                    <a:pt x="4" y="170"/>
                  </a:cubicBezTo>
                  <a:cubicBezTo>
                    <a:pt x="0" y="176"/>
                    <a:pt x="4" y="182"/>
                    <a:pt x="10" y="185"/>
                  </a:cubicBezTo>
                  <a:cubicBezTo>
                    <a:pt x="10" y="185"/>
                    <a:pt x="10" y="185"/>
                    <a:pt x="13" y="185"/>
                  </a:cubicBezTo>
                  <a:cubicBezTo>
                    <a:pt x="16" y="185"/>
                    <a:pt x="19" y="182"/>
                    <a:pt x="22" y="179"/>
                  </a:cubicBezTo>
                  <a:cubicBezTo>
                    <a:pt x="34" y="152"/>
                    <a:pt x="40" y="125"/>
                    <a:pt x="40" y="94"/>
                  </a:cubicBezTo>
                  <a:cubicBezTo>
                    <a:pt x="40" y="64"/>
                    <a:pt x="34" y="37"/>
                    <a:pt x="22" y="10"/>
                  </a:cubicBezTo>
                  <a:cubicBezTo>
                    <a:pt x="19" y="4"/>
                    <a:pt x="13" y="0"/>
                    <a:pt x="10" y="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726"/>
            <p:cNvSpPr>
              <a:spLocks noChangeArrowheads="1"/>
            </p:cNvSpPr>
            <p:nvPr/>
          </p:nvSpPr>
          <p:spPr bwMode="auto">
            <a:xfrm>
              <a:off x="16770323" y="2544486"/>
              <a:ext cx="48114" cy="186435"/>
            </a:xfrm>
            <a:custGeom>
              <a:avLst/>
              <a:gdLst>
                <a:gd name="T0" fmla="*/ 6 w 35"/>
                <a:gd name="T1" fmla="*/ 3 h 137"/>
                <a:gd name="T2" fmla="*/ 6 w 35"/>
                <a:gd name="T3" fmla="*/ 3 h 137"/>
                <a:gd name="T4" fmla="*/ 3 w 35"/>
                <a:gd name="T5" fmla="*/ 18 h 137"/>
                <a:gd name="T6" fmla="*/ 12 w 35"/>
                <a:gd name="T7" fmla="*/ 69 h 137"/>
                <a:gd name="T8" fmla="*/ 3 w 35"/>
                <a:gd name="T9" fmla="*/ 124 h 137"/>
                <a:gd name="T10" fmla="*/ 6 w 35"/>
                <a:gd name="T11" fmla="*/ 136 h 137"/>
                <a:gd name="T12" fmla="*/ 12 w 35"/>
                <a:gd name="T13" fmla="*/ 136 h 137"/>
                <a:gd name="T14" fmla="*/ 21 w 35"/>
                <a:gd name="T15" fmla="*/ 130 h 137"/>
                <a:gd name="T16" fmla="*/ 34 w 35"/>
                <a:gd name="T17" fmla="*/ 69 h 137"/>
                <a:gd name="T18" fmla="*/ 21 w 35"/>
                <a:gd name="T19" fmla="*/ 9 h 137"/>
                <a:gd name="T20" fmla="*/ 6 w 35"/>
                <a:gd name="T21" fmla="*/ 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37">
                  <a:moveTo>
                    <a:pt x="6" y="3"/>
                  </a:moveTo>
                  <a:lnTo>
                    <a:pt x="6" y="3"/>
                  </a:lnTo>
                  <a:cubicBezTo>
                    <a:pt x="3" y="6"/>
                    <a:pt x="0" y="12"/>
                    <a:pt x="3" y="18"/>
                  </a:cubicBezTo>
                  <a:cubicBezTo>
                    <a:pt x="9" y="33"/>
                    <a:pt x="12" y="51"/>
                    <a:pt x="12" y="69"/>
                  </a:cubicBezTo>
                  <a:cubicBezTo>
                    <a:pt x="12" y="87"/>
                    <a:pt x="9" y="106"/>
                    <a:pt x="3" y="124"/>
                  </a:cubicBezTo>
                  <a:cubicBezTo>
                    <a:pt x="0" y="127"/>
                    <a:pt x="3" y="133"/>
                    <a:pt x="6" y="136"/>
                  </a:cubicBezTo>
                  <a:cubicBezTo>
                    <a:pt x="9" y="136"/>
                    <a:pt x="9" y="136"/>
                    <a:pt x="12" y="136"/>
                  </a:cubicBezTo>
                  <a:cubicBezTo>
                    <a:pt x="15" y="136"/>
                    <a:pt x="18" y="133"/>
                    <a:pt x="21" y="130"/>
                  </a:cubicBezTo>
                  <a:cubicBezTo>
                    <a:pt x="28" y="112"/>
                    <a:pt x="34" y="91"/>
                    <a:pt x="34" y="69"/>
                  </a:cubicBezTo>
                  <a:cubicBezTo>
                    <a:pt x="34" y="48"/>
                    <a:pt x="28" y="27"/>
                    <a:pt x="21" y="9"/>
                  </a:cubicBezTo>
                  <a:cubicBezTo>
                    <a:pt x="18" y="3"/>
                    <a:pt x="12" y="0"/>
                    <a:pt x="6" y="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727"/>
            <p:cNvSpPr>
              <a:spLocks noChangeArrowheads="1"/>
            </p:cNvSpPr>
            <p:nvPr/>
          </p:nvSpPr>
          <p:spPr bwMode="auto">
            <a:xfrm>
              <a:off x="16403455" y="2478334"/>
              <a:ext cx="60142" cy="318739"/>
            </a:xfrm>
            <a:custGeom>
              <a:avLst/>
              <a:gdLst>
                <a:gd name="T0" fmla="*/ 39 w 46"/>
                <a:gd name="T1" fmla="*/ 4 h 235"/>
                <a:gd name="T2" fmla="*/ 39 w 46"/>
                <a:gd name="T3" fmla="*/ 4 h 235"/>
                <a:gd name="T4" fmla="*/ 24 w 46"/>
                <a:gd name="T5" fmla="*/ 6 h 235"/>
                <a:gd name="T6" fmla="*/ 0 w 46"/>
                <a:gd name="T7" fmla="*/ 118 h 235"/>
                <a:gd name="T8" fmla="*/ 24 w 46"/>
                <a:gd name="T9" fmla="*/ 228 h 235"/>
                <a:gd name="T10" fmla="*/ 33 w 46"/>
                <a:gd name="T11" fmla="*/ 234 h 235"/>
                <a:gd name="T12" fmla="*/ 39 w 46"/>
                <a:gd name="T13" fmla="*/ 234 h 235"/>
                <a:gd name="T14" fmla="*/ 42 w 46"/>
                <a:gd name="T15" fmla="*/ 218 h 235"/>
                <a:gd name="T16" fmla="*/ 21 w 46"/>
                <a:gd name="T17" fmla="*/ 118 h 235"/>
                <a:gd name="T18" fmla="*/ 42 w 46"/>
                <a:gd name="T19" fmla="*/ 16 h 235"/>
                <a:gd name="T20" fmla="*/ 39 w 46"/>
                <a:gd name="T21" fmla="*/ 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235">
                  <a:moveTo>
                    <a:pt x="39" y="4"/>
                  </a:moveTo>
                  <a:lnTo>
                    <a:pt x="39" y="4"/>
                  </a:lnTo>
                  <a:cubicBezTo>
                    <a:pt x="33" y="0"/>
                    <a:pt x="27" y="4"/>
                    <a:pt x="24" y="6"/>
                  </a:cubicBezTo>
                  <a:cubicBezTo>
                    <a:pt x="9" y="43"/>
                    <a:pt x="0" y="79"/>
                    <a:pt x="0" y="118"/>
                  </a:cubicBezTo>
                  <a:cubicBezTo>
                    <a:pt x="0" y="158"/>
                    <a:pt x="9" y="194"/>
                    <a:pt x="24" y="228"/>
                  </a:cubicBezTo>
                  <a:cubicBezTo>
                    <a:pt x="27" y="234"/>
                    <a:pt x="30" y="234"/>
                    <a:pt x="33" y="234"/>
                  </a:cubicBezTo>
                  <a:cubicBezTo>
                    <a:pt x="36" y="234"/>
                    <a:pt x="36" y="234"/>
                    <a:pt x="39" y="234"/>
                  </a:cubicBezTo>
                  <a:cubicBezTo>
                    <a:pt x="42" y="230"/>
                    <a:pt x="45" y="224"/>
                    <a:pt x="42" y="218"/>
                  </a:cubicBezTo>
                  <a:cubicBezTo>
                    <a:pt x="27" y="188"/>
                    <a:pt x="21" y="155"/>
                    <a:pt x="21" y="118"/>
                  </a:cubicBezTo>
                  <a:cubicBezTo>
                    <a:pt x="21" y="82"/>
                    <a:pt x="27" y="49"/>
                    <a:pt x="42" y="16"/>
                  </a:cubicBezTo>
                  <a:cubicBezTo>
                    <a:pt x="45" y="12"/>
                    <a:pt x="42" y="6"/>
                    <a:pt x="39" y="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728"/>
            <p:cNvSpPr>
              <a:spLocks noChangeArrowheads="1"/>
            </p:cNvSpPr>
            <p:nvPr/>
          </p:nvSpPr>
          <p:spPr bwMode="auto">
            <a:xfrm>
              <a:off x="16469609" y="2508403"/>
              <a:ext cx="54130" cy="252587"/>
            </a:xfrm>
            <a:custGeom>
              <a:avLst/>
              <a:gdLst>
                <a:gd name="T0" fmla="*/ 33 w 41"/>
                <a:gd name="T1" fmla="*/ 4 h 186"/>
                <a:gd name="T2" fmla="*/ 33 w 41"/>
                <a:gd name="T3" fmla="*/ 4 h 186"/>
                <a:gd name="T4" fmla="*/ 18 w 41"/>
                <a:gd name="T5" fmla="*/ 10 h 186"/>
                <a:gd name="T6" fmla="*/ 0 w 41"/>
                <a:gd name="T7" fmla="*/ 94 h 186"/>
                <a:gd name="T8" fmla="*/ 18 w 41"/>
                <a:gd name="T9" fmla="*/ 179 h 186"/>
                <a:gd name="T10" fmla="*/ 27 w 41"/>
                <a:gd name="T11" fmla="*/ 185 h 186"/>
                <a:gd name="T12" fmla="*/ 33 w 41"/>
                <a:gd name="T13" fmla="*/ 185 h 186"/>
                <a:gd name="T14" fmla="*/ 36 w 41"/>
                <a:gd name="T15" fmla="*/ 170 h 186"/>
                <a:gd name="T16" fmla="*/ 21 w 41"/>
                <a:gd name="T17" fmla="*/ 94 h 186"/>
                <a:gd name="T18" fmla="*/ 36 w 41"/>
                <a:gd name="T19" fmla="*/ 16 h 186"/>
                <a:gd name="T20" fmla="*/ 33 w 41"/>
                <a:gd name="T21" fmla="*/ 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186">
                  <a:moveTo>
                    <a:pt x="33" y="4"/>
                  </a:moveTo>
                  <a:lnTo>
                    <a:pt x="33" y="4"/>
                  </a:lnTo>
                  <a:cubicBezTo>
                    <a:pt x="27" y="0"/>
                    <a:pt x="21" y="4"/>
                    <a:pt x="18" y="10"/>
                  </a:cubicBezTo>
                  <a:cubicBezTo>
                    <a:pt x="6" y="37"/>
                    <a:pt x="0" y="64"/>
                    <a:pt x="0" y="94"/>
                  </a:cubicBezTo>
                  <a:cubicBezTo>
                    <a:pt x="0" y="125"/>
                    <a:pt x="6" y="152"/>
                    <a:pt x="18" y="179"/>
                  </a:cubicBezTo>
                  <a:cubicBezTo>
                    <a:pt x="21" y="182"/>
                    <a:pt x="24" y="185"/>
                    <a:pt x="27" y="185"/>
                  </a:cubicBezTo>
                  <a:cubicBezTo>
                    <a:pt x="30" y="185"/>
                    <a:pt x="30" y="185"/>
                    <a:pt x="33" y="185"/>
                  </a:cubicBezTo>
                  <a:cubicBezTo>
                    <a:pt x="36" y="182"/>
                    <a:pt x="40" y="176"/>
                    <a:pt x="36" y="170"/>
                  </a:cubicBezTo>
                  <a:cubicBezTo>
                    <a:pt x="27" y="146"/>
                    <a:pt x="21" y="122"/>
                    <a:pt x="21" y="94"/>
                  </a:cubicBezTo>
                  <a:cubicBezTo>
                    <a:pt x="21" y="67"/>
                    <a:pt x="27" y="40"/>
                    <a:pt x="36" y="16"/>
                  </a:cubicBezTo>
                  <a:cubicBezTo>
                    <a:pt x="40" y="13"/>
                    <a:pt x="36" y="6"/>
                    <a:pt x="33" y="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729"/>
            <p:cNvSpPr>
              <a:spLocks noChangeArrowheads="1"/>
            </p:cNvSpPr>
            <p:nvPr/>
          </p:nvSpPr>
          <p:spPr bwMode="auto">
            <a:xfrm>
              <a:off x="16541780" y="2724906"/>
              <a:ext cx="264628" cy="445034"/>
            </a:xfrm>
            <a:custGeom>
              <a:avLst/>
              <a:gdLst>
                <a:gd name="T0" fmla="*/ 103 w 195"/>
                <a:gd name="T1" fmla="*/ 0 h 328"/>
                <a:gd name="T2" fmla="*/ 103 w 195"/>
                <a:gd name="T3" fmla="*/ 0 h 328"/>
                <a:gd name="T4" fmla="*/ 97 w 195"/>
                <a:gd name="T5" fmla="*/ 0 h 328"/>
                <a:gd name="T6" fmla="*/ 91 w 195"/>
                <a:gd name="T7" fmla="*/ 0 h 328"/>
                <a:gd name="T8" fmla="*/ 3 w 195"/>
                <a:gd name="T9" fmla="*/ 309 h 328"/>
                <a:gd name="T10" fmla="*/ 18 w 195"/>
                <a:gd name="T11" fmla="*/ 327 h 328"/>
                <a:gd name="T12" fmla="*/ 175 w 195"/>
                <a:gd name="T13" fmla="*/ 327 h 328"/>
                <a:gd name="T14" fmla="*/ 190 w 195"/>
                <a:gd name="T15" fmla="*/ 309 h 328"/>
                <a:gd name="T16" fmla="*/ 103 w 195"/>
                <a:gd name="T17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328">
                  <a:moveTo>
                    <a:pt x="103" y="0"/>
                  </a:moveTo>
                  <a:lnTo>
                    <a:pt x="103" y="0"/>
                  </a:lnTo>
                  <a:cubicBezTo>
                    <a:pt x="100" y="0"/>
                    <a:pt x="100" y="0"/>
                    <a:pt x="97" y="0"/>
                  </a:cubicBezTo>
                  <a:cubicBezTo>
                    <a:pt x="94" y="0"/>
                    <a:pt x="94" y="0"/>
                    <a:pt x="91" y="0"/>
                  </a:cubicBezTo>
                  <a:cubicBezTo>
                    <a:pt x="3" y="309"/>
                    <a:pt x="3" y="309"/>
                    <a:pt x="3" y="309"/>
                  </a:cubicBezTo>
                  <a:cubicBezTo>
                    <a:pt x="0" y="318"/>
                    <a:pt x="6" y="327"/>
                    <a:pt x="18" y="327"/>
                  </a:cubicBezTo>
                  <a:cubicBezTo>
                    <a:pt x="175" y="327"/>
                    <a:pt x="175" y="327"/>
                    <a:pt x="175" y="327"/>
                  </a:cubicBezTo>
                  <a:cubicBezTo>
                    <a:pt x="187" y="327"/>
                    <a:pt x="194" y="318"/>
                    <a:pt x="190" y="309"/>
                  </a:cubicBezTo>
                  <a:lnTo>
                    <a:pt x="10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730"/>
            <p:cNvSpPr>
              <a:spLocks noChangeArrowheads="1"/>
            </p:cNvSpPr>
            <p:nvPr/>
          </p:nvSpPr>
          <p:spPr bwMode="auto">
            <a:xfrm>
              <a:off x="16535768" y="2544486"/>
              <a:ext cx="48114" cy="186435"/>
            </a:xfrm>
            <a:custGeom>
              <a:avLst/>
              <a:gdLst>
                <a:gd name="T0" fmla="*/ 24 w 34"/>
                <a:gd name="T1" fmla="*/ 136 h 137"/>
                <a:gd name="T2" fmla="*/ 24 w 34"/>
                <a:gd name="T3" fmla="*/ 136 h 137"/>
                <a:gd name="T4" fmla="*/ 27 w 34"/>
                <a:gd name="T5" fmla="*/ 136 h 137"/>
                <a:gd name="T6" fmla="*/ 33 w 34"/>
                <a:gd name="T7" fmla="*/ 124 h 137"/>
                <a:gd name="T8" fmla="*/ 21 w 34"/>
                <a:gd name="T9" fmla="*/ 69 h 137"/>
                <a:gd name="T10" fmla="*/ 33 w 34"/>
                <a:gd name="T11" fmla="*/ 18 h 137"/>
                <a:gd name="T12" fmla="*/ 27 w 34"/>
                <a:gd name="T13" fmla="*/ 3 h 137"/>
                <a:gd name="T14" fmla="*/ 12 w 34"/>
                <a:gd name="T15" fmla="*/ 9 h 137"/>
                <a:gd name="T16" fmla="*/ 0 w 34"/>
                <a:gd name="T17" fmla="*/ 69 h 137"/>
                <a:gd name="T18" fmla="*/ 15 w 34"/>
                <a:gd name="T19" fmla="*/ 130 h 137"/>
                <a:gd name="T20" fmla="*/ 24 w 34"/>
                <a:gd name="T21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137">
                  <a:moveTo>
                    <a:pt x="24" y="136"/>
                  </a:moveTo>
                  <a:lnTo>
                    <a:pt x="24" y="136"/>
                  </a:lnTo>
                  <a:lnTo>
                    <a:pt x="27" y="136"/>
                  </a:lnTo>
                  <a:cubicBezTo>
                    <a:pt x="33" y="133"/>
                    <a:pt x="33" y="127"/>
                    <a:pt x="33" y="124"/>
                  </a:cubicBezTo>
                  <a:cubicBezTo>
                    <a:pt x="24" y="106"/>
                    <a:pt x="21" y="87"/>
                    <a:pt x="21" y="69"/>
                  </a:cubicBezTo>
                  <a:cubicBezTo>
                    <a:pt x="21" y="51"/>
                    <a:pt x="24" y="33"/>
                    <a:pt x="33" y="18"/>
                  </a:cubicBezTo>
                  <a:cubicBezTo>
                    <a:pt x="33" y="12"/>
                    <a:pt x="30" y="6"/>
                    <a:pt x="27" y="3"/>
                  </a:cubicBezTo>
                  <a:cubicBezTo>
                    <a:pt x="21" y="0"/>
                    <a:pt x="15" y="3"/>
                    <a:pt x="12" y="9"/>
                  </a:cubicBezTo>
                  <a:cubicBezTo>
                    <a:pt x="6" y="27"/>
                    <a:pt x="0" y="48"/>
                    <a:pt x="0" y="69"/>
                  </a:cubicBezTo>
                  <a:cubicBezTo>
                    <a:pt x="0" y="91"/>
                    <a:pt x="6" y="112"/>
                    <a:pt x="15" y="130"/>
                  </a:cubicBezTo>
                  <a:cubicBezTo>
                    <a:pt x="15" y="133"/>
                    <a:pt x="18" y="136"/>
                    <a:pt x="24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6" name="Group 3"/>
          <p:cNvGrpSpPr/>
          <p:nvPr/>
        </p:nvGrpSpPr>
        <p:grpSpPr>
          <a:xfrm>
            <a:off x="8290955" y="4169423"/>
            <a:ext cx="897378" cy="1520748"/>
            <a:chOff x="17330836" y="8578460"/>
            <a:chExt cx="2393008" cy="4055327"/>
          </a:xfrm>
        </p:grpSpPr>
        <p:grpSp>
          <p:nvGrpSpPr>
            <p:cNvPr id="177" name="Group 399"/>
            <p:cNvGrpSpPr/>
            <p:nvPr/>
          </p:nvGrpSpPr>
          <p:grpSpPr>
            <a:xfrm>
              <a:off x="17330836" y="8578460"/>
              <a:ext cx="2393008" cy="4055327"/>
              <a:chOff x="3329701" y="9366954"/>
              <a:chExt cx="2393008" cy="4055327"/>
            </a:xfrm>
          </p:grpSpPr>
          <p:sp>
            <p:nvSpPr>
              <p:cNvPr id="185" name="Freeform 960"/>
              <p:cNvSpPr>
                <a:spLocks noChangeArrowheads="1"/>
              </p:cNvSpPr>
              <p:nvPr/>
            </p:nvSpPr>
            <p:spPr bwMode="auto">
              <a:xfrm>
                <a:off x="3329701" y="9366954"/>
                <a:ext cx="2393008" cy="3941980"/>
              </a:xfrm>
              <a:custGeom>
                <a:avLst/>
                <a:gdLst>
                  <a:gd name="T0" fmla="*/ 835 w 836"/>
                  <a:gd name="T1" fmla="*/ 1338 h 1382"/>
                  <a:gd name="T2" fmla="*/ 835 w 836"/>
                  <a:gd name="T3" fmla="*/ 1338 h 1382"/>
                  <a:gd name="T4" fmla="*/ 790 w 836"/>
                  <a:gd name="T5" fmla="*/ 1381 h 1382"/>
                  <a:gd name="T6" fmla="*/ 45 w 836"/>
                  <a:gd name="T7" fmla="*/ 1381 h 1382"/>
                  <a:gd name="T8" fmla="*/ 0 w 836"/>
                  <a:gd name="T9" fmla="*/ 1338 h 1382"/>
                  <a:gd name="T10" fmla="*/ 0 w 836"/>
                  <a:gd name="T11" fmla="*/ 46 h 1382"/>
                  <a:gd name="T12" fmla="*/ 45 w 836"/>
                  <a:gd name="T13" fmla="*/ 0 h 1382"/>
                  <a:gd name="T14" fmla="*/ 790 w 836"/>
                  <a:gd name="T15" fmla="*/ 0 h 1382"/>
                  <a:gd name="T16" fmla="*/ 835 w 836"/>
                  <a:gd name="T17" fmla="*/ 46 h 1382"/>
                  <a:gd name="T18" fmla="*/ 835 w 836"/>
                  <a:gd name="T19" fmla="*/ 1338 h 1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6" h="1382">
                    <a:moveTo>
                      <a:pt x="835" y="1338"/>
                    </a:moveTo>
                    <a:lnTo>
                      <a:pt x="835" y="1338"/>
                    </a:lnTo>
                    <a:cubicBezTo>
                      <a:pt x="835" y="1362"/>
                      <a:pt x="817" y="1381"/>
                      <a:pt x="790" y="1381"/>
                    </a:cubicBezTo>
                    <a:cubicBezTo>
                      <a:pt x="45" y="1381"/>
                      <a:pt x="45" y="1381"/>
                      <a:pt x="45" y="1381"/>
                    </a:cubicBezTo>
                    <a:cubicBezTo>
                      <a:pt x="21" y="1381"/>
                      <a:pt x="0" y="1362"/>
                      <a:pt x="0" y="1338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22"/>
                      <a:pt x="21" y="0"/>
                      <a:pt x="45" y="0"/>
                    </a:cubicBezTo>
                    <a:cubicBezTo>
                      <a:pt x="790" y="0"/>
                      <a:pt x="790" y="0"/>
                      <a:pt x="790" y="0"/>
                    </a:cubicBezTo>
                    <a:cubicBezTo>
                      <a:pt x="817" y="0"/>
                      <a:pt x="835" y="22"/>
                      <a:pt x="835" y="46"/>
                    </a:cubicBezTo>
                    <a:cubicBezTo>
                      <a:pt x="835" y="1338"/>
                      <a:pt x="835" y="1338"/>
                      <a:pt x="835" y="1338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" name="Freeform 961"/>
              <p:cNvSpPr>
                <a:spLocks noChangeArrowheads="1"/>
              </p:cNvSpPr>
              <p:nvPr/>
            </p:nvSpPr>
            <p:spPr bwMode="auto">
              <a:xfrm>
                <a:off x="3430457" y="9467712"/>
                <a:ext cx="2204082" cy="3614531"/>
              </a:xfrm>
              <a:custGeom>
                <a:avLst/>
                <a:gdLst>
                  <a:gd name="T0" fmla="*/ 748 w 770"/>
                  <a:gd name="T1" fmla="*/ 1239 h 1264"/>
                  <a:gd name="T2" fmla="*/ 25 w 770"/>
                  <a:gd name="T3" fmla="*/ 1239 h 1264"/>
                  <a:gd name="T4" fmla="*/ 25 w 770"/>
                  <a:gd name="T5" fmla="*/ 22 h 1264"/>
                  <a:gd name="T6" fmla="*/ 748 w 770"/>
                  <a:gd name="T7" fmla="*/ 22 h 1264"/>
                  <a:gd name="T8" fmla="*/ 748 w 770"/>
                  <a:gd name="T9" fmla="*/ 1239 h 1264"/>
                  <a:gd name="T10" fmla="*/ 769 w 770"/>
                  <a:gd name="T11" fmla="*/ 0 h 1264"/>
                  <a:gd name="T12" fmla="*/ 748 w 770"/>
                  <a:gd name="T13" fmla="*/ 0 h 1264"/>
                  <a:gd name="T14" fmla="*/ 25 w 770"/>
                  <a:gd name="T15" fmla="*/ 0 h 1264"/>
                  <a:gd name="T16" fmla="*/ 0 w 770"/>
                  <a:gd name="T17" fmla="*/ 0 h 1264"/>
                  <a:gd name="T18" fmla="*/ 0 w 770"/>
                  <a:gd name="T19" fmla="*/ 22 h 1264"/>
                  <a:gd name="T20" fmla="*/ 0 w 770"/>
                  <a:gd name="T21" fmla="*/ 1239 h 1264"/>
                  <a:gd name="T22" fmla="*/ 0 w 770"/>
                  <a:gd name="T23" fmla="*/ 1263 h 1264"/>
                  <a:gd name="T24" fmla="*/ 25 w 770"/>
                  <a:gd name="T25" fmla="*/ 1263 h 1264"/>
                  <a:gd name="T26" fmla="*/ 748 w 770"/>
                  <a:gd name="T27" fmla="*/ 1263 h 1264"/>
                  <a:gd name="T28" fmla="*/ 769 w 770"/>
                  <a:gd name="T29" fmla="*/ 1263 h 1264"/>
                  <a:gd name="T30" fmla="*/ 769 w 770"/>
                  <a:gd name="T31" fmla="*/ 1239 h 1264"/>
                  <a:gd name="T32" fmla="*/ 769 w 770"/>
                  <a:gd name="T33" fmla="*/ 22 h 1264"/>
                  <a:gd name="T34" fmla="*/ 769 w 770"/>
                  <a:gd name="T35" fmla="*/ 0 h 1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0" h="1264">
                    <a:moveTo>
                      <a:pt x="748" y="1239"/>
                    </a:moveTo>
                    <a:lnTo>
                      <a:pt x="25" y="1239"/>
                    </a:lnTo>
                    <a:lnTo>
                      <a:pt x="25" y="22"/>
                    </a:lnTo>
                    <a:lnTo>
                      <a:pt x="748" y="22"/>
                    </a:lnTo>
                    <a:lnTo>
                      <a:pt x="748" y="1239"/>
                    </a:lnTo>
                    <a:close/>
                    <a:moveTo>
                      <a:pt x="769" y="0"/>
                    </a:moveTo>
                    <a:lnTo>
                      <a:pt x="748" y="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0" y="1239"/>
                    </a:lnTo>
                    <a:lnTo>
                      <a:pt x="0" y="1263"/>
                    </a:lnTo>
                    <a:lnTo>
                      <a:pt x="25" y="1263"/>
                    </a:lnTo>
                    <a:lnTo>
                      <a:pt x="748" y="1263"/>
                    </a:lnTo>
                    <a:lnTo>
                      <a:pt x="769" y="1263"/>
                    </a:lnTo>
                    <a:lnTo>
                      <a:pt x="769" y="1239"/>
                    </a:lnTo>
                    <a:lnTo>
                      <a:pt x="769" y="22"/>
                    </a:lnTo>
                    <a:lnTo>
                      <a:pt x="7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Freeform 962"/>
              <p:cNvSpPr>
                <a:spLocks noChangeArrowheads="1"/>
              </p:cNvSpPr>
              <p:nvPr/>
            </p:nvSpPr>
            <p:spPr bwMode="auto">
              <a:xfrm>
                <a:off x="3506025" y="9530683"/>
                <a:ext cx="2065544" cy="3475990"/>
              </a:xfrm>
              <a:custGeom>
                <a:avLst/>
                <a:gdLst>
                  <a:gd name="T0" fmla="*/ 723 w 724"/>
                  <a:gd name="T1" fmla="*/ 1217 h 1218"/>
                  <a:gd name="T2" fmla="*/ 0 w 724"/>
                  <a:gd name="T3" fmla="*/ 1217 h 1218"/>
                  <a:gd name="T4" fmla="*/ 0 w 724"/>
                  <a:gd name="T5" fmla="*/ 0 h 1218"/>
                  <a:gd name="T6" fmla="*/ 723 w 724"/>
                  <a:gd name="T7" fmla="*/ 0 h 1218"/>
                  <a:gd name="T8" fmla="*/ 723 w 724"/>
                  <a:gd name="T9" fmla="*/ 1217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4" h="1218">
                    <a:moveTo>
                      <a:pt x="723" y="1217"/>
                    </a:moveTo>
                    <a:lnTo>
                      <a:pt x="0" y="1217"/>
                    </a:lnTo>
                    <a:lnTo>
                      <a:pt x="0" y="0"/>
                    </a:lnTo>
                    <a:lnTo>
                      <a:pt x="723" y="0"/>
                    </a:lnTo>
                    <a:lnTo>
                      <a:pt x="723" y="1217"/>
                    </a:lnTo>
                  </a:path>
                </a:pathLst>
              </a:custGeom>
              <a:solidFill>
                <a:srgbClr val="0551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" name="Freeform 964"/>
              <p:cNvSpPr>
                <a:spLocks noChangeArrowheads="1"/>
              </p:cNvSpPr>
              <p:nvPr/>
            </p:nvSpPr>
            <p:spPr bwMode="auto">
              <a:xfrm>
                <a:off x="3506025" y="9530683"/>
                <a:ext cx="2065544" cy="503767"/>
              </a:xfrm>
              <a:custGeom>
                <a:avLst/>
                <a:gdLst>
                  <a:gd name="T0" fmla="*/ 723 w 724"/>
                  <a:gd name="T1" fmla="*/ 176 h 177"/>
                  <a:gd name="T2" fmla="*/ 0 w 724"/>
                  <a:gd name="T3" fmla="*/ 176 h 177"/>
                  <a:gd name="T4" fmla="*/ 0 w 724"/>
                  <a:gd name="T5" fmla="*/ 0 h 177"/>
                  <a:gd name="T6" fmla="*/ 723 w 724"/>
                  <a:gd name="T7" fmla="*/ 0 h 177"/>
                  <a:gd name="T8" fmla="*/ 723 w 724"/>
                  <a:gd name="T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4" h="177">
                    <a:moveTo>
                      <a:pt x="723" y="176"/>
                    </a:moveTo>
                    <a:lnTo>
                      <a:pt x="0" y="176"/>
                    </a:lnTo>
                    <a:lnTo>
                      <a:pt x="0" y="0"/>
                    </a:lnTo>
                    <a:lnTo>
                      <a:pt x="723" y="0"/>
                    </a:lnTo>
                    <a:lnTo>
                      <a:pt x="723" y="176"/>
                    </a:ln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Freeform 966"/>
              <p:cNvSpPr>
                <a:spLocks noChangeArrowheads="1"/>
              </p:cNvSpPr>
              <p:nvPr/>
            </p:nvSpPr>
            <p:spPr bwMode="auto">
              <a:xfrm>
                <a:off x="4085388" y="9694403"/>
                <a:ext cx="881634" cy="163729"/>
              </a:xfrm>
              <a:custGeom>
                <a:avLst/>
                <a:gdLst>
                  <a:gd name="T0" fmla="*/ 309 w 310"/>
                  <a:gd name="T1" fmla="*/ 55 h 56"/>
                  <a:gd name="T2" fmla="*/ 0 w 310"/>
                  <a:gd name="T3" fmla="*/ 55 h 56"/>
                  <a:gd name="T4" fmla="*/ 0 w 310"/>
                  <a:gd name="T5" fmla="*/ 0 h 56"/>
                  <a:gd name="T6" fmla="*/ 309 w 310"/>
                  <a:gd name="T7" fmla="*/ 0 h 56"/>
                  <a:gd name="T8" fmla="*/ 309 w 310"/>
                  <a:gd name="T9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6">
                    <a:moveTo>
                      <a:pt x="309" y="55"/>
                    </a:moveTo>
                    <a:lnTo>
                      <a:pt x="0" y="55"/>
                    </a:lnTo>
                    <a:lnTo>
                      <a:pt x="0" y="0"/>
                    </a:lnTo>
                    <a:lnTo>
                      <a:pt x="309" y="0"/>
                    </a:lnTo>
                    <a:lnTo>
                      <a:pt x="309" y="55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" name="Freeform 968"/>
              <p:cNvSpPr>
                <a:spLocks noChangeArrowheads="1"/>
              </p:cNvSpPr>
              <p:nvPr/>
            </p:nvSpPr>
            <p:spPr bwMode="auto">
              <a:xfrm>
                <a:off x="3594183" y="9618841"/>
                <a:ext cx="62976" cy="327449"/>
              </a:xfrm>
              <a:custGeom>
                <a:avLst/>
                <a:gdLst>
                  <a:gd name="T0" fmla="*/ 9 w 22"/>
                  <a:gd name="T1" fmla="*/ 115 h 116"/>
                  <a:gd name="T2" fmla="*/ 9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9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9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9" y="115"/>
                    </a:moveTo>
                    <a:lnTo>
                      <a:pt x="9" y="115"/>
                    </a:lnTo>
                    <a:cubicBezTo>
                      <a:pt x="3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3" y="0"/>
                      <a:pt x="9" y="0"/>
                    </a:cubicBezTo>
                    <a:cubicBezTo>
                      <a:pt x="15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5" y="115"/>
                      <a:pt x="9" y="115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" name="Freeform 969"/>
              <p:cNvSpPr>
                <a:spLocks noChangeArrowheads="1"/>
              </p:cNvSpPr>
              <p:nvPr/>
            </p:nvSpPr>
            <p:spPr bwMode="auto">
              <a:xfrm>
                <a:off x="3720133" y="9618841"/>
                <a:ext cx="62976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12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" name="Freeform 970"/>
              <p:cNvSpPr>
                <a:spLocks noChangeArrowheads="1"/>
              </p:cNvSpPr>
              <p:nvPr/>
            </p:nvSpPr>
            <p:spPr bwMode="auto">
              <a:xfrm>
                <a:off x="3858683" y="9618841"/>
                <a:ext cx="75568" cy="327449"/>
              </a:xfrm>
              <a:custGeom>
                <a:avLst/>
                <a:gdLst>
                  <a:gd name="T0" fmla="*/ 12 w 25"/>
                  <a:gd name="T1" fmla="*/ 115 h 116"/>
                  <a:gd name="T2" fmla="*/ 12 w 25"/>
                  <a:gd name="T3" fmla="*/ 115 h 116"/>
                  <a:gd name="T4" fmla="*/ 0 w 25"/>
                  <a:gd name="T5" fmla="*/ 103 h 116"/>
                  <a:gd name="T6" fmla="*/ 0 w 25"/>
                  <a:gd name="T7" fmla="*/ 12 h 116"/>
                  <a:gd name="T8" fmla="*/ 12 w 25"/>
                  <a:gd name="T9" fmla="*/ 0 h 116"/>
                  <a:gd name="T10" fmla="*/ 24 w 25"/>
                  <a:gd name="T11" fmla="*/ 12 h 116"/>
                  <a:gd name="T12" fmla="*/ 24 w 25"/>
                  <a:gd name="T13" fmla="*/ 103 h 116"/>
                  <a:gd name="T14" fmla="*/ 12 w 25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4" y="6"/>
                      <a:pt x="24" y="12"/>
                    </a:cubicBezTo>
                    <a:cubicBezTo>
                      <a:pt x="24" y="103"/>
                      <a:pt x="24" y="103"/>
                      <a:pt x="24" y="103"/>
                    </a:cubicBezTo>
                    <a:cubicBezTo>
                      <a:pt x="24" y="109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Freeform 971"/>
              <p:cNvSpPr>
                <a:spLocks noChangeArrowheads="1"/>
              </p:cNvSpPr>
              <p:nvPr/>
            </p:nvSpPr>
            <p:spPr bwMode="auto">
              <a:xfrm>
                <a:off x="5143348" y="9618841"/>
                <a:ext cx="62970" cy="327449"/>
              </a:xfrm>
              <a:custGeom>
                <a:avLst/>
                <a:gdLst>
                  <a:gd name="T0" fmla="*/ 10 w 23"/>
                  <a:gd name="T1" fmla="*/ 115 h 116"/>
                  <a:gd name="T2" fmla="*/ 10 w 23"/>
                  <a:gd name="T3" fmla="*/ 115 h 116"/>
                  <a:gd name="T4" fmla="*/ 0 w 23"/>
                  <a:gd name="T5" fmla="*/ 103 h 116"/>
                  <a:gd name="T6" fmla="*/ 0 w 23"/>
                  <a:gd name="T7" fmla="*/ 12 h 116"/>
                  <a:gd name="T8" fmla="*/ 10 w 23"/>
                  <a:gd name="T9" fmla="*/ 0 h 116"/>
                  <a:gd name="T10" fmla="*/ 22 w 23"/>
                  <a:gd name="T11" fmla="*/ 12 h 116"/>
                  <a:gd name="T12" fmla="*/ 22 w 23"/>
                  <a:gd name="T13" fmla="*/ 103 h 116"/>
                  <a:gd name="T14" fmla="*/ 10 w 23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115"/>
                    </a:moveTo>
                    <a:lnTo>
                      <a:pt x="10" y="115"/>
                    </a:lnTo>
                    <a:cubicBezTo>
                      <a:pt x="4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0" y="0"/>
                    </a:cubicBezTo>
                    <a:cubicBezTo>
                      <a:pt x="16" y="0"/>
                      <a:pt x="22" y="6"/>
                      <a:pt x="22" y="12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22" y="109"/>
                      <a:pt x="16" y="115"/>
                      <a:pt x="10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" name="Freeform 972"/>
              <p:cNvSpPr>
                <a:spLocks noChangeArrowheads="1"/>
              </p:cNvSpPr>
              <p:nvPr/>
            </p:nvSpPr>
            <p:spPr bwMode="auto">
              <a:xfrm>
                <a:off x="5269298" y="9618841"/>
                <a:ext cx="62970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12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8" y="115"/>
                      <a:pt x="12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5" name="Freeform 973"/>
              <p:cNvSpPr>
                <a:spLocks noChangeArrowheads="1"/>
              </p:cNvSpPr>
              <p:nvPr/>
            </p:nvSpPr>
            <p:spPr bwMode="auto">
              <a:xfrm>
                <a:off x="5395245" y="9618841"/>
                <a:ext cx="75568" cy="327449"/>
              </a:xfrm>
              <a:custGeom>
                <a:avLst/>
                <a:gdLst>
                  <a:gd name="T0" fmla="*/ 13 w 26"/>
                  <a:gd name="T1" fmla="*/ 115 h 116"/>
                  <a:gd name="T2" fmla="*/ 13 w 26"/>
                  <a:gd name="T3" fmla="*/ 115 h 116"/>
                  <a:gd name="T4" fmla="*/ 0 w 26"/>
                  <a:gd name="T5" fmla="*/ 103 h 116"/>
                  <a:gd name="T6" fmla="*/ 0 w 26"/>
                  <a:gd name="T7" fmla="*/ 12 h 116"/>
                  <a:gd name="T8" fmla="*/ 13 w 26"/>
                  <a:gd name="T9" fmla="*/ 0 h 116"/>
                  <a:gd name="T10" fmla="*/ 25 w 26"/>
                  <a:gd name="T11" fmla="*/ 12 h 116"/>
                  <a:gd name="T12" fmla="*/ 25 w 26"/>
                  <a:gd name="T13" fmla="*/ 103 h 116"/>
                  <a:gd name="T14" fmla="*/ 13 w 26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115"/>
                    </a:moveTo>
                    <a:lnTo>
                      <a:pt x="13" y="115"/>
                    </a:lnTo>
                    <a:cubicBezTo>
                      <a:pt x="7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7" y="0"/>
                      <a:pt x="13" y="0"/>
                    </a:cubicBezTo>
                    <a:cubicBezTo>
                      <a:pt x="19" y="0"/>
                      <a:pt x="25" y="6"/>
                      <a:pt x="25" y="12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5" y="109"/>
                      <a:pt x="19" y="115"/>
                      <a:pt x="13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6" name="Freeform 974"/>
              <p:cNvSpPr>
                <a:spLocks noChangeArrowheads="1"/>
              </p:cNvSpPr>
              <p:nvPr/>
            </p:nvSpPr>
            <p:spPr bwMode="auto">
              <a:xfrm>
                <a:off x="5420430" y="13120022"/>
                <a:ext cx="138538" cy="125941"/>
              </a:xfrm>
              <a:custGeom>
                <a:avLst/>
                <a:gdLst>
                  <a:gd name="T0" fmla="*/ 46 w 47"/>
                  <a:gd name="T1" fmla="*/ 21 h 46"/>
                  <a:gd name="T2" fmla="*/ 46 w 47"/>
                  <a:gd name="T3" fmla="*/ 21 h 46"/>
                  <a:gd name="T4" fmla="*/ 24 w 47"/>
                  <a:gd name="T5" fmla="*/ 45 h 46"/>
                  <a:gd name="T6" fmla="*/ 0 w 47"/>
                  <a:gd name="T7" fmla="*/ 21 h 46"/>
                  <a:gd name="T8" fmla="*/ 24 w 47"/>
                  <a:gd name="T9" fmla="*/ 0 h 46"/>
                  <a:gd name="T10" fmla="*/ 46 w 47"/>
                  <a:gd name="T11" fmla="*/ 2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46">
                    <a:moveTo>
                      <a:pt x="46" y="21"/>
                    </a:moveTo>
                    <a:lnTo>
                      <a:pt x="46" y="21"/>
                    </a:lnTo>
                    <a:cubicBezTo>
                      <a:pt x="46" y="36"/>
                      <a:pt x="37" y="45"/>
                      <a:pt x="24" y="45"/>
                    </a:cubicBezTo>
                    <a:cubicBezTo>
                      <a:pt x="10" y="45"/>
                      <a:pt x="0" y="36"/>
                      <a:pt x="0" y="21"/>
                    </a:cubicBezTo>
                    <a:cubicBezTo>
                      <a:pt x="0" y="9"/>
                      <a:pt x="10" y="0"/>
                      <a:pt x="24" y="0"/>
                    </a:cubicBezTo>
                    <a:cubicBezTo>
                      <a:pt x="37" y="0"/>
                      <a:pt x="46" y="9"/>
                      <a:pt x="46" y="2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Freeform 975"/>
              <p:cNvSpPr>
                <a:spLocks noChangeArrowheads="1"/>
              </p:cNvSpPr>
              <p:nvPr/>
            </p:nvSpPr>
            <p:spPr bwMode="auto">
              <a:xfrm>
                <a:off x="5017399" y="13120022"/>
                <a:ext cx="138538" cy="125941"/>
              </a:xfrm>
              <a:custGeom>
                <a:avLst/>
                <a:gdLst>
                  <a:gd name="T0" fmla="*/ 46 w 47"/>
                  <a:gd name="T1" fmla="*/ 21 h 46"/>
                  <a:gd name="T2" fmla="*/ 46 w 47"/>
                  <a:gd name="T3" fmla="*/ 21 h 46"/>
                  <a:gd name="T4" fmla="*/ 21 w 47"/>
                  <a:gd name="T5" fmla="*/ 45 h 46"/>
                  <a:gd name="T6" fmla="*/ 0 w 47"/>
                  <a:gd name="T7" fmla="*/ 21 h 46"/>
                  <a:gd name="T8" fmla="*/ 21 w 47"/>
                  <a:gd name="T9" fmla="*/ 0 h 46"/>
                  <a:gd name="T10" fmla="*/ 46 w 47"/>
                  <a:gd name="T11" fmla="*/ 2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46">
                    <a:moveTo>
                      <a:pt x="46" y="21"/>
                    </a:moveTo>
                    <a:lnTo>
                      <a:pt x="46" y="21"/>
                    </a:lnTo>
                    <a:cubicBezTo>
                      <a:pt x="46" y="36"/>
                      <a:pt x="34" y="45"/>
                      <a:pt x="21" y="45"/>
                    </a:cubicBezTo>
                    <a:cubicBezTo>
                      <a:pt x="9" y="45"/>
                      <a:pt x="0" y="36"/>
                      <a:pt x="0" y="21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34" y="0"/>
                      <a:pt x="46" y="9"/>
                      <a:pt x="46" y="2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8" name="Freeform 976"/>
              <p:cNvSpPr>
                <a:spLocks noChangeArrowheads="1"/>
              </p:cNvSpPr>
              <p:nvPr/>
            </p:nvSpPr>
            <p:spPr bwMode="auto">
              <a:xfrm>
                <a:off x="5218919" y="13120022"/>
                <a:ext cx="125947" cy="125941"/>
              </a:xfrm>
              <a:custGeom>
                <a:avLst/>
                <a:gdLst>
                  <a:gd name="T0" fmla="*/ 45 w 46"/>
                  <a:gd name="T1" fmla="*/ 21 h 46"/>
                  <a:gd name="T2" fmla="*/ 45 w 46"/>
                  <a:gd name="T3" fmla="*/ 21 h 46"/>
                  <a:gd name="T4" fmla="*/ 24 w 46"/>
                  <a:gd name="T5" fmla="*/ 45 h 46"/>
                  <a:gd name="T6" fmla="*/ 0 w 46"/>
                  <a:gd name="T7" fmla="*/ 21 h 46"/>
                  <a:gd name="T8" fmla="*/ 24 w 46"/>
                  <a:gd name="T9" fmla="*/ 0 h 46"/>
                  <a:gd name="T10" fmla="*/ 45 w 46"/>
                  <a:gd name="T11" fmla="*/ 2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46">
                    <a:moveTo>
                      <a:pt x="45" y="21"/>
                    </a:moveTo>
                    <a:lnTo>
                      <a:pt x="45" y="21"/>
                    </a:lnTo>
                    <a:cubicBezTo>
                      <a:pt x="45" y="36"/>
                      <a:pt x="36" y="45"/>
                      <a:pt x="24" y="45"/>
                    </a:cubicBezTo>
                    <a:cubicBezTo>
                      <a:pt x="9" y="45"/>
                      <a:pt x="0" y="36"/>
                      <a:pt x="0" y="21"/>
                    </a:cubicBezTo>
                    <a:cubicBezTo>
                      <a:pt x="0" y="9"/>
                      <a:pt x="9" y="0"/>
                      <a:pt x="24" y="0"/>
                    </a:cubicBezTo>
                    <a:cubicBezTo>
                      <a:pt x="36" y="0"/>
                      <a:pt x="45" y="9"/>
                      <a:pt x="45" y="2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9" name="Freeform 977"/>
              <p:cNvSpPr>
                <a:spLocks noChangeArrowheads="1"/>
              </p:cNvSpPr>
              <p:nvPr/>
            </p:nvSpPr>
            <p:spPr bwMode="auto">
              <a:xfrm>
                <a:off x="3506025" y="10034449"/>
                <a:ext cx="2065544" cy="491170"/>
              </a:xfrm>
              <a:custGeom>
                <a:avLst/>
                <a:gdLst>
                  <a:gd name="T0" fmla="*/ 723 w 724"/>
                  <a:gd name="T1" fmla="*/ 172 h 173"/>
                  <a:gd name="T2" fmla="*/ 0 w 724"/>
                  <a:gd name="T3" fmla="*/ 172 h 173"/>
                  <a:gd name="T4" fmla="*/ 0 w 724"/>
                  <a:gd name="T5" fmla="*/ 0 h 173"/>
                  <a:gd name="T6" fmla="*/ 723 w 724"/>
                  <a:gd name="T7" fmla="*/ 0 h 173"/>
                  <a:gd name="T8" fmla="*/ 723 w 724"/>
                  <a:gd name="T9" fmla="*/ 17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4" h="173">
                    <a:moveTo>
                      <a:pt x="723" y="172"/>
                    </a:moveTo>
                    <a:lnTo>
                      <a:pt x="0" y="172"/>
                    </a:lnTo>
                    <a:lnTo>
                      <a:pt x="0" y="0"/>
                    </a:lnTo>
                    <a:lnTo>
                      <a:pt x="723" y="0"/>
                    </a:lnTo>
                    <a:lnTo>
                      <a:pt x="723" y="172"/>
                    </a:ln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0" name="Freeform 979"/>
              <p:cNvSpPr>
                <a:spLocks noChangeArrowheads="1"/>
              </p:cNvSpPr>
              <p:nvPr/>
            </p:nvSpPr>
            <p:spPr bwMode="auto">
              <a:xfrm>
                <a:off x="4085388" y="10198170"/>
                <a:ext cx="881634" cy="163729"/>
              </a:xfrm>
              <a:custGeom>
                <a:avLst/>
                <a:gdLst>
                  <a:gd name="T0" fmla="*/ 309 w 310"/>
                  <a:gd name="T1" fmla="*/ 57 h 58"/>
                  <a:gd name="T2" fmla="*/ 0 w 310"/>
                  <a:gd name="T3" fmla="*/ 57 h 58"/>
                  <a:gd name="T4" fmla="*/ 0 w 310"/>
                  <a:gd name="T5" fmla="*/ 0 h 58"/>
                  <a:gd name="T6" fmla="*/ 309 w 310"/>
                  <a:gd name="T7" fmla="*/ 0 h 58"/>
                  <a:gd name="T8" fmla="*/ 309 w 310"/>
                  <a:gd name="T9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8">
                    <a:moveTo>
                      <a:pt x="309" y="57"/>
                    </a:moveTo>
                    <a:lnTo>
                      <a:pt x="0" y="57"/>
                    </a:lnTo>
                    <a:lnTo>
                      <a:pt x="0" y="0"/>
                    </a:lnTo>
                    <a:lnTo>
                      <a:pt x="309" y="0"/>
                    </a:lnTo>
                    <a:lnTo>
                      <a:pt x="309" y="57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Freeform 981"/>
              <p:cNvSpPr>
                <a:spLocks noChangeArrowheads="1"/>
              </p:cNvSpPr>
              <p:nvPr/>
            </p:nvSpPr>
            <p:spPr bwMode="auto">
              <a:xfrm>
                <a:off x="3594183" y="10110014"/>
                <a:ext cx="62976" cy="340037"/>
              </a:xfrm>
              <a:custGeom>
                <a:avLst/>
                <a:gdLst>
                  <a:gd name="T0" fmla="*/ 9 w 22"/>
                  <a:gd name="T1" fmla="*/ 116 h 117"/>
                  <a:gd name="T2" fmla="*/ 9 w 22"/>
                  <a:gd name="T3" fmla="*/ 116 h 117"/>
                  <a:gd name="T4" fmla="*/ 0 w 22"/>
                  <a:gd name="T5" fmla="*/ 106 h 117"/>
                  <a:gd name="T6" fmla="*/ 0 w 22"/>
                  <a:gd name="T7" fmla="*/ 13 h 117"/>
                  <a:gd name="T8" fmla="*/ 9 w 22"/>
                  <a:gd name="T9" fmla="*/ 0 h 117"/>
                  <a:gd name="T10" fmla="*/ 21 w 22"/>
                  <a:gd name="T11" fmla="*/ 13 h 117"/>
                  <a:gd name="T12" fmla="*/ 21 w 22"/>
                  <a:gd name="T13" fmla="*/ 106 h 117"/>
                  <a:gd name="T14" fmla="*/ 9 w 22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7">
                    <a:moveTo>
                      <a:pt x="9" y="116"/>
                    </a:moveTo>
                    <a:lnTo>
                      <a:pt x="9" y="116"/>
                    </a:lnTo>
                    <a:cubicBezTo>
                      <a:pt x="3" y="116"/>
                      <a:pt x="0" y="112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3" y="0"/>
                      <a:pt x="9" y="0"/>
                    </a:cubicBezTo>
                    <a:cubicBezTo>
                      <a:pt x="15" y="0"/>
                      <a:pt x="21" y="6"/>
                      <a:pt x="21" y="13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12"/>
                      <a:pt x="15" y="116"/>
                      <a:pt x="9" y="116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2" name="Freeform 982"/>
              <p:cNvSpPr>
                <a:spLocks noChangeArrowheads="1"/>
              </p:cNvSpPr>
              <p:nvPr/>
            </p:nvSpPr>
            <p:spPr bwMode="auto">
              <a:xfrm>
                <a:off x="3720133" y="10110014"/>
                <a:ext cx="62976" cy="340037"/>
              </a:xfrm>
              <a:custGeom>
                <a:avLst/>
                <a:gdLst>
                  <a:gd name="T0" fmla="*/ 12 w 22"/>
                  <a:gd name="T1" fmla="*/ 116 h 117"/>
                  <a:gd name="T2" fmla="*/ 12 w 22"/>
                  <a:gd name="T3" fmla="*/ 116 h 117"/>
                  <a:gd name="T4" fmla="*/ 0 w 22"/>
                  <a:gd name="T5" fmla="*/ 106 h 117"/>
                  <a:gd name="T6" fmla="*/ 0 w 22"/>
                  <a:gd name="T7" fmla="*/ 13 h 117"/>
                  <a:gd name="T8" fmla="*/ 12 w 22"/>
                  <a:gd name="T9" fmla="*/ 0 h 117"/>
                  <a:gd name="T10" fmla="*/ 21 w 22"/>
                  <a:gd name="T11" fmla="*/ 13 h 117"/>
                  <a:gd name="T12" fmla="*/ 21 w 22"/>
                  <a:gd name="T13" fmla="*/ 106 h 117"/>
                  <a:gd name="T14" fmla="*/ 12 w 22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7">
                    <a:moveTo>
                      <a:pt x="12" y="116"/>
                    </a:moveTo>
                    <a:lnTo>
                      <a:pt x="12" y="116"/>
                    </a:lnTo>
                    <a:cubicBezTo>
                      <a:pt x="6" y="116"/>
                      <a:pt x="0" y="112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1" y="6"/>
                      <a:pt x="21" y="13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12"/>
                      <a:pt x="18" y="116"/>
                      <a:pt x="12" y="116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Freeform 983"/>
              <p:cNvSpPr>
                <a:spLocks noChangeArrowheads="1"/>
              </p:cNvSpPr>
              <p:nvPr/>
            </p:nvSpPr>
            <p:spPr bwMode="auto">
              <a:xfrm>
                <a:off x="3858683" y="10110014"/>
                <a:ext cx="75568" cy="340037"/>
              </a:xfrm>
              <a:custGeom>
                <a:avLst/>
                <a:gdLst>
                  <a:gd name="T0" fmla="*/ 12 w 25"/>
                  <a:gd name="T1" fmla="*/ 116 h 117"/>
                  <a:gd name="T2" fmla="*/ 12 w 25"/>
                  <a:gd name="T3" fmla="*/ 116 h 117"/>
                  <a:gd name="T4" fmla="*/ 0 w 25"/>
                  <a:gd name="T5" fmla="*/ 106 h 117"/>
                  <a:gd name="T6" fmla="*/ 0 w 25"/>
                  <a:gd name="T7" fmla="*/ 13 h 117"/>
                  <a:gd name="T8" fmla="*/ 12 w 25"/>
                  <a:gd name="T9" fmla="*/ 0 h 117"/>
                  <a:gd name="T10" fmla="*/ 24 w 25"/>
                  <a:gd name="T11" fmla="*/ 13 h 117"/>
                  <a:gd name="T12" fmla="*/ 24 w 25"/>
                  <a:gd name="T13" fmla="*/ 106 h 117"/>
                  <a:gd name="T14" fmla="*/ 12 w 25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7">
                    <a:moveTo>
                      <a:pt x="12" y="116"/>
                    </a:moveTo>
                    <a:lnTo>
                      <a:pt x="12" y="116"/>
                    </a:lnTo>
                    <a:cubicBezTo>
                      <a:pt x="6" y="116"/>
                      <a:pt x="0" y="112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4" y="6"/>
                      <a:pt x="24" y="13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12"/>
                      <a:pt x="18" y="116"/>
                      <a:pt x="12" y="116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4" name="Freeform 984"/>
              <p:cNvSpPr>
                <a:spLocks noChangeArrowheads="1"/>
              </p:cNvSpPr>
              <p:nvPr/>
            </p:nvSpPr>
            <p:spPr bwMode="auto">
              <a:xfrm>
                <a:off x="5143348" y="10110014"/>
                <a:ext cx="62970" cy="340037"/>
              </a:xfrm>
              <a:custGeom>
                <a:avLst/>
                <a:gdLst>
                  <a:gd name="T0" fmla="*/ 10 w 23"/>
                  <a:gd name="T1" fmla="*/ 116 h 117"/>
                  <a:gd name="T2" fmla="*/ 10 w 23"/>
                  <a:gd name="T3" fmla="*/ 116 h 117"/>
                  <a:gd name="T4" fmla="*/ 0 w 23"/>
                  <a:gd name="T5" fmla="*/ 106 h 117"/>
                  <a:gd name="T6" fmla="*/ 0 w 23"/>
                  <a:gd name="T7" fmla="*/ 13 h 117"/>
                  <a:gd name="T8" fmla="*/ 10 w 23"/>
                  <a:gd name="T9" fmla="*/ 0 h 117"/>
                  <a:gd name="T10" fmla="*/ 22 w 23"/>
                  <a:gd name="T11" fmla="*/ 13 h 117"/>
                  <a:gd name="T12" fmla="*/ 22 w 23"/>
                  <a:gd name="T13" fmla="*/ 106 h 117"/>
                  <a:gd name="T14" fmla="*/ 10 w 23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7">
                    <a:moveTo>
                      <a:pt x="10" y="116"/>
                    </a:moveTo>
                    <a:lnTo>
                      <a:pt x="10" y="116"/>
                    </a:lnTo>
                    <a:cubicBezTo>
                      <a:pt x="4" y="116"/>
                      <a:pt x="0" y="112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4" y="0"/>
                      <a:pt x="10" y="0"/>
                    </a:cubicBezTo>
                    <a:cubicBezTo>
                      <a:pt x="16" y="0"/>
                      <a:pt x="22" y="6"/>
                      <a:pt x="22" y="13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2" y="112"/>
                      <a:pt x="16" y="116"/>
                      <a:pt x="10" y="116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Freeform 985"/>
              <p:cNvSpPr>
                <a:spLocks noChangeArrowheads="1"/>
              </p:cNvSpPr>
              <p:nvPr/>
            </p:nvSpPr>
            <p:spPr bwMode="auto">
              <a:xfrm>
                <a:off x="5269298" y="10110014"/>
                <a:ext cx="62970" cy="340037"/>
              </a:xfrm>
              <a:custGeom>
                <a:avLst/>
                <a:gdLst>
                  <a:gd name="T0" fmla="*/ 12 w 22"/>
                  <a:gd name="T1" fmla="*/ 116 h 117"/>
                  <a:gd name="T2" fmla="*/ 12 w 22"/>
                  <a:gd name="T3" fmla="*/ 116 h 117"/>
                  <a:gd name="T4" fmla="*/ 0 w 22"/>
                  <a:gd name="T5" fmla="*/ 106 h 117"/>
                  <a:gd name="T6" fmla="*/ 0 w 22"/>
                  <a:gd name="T7" fmla="*/ 13 h 117"/>
                  <a:gd name="T8" fmla="*/ 12 w 22"/>
                  <a:gd name="T9" fmla="*/ 0 h 117"/>
                  <a:gd name="T10" fmla="*/ 21 w 22"/>
                  <a:gd name="T11" fmla="*/ 13 h 117"/>
                  <a:gd name="T12" fmla="*/ 21 w 22"/>
                  <a:gd name="T13" fmla="*/ 106 h 117"/>
                  <a:gd name="T14" fmla="*/ 12 w 22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7">
                    <a:moveTo>
                      <a:pt x="12" y="116"/>
                    </a:moveTo>
                    <a:lnTo>
                      <a:pt x="12" y="116"/>
                    </a:lnTo>
                    <a:cubicBezTo>
                      <a:pt x="6" y="116"/>
                      <a:pt x="0" y="112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1" y="6"/>
                      <a:pt x="21" y="13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12"/>
                      <a:pt x="18" y="116"/>
                      <a:pt x="12" y="116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6" name="Freeform 986"/>
              <p:cNvSpPr>
                <a:spLocks noChangeArrowheads="1"/>
              </p:cNvSpPr>
              <p:nvPr/>
            </p:nvSpPr>
            <p:spPr bwMode="auto">
              <a:xfrm>
                <a:off x="5395245" y="10110014"/>
                <a:ext cx="75568" cy="340037"/>
              </a:xfrm>
              <a:custGeom>
                <a:avLst/>
                <a:gdLst>
                  <a:gd name="T0" fmla="*/ 13 w 26"/>
                  <a:gd name="T1" fmla="*/ 116 h 117"/>
                  <a:gd name="T2" fmla="*/ 13 w 26"/>
                  <a:gd name="T3" fmla="*/ 116 h 117"/>
                  <a:gd name="T4" fmla="*/ 0 w 26"/>
                  <a:gd name="T5" fmla="*/ 106 h 117"/>
                  <a:gd name="T6" fmla="*/ 0 w 26"/>
                  <a:gd name="T7" fmla="*/ 13 h 117"/>
                  <a:gd name="T8" fmla="*/ 13 w 26"/>
                  <a:gd name="T9" fmla="*/ 0 h 117"/>
                  <a:gd name="T10" fmla="*/ 25 w 26"/>
                  <a:gd name="T11" fmla="*/ 13 h 117"/>
                  <a:gd name="T12" fmla="*/ 25 w 26"/>
                  <a:gd name="T13" fmla="*/ 106 h 117"/>
                  <a:gd name="T14" fmla="*/ 13 w 26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7">
                    <a:moveTo>
                      <a:pt x="13" y="116"/>
                    </a:moveTo>
                    <a:lnTo>
                      <a:pt x="13" y="116"/>
                    </a:lnTo>
                    <a:cubicBezTo>
                      <a:pt x="7" y="116"/>
                      <a:pt x="0" y="112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7" y="0"/>
                      <a:pt x="13" y="0"/>
                    </a:cubicBezTo>
                    <a:cubicBezTo>
                      <a:pt x="19" y="0"/>
                      <a:pt x="25" y="6"/>
                      <a:pt x="25" y="13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5" y="112"/>
                      <a:pt x="19" y="116"/>
                      <a:pt x="13" y="116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Freeform 987"/>
              <p:cNvSpPr>
                <a:spLocks noChangeArrowheads="1"/>
              </p:cNvSpPr>
              <p:nvPr/>
            </p:nvSpPr>
            <p:spPr bwMode="auto">
              <a:xfrm>
                <a:off x="3506025" y="10525619"/>
                <a:ext cx="2065544" cy="503767"/>
              </a:xfrm>
              <a:custGeom>
                <a:avLst/>
                <a:gdLst>
                  <a:gd name="T0" fmla="*/ 723 w 724"/>
                  <a:gd name="T1" fmla="*/ 176 h 177"/>
                  <a:gd name="T2" fmla="*/ 0 w 724"/>
                  <a:gd name="T3" fmla="*/ 176 h 177"/>
                  <a:gd name="T4" fmla="*/ 0 w 724"/>
                  <a:gd name="T5" fmla="*/ 0 h 177"/>
                  <a:gd name="T6" fmla="*/ 723 w 724"/>
                  <a:gd name="T7" fmla="*/ 0 h 177"/>
                  <a:gd name="T8" fmla="*/ 723 w 724"/>
                  <a:gd name="T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4" h="177">
                    <a:moveTo>
                      <a:pt x="723" y="176"/>
                    </a:moveTo>
                    <a:lnTo>
                      <a:pt x="0" y="176"/>
                    </a:lnTo>
                    <a:lnTo>
                      <a:pt x="0" y="0"/>
                    </a:lnTo>
                    <a:lnTo>
                      <a:pt x="723" y="0"/>
                    </a:lnTo>
                    <a:lnTo>
                      <a:pt x="723" y="176"/>
                    </a:ln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8" name="Freeform 989"/>
              <p:cNvSpPr>
                <a:spLocks noChangeArrowheads="1"/>
              </p:cNvSpPr>
              <p:nvPr/>
            </p:nvSpPr>
            <p:spPr bwMode="auto">
              <a:xfrm>
                <a:off x="4085388" y="10689351"/>
                <a:ext cx="881634" cy="163720"/>
              </a:xfrm>
              <a:custGeom>
                <a:avLst/>
                <a:gdLst>
                  <a:gd name="T0" fmla="*/ 309 w 310"/>
                  <a:gd name="T1" fmla="*/ 55 h 56"/>
                  <a:gd name="T2" fmla="*/ 0 w 310"/>
                  <a:gd name="T3" fmla="*/ 55 h 56"/>
                  <a:gd name="T4" fmla="*/ 0 w 310"/>
                  <a:gd name="T5" fmla="*/ 0 h 56"/>
                  <a:gd name="T6" fmla="*/ 309 w 310"/>
                  <a:gd name="T7" fmla="*/ 0 h 56"/>
                  <a:gd name="T8" fmla="*/ 309 w 310"/>
                  <a:gd name="T9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6">
                    <a:moveTo>
                      <a:pt x="309" y="55"/>
                    </a:moveTo>
                    <a:lnTo>
                      <a:pt x="0" y="55"/>
                    </a:lnTo>
                    <a:lnTo>
                      <a:pt x="0" y="0"/>
                    </a:lnTo>
                    <a:lnTo>
                      <a:pt x="309" y="0"/>
                    </a:lnTo>
                    <a:lnTo>
                      <a:pt x="309" y="55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9" name="Freeform 991"/>
              <p:cNvSpPr>
                <a:spLocks noChangeArrowheads="1"/>
              </p:cNvSpPr>
              <p:nvPr/>
            </p:nvSpPr>
            <p:spPr bwMode="auto">
              <a:xfrm>
                <a:off x="3594183" y="10601186"/>
                <a:ext cx="62976" cy="327449"/>
              </a:xfrm>
              <a:custGeom>
                <a:avLst/>
                <a:gdLst>
                  <a:gd name="T0" fmla="*/ 9 w 22"/>
                  <a:gd name="T1" fmla="*/ 115 h 116"/>
                  <a:gd name="T2" fmla="*/ 9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9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9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9" y="115"/>
                    </a:moveTo>
                    <a:lnTo>
                      <a:pt x="9" y="115"/>
                    </a:lnTo>
                    <a:cubicBezTo>
                      <a:pt x="3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3" y="0"/>
                      <a:pt x="9" y="0"/>
                    </a:cubicBezTo>
                    <a:cubicBezTo>
                      <a:pt x="15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5" y="115"/>
                      <a:pt x="9" y="115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0" name="Freeform 992"/>
              <p:cNvSpPr>
                <a:spLocks noChangeArrowheads="1"/>
              </p:cNvSpPr>
              <p:nvPr/>
            </p:nvSpPr>
            <p:spPr bwMode="auto">
              <a:xfrm>
                <a:off x="3720133" y="10601186"/>
                <a:ext cx="62976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12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1" name="Freeform 993"/>
              <p:cNvSpPr>
                <a:spLocks noChangeArrowheads="1"/>
              </p:cNvSpPr>
              <p:nvPr/>
            </p:nvSpPr>
            <p:spPr bwMode="auto">
              <a:xfrm>
                <a:off x="3858683" y="10601186"/>
                <a:ext cx="75568" cy="327449"/>
              </a:xfrm>
              <a:custGeom>
                <a:avLst/>
                <a:gdLst>
                  <a:gd name="T0" fmla="*/ 12 w 25"/>
                  <a:gd name="T1" fmla="*/ 115 h 116"/>
                  <a:gd name="T2" fmla="*/ 12 w 25"/>
                  <a:gd name="T3" fmla="*/ 115 h 116"/>
                  <a:gd name="T4" fmla="*/ 0 w 25"/>
                  <a:gd name="T5" fmla="*/ 103 h 116"/>
                  <a:gd name="T6" fmla="*/ 0 w 25"/>
                  <a:gd name="T7" fmla="*/ 12 h 116"/>
                  <a:gd name="T8" fmla="*/ 12 w 25"/>
                  <a:gd name="T9" fmla="*/ 0 h 116"/>
                  <a:gd name="T10" fmla="*/ 24 w 25"/>
                  <a:gd name="T11" fmla="*/ 12 h 116"/>
                  <a:gd name="T12" fmla="*/ 24 w 25"/>
                  <a:gd name="T13" fmla="*/ 103 h 116"/>
                  <a:gd name="T14" fmla="*/ 12 w 25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4" y="6"/>
                      <a:pt x="24" y="12"/>
                    </a:cubicBezTo>
                    <a:cubicBezTo>
                      <a:pt x="24" y="103"/>
                      <a:pt x="24" y="103"/>
                      <a:pt x="24" y="103"/>
                    </a:cubicBezTo>
                    <a:cubicBezTo>
                      <a:pt x="24" y="109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2" name="Freeform 994"/>
              <p:cNvSpPr>
                <a:spLocks noChangeArrowheads="1"/>
              </p:cNvSpPr>
              <p:nvPr/>
            </p:nvSpPr>
            <p:spPr bwMode="auto">
              <a:xfrm>
                <a:off x="5143348" y="10601186"/>
                <a:ext cx="62970" cy="327449"/>
              </a:xfrm>
              <a:custGeom>
                <a:avLst/>
                <a:gdLst>
                  <a:gd name="T0" fmla="*/ 10 w 23"/>
                  <a:gd name="T1" fmla="*/ 115 h 116"/>
                  <a:gd name="T2" fmla="*/ 10 w 23"/>
                  <a:gd name="T3" fmla="*/ 115 h 116"/>
                  <a:gd name="T4" fmla="*/ 0 w 23"/>
                  <a:gd name="T5" fmla="*/ 103 h 116"/>
                  <a:gd name="T6" fmla="*/ 0 w 23"/>
                  <a:gd name="T7" fmla="*/ 12 h 116"/>
                  <a:gd name="T8" fmla="*/ 10 w 23"/>
                  <a:gd name="T9" fmla="*/ 0 h 116"/>
                  <a:gd name="T10" fmla="*/ 22 w 23"/>
                  <a:gd name="T11" fmla="*/ 12 h 116"/>
                  <a:gd name="T12" fmla="*/ 22 w 23"/>
                  <a:gd name="T13" fmla="*/ 103 h 116"/>
                  <a:gd name="T14" fmla="*/ 10 w 23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115"/>
                    </a:moveTo>
                    <a:lnTo>
                      <a:pt x="10" y="115"/>
                    </a:lnTo>
                    <a:cubicBezTo>
                      <a:pt x="4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0" y="0"/>
                    </a:cubicBezTo>
                    <a:cubicBezTo>
                      <a:pt x="16" y="0"/>
                      <a:pt x="22" y="6"/>
                      <a:pt x="22" y="12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22" y="109"/>
                      <a:pt x="16" y="115"/>
                      <a:pt x="10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Freeform 995"/>
              <p:cNvSpPr>
                <a:spLocks noChangeArrowheads="1"/>
              </p:cNvSpPr>
              <p:nvPr/>
            </p:nvSpPr>
            <p:spPr bwMode="auto">
              <a:xfrm>
                <a:off x="5269298" y="10601186"/>
                <a:ext cx="62970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12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8" y="115"/>
                      <a:pt x="12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4" name="Freeform 996"/>
              <p:cNvSpPr>
                <a:spLocks noChangeArrowheads="1"/>
              </p:cNvSpPr>
              <p:nvPr/>
            </p:nvSpPr>
            <p:spPr bwMode="auto">
              <a:xfrm>
                <a:off x="5395245" y="10601186"/>
                <a:ext cx="75568" cy="327449"/>
              </a:xfrm>
              <a:custGeom>
                <a:avLst/>
                <a:gdLst>
                  <a:gd name="T0" fmla="*/ 13 w 26"/>
                  <a:gd name="T1" fmla="*/ 115 h 116"/>
                  <a:gd name="T2" fmla="*/ 13 w 26"/>
                  <a:gd name="T3" fmla="*/ 115 h 116"/>
                  <a:gd name="T4" fmla="*/ 0 w 26"/>
                  <a:gd name="T5" fmla="*/ 103 h 116"/>
                  <a:gd name="T6" fmla="*/ 0 w 26"/>
                  <a:gd name="T7" fmla="*/ 12 h 116"/>
                  <a:gd name="T8" fmla="*/ 13 w 26"/>
                  <a:gd name="T9" fmla="*/ 0 h 116"/>
                  <a:gd name="T10" fmla="*/ 25 w 26"/>
                  <a:gd name="T11" fmla="*/ 12 h 116"/>
                  <a:gd name="T12" fmla="*/ 25 w 26"/>
                  <a:gd name="T13" fmla="*/ 103 h 116"/>
                  <a:gd name="T14" fmla="*/ 13 w 26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115"/>
                    </a:moveTo>
                    <a:lnTo>
                      <a:pt x="13" y="115"/>
                    </a:lnTo>
                    <a:cubicBezTo>
                      <a:pt x="7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7" y="0"/>
                      <a:pt x="13" y="0"/>
                    </a:cubicBezTo>
                    <a:cubicBezTo>
                      <a:pt x="19" y="0"/>
                      <a:pt x="25" y="6"/>
                      <a:pt x="25" y="12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5" y="109"/>
                      <a:pt x="19" y="115"/>
                      <a:pt x="13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" name="Freeform 997"/>
              <p:cNvSpPr>
                <a:spLocks noChangeArrowheads="1"/>
              </p:cNvSpPr>
              <p:nvPr/>
            </p:nvSpPr>
            <p:spPr bwMode="auto">
              <a:xfrm>
                <a:off x="3506025" y="11029389"/>
                <a:ext cx="2065544" cy="491175"/>
              </a:xfrm>
              <a:custGeom>
                <a:avLst/>
                <a:gdLst>
                  <a:gd name="T0" fmla="*/ 723 w 724"/>
                  <a:gd name="T1" fmla="*/ 172 h 173"/>
                  <a:gd name="T2" fmla="*/ 0 w 724"/>
                  <a:gd name="T3" fmla="*/ 172 h 173"/>
                  <a:gd name="T4" fmla="*/ 0 w 724"/>
                  <a:gd name="T5" fmla="*/ 0 h 173"/>
                  <a:gd name="T6" fmla="*/ 723 w 724"/>
                  <a:gd name="T7" fmla="*/ 0 h 173"/>
                  <a:gd name="T8" fmla="*/ 723 w 724"/>
                  <a:gd name="T9" fmla="*/ 17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4" h="173">
                    <a:moveTo>
                      <a:pt x="723" y="172"/>
                    </a:moveTo>
                    <a:lnTo>
                      <a:pt x="0" y="172"/>
                    </a:lnTo>
                    <a:lnTo>
                      <a:pt x="0" y="0"/>
                    </a:lnTo>
                    <a:lnTo>
                      <a:pt x="723" y="0"/>
                    </a:lnTo>
                    <a:lnTo>
                      <a:pt x="723" y="172"/>
                    </a:ln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6" name="Freeform 999"/>
              <p:cNvSpPr>
                <a:spLocks noChangeArrowheads="1"/>
              </p:cNvSpPr>
              <p:nvPr/>
            </p:nvSpPr>
            <p:spPr bwMode="auto">
              <a:xfrm>
                <a:off x="4085388" y="11193118"/>
                <a:ext cx="881634" cy="163720"/>
              </a:xfrm>
              <a:custGeom>
                <a:avLst/>
                <a:gdLst>
                  <a:gd name="T0" fmla="*/ 309 w 310"/>
                  <a:gd name="T1" fmla="*/ 57 h 58"/>
                  <a:gd name="T2" fmla="*/ 0 w 310"/>
                  <a:gd name="T3" fmla="*/ 57 h 58"/>
                  <a:gd name="T4" fmla="*/ 0 w 310"/>
                  <a:gd name="T5" fmla="*/ 0 h 58"/>
                  <a:gd name="T6" fmla="*/ 309 w 310"/>
                  <a:gd name="T7" fmla="*/ 0 h 58"/>
                  <a:gd name="T8" fmla="*/ 309 w 310"/>
                  <a:gd name="T9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8">
                    <a:moveTo>
                      <a:pt x="309" y="57"/>
                    </a:moveTo>
                    <a:lnTo>
                      <a:pt x="0" y="57"/>
                    </a:lnTo>
                    <a:lnTo>
                      <a:pt x="0" y="0"/>
                    </a:lnTo>
                    <a:lnTo>
                      <a:pt x="309" y="0"/>
                    </a:lnTo>
                    <a:lnTo>
                      <a:pt x="309" y="57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" name="Freeform 1001"/>
              <p:cNvSpPr>
                <a:spLocks noChangeArrowheads="1"/>
              </p:cNvSpPr>
              <p:nvPr/>
            </p:nvSpPr>
            <p:spPr bwMode="auto">
              <a:xfrm>
                <a:off x="3594183" y="11092359"/>
                <a:ext cx="62976" cy="340037"/>
              </a:xfrm>
              <a:custGeom>
                <a:avLst/>
                <a:gdLst>
                  <a:gd name="T0" fmla="*/ 9 w 22"/>
                  <a:gd name="T1" fmla="*/ 116 h 117"/>
                  <a:gd name="T2" fmla="*/ 9 w 22"/>
                  <a:gd name="T3" fmla="*/ 116 h 117"/>
                  <a:gd name="T4" fmla="*/ 0 w 22"/>
                  <a:gd name="T5" fmla="*/ 106 h 117"/>
                  <a:gd name="T6" fmla="*/ 0 w 22"/>
                  <a:gd name="T7" fmla="*/ 13 h 117"/>
                  <a:gd name="T8" fmla="*/ 9 w 22"/>
                  <a:gd name="T9" fmla="*/ 0 h 117"/>
                  <a:gd name="T10" fmla="*/ 21 w 22"/>
                  <a:gd name="T11" fmla="*/ 13 h 117"/>
                  <a:gd name="T12" fmla="*/ 21 w 22"/>
                  <a:gd name="T13" fmla="*/ 106 h 117"/>
                  <a:gd name="T14" fmla="*/ 9 w 22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7">
                    <a:moveTo>
                      <a:pt x="9" y="116"/>
                    </a:moveTo>
                    <a:lnTo>
                      <a:pt x="9" y="116"/>
                    </a:lnTo>
                    <a:cubicBezTo>
                      <a:pt x="3" y="116"/>
                      <a:pt x="0" y="113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7"/>
                      <a:pt x="3" y="0"/>
                      <a:pt x="9" y="0"/>
                    </a:cubicBezTo>
                    <a:cubicBezTo>
                      <a:pt x="15" y="0"/>
                      <a:pt x="21" y="7"/>
                      <a:pt x="21" y="13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13"/>
                      <a:pt x="15" y="116"/>
                      <a:pt x="9" y="116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8" name="Freeform 1002"/>
              <p:cNvSpPr>
                <a:spLocks noChangeArrowheads="1"/>
              </p:cNvSpPr>
              <p:nvPr/>
            </p:nvSpPr>
            <p:spPr bwMode="auto">
              <a:xfrm>
                <a:off x="3720133" y="11092359"/>
                <a:ext cx="62976" cy="340037"/>
              </a:xfrm>
              <a:custGeom>
                <a:avLst/>
                <a:gdLst>
                  <a:gd name="T0" fmla="*/ 12 w 22"/>
                  <a:gd name="T1" fmla="*/ 116 h 117"/>
                  <a:gd name="T2" fmla="*/ 12 w 22"/>
                  <a:gd name="T3" fmla="*/ 116 h 117"/>
                  <a:gd name="T4" fmla="*/ 0 w 22"/>
                  <a:gd name="T5" fmla="*/ 106 h 117"/>
                  <a:gd name="T6" fmla="*/ 0 w 22"/>
                  <a:gd name="T7" fmla="*/ 13 h 117"/>
                  <a:gd name="T8" fmla="*/ 12 w 22"/>
                  <a:gd name="T9" fmla="*/ 0 h 117"/>
                  <a:gd name="T10" fmla="*/ 21 w 22"/>
                  <a:gd name="T11" fmla="*/ 13 h 117"/>
                  <a:gd name="T12" fmla="*/ 21 w 22"/>
                  <a:gd name="T13" fmla="*/ 106 h 117"/>
                  <a:gd name="T14" fmla="*/ 12 w 22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7">
                    <a:moveTo>
                      <a:pt x="12" y="116"/>
                    </a:moveTo>
                    <a:lnTo>
                      <a:pt x="12" y="116"/>
                    </a:lnTo>
                    <a:cubicBezTo>
                      <a:pt x="6" y="116"/>
                      <a:pt x="0" y="113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7"/>
                      <a:pt x="6" y="0"/>
                      <a:pt x="12" y="0"/>
                    </a:cubicBezTo>
                    <a:cubicBezTo>
                      <a:pt x="18" y="0"/>
                      <a:pt x="21" y="7"/>
                      <a:pt x="21" y="13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13"/>
                      <a:pt x="18" y="116"/>
                      <a:pt x="12" y="116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9" name="Freeform 1003"/>
              <p:cNvSpPr>
                <a:spLocks noChangeArrowheads="1"/>
              </p:cNvSpPr>
              <p:nvPr/>
            </p:nvSpPr>
            <p:spPr bwMode="auto">
              <a:xfrm>
                <a:off x="3858683" y="11092359"/>
                <a:ext cx="75568" cy="340037"/>
              </a:xfrm>
              <a:custGeom>
                <a:avLst/>
                <a:gdLst>
                  <a:gd name="T0" fmla="*/ 12 w 25"/>
                  <a:gd name="T1" fmla="*/ 116 h 117"/>
                  <a:gd name="T2" fmla="*/ 12 w 25"/>
                  <a:gd name="T3" fmla="*/ 116 h 117"/>
                  <a:gd name="T4" fmla="*/ 0 w 25"/>
                  <a:gd name="T5" fmla="*/ 106 h 117"/>
                  <a:gd name="T6" fmla="*/ 0 w 25"/>
                  <a:gd name="T7" fmla="*/ 13 h 117"/>
                  <a:gd name="T8" fmla="*/ 12 w 25"/>
                  <a:gd name="T9" fmla="*/ 0 h 117"/>
                  <a:gd name="T10" fmla="*/ 24 w 25"/>
                  <a:gd name="T11" fmla="*/ 13 h 117"/>
                  <a:gd name="T12" fmla="*/ 24 w 25"/>
                  <a:gd name="T13" fmla="*/ 106 h 117"/>
                  <a:gd name="T14" fmla="*/ 12 w 25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7">
                    <a:moveTo>
                      <a:pt x="12" y="116"/>
                    </a:moveTo>
                    <a:lnTo>
                      <a:pt x="12" y="116"/>
                    </a:lnTo>
                    <a:cubicBezTo>
                      <a:pt x="6" y="116"/>
                      <a:pt x="0" y="113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7"/>
                      <a:pt x="6" y="0"/>
                      <a:pt x="12" y="0"/>
                    </a:cubicBezTo>
                    <a:cubicBezTo>
                      <a:pt x="18" y="0"/>
                      <a:pt x="24" y="7"/>
                      <a:pt x="24" y="13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13"/>
                      <a:pt x="18" y="116"/>
                      <a:pt x="12" y="116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0" name="Freeform 1004"/>
              <p:cNvSpPr>
                <a:spLocks noChangeArrowheads="1"/>
              </p:cNvSpPr>
              <p:nvPr/>
            </p:nvSpPr>
            <p:spPr bwMode="auto">
              <a:xfrm>
                <a:off x="5143348" y="11092359"/>
                <a:ext cx="62970" cy="340037"/>
              </a:xfrm>
              <a:custGeom>
                <a:avLst/>
                <a:gdLst>
                  <a:gd name="T0" fmla="*/ 10 w 23"/>
                  <a:gd name="T1" fmla="*/ 116 h 117"/>
                  <a:gd name="T2" fmla="*/ 10 w 23"/>
                  <a:gd name="T3" fmla="*/ 116 h 117"/>
                  <a:gd name="T4" fmla="*/ 0 w 23"/>
                  <a:gd name="T5" fmla="*/ 106 h 117"/>
                  <a:gd name="T6" fmla="*/ 0 w 23"/>
                  <a:gd name="T7" fmla="*/ 13 h 117"/>
                  <a:gd name="T8" fmla="*/ 10 w 23"/>
                  <a:gd name="T9" fmla="*/ 0 h 117"/>
                  <a:gd name="T10" fmla="*/ 22 w 23"/>
                  <a:gd name="T11" fmla="*/ 13 h 117"/>
                  <a:gd name="T12" fmla="*/ 22 w 23"/>
                  <a:gd name="T13" fmla="*/ 106 h 117"/>
                  <a:gd name="T14" fmla="*/ 10 w 23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7">
                    <a:moveTo>
                      <a:pt x="10" y="116"/>
                    </a:moveTo>
                    <a:lnTo>
                      <a:pt x="10" y="116"/>
                    </a:lnTo>
                    <a:cubicBezTo>
                      <a:pt x="4" y="116"/>
                      <a:pt x="0" y="113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7"/>
                      <a:pt x="4" y="0"/>
                      <a:pt x="10" y="0"/>
                    </a:cubicBezTo>
                    <a:cubicBezTo>
                      <a:pt x="16" y="0"/>
                      <a:pt x="22" y="7"/>
                      <a:pt x="22" y="13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2" y="113"/>
                      <a:pt x="16" y="116"/>
                      <a:pt x="10" y="116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Freeform 1005"/>
              <p:cNvSpPr>
                <a:spLocks noChangeArrowheads="1"/>
              </p:cNvSpPr>
              <p:nvPr/>
            </p:nvSpPr>
            <p:spPr bwMode="auto">
              <a:xfrm>
                <a:off x="5269298" y="11092359"/>
                <a:ext cx="62970" cy="340037"/>
              </a:xfrm>
              <a:custGeom>
                <a:avLst/>
                <a:gdLst>
                  <a:gd name="T0" fmla="*/ 12 w 22"/>
                  <a:gd name="T1" fmla="*/ 116 h 117"/>
                  <a:gd name="T2" fmla="*/ 12 w 22"/>
                  <a:gd name="T3" fmla="*/ 116 h 117"/>
                  <a:gd name="T4" fmla="*/ 0 w 22"/>
                  <a:gd name="T5" fmla="*/ 106 h 117"/>
                  <a:gd name="T6" fmla="*/ 0 w 22"/>
                  <a:gd name="T7" fmla="*/ 13 h 117"/>
                  <a:gd name="T8" fmla="*/ 12 w 22"/>
                  <a:gd name="T9" fmla="*/ 0 h 117"/>
                  <a:gd name="T10" fmla="*/ 21 w 22"/>
                  <a:gd name="T11" fmla="*/ 13 h 117"/>
                  <a:gd name="T12" fmla="*/ 21 w 22"/>
                  <a:gd name="T13" fmla="*/ 106 h 117"/>
                  <a:gd name="T14" fmla="*/ 12 w 22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7">
                    <a:moveTo>
                      <a:pt x="12" y="116"/>
                    </a:moveTo>
                    <a:lnTo>
                      <a:pt x="12" y="116"/>
                    </a:lnTo>
                    <a:cubicBezTo>
                      <a:pt x="6" y="116"/>
                      <a:pt x="0" y="113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7"/>
                      <a:pt x="6" y="0"/>
                      <a:pt x="12" y="0"/>
                    </a:cubicBezTo>
                    <a:cubicBezTo>
                      <a:pt x="18" y="0"/>
                      <a:pt x="21" y="7"/>
                      <a:pt x="21" y="13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13"/>
                      <a:pt x="18" y="116"/>
                      <a:pt x="12" y="116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Freeform 1006"/>
              <p:cNvSpPr>
                <a:spLocks noChangeArrowheads="1"/>
              </p:cNvSpPr>
              <p:nvPr/>
            </p:nvSpPr>
            <p:spPr bwMode="auto">
              <a:xfrm>
                <a:off x="5395245" y="11092359"/>
                <a:ext cx="75568" cy="340037"/>
              </a:xfrm>
              <a:custGeom>
                <a:avLst/>
                <a:gdLst>
                  <a:gd name="T0" fmla="*/ 13 w 26"/>
                  <a:gd name="T1" fmla="*/ 116 h 117"/>
                  <a:gd name="T2" fmla="*/ 13 w 26"/>
                  <a:gd name="T3" fmla="*/ 116 h 117"/>
                  <a:gd name="T4" fmla="*/ 0 w 26"/>
                  <a:gd name="T5" fmla="*/ 106 h 117"/>
                  <a:gd name="T6" fmla="*/ 0 w 26"/>
                  <a:gd name="T7" fmla="*/ 13 h 117"/>
                  <a:gd name="T8" fmla="*/ 13 w 26"/>
                  <a:gd name="T9" fmla="*/ 0 h 117"/>
                  <a:gd name="T10" fmla="*/ 25 w 26"/>
                  <a:gd name="T11" fmla="*/ 13 h 117"/>
                  <a:gd name="T12" fmla="*/ 25 w 26"/>
                  <a:gd name="T13" fmla="*/ 106 h 117"/>
                  <a:gd name="T14" fmla="*/ 13 w 26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7">
                    <a:moveTo>
                      <a:pt x="13" y="116"/>
                    </a:moveTo>
                    <a:lnTo>
                      <a:pt x="13" y="116"/>
                    </a:lnTo>
                    <a:cubicBezTo>
                      <a:pt x="7" y="116"/>
                      <a:pt x="0" y="113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7"/>
                      <a:pt x="7" y="0"/>
                      <a:pt x="13" y="0"/>
                    </a:cubicBezTo>
                    <a:cubicBezTo>
                      <a:pt x="19" y="0"/>
                      <a:pt x="25" y="7"/>
                      <a:pt x="25" y="13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5" y="113"/>
                      <a:pt x="19" y="116"/>
                      <a:pt x="13" y="116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Freeform 1007"/>
              <p:cNvSpPr>
                <a:spLocks noChangeArrowheads="1"/>
              </p:cNvSpPr>
              <p:nvPr/>
            </p:nvSpPr>
            <p:spPr bwMode="auto">
              <a:xfrm>
                <a:off x="3506025" y="11520561"/>
                <a:ext cx="2065544" cy="491170"/>
              </a:xfrm>
              <a:custGeom>
                <a:avLst/>
                <a:gdLst>
                  <a:gd name="T0" fmla="*/ 723 w 724"/>
                  <a:gd name="T1" fmla="*/ 172 h 173"/>
                  <a:gd name="T2" fmla="*/ 0 w 724"/>
                  <a:gd name="T3" fmla="*/ 172 h 173"/>
                  <a:gd name="T4" fmla="*/ 0 w 724"/>
                  <a:gd name="T5" fmla="*/ 0 h 173"/>
                  <a:gd name="T6" fmla="*/ 723 w 724"/>
                  <a:gd name="T7" fmla="*/ 0 h 173"/>
                  <a:gd name="T8" fmla="*/ 723 w 724"/>
                  <a:gd name="T9" fmla="*/ 17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4" h="173">
                    <a:moveTo>
                      <a:pt x="723" y="172"/>
                    </a:moveTo>
                    <a:lnTo>
                      <a:pt x="0" y="172"/>
                    </a:lnTo>
                    <a:lnTo>
                      <a:pt x="0" y="0"/>
                    </a:lnTo>
                    <a:lnTo>
                      <a:pt x="723" y="0"/>
                    </a:lnTo>
                    <a:lnTo>
                      <a:pt x="723" y="172"/>
                    </a:ln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Freeform 1009"/>
              <p:cNvSpPr>
                <a:spLocks noChangeArrowheads="1"/>
              </p:cNvSpPr>
              <p:nvPr/>
            </p:nvSpPr>
            <p:spPr bwMode="auto">
              <a:xfrm>
                <a:off x="4085388" y="11684281"/>
                <a:ext cx="881634" cy="163729"/>
              </a:xfrm>
              <a:custGeom>
                <a:avLst/>
                <a:gdLst>
                  <a:gd name="T0" fmla="*/ 309 w 310"/>
                  <a:gd name="T1" fmla="*/ 55 h 56"/>
                  <a:gd name="T2" fmla="*/ 0 w 310"/>
                  <a:gd name="T3" fmla="*/ 55 h 56"/>
                  <a:gd name="T4" fmla="*/ 0 w 310"/>
                  <a:gd name="T5" fmla="*/ 0 h 56"/>
                  <a:gd name="T6" fmla="*/ 309 w 310"/>
                  <a:gd name="T7" fmla="*/ 0 h 56"/>
                  <a:gd name="T8" fmla="*/ 309 w 310"/>
                  <a:gd name="T9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6">
                    <a:moveTo>
                      <a:pt x="309" y="55"/>
                    </a:moveTo>
                    <a:lnTo>
                      <a:pt x="0" y="55"/>
                    </a:lnTo>
                    <a:lnTo>
                      <a:pt x="0" y="0"/>
                    </a:lnTo>
                    <a:lnTo>
                      <a:pt x="309" y="0"/>
                    </a:lnTo>
                    <a:lnTo>
                      <a:pt x="309" y="55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" name="Freeform 1011"/>
              <p:cNvSpPr>
                <a:spLocks noChangeArrowheads="1"/>
              </p:cNvSpPr>
              <p:nvPr/>
            </p:nvSpPr>
            <p:spPr bwMode="auto">
              <a:xfrm>
                <a:off x="3594183" y="11596129"/>
                <a:ext cx="62976" cy="327449"/>
              </a:xfrm>
              <a:custGeom>
                <a:avLst/>
                <a:gdLst>
                  <a:gd name="T0" fmla="*/ 9 w 22"/>
                  <a:gd name="T1" fmla="*/ 115 h 116"/>
                  <a:gd name="T2" fmla="*/ 9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9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9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9" y="115"/>
                    </a:moveTo>
                    <a:lnTo>
                      <a:pt x="9" y="115"/>
                    </a:lnTo>
                    <a:cubicBezTo>
                      <a:pt x="3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3"/>
                      <a:pt x="3" y="0"/>
                      <a:pt x="9" y="0"/>
                    </a:cubicBezTo>
                    <a:cubicBezTo>
                      <a:pt x="15" y="0"/>
                      <a:pt x="21" y="3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5" y="115"/>
                      <a:pt x="9" y="115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6" name="Freeform 1012"/>
              <p:cNvSpPr>
                <a:spLocks noChangeArrowheads="1"/>
              </p:cNvSpPr>
              <p:nvPr/>
            </p:nvSpPr>
            <p:spPr bwMode="auto">
              <a:xfrm>
                <a:off x="3720133" y="11596129"/>
                <a:ext cx="62976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12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3"/>
                      <a:pt x="6" y="0"/>
                      <a:pt x="12" y="0"/>
                    </a:cubicBezTo>
                    <a:cubicBezTo>
                      <a:pt x="18" y="0"/>
                      <a:pt x="21" y="3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7" name="Freeform 1013"/>
              <p:cNvSpPr>
                <a:spLocks noChangeArrowheads="1"/>
              </p:cNvSpPr>
              <p:nvPr/>
            </p:nvSpPr>
            <p:spPr bwMode="auto">
              <a:xfrm>
                <a:off x="3858683" y="11596129"/>
                <a:ext cx="75568" cy="327449"/>
              </a:xfrm>
              <a:custGeom>
                <a:avLst/>
                <a:gdLst>
                  <a:gd name="T0" fmla="*/ 12 w 25"/>
                  <a:gd name="T1" fmla="*/ 115 h 116"/>
                  <a:gd name="T2" fmla="*/ 12 w 25"/>
                  <a:gd name="T3" fmla="*/ 115 h 116"/>
                  <a:gd name="T4" fmla="*/ 0 w 25"/>
                  <a:gd name="T5" fmla="*/ 103 h 116"/>
                  <a:gd name="T6" fmla="*/ 0 w 25"/>
                  <a:gd name="T7" fmla="*/ 12 h 116"/>
                  <a:gd name="T8" fmla="*/ 12 w 25"/>
                  <a:gd name="T9" fmla="*/ 0 h 116"/>
                  <a:gd name="T10" fmla="*/ 24 w 25"/>
                  <a:gd name="T11" fmla="*/ 12 h 116"/>
                  <a:gd name="T12" fmla="*/ 24 w 25"/>
                  <a:gd name="T13" fmla="*/ 103 h 116"/>
                  <a:gd name="T14" fmla="*/ 12 w 25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3"/>
                      <a:pt x="6" y="0"/>
                      <a:pt x="12" y="0"/>
                    </a:cubicBezTo>
                    <a:cubicBezTo>
                      <a:pt x="18" y="0"/>
                      <a:pt x="24" y="3"/>
                      <a:pt x="24" y="12"/>
                    </a:cubicBezTo>
                    <a:cubicBezTo>
                      <a:pt x="24" y="103"/>
                      <a:pt x="24" y="103"/>
                      <a:pt x="24" y="103"/>
                    </a:cubicBezTo>
                    <a:cubicBezTo>
                      <a:pt x="24" y="109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Freeform 1014"/>
              <p:cNvSpPr>
                <a:spLocks noChangeArrowheads="1"/>
              </p:cNvSpPr>
              <p:nvPr/>
            </p:nvSpPr>
            <p:spPr bwMode="auto">
              <a:xfrm>
                <a:off x="5143348" y="11596129"/>
                <a:ext cx="62970" cy="327449"/>
              </a:xfrm>
              <a:custGeom>
                <a:avLst/>
                <a:gdLst>
                  <a:gd name="T0" fmla="*/ 10 w 23"/>
                  <a:gd name="T1" fmla="*/ 115 h 116"/>
                  <a:gd name="T2" fmla="*/ 10 w 23"/>
                  <a:gd name="T3" fmla="*/ 115 h 116"/>
                  <a:gd name="T4" fmla="*/ 0 w 23"/>
                  <a:gd name="T5" fmla="*/ 103 h 116"/>
                  <a:gd name="T6" fmla="*/ 0 w 23"/>
                  <a:gd name="T7" fmla="*/ 12 h 116"/>
                  <a:gd name="T8" fmla="*/ 10 w 23"/>
                  <a:gd name="T9" fmla="*/ 0 h 116"/>
                  <a:gd name="T10" fmla="*/ 22 w 23"/>
                  <a:gd name="T11" fmla="*/ 12 h 116"/>
                  <a:gd name="T12" fmla="*/ 22 w 23"/>
                  <a:gd name="T13" fmla="*/ 103 h 116"/>
                  <a:gd name="T14" fmla="*/ 10 w 23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115"/>
                    </a:moveTo>
                    <a:lnTo>
                      <a:pt x="10" y="115"/>
                    </a:lnTo>
                    <a:cubicBezTo>
                      <a:pt x="4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3"/>
                      <a:pt x="4" y="0"/>
                      <a:pt x="10" y="0"/>
                    </a:cubicBezTo>
                    <a:cubicBezTo>
                      <a:pt x="16" y="0"/>
                      <a:pt x="22" y="3"/>
                      <a:pt x="22" y="12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22" y="109"/>
                      <a:pt x="16" y="115"/>
                      <a:pt x="10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9" name="Freeform 1015"/>
              <p:cNvSpPr>
                <a:spLocks noChangeArrowheads="1"/>
              </p:cNvSpPr>
              <p:nvPr/>
            </p:nvSpPr>
            <p:spPr bwMode="auto">
              <a:xfrm>
                <a:off x="5269298" y="11596129"/>
                <a:ext cx="62970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12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3"/>
                      <a:pt x="6" y="0"/>
                      <a:pt x="12" y="0"/>
                    </a:cubicBezTo>
                    <a:cubicBezTo>
                      <a:pt x="18" y="0"/>
                      <a:pt x="21" y="3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8" y="115"/>
                      <a:pt x="12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0" name="Freeform 1016"/>
              <p:cNvSpPr>
                <a:spLocks noChangeArrowheads="1"/>
              </p:cNvSpPr>
              <p:nvPr/>
            </p:nvSpPr>
            <p:spPr bwMode="auto">
              <a:xfrm>
                <a:off x="5395245" y="11596129"/>
                <a:ext cx="75568" cy="327449"/>
              </a:xfrm>
              <a:custGeom>
                <a:avLst/>
                <a:gdLst>
                  <a:gd name="T0" fmla="*/ 13 w 26"/>
                  <a:gd name="T1" fmla="*/ 115 h 116"/>
                  <a:gd name="T2" fmla="*/ 13 w 26"/>
                  <a:gd name="T3" fmla="*/ 115 h 116"/>
                  <a:gd name="T4" fmla="*/ 0 w 26"/>
                  <a:gd name="T5" fmla="*/ 103 h 116"/>
                  <a:gd name="T6" fmla="*/ 0 w 26"/>
                  <a:gd name="T7" fmla="*/ 12 h 116"/>
                  <a:gd name="T8" fmla="*/ 13 w 26"/>
                  <a:gd name="T9" fmla="*/ 0 h 116"/>
                  <a:gd name="T10" fmla="*/ 25 w 26"/>
                  <a:gd name="T11" fmla="*/ 12 h 116"/>
                  <a:gd name="T12" fmla="*/ 25 w 26"/>
                  <a:gd name="T13" fmla="*/ 103 h 116"/>
                  <a:gd name="T14" fmla="*/ 13 w 26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115"/>
                    </a:moveTo>
                    <a:lnTo>
                      <a:pt x="13" y="115"/>
                    </a:lnTo>
                    <a:cubicBezTo>
                      <a:pt x="7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3"/>
                      <a:pt x="7" y="0"/>
                      <a:pt x="13" y="0"/>
                    </a:cubicBezTo>
                    <a:cubicBezTo>
                      <a:pt x="19" y="0"/>
                      <a:pt x="25" y="3"/>
                      <a:pt x="25" y="12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5" y="109"/>
                      <a:pt x="19" y="115"/>
                      <a:pt x="13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1" name="Freeform 1017"/>
              <p:cNvSpPr>
                <a:spLocks noChangeArrowheads="1"/>
              </p:cNvSpPr>
              <p:nvPr/>
            </p:nvSpPr>
            <p:spPr bwMode="auto">
              <a:xfrm>
                <a:off x="3506025" y="12011731"/>
                <a:ext cx="2065544" cy="503767"/>
              </a:xfrm>
              <a:custGeom>
                <a:avLst/>
                <a:gdLst>
                  <a:gd name="T0" fmla="*/ 723 w 724"/>
                  <a:gd name="T1" fmla="*/ 176 h 177"/>
                  <a:gd name="T2" fmla="*/ 0 w 724"/>
                  <a:gd name="T3" fmla="*/ 176 h 177"/>
                  <a:gd name="T4" fmla="*/ 0 w 724"/>
                  <a:gd name="T5" fmla="*/ 0 h 177"/>
                  <a:gd name="T6" fmla="*/ 723 w 724"/>
                  <a:gd name="T7" fmla="*/ 0 h 177"/>
                  <a:gd name="T8" fmla="*/ 723 w 724"/>
                  <a:gd name="T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4" h="177">
                    <a:moveTo>
                      <a:pt x="723" y="176"/>
                    </a:moveTo>
                    <a:lnTo>
                      <a:pt x="0" y="176"/>
                    </a:lnTo>
                    <a:lnTo>
                      <a:pt x="0" y="0"/>
                    </a:lnTo>
                    <a:lnTo>
                      <a:pt x="723" y="0"/>
                    </a:lnTo>
                    <a:lnTo>
                      <a:pt x="723" y="176"/>
                    </a:ln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2" name="Freeform 1019"/>
              <p:cNvSpPr>
                <a:spLocks noChangeArrowheads="1"/>
              </p:cNvSpPr>
              <p:nvPr/>
            </p:nvSpPr>
            <p:spPr bwMode="auto">
              <a:xfrm>
                <a:off x="4085388" y="12175463"/>
                <a:ext cx="881634" cy="163720"/>
              </a:xfrm>
              <a:custGeom>
                <a:avLst/>
                <a:gdLst>
                  <a:gd name="T0" fmla="*/ 309 w 310"/>
                  <a:gd name="T1" fmla="*/ 55 h 56"/>
                  <a:gd name="T2" fmla="*/ 0 w 310"/>
                  <a:gd name="T3" fmla="*/ 55 h 56"/>
                  <a:gd name="T4" fmla="*/ 0 w 310"/>
                  <a:gd name="T5" fmla="*/ 0 h 56"/>
                  <a:gd name="T6" fmla="*/ 309 w 310"/>
                  <a:gd name="T7" fmla="*/ 0 h 56"/>
                  <a:gd name="T8" fmla="*/ 309 w 310"/>
                  <a:gd name="T9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6">
                    <a:moveTo>
                      <a:pt x="309" y="55"/>
                    </a:moveTo>
                    <a:lnTo>
                      <a:pt x="0" y="55"/>
                    </a:lnTo>
                    <a:lnTo>
                      <a:pt x="0" y="0"/>
                    </a:lnTo>
                    <a:lnTo>
                      <a:pt x="309" y="0"/>
                    </a:lnTo>
                    <a:lnTo>
                      <a:pt x="309" y="55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3" name="Freeform 1021"/>
              <p:cNvSpPr>
                <a:spLocks noChangeArrowheads="1"/>
              </p:cNvSpPr>
              <p:nvPr/>
            </p:nvSpPr>
            <p:spPr bwMode="auto">
              <a:xfrm>
                <a:off x="3594183" y="12099895"/>
                <a:ext cx="62976" cy="327449"/>
              </a:xfrm>
              <a:custGeom>
                <a:avLst/>
                <a:gdLst>
                  <a:gd name="T0" fmla="*/ 9 w 22"/>
                  <a:gd name="T1" fmla="*/ 115 h 116"/>
                  <a:gd name="T2" fmla="*/ 9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9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9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9" y="115"/>
                    </a:moveTo>
                    <a:lnTo>
                      <a:pt x="9" y="115"/>
                    </a:lnTo>
                    <a:cubicBezTo>
                      <a:pt x="3" y="115"/>
                      <a:pt x="0" y="112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3" y="0"/>
                      <a:pt x="9" y="0"/>
                    </a:cubicBezTo>
                    <a:cubicBezTo>
                      <a:pt x="15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12"/>
                      <a:pt x="15" y="115"/>
                      <a:pt x="9" y="115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4" name="Freeform 1022"/>
              <p:cNvSpPr>
                <a:spLocks noChangeArrowheads="1"/>
              </p:cNvSpPr>
              <p:nvPr/>
            </p:nvSpPr>
            <p:spPr bwMode="auto">
              <a:xfrm>
                <a:off x="3720133" y="12099895"/>
                <a:ext cx="62976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12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12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12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" name="Freeform 1023"/>
              <p:cNvSpPr>
                <a:spLocks noChangeArrowheads="1"/>
              </p:cNvSpPr>
              <p:nvPr/>
            </p:nvSpPr>
            <p:spPr bwMode="auto">
              <a:xfrm>
                <a:off x="3858683" y="12099895"/>
                <a:ext cx="75568" cy="327449"/>
              </a:xfrm>
              <a:custGeom>
                <a:avLst/>
                <a:gdLst>
                  <a:gd name="T0" fmla="*/ 12 w 25"/>
                  <a:gd name="T1" fmla="*/ 115 h 116"/>
                  <a:gd name="T2" fmla="*/ 12 w 25"/>
                  <a:gd name="T3" fmla="*/ 115 h 116"/>
                  <a:gd name="T4" fmla="*/ 0 w 25"/>
                  <a:gd name="T5" fmla="*/ 103 h 116"/>
                  <a:gd name="T6" fmla="*/ 0 w 25"/>
                  <a:gd name="T7" fmla="*/ 12 h 116"/>
                  <a:gd name="T8" fmla="*/ 12 w 25"/>
                  <a:gd name="T9" fmla="*/ 0 h 116"/>
                  <a:gd name="T10" fmla="*/ 24 w 25"/>
                  <a:gd name="T11" fmla="*/ 12 h 116"/>
                  <a:gd name="T12" fmla="*/ 24 w 25"/>
                  <a:gd name="T13" fmla="*/ 103 h 116"/>
                  <a:gd name="T14" fmla="*/ 12 w 25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12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4" y="6"/>
                      <a:pt x="24" y="12"/>
                    </a:cubicBezTo>
                    <a:cubicBezTo>
                      <a:pt x="24" y="103"/>
                      <a:pt x="24" y="103"/>
                      <a:pt x="24" y="103"/>
                    </a:cubicBezTo>
                    <a:cubicBezTo>
                      <a:pt x="24" y="112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6" name="Freeform 1024"/>
              <p:cNvSpPr>
                <a:spLocks noChangeArrowheads="1"/>
              </p:cNvSpPr>
              <p:nvPr/>
            </p:nvSpPr>
            <p:spPr bwMode="auto">
              <a:xfrm>
                <a:off x="5143348" y="12099895"/>
                <a:ext cx="62970" cy="327449"/>
              </a:xfrm>
              <a:custGeom>
                <a:avLst/>
                <a:gdLst>
                  <a:gd name="T0" fmla="*/ 10 w 23"/>
                  <a:gd name="T1" fmla="*/ 115 h 116"/>
                  <a:gd name="T2" fmla="*/ 10 w 23"/>
                  <a:gd name="T3" fmla="*/ 115 h 116"/>
                  <a:gd name="T4" fmla="*/ 0 w 23"/>
                  <a:gd name="T5" fmla="*/ 103 h 116"/>
                  <a:gd name="T6" fmla="*/ 0 w 23"/>
                  <a:gd name="T7" fmla="*/ 12 h 116"/>
                  <a:gd name="T8" fmla="*/ 10 w 23"/>
                  <a:gd name="T9" fmla="*/ 0 h 116"/>
                  <a:gd name="T10" fmla="*/ 22 w 23"/>
                  <a:gd name="T11" fmla="*/ 12 h 116"/>
                  <a:gd name="T12" fmla="*/ 22 w 23"/>
                  <a:gd name="T13" fmla="*/ 103 h 116"/>
                  <a:gd name="T14" fmla="*/ 10 w 23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115"/>
                    </a:moveTo>
                    <a:lnTo>
                      <a:pt x="10" y="115"/>
                    </a:lnTo>
                    <a:cubicBezTo>
                      <a:pt x="4" y="115"/>
                      <a:pt x="0" y="112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0" y="0"/>
                    </a:cubicBezTo>
                    <a:cubicBezTo>
                      <a:pt x="16" y="0"/>
                      <a:pt x="22" y="6"/>
                      <a:pt x="22" y="12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22" y="112"/>
                      <a:pt x="16" y="115"/>
                      <a:pt x="10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7" name="Freeform 1025"/>
              <p:cNvSpPr>
                <a:spLocks noChangeArrowheads="1"/>
              </p:cNvSpPr>
              <p:nvPr/>
            </p:nvSpPr>
            <p:spPr bwMode="auto">
              <a:xfrm>
                <a:off x="5269298" y="12099895"/>
                <a:ext cx="62970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12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12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12"/>
                      <a:pt x="18" y="115"/>
                      <a:pt x="12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8" name="Freeform 1026"/>
              <p:cNvSpPr>
                <a:spLocks noChangeArrowheads="1"/>
              </p:cNvSpPr>
              <p:nvPr/>
            </p:nvSpPr>
            <p:spPr bwMode="auto">
              <a:xfrm>
                <a:off x="5395245" y="12099895"/>
                <a:ext cx="75568" cy="327449"/>
              </a:xfrm>
              <a:custGeom>
                <a:avLst/>
                <a:gdLst>
                  <a:gd name="T0" fmla="*/ 13 w 26"/>
                  <a:gd name="T1" fmla="*/ 115 h 116"/>
                  <a:gd name="T2" fmla="*/ 13 w 26"/>
                  <a:gd name="T3" fmla="*/ 115 h 116"/>
                  <a:gd name="T4" fmla="*/ 0 w 26"/>
                  <a:gd name="T5" fmla="*/ 103 h 116"/>
                  <a:gd name="T6" fmla="*/ 0 w 26"/>
                  <a:gd name="T7" fmla="*/ 12 h 116"/>
                  <a:gd name="T8" fmla="*/ 13 w 26"/>
                  <a:gd name="T9" fmla="*/ 0 h 116"/>
                  <a:gd name="T10" fmla="*/ 25 w 26"/>
                  <a:gd name="T11" fmla="*/ 12 h 116"/>
                  <a:gd name="T12" fmla="*/ 25 w 26"/>
                  <a:gd name="T13" fmla="*/ 103 h 116"/>
                  <a:gd name="T14" fmla="*/ 13 w 26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115"/>
                    </a:moveTo>
                    <a:lnTo>
                      <a:pt x="13" y="115"/>
                    </a:lnTo>
                    <a:cubicBezTo>
                      <a:pt x="7" y="115"/>
                      <a:pt x="0" y="112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7" y="0"/>
                      <a:pt x="13" y="0"/>
                    </a:cubicBezTo>
                    <a:cubicBezTo>
                      <a:pt x="19" y="0"/>
                      <a:pt x="25" y="6"/>
                      <a:pt x="25" y="12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5" y="112"/>
                      <a:pt x="19" y="115"/>
                      <a:pt x="13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9" name="Freeform 1027"/>
              <p:cNvSpPr>
                <a:spLocks noChangeArrowheads="1"/>
              </p:cNvSpPr>
              <p:nvPr/>
            </p:nvSpPr>
            <p:spPr bwMode="auto">
              <a:xfrm>
                <a:off x="3506025" y="12515500"/>
                <a:ext cx="2065544" cy="491175"/>
              </a:xfrm>
              <a:custGeom>
                <a:avLst/>
                <a:gdLst>
                  <a:gd name="T0" fmla="*/ 723 w 724"/>
                  <a:gd name="T1" fmla="*/ 173 h 174"/>
                  <a:gd name="T2" fmla="*/ 0 w 724"/>
                  <a:gd name="T3" fmla="*/ 173 h 174"/>
                  <a:gd name="T4" fmla="*/ 0 w 724"/>
                  <a:gd name="T5" fmla="*/ 0 h 174"/>
                  <a:gd name="T6" fmla="*/ 723 w 724"/>
                  <a:gd name="T7" fmla="*/ 0 h 174"/>
                  <a:gd name="T8" fmla="*/ 723 w 724"/>
                  <a:gd name="T9" fmla="*/ 17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4" h="174">
                    <a:moveTo>
                      <a:pt x="723" y="173"/>
                    </a:moveTo>
                    <a:lnTo>
                      <a:pt x="0" y="173"/>
                    </a:lnTo>
                    <a:lnTo>
                      <a:pt x="0" y="0"/>
                    </a:lnTo>
                    <a:lnTo>
                      <a:pt x="723" y="0"/>
                    </a:lnTo>
                    <a:lnTo>
                      <a:pt x="723" y="173"/>
                    </a:ln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0" name="Freeform 1029"/>
              <p:cNvSpPr>
                <a:spLocks noChangeArrowheads="1"/>
              </p:cNvSpPr>
              <p:nvPr/>
            </p:nvSpPr>
            <p:spPr bwMode="auto">
              <a:xfrm>
                <a:off x="4085388" y="12679229"/>
                <a:ext cx="881634" cy="163720"/>
              </a:xfrm>
              <a:custGeom>
                <a:avLst/>
                <a:gdLst>
                  <a:gd name="T0" fmla="*/ 309 w 310"/>
                  <a:gd name="T1" fmla="*/ 57 h 58"/>
                  <a:gd name="T2" fmla="*/ 0 w 310"/>
                  <a:gd name="T3" fmla="*/ 57 h 58"/>
                  <a:gd name="T4" fmla="*/ 0 w 310"/>
                  <a:gd name="T5" fmla="*/ 0 h 58"/>
                  <a:gd name="T6" fmla="*/ 309 w 310"/>
                  <a:gd name="T7" fmla="*/ 0 h 58"/>
                  <a:gd name="T8" fmla="*/ 309 w 310"/>
                  <a:gd name="T9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8">
                    <a:moveTo>
                      <a:pt x="309" y="57"/>
                    </a:moveTo>
                    <a:lnTo>
                      <a:pt x="0" y="57"/>
                    </a:lnTo>
                    <a:lnTo>
                      <a:pt x="0" y="0"/>
                    </a:lnTo>
                    <a:lnTo>
                      <a:pt x="309" y="0"/>
                    </a:lnTo>
                    <a:lnTo>
                      <a:pt x="309" y="57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1" name="Freeform 1031"/>
              <p:cNvSpPr>
                <a:spLocks noChangeArrowheads="1"/>
              </p:cNvSpPr>
              <p:nvPr/>
            </p:nvSpPr>
            <p:spPr bwMode="auto">
              <a:xfrm>
                <a:off x="3594183" y="12591065"/>
                <a:ext cx="62976" cy="327449"/>
              </a:xfrm>
              <a:custGeom>
                <a:avLst/>
                <a:gdLst>
                  <a:gd name="T0" fmla="*/ 9 w 22"/>
                  <a:gd name="T1" fmla="*/ 115 h 116"/>
                  <a:gd name="T2" fmla="*/ 9 w 22"/>
                  <a:gd name="T3" fmla="*/ 115 h 116"/>
                  <a:gd name="T4" fmla="*/ 0 w 22"/>
                  <a:gd name="T5" fmla="*/ 103 h 116"/>
                  <a:gd name="T6" fmla="*/ 0 w 22"/>
                  <a:gd name="T7" fmla="*/ 10 h 116"/>
                  <a:gd name="T8" fmla="*/ 9 w 22"/>
                  <a:gd name="T9" fmla="*/ 0 h 116"/>
                  <a:gd name="T10" fmla="*/ 21 w 22"/>
                  <a:gd name="T11" fmla="*/ 10 h 116"/>
                  <a:gd name="T12" fmla="*/ 21 w 22"/>
                  <a:gd name="T13" fmla="*/ 103 h 116"/>
                  <a:gd name="T14" fmla="*/ 9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9" y="115"/>
                    </a:moveTo>
                    <a:lnTo>
                      <a:pt x="9" y="115"/>
                    </a:lnTo>
                    <a:cubicBezTo>
                      <a:pt x="3" y="115"/>
                      <a:pt x="0" y="109"/>
                      <a:pt x="0" y="10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15" y="0"/>
                      <a:pt x="21" y="4"/>
                      <a:pt x="21" y="10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5" y="115"/>
                      <a:pt x="9" y="115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2" name="Freeform 1032"/>
              <p:cNvSpPr>
                <a:spLocks noChangeArrowheads="1"/>
              </p:cNvSpPr>
              <p:nvPr/>
            </p:nvSpPr>
            <p:spPr bwMode="auto">
              <a:xfrm>
                <a:off x="3720133" y="12591065"/>
                <a:ext cx="62976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0 h 116"/>
                  <a:gd name="T8" fmla="*/ 12 w 22"/>
                  <a:gd name="T9" fmla="*/ 0 h 116"/>
                  <a:gd name="T10" fmla="*/ 21 w 22"/>
                  <a:gd name="T11" fmla="*/ 10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6" y="0"/>
                      <a:pt x="12" y="0"/>
                    </a:cubicBezTo>
                    <a:cubicBezTo>
                      <a:pt x="18" y="0"/>
                      <a:pt x="21" y="4"/>
                      <a:pt x="21" y="10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3" name="Freeform 1033"/>
              <p:cNvSpPr>
                <a:spLocks noChangeArrowheads="1"/>
              </p:cNvSpPr>
              <p:nvPr/>
            </p:nvSpPr>
            <p:spPr bwMode="auto">
              <a:xfrm>
                <a:off x="3858683" y="12591065"/>
                <a:ext cx="75568" cy="327449"/>
              </a:xfrm>
              <a:custGeom>
                <a:avLst/>
                <a:gdLst>
                  <a:gd name="T0" fmla="*/ 12 w 25"/>
                  <a:gd name="T1" fmla="*/ 115 h 116"/>
                  <a:gd name="T2" fmla="*/ 12 w 25"/>
                  <a:gd name="T3" fmla="*/ 115 h 116"/>
                  <a:gd name="T4" fmla="*/ 0 w 25"/>
                  <a:gd name="T5" fmla="*/ 103 h 116"/>
                  <a:gd name="T6" fmla="*/ 0 w 25"/>
                  <a:gd name="T7" fmla="*/ 10 h 116"/>
                  <a:gd name="T8" fmla="*/ 12 w 25"/>
                  <a:gd name="T9" fmla="*/ 0 h 116"/>
                  <a:gd name="T10" fmla="*/ 24 w 25"/>
                  <a:gd name="T11" fmla="*/ 10 h 116"/>
                  <a:gd name="T12" fmla="*/ 24 w 25"/>
                  <a:gd name="T13" fmla="*/ 103 h 116"/>
                  <a:gd name="T14" fmla="*/ 12 w 25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6" y="0"/>
                      <a:pt x="12" y="0"/>
                    </a:cubicBezTo>
                    <a:cubicBezTo>
                      <a:pt x="18" y="0"/>
                      <a:pt x="24" y="4"/>
                      <a:pt x="24" y="10"/>
                    </a:cubicBezTo>
                    <a:cubicBezTo>
                      <a:pt x="24" y="103"/>
                      <a:pt x="24" y="103"/>
                      <a:pt x="24" y="103"/>
                    </a:cubicBezTo>
                    <a:cubicBezTo>
                      <a:pt x="24" y="109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4" name="Freeform 1034"/>
              <p:cNvSpPr>
                <a:spLocks noChangeArrowheads="1"/>
              </p:cNvSpPr>
              <p:nvPr/>
            </p:nvSpPr>
            <p:spPr bwMode="auto">
              <a:xfrm>
                <a:off x="5143348" y="12591065"/>
                <a:ext cx="62970" cy="327449"/>
              </a:xfrm>
              <a:custGeom>
                <a:avLst/>
                <a:gdLst>
                  <a:gd name="T0" fmla="*/ 10 w 23"/>
                  <a:gd name="T1" fmla="*/ 115 h 116"/>
                  <a:gd name="T2" fmla="*/ 10 w 23"/>
                  <a:gd name="T3" fmla="*/ 115 h 116"/>
                  <a:gd name="T4" fmla="*/ 0 w 23"/>
                  <a:gd name="T5" fmla="*/ 103 h 116"/>
                  <a:gd name="T6" fmla="*/ 0 w 23"/>
                  <a:gd name="T7" fmla="*/ 10 h 116"/>
                  <a:gd name="T8" fmla="*/ 10 w 23"/>
                  <a:gd name="T9" fmla="*/ 0 h 116"/>
                  <a:gd name="T10" fmla="*/ 22 w 23"/>
                  <a:gd name="T11" fmla="*/ 10 h 116"/>
                  <a:gd name="T12" fmla="*/ 22 w 23"/>
                  <a:gd name="T13" fmla="*/ 103 h 116"/>
                  <a:gd name="T14" fmla="*/ 10 w 23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115"/>
                    </a:moveTo>
                    <a:lnTo>
                      <a:pt x="10" y="115"/>
                    </a:lnTo>
                    <a:cubicBezTo>
                      <a:pt x="4" y="115"/>
                      <a:pt x="0" y="109"/>
                      <a:pt x="0" y="10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6" y="0"/>
                      <a:pt x="22" y="4"/>
                      <a:pt x="22" y="10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22" y="109"/>
                      <a:pt x="16" y="115"/>
                      <a:pt x="10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5" name="Freeform 1035"/>
              <p:cNvSpPr>
                <a:spLocks noChangeArrowheads="1"/>
              </p:cNvSpPr>
              <p:nvPr/>
            </p:nvSpPr>
            <p:spPr bwMode="auto">
              <a:xfrm>
                <a:off x="5269298" y="12591065"/>
                <a:ext cx="62970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0 h 116"/>
                  <a:gd name="T8" fmla="*/ 12 w 22"/>
                  <a:gd name="T9" fmla="*/ 0 h 116"/>
                  <a:gd name="T10" fmla="*/ 21 w 22"/>
                  <a:gd name="T11" fmla="*/ 10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6" y="0"/>
                      <a:pt x="12" y="0"/>
                    </a:cubicBezTo>
                    <a:cubicBezTo>
                      <a:pt x="18" y="0"/>
                      <a:pt x="21" y="4"/>
                      <a:pt x="21" y="10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8" y="115"/>
                      <a:pt x="12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6" name="Freeform 1036"/>
              <p:cNvSpPr>
                <a:spLocks noChangeArrowheads="1"/>
              </p:cNvSpPr>
              <p:nvPr/>
            </p:nvSpPr>
            <p:spPr bwMode="auto">
              <a:xfrm>
                <a:off x="5395245" y="12591065"/>
                <a:ext cx="75568" cy="327449"/>
              </a:xfrm>
              <a:custGeom>
                <a:avLst/>
                <a:gdLst>
                  <a:gd name="T0" fmla="*/ 13 w 26"/>
                  <a:gd name="T1" fmla="*/ 115 h 116"/>
                  <a:gd name="T2" fmla="*/ 13 w 26"/>
                  <a:gd name="T3" fmla="*/ 115 h 116"/>
                  <a:gd name="T4" fmla="*/ 0 w 26"/>
                  <a:gd name="T5" fmla="*/ 103 h 116"/>
                  <a:gd name="T6" fmla="*/ 0 w 26"/>
                  <a:gd name="T7" fmla="*/ 10 h 116"/>
                  <a:gd name="T8" fmla="*/ 13 w 26"/>
                  <a:gd name="T9" fmla="*/ 0 h 116"/>
                  <a:gd name="T10" fmla="*/ 25 w 26"/>
                  <a:gd name="T11" fmla="*/ 10 h 116"/>
                  <a:gd name="T12" fmla="*/ 25 w 26"/>
                  <a:gd name="T13" fmla="*/ 103 h 116"/>
                  <a:gd name="T14" fmla="*/ 13 w 26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115"/>
                    </a:moveTo>
                    <a:lnTo>
                      <a:pt x="13" y="115"/>
                    </a:lnTo>
                    <a:cubicBezTo>
                      <a:pt x="7" y="115"/>
                      <a:pt x="0" y="109"/>
                      <a:pt x="0" y="10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7" y="0"/>
                      <a:pt x="13" y="0"/>
                    </a:cubicBezTo>
                    <a:cubicBezTo>
                      <a:pt x="19" y="0"/>
                      <a:pt x="25" y="4"/>
                      <a:pt x="25" y="10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5" y="109"/>
                      <a:pt x="19" y="115"/>
                      <a:pt x="13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7" name="Freeform 1037"/>
              <p:cNvSpPr>
                <a:spLocks noChangeArrowheads="1"/>
              </p:cNvSpPr>
              <p:nvPr/>
            </p:nvSpPr>
            <p:spPr bwMode="auto">
              <a:xfrm>
                <a:off x="4526202" y="11029386"/>
                <a:ext cx="1045369" cy="12597"/>
              </a:xfrm>
              <a:custGeom>
                <a:avLst/>
                <a:gdLst>
                  <a:gd name="T0" fmla="*/ 363 w 364"/>
                  <a:gd name="T1" fmla="*/ 0 h 1"/>
                  <a:gd name="T2" fmla="*/ 0 w 364"/>
                  <a:gd name="T3" fmla="*/ 0 h 1"/>
                  <a:gd name="T4" fmla="*/ 0 w 364"/>
                  <a:gd name="T5" fmla="*/ 0 h 1"/>
                  <a:gd name="T6" fmla="*/ 363 w 36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1">
                    <a:moveTo>
                      <a:pt x="36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63" y="0"/>
                    </a:lnTo>
                  </a:path>
                </a:pathLst>
              </a:custGeom>
              <a:solidFill>
                <a:srgbClr val="055E7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8" name="Freeform 1038"/>
              <p:cNvSpPr>
                <a:spLocks noChangeArrowheads="1"/>
              </p:cNvSpPr>
              <p:nvPr/>
            </p:nvSpPr>
            <p:spPr bwMode="auto">
              <a:xfrm>
                <a:off x="4526202" y="11029386"/>
                <a:ext cx="1045369" cy="12597"/>
              </a:xfrm>
              <a:custGeom>
                <a:avLst/>
                <a:gdLst>
                  <a:gd name="T0" fmla="*/ 363 w 364"/>
                  <a:gd name="T1" fmla="*/ 0 h 1"/>
                  <a:gd name="T2" fmla="*/ 0 w 364"/>
                  <a:gd name="T3" fmla="*/ 0 h 1"/>
                  <a:gd name="T4" fmla="*/ 0 w 364"/>
                  <a:gd name="T5" fmla="*/ 0 h 1"/>
                  <a:gd name="T6" fmla="*/ 363 w 36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1">
                    <a:moveTo>
                      <a:pt x="36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63" y="0"/>
                    </a:lnTo>
                  </a:path>
                </a:pathLst>
              </a:custGeom>
              <a:solidFill>
                <a:srgbClr val="055E7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9" name="Freeform 1039"/>
              <p:cNvSpPr>
                <a:spLocks noChangeArrowheads="1"/>
              </p:cNvSpPr>
              <p:nvPr/>
            </p:nvSpPr>
            <p:spPr bwMode="auto">
              <a:xfrm>
                <a:off x="4526202" y="9530683"/>
                <a:ext cx="1045369" cy="3475990"/>
              </a:xfrm>
              <a:custGeom>
                <a:avLst/>
                <a:gdLst>
                  <a:gd name="T0" fmla="*/ 363 w 364"/>
                  <a:gd name="T1" fmla="*/ 0 h 1218"/>
                  <a:gd name="T2" fmla="*/ 0 w 364"/>
                  <a:gd name="T3" fmla="*/ 0 h 1218"/>
                  <a:gd name="T4" fmla="*/ 363 w 364"/>
                  <a:gd name="T5" fmla="*/ 0 h 1218"/>
                  <a:gd name="T6" fmla="*/ 363 w 364"/>
                  <a:gd name="T7" fmla="*/ 176 h 1218"/>
                  <a:gd name="T8" fmla="*/ 363 w 364"/>
                  <a:gd name="T9" fmla="*/ 348 h 1218"/>
                  <a:gd name="T10" fmla="*/ 363 w 364"/>
                  <a:gd name="T11" fmla="*/ 524 h 1218"/>
                  <a:gd name="T12" fmla="*/ 363 w 364"/>
                  <a:gd name="T13" fmla="*/ 524 h 1218"/>
                  <a:gd name="T14" fmla="*/ 363 w 364"/>
                  <a:gd name="T15" fmla="*/ 696 h 1218"/>
                  <a:gd name="T16" fmla="*/ 363 w 364"/>
                  <a:gd name="T17" fmla="*/ 868 h 1218"/>
                  <a:gd name="T18" fmla="*/ 363 w 364"/>
                  <a:gd name="T19" fmla="*/ 1044 h 1218"/>
                  <a:gd name="T20" fmla="*/ 363 w 364"/>
                  <a:gd name="T21" fmla="*/ 1217 h 1218"/>
                  <a:gd name="T22" fmla="*/ 363 w 364"/>
                  <a:gd name="T23" fmla="*/ 0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4" h="1218">
                    <a:moveTo>
                      <a:pt x="363" y="0"/>
                    </a:moveTo>
                    <a:lnTo>
                      <a:pt x="0" y="0"/>
                    </a:lnTo>
                    <a:lnTo>
                      <a:pt x="363" y="0"/>
                    </a:lnTo>
                    <a:lnTo>
                      <a:pt x="363" y="176"/>
                    </a:lnTo>
                    <a:lnTo>
                      <a:pt x="363" y="348"/>
                    </a:lnTo>
                    <a:lnTo>
                      <a:pt x="363" y="524"/>
                    </a:lnTo>
                    <a:lnTo>
                      <a:pt x="363" y="524"/>
                    </a:lnTo>
                    <a:lnTo>
                      <a:pt x="363" y="696"/>
                    </a:lnTo>
                    <a:lnTo>
                      <a:pt x="363" y="868"/>
                    </a:lnTo>
                    <a:lnTo>
                      <a:pt x="363" y="1044"/>
                    </a:lnTo>
                    <a:lnTo>
                      <a:pt x="363" y="1217"/>
                    </a:lnTo>
                    <a:lnTo>
                      <a:pt x="363" y="0"/>
                    </a:lnTo>
                  </a:path>
                </a:pathLst>
              </a:custGeom>
              <a:solidFill>
                <a:srgbClr val="055E7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0" name="Freeform 1040"/>
              <p:cNvSpPr>
                <a:spLocks noChangeArrowheads="1"/>
              </p:cNvSpPr>
              <p:nvPr/>
            </p:nvSpPr>
            <p:spPr bwMode="auto">
              <a:xfrm>
                <a:off x="4526202" y="9530683"/>
                <a:ext cx="1045369" cy="3475990"/>
              </a:xfrm>
              <a:custGeom>
                <a:avLst/>
                <a:gdLst>
                  <a:gd name="T0" fmla="*/ 363 w 364"/>
                  <a:gd name="T1" fmla="*/ 0 h 1218"/>
                  <a:gd name="T2" fmla="*/ 0 w 364"/>
                  <a:gd name="T3" fmla="*/ 0 h 1218"/>
                  <a:gd name="T4" fmla="*/ 363 w 364"/>
                  <a:gd name="T5" fmla="*/ 0 h 1218"/>
                  <a:gd name="T6" fmla="*/ 363 w 364"/>
                  <a:gd name="T7" fmla="*/ 176 h 1218"/>
                  <a:gd name="T8" fmla="*/ 363 w 364"/>
                  <a:gd name="T9" fmla="*/ 348 h 1218"/>
                  <a:gd name="T10" fmla="*/ 363 w 364"/>
                  <a:gd name="T11" fmla="*/ 524 h 1218"/>
                  <a:gd name="T12" fmla="*/ 363 w 364"/>
                  <a:gd name="T13" fmla="*/ 524 h 1218"/>
                  <a:gd name="T14" fmla="*/ 363 w 364"/>
                  <a:gd name="T15" fmla="*/ 696 h 1218"/>
                  <a:gd name="T16" fmla="*/ 363 w 364"/>
                  <a:gd name="T17" fmla="*/ 868 h 1218"/>
                  <a:gd name="T18" fmla="*/ 363 w 364"/>
                  <a:gd name="T19" fmla="*/ 1044 h 1218"/>
                  <a:gd name="T20" fmla="*/ 363 w 364"/>
                  <a:gd name="T21" fmla="*/ 1217 h 1218"/>
                  <a:gd name="T22" fmla="*/ 363 w 364"/>
                  <a:gd name="T23" fmla="*/ 0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4" h="1218">
                    <a:moveTo>
                      <a:pt x="363" y="0"/>
                    </a:moveTo>
                    <a:lnTo>
                      <a:pt x="0" y="0"/>
                    </a:lnTo>
                    <a:lnTo>
                      <a:pt x="363" y="0"/>
                    </a:lnTo>
                    <a:lnTo>
                      <a:pt x="363" y="176"/>
                    </a:lnTo>
                    <a:lnTo>
                      <a:pt x="363" y="348"/>
                    </a:lnTo>
                    <a:lnTo>
                      <a:pt x="363" y="524"/>
                    </a:lnTo>
                    <a:lnTo>
                      <a:pt x="363" y="524"/>
                    </a:lnTo>
                    <a:lnTo>
                      <a:pt x="363" y="696"/>
                    </a:lnTo>
                    <a:lnTo>
                      <a:pt x="363" y="868"/>
                    </a:lnTo>
                    <a:lnTo>
                      <a:pt x="363" y="1044"/>
                    </a:lnTo>
                    <a:lnTo>
                      <a:pt x="363" y="1217"/>
                    </a:lnTo>
                    <a:lnTo>
                      <a:pt x="363" y="0"/>
                    </a:lnTo>
                  </a:path>
                </a:pathLst>
              </a:custGeom>
              <a:solidFill>
                <a:srgbClr val="055E7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1" name="Freeform 1044"/>
              <p:cNvSpPr>
                <a:spLocks noChangeArrowheads="1"/>
              </p:cNvSpPr>
              <p:nvPr/>
            </p:nvSpPr>
            <p:spPr bwMode="auto">
              <a:xfrm>
                <a:off x="5143348" y="9618841"/>
                <a:ext cx="62970" cy="327449"/>
              </a:xfrm>
              <a:custGeom>
                <a:avLst/>
                <a:gdLst>
                  <a:gd name="T0" fmla="*/ 10 w 23"/>
                  <a:gd name="T1" fmla="*/ 0 h 116"/>
                  <a:gd name="T2" fmla="*/ 10 w 23"/>
                  <a:gd name="T3" fmla="*/ 0 h 116"/>
                  <a:gd name="T4" fmla="*/ 0 w 23"/>
                  <a:gd name="T5" fmla="*/ 12 h 116"/>
                  <a:gd name="T6" fmla="*/ 0 w 23"/>
                  <a:gd name="T7" fmla="*/ 103 h 116"/>
                  <a:gd name="T8" fmla="*/ 10 w 23"/>
                  <a:gd name="T9" fmla="*/ 115 h 116"/>
                  <a:gd name="T10" fmla="*/ 22 w 23"/>
                  <a:gd name="T11" fmla="*/ 103 h 116"/>
                  <a:gd name="T12" fmla="*/ 22 w 23"/>
                  <a:gd name="T13" fmla="*/ 12 h 116"/>
                  <a:gd name="T14" fmla="*/ 10 w 23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0"/>
                    </a:moveTo>
                    <a:lnTo>
                      <a:pt x="10" y="0"/>
                    </a:lnTo>
                    <a:cubicBezTo>
                      <a:pt x="4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4" y="115"/>
                      <a:pt x="10" y="115"/>
                    </a:cubicBezTo>
                    <a:cubicBezTo>
                      <a:pt x="16" y="115"/>
                      <a:pt x="22" y="109"/>
                      <a:pt x="22" y="10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6"/>
                      <a:pt x="16" y="0"/>
                      <a:pt x="10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2" name="Freeform 1045"/>
              <p:cNvSpPr>
                <a:spLocks noChangeArrowheads="1"/>
              </p:cNvSpPr>
              <p:nvPr/>
            </p:nvSpPr>
            <p:spPr bwMode="auto">
              <a:xfrm>
                <a:off x="5269298" y="9618841"/>
                <a:ext cx="62970" cy="327449"/>
              </a:xfrm>
              <a:custGeom>
                <a:avLst/>
                <a:gdLst>
                  <a:gd name="T0" fmla="*/ 12 w 22"/>
                  <a:gd name="T1" fmla="*/ 0 h 116"/>
                  <a:gd name="T2" fmla="*/ 12 w 22"/>
                  <a:gd name="T3" fmla="*/ 0 h 116"/>
                  <a:gd name="T4" fmla="*/ 0 w 22"/>
                  <a:gd name="T5" fmla="*/ 12 h 116"/>
                  <a:gd name="T6" fmla="*/ 0 w 22"/>
                  <a:gd name="T7" fmla="*/ 103 h 116"/>
                  <a:gd name="T8" fmla="*/ 12 w 22"/>
                  <a:gd name="T9" fmla="*/ 115 h 116"/>
                  <a:gd name="T10" fmla="*/ 21 w 22"/>
                  <a:gd name="T11" fmla="*/ 103 h 116"/>
                  <a:gd name="T12" fmla="*/ 21 w 22"/>
                  <a:gd name="T13" fmla="*/ 12 h 116"/>
                  <a:gd name="T14" fmla="*/ 12 w 22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6" y="115"/>
                      <a:pt x="12" y="115"/>
                    </a:cubicBezTo>
                    <a:cubicBezTo>
                      <a:pt x="18" y="115"/>
                      <a:pt x="21" y="109"/>
                      <a:pt x="21" y="103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6"/>
                      <a:pt x="18" y="0"/>
                      <a:pt x="12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3" name="Freeform 1046"/>
              <p:cNvSpPr>
                <a:spLocks noChangeArrowheads="1"/>
              </p:cNvSpPr>
              <p:nvPr/>
            </p:nvSpPr>
            <p:spPr bwMode="auto">
              <a:xfrm>
                <a:off x="5395245" y="9618841"/>
                <a:ext cx="75568" cy="327449"/>
              </a:xfrm>
              <a:custGeom>
                <a:avLst/>
                <a:gdLst>
                  <a:gd name="T0" fmla="*/ 13 w 26"/>
                  <a:gd name="T1" fmla="*/ 0 h 116"/>
                  <a:gd name="T2" fmla="*/ 13 w 26"/>
                  <a:gd name="T3" fmla="*/ 0 h 116"/>
                  <a:gd name="T4" fmla="*/ 0 w 26"/>
                  <a:gd name="T5" fmla="*/ 12 h 116"/>
                  <a:gd name="T6" fmla="*/ 0 w 26"/>
                  <a:gd name="T7" fmla="*/ 103 h 116"/>
                  <a:gd name="T8" fmla="*/ 13 w 26"/>
                  <a:gd name="T9" fmla="*/ 115 h 116"/>
                  <a:gd name="T10" fmla="*/ 25 w 26"/>
                  <a:gd name="T11" fmla="*/ 103 h 116"/>
                  <a:gd name="T12" fmla="*/ 25 w 26"/>
                  <a:gd name="T13" fmla="*/ 12 h 116"/>
                  <a:gd name="T14" fmla="*/ 13 w 26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0"/>
                    </a:moveTo>
                    <a:lnTo>
                      <a:pt x="13" y="0"/>
                    </a:lnTo>
                    <a:cubicBezTo>
                      <a:pt x="7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7" y="115"/>
                      <a:pt x="13" y="115"/>
                    </a:cubicBezTo>
                    <a:cubicBezTo>
                      <a:pt x="19" y="115"/>
                      <a:pt x="25" y="109"/>
                      <a:pt x="25" y="10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6"/>
                      <a:pt x="19" y="0"/>
                      <a:pt x="13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4" name="Freeform 1050"/>
              <p:cNvSpPr>
                <a:spLocks noChangeArrowheads="1"/>
              </p:cNvSpPr>
              <p:nvPr/>
            </p:nvSpPr>
            <p:spPr bwMode="auto">
              <a:xfrm>
                <a:off x="5143348" y="10110014"/>
                <a:ext cx="62970" cy="340037"/>
              </a:xfrm>
              <a:custGeom>
                <a:avLst/>
                <a:gdLst>
                  <a:gd name="T0" fmla="*/ 10 w 23"/>
                  <a:gd name="T1" fmla="*/ 0 h 117"/>
                  <a:gd name="T2" fmla="*/ 10 w 23"/>
                  <a:gd name="T3" fmla="*/ 0 h 117"/>
                  <a:gd name="T4" fmla="*/ 0 w 23"/>
                  <a:gd name="T5" fmla="*/ 13 h 117"/>
                  <a:gd name="T6" fmla="*/ 0 w 23"/>
                  <a:gd name="T7" fmla="*/ 106 h 117"/>
                  <a:gd name="T8" fmla="*/ 10 w 23"/>
                  <a:gd name="T9" fmla="*/ 116 h 117"/>
                  <a:gd name="T10" fmla="*/ 22 w 23"/>
                  <a:gd name="T11" fmla="*/ 106 h 117"/>
                  <a:gd name="T12" fmla="*/ 22 w 23"/>
                  <a:gd name="T13" fmla="*/ 13 h 117"/>
                  <a:gd name="T14" fmla="*/ 10 w 23"/>
                  <a:gd name="T1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7">
                    <a:moveTo>
                      <a:pt x="10" y="0"/>
                    </a:moveTo>
                    <a:lnTo>
                      <a:pt x="10" y="0"/>
                    </a:lnTo>
                    <a:cubicBezTo>
                      <a:pt x="4" y="0"/>
                      <a:pt x="0" y="6"/>
                      <a:pt x="0" y="1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2"/>
                      <a:pt x="4" y="116"/>
                      <a:pt x="10" y="116"/>
                    </a:cubicBezTo>
                    <a:cubicBezTo>
                      <a:pt x="16" y="116"/>
                      <a:pt x="22" y="112"/>
                      <a:pt x="22" y="106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6"/>
                      <a:pt x="16" y="0"/>
                      <a:pt x="10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5" name="Freeform 1051"/>
              <p:cNvSpPr>
                <a:spLocks noChangeArrowheads="1"/>
              </p:cNvSpPr>
              <p:nvPr/>
            </p:nvSpPr>
            <p:spPr bwMode="auto">
              <a:xfrm>
                <a:off x="5269298" y="10110014"/>
                <a:ext cx="62970" cy="340037"/>
              </a:xfrm>
              <a:custGeom>
                <a:avLst/>
                <a:gdLst>
                  <a:gd name="T0" fmla="*/ 12 w 22"/>
                  <a:gd name="T1" fmla="*/ 0 h 117"/>
                  <a:gd name="T2" fmla="*/ 12 w 22"/>
                  <a:gd name="T3" fmla="*/ 0 h 117"/>
                  <a:gd name="T4" fmla="*/ 0 w 22"/>
                  <a:gd name="T5" fmla="*/ 13 h 117"/>
                  <a:gd name="T6" fmla="*/ 0 w 22"/>
                  <a:gd name="T7" fmla="*/ 106 h 117"/>
                  <a:gd name="T8" fmla="*/ 12 w 22"/>
                  <a:gd name="T9" fmla="*/ 116 h 117"/>
                  <a:gd name="T10" fmla="*/ 21 w 22"/>
                  <a:gd name="T11" fmla="*/ 106 h 117"/>
                  <a:gd name="T12" fmla="*/ 21 w 22"/>
                  <a:gd name="T13" fmla="*/ 13 h 117"/>
                  <a:gd name="T14" fmla="*/ 12 w 22"/>
                  <a:gd name="T1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7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0"/>
                      <a:pt x="0" y="6"/>
                      <a:pt x="0" y="1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2"/>
                      <a:pt x="6" y="116"/>
                      <a:pt x="12" y="116"/>
                    </a:cubicBezTo>
                    <a:cubicBezTo>
                      <a:pt x="18" y="116"/>
                      <a:pt x="21" y="112"/>
                      <a:pt x="21" y="106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6"/>
                      <a:pt x="18" y="0"/>
                      <a:pt x="12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Freeform 1052"/>
              <p:cNvSpPr>
                <a:spLocks noChangeArrowheads="1"/>
              </p:cNvSpPr>
              <p:nvPr/>
            </p:nvSpPr>
            <p:spPr bwMode="auto">
              <a:xfrm>
                <a:off x="5395245" y="10110014"/>
                <a:ext cx="75568" cy="340037"/>
              </a:xfrm>
              <a:custGeom>
                <a:avLst/>
                <a:gdLst>
                  <a:gd name="T0" fmla="*/ 13 w 26"/>
                  <a:gd name="T1" fmla="*/ 0 h 117"/>
                  <a:gd name="T2" fmla="*/ 13 w 26"/>
                  <a:gd name="T3" fmla="*/ 0 h 117"/>
                  <a:gd name="T4" fmla="*/ 0 w 26"/>
                  <a:gd name="T5" fmla="*/ 13 h 117"/>
                  <a:gd name="T6" fmla="*/ 0 w 26"/>
                  <a:gd name="T7" fmla="*/ 106 h 117"/>
                  <a:gd name="T8" fmla="*/ 13 w 26"/>
                  <a:gd name="T9" fmla="*/ 116 h 117"/>
                  <a:gd name="T10" fmla="*/ 25 w 26"/>
                  <a:gd name="T11" fmla="*/ 106 h 117"/>
                  <a:gd name="T12" fmla="*/ 25 w 26"/>
                  <a:gd name="T13" fmla="*/ 13 h 117"/>
                  <a:gd name="T14" fmla="*/ 13 w 26"/>
                  <a:gd name="T1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7">
                    <a:moveTo>
                      <a:pt x="13" y="0"/>
                    </a:moveTo>
                    <a:lnTo>
                      <a:pt x="13" y="0"/>
                    </a:lnTo>
                    <a:cubicBezTo>
                      <a:pt x="7" y="0"/>
                      <a:pt x="0" y="6"/>
                      <a:pt x="0" y="1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2"/>
                      <a:pt x="7" y="116"/>
                      <a:pt x="13" y="116"/>
                    </a:cubicBezTo>
                    <a:cubicBezTo>
                      <a:pt x="19" y="116"/>
                      <a:pt x="25" y="112"/>
                      <a:pt x="25" y="106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19" y="0"/>
                      <a:pt x="13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7" name="Freeform 1056"/>
              <p:cNvSpPr>
                <a:spLocks noChangeArrowheads="1"/>
              </p:cNvSpPr>
              <p:nvPr/>
            </p:nvSpPr>
            <p:spPr bwMode="auto">
              <a:xfrm>
                <a:off x="5143348" y="10601186"/>
                <a:ext cx="62970" cy="327449"/>
              </a:xfrm>
              <a:custGeom>
                <a:avLst/>
                <a:gdLst>
                  <a:gd name="T0" fmla="*/ 10 w 23"/>
                  <a:gd name="T1" fmla="*/ 0 h 116"/>
                  <a:gd name="T2" fmla="*/ 10 w 23"/>
                  <a:gd name="T3" fmla="*/ 0 h 116"/>
                  <a:gd name="T4" fmla="*/ 0 w 23"/>
                  <a:gd name="T5" fmla="*/ 12 h 116"/>
                  <a:gd name="T6" fmla="*/ 0 w 23"/>
                  <a:gd name="T7" fmla="*/ 103 h 116"/>
                  <a:gd name="T8" fmla="*/ 10 w 23"/>
                  <a:gd name="T9" fmla="*/ 115 h 116"/>
                  <a:gd name="T10" fmla="*/ 22 w 23"/>
                  <a:gd name="T11" fmla="*/ 103 h 116"/>
                  <a:gd name="T12" fmla="*/ 22 w 23"/>
                  <a:gd name="T13" fmla="*/ 12 h 116"/>
                  <a:gd name="T14" fmla="*/ 10 w 23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0"/>
                    </a:moveTo>
                    <a:lnTo>
                      <a:pt x="10" y="0"/>
                    </a:lnTo>
                    <a:cubicBezTo>
                      <a:pt x="4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4" y="115"/>
                      <a:pt x="10" y="115"/>
                    </a:cubicBezTo>
                    <a:cubicBezTo>
                      <a:pt x="16" y="115"/>
                      <a:pt x="22" y="109"/>
                      <a:pt x="22" y="10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6"/>
                      <a:pt x="16" y="0"/>
                      <a:pt x="10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8" name="Freeform 1057"/>
              <p:cNvSpPr>
                <a:spLocks noChangeArrowheads="1"/>
              </p:cNvSpPr>
              <p:nvPr/>
            </p:nvSpPr>
            <p:spPr bwMode="auto">
              <a:xfrm>
                <a:off x="5269298" y="10601186"/>
                <a:ext cx="62970" cy="327449"/>
              </a:xfrm>
              <a:custGeom>
                <a:avLst/>
                <a:gdLst>
                  <a:gd name="T0" fmla="*/ 12 w 22"/>
                  <a:gd name="T1" fmla="*/ 0 h 116"/>
                  <a:gd name="T2" fmla="*/ 12 w 22"/>
                  <a:gd name="T3" fmla="*/ 0 h 116"/>
                  <a:gd name="T4" fmla="*/ 0 w 22"/>
                  <a:gd name="T5" fmla="*/ 12 h 116"/>
                  <a:gd name="T6" fmla="*/ 0 w 22"/>
                  <a:gd name="T7" fmla="*/ 103 h 116"/>
                  <a:gd name="T8" fmla="*/ 12 w 22"/>
                  <a:gd name="T9" fmla="*/ 115 h 116"/>
                  <a:gd name="T10" fmla="*/ 21 w 22"/>
                  <a:gd name="T11" fmla="*/ 103 h 116"/>
                  <a:gd name="T12" fmla="*/ 21 w 22"/>
                  <a:gd name="T13" fmla="*/ 12 h 116"/>
                  <a:gd name="T14" fmla="*/ 12 w 22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6" y="115"/>
                      <a:pt x="12" y="115"/>
                    </a:cubicBezTo>
                    <a:cubicBezTo>
                      <a:pt x="18" y="115"/>
                      <a:pt x="21" y="109"/>
                      <a:pt x="21" y="103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6"/>
                      <a:pt x="18" y="0"/>
                      <a:pt x="12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9" name="Freeform 1058"/>
              <p:cNvSpPr>
                <a:spLocks noChangeArrowheads="1"/>
              </p:cNvSpPr>
              <p:nvPr/>
            </p:nvSpPr>
            <p:spPr bwMode="auto">
              <a:xfrm>
                <a:off x="5395245" y="10601186"/>
                <a:ext cx="75568" cy="327449"/>
              </a:xfrm>
              <a:custGeom>
                <a:avLst/>
                <a:gdLst>
                  <a:gd name="T0" fmla="*/ 13 w 26"/>
                  <a:gd name="T1" fmla="*/ 0 h 116"/>
                  <a:gd name="T2" fmla="*/ 13 w 26"/>
                  <a:gd name="T3" fmla="*/ 0 h 116"/>
                  <a:gd name="T4" fmla="*/ 0 w 26"/>
                  <a:gd name="T5" fmla="*/ 12 h 116"/>
                  <a:gd name="T6" fmla="*/ 0 w 26"/>
                  <a:gd name="T7" fmla="*/ 103 h 116"/>
                  <a:gd name="T8" fmla="*/ 13 w 26"/>
                  <a:gd name="T9" fmla="*/ 115 h 116"/>
                  <a:gd name="T10" fmla="*/ 25 w 26"/>
                  <a:gd name="T11" fmla="*/ 103 h 116"/>
                  <a:gd name="T12" fmla="*/ 25 w 26"/>
                  <a:gd name="T13" fmla="*/ 12 h 116"/>
                  <a:gd name="T14" fmla="*/ 13 w 26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0"/>
                    </a:moveTo>
                    <a:lnTo>
                      <a:pt x="13" y="0"/>
                    </a:lnTo>
                    <a:cubicBezTo>
                      <a:pt x="7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7" y="115"/>
                      <a:pt x="13" y="115"/>
                    </a:cubicBezTo>
                    <a:cubicBezTo>
                      <a:pt x="19" y="115"/>
                      <a:pt x="25" y="109"/>
                      <a:pt x="25" y="10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6"/>
                      <a:pt x="19" y="0"/>
                      <a:pt x="13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0" name="Freeform 1062"/>
              <p:cNvSpPr>
                <a:spLocks noChangeArrowheads="1"/>
              </p:cNvSpPr>
              <p:nvPr/>
            </p:nvSpPr>
            <p:spPr bwMode="auto">
              <a:xfrm>
                <a:off x="5143348" y="11092359"/>
                <a:ext cx="62970" cy="340037"/>
              </a:xfrm>
              <a:custGeom>
                <a:avLst/>
                <a:gdLst>
                  <a:gd name="T0" fmla="*/ 10 w 23"/>
                  <a:gd name="T1" fmla="*/ 0 h 117"/>
                  <a:gd name="T2" fmla="*/ 10 w 23"/>
                  <a:gd name="T3" fmla="*/ 0 h 117"/>
                  <a:gd name="T4" fmla="*/ 0 w 23"/>
                  <a:gd name="T5" fmla="*/ 13 h 117"/>
                  <a:gd name="T6" fmla="*/ 0 w 23"/>
                  <a:gd name="T7" fmla="*/ 106 h 117"/>
                  <a:gd name="T8" fmla="*/ 10 w 23"/>
                  <a:gd name="T9" fmla="*/ 116 h 117"/>
                  <a:gd name="T10" fmla="*/ 22 w 23"/>
                  <a:gd name="T11" fmla="*/ 106 h 117"/>
                  <a:gd name="T12" fmla="*/ 22 w 23"/>
                  <a:gd name="T13" fmla="*/ 13 h 117"/>
                  <a:gd name="T14" fmla="*/ 10 w 23"/>
                  <a:gd name="T1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7">
                    <a:moveTo>
                      <a:pt x="10" y="0"/>
                    </a:moveTo>
                    <a:lnTo>
                      <a:pt x="10" y="0"/>
                    </a:lnTo>
                    <a:cubicBezTo>
                      <a:pt x="4" y="0"/>
                      <a:pt x="0" y="7"/>
                      <a:pt x="0" y="1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3"/>
                      <a:pt x="4" y="116"/>
                      <a:pt x="10" y="116"/>
                    </a:cubicBezTo>
                    <a:cubicBezTo>
                      <a:pt x="16" y="116"/>
                      <a:pt x="22" y="113"/>
                      <a:pt x="22" y="106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7"/>
                      <a:pt x="16" y="0"/>
                      <a:pt x="10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1" name="Freeform 1063"/>
              <p:cNvSpPr>
                <a:spLocks noChangeArrowheads="1"/>
              </p:cNvSpPr>
              <p:nvPr/>
            </p:nvSpPr>
            <p:spPr bwMode="auto">
              <a:xfrm>
                <a:off x="5269298" y="11092359"/>
                <a:ext cx="62970" cy="340037"/>
              </a:xfrm>
              <a:custGeom>
                <a:avLst/>
                <a:gdLst>
                  <a:gd name="T0" fmla="*/ 12 w 22"/>
                  <a:gd name="T1" fmla="*/ 0 h 117"/>
                  <a:gd name="T2" fmla="*/ 12 w 22"/>
                  <a:gd name="T3" fmla="*/ 0 h 117"/>
                  <a:gd name="T4" fmla="*/ 0 w 22"/>
                  <a:gd name="T5" fmla="*/ 13 h 117"/>
                  <a:gd name="T6" fmla="*/ 0 w 22"/>
                  <a:gd name="T7" fmla="*/ 106 h 117"/>
                  <a:gd name="T8" fmla="*/ 12 w 22"/>
                  <a:gd name="T9" fmla="*/ 116 h 117"/>
                  <a:gd name="T10" fmla="*/ 21 w 22"/>
                  <a:gd name="T11" fmla="*/ 106 h 117"/>
                  <a:gd name="T12" fmla="*/ 21 w 22"/>
                  <a:gd name="T13" fmla="*/ 13 h 117"/>
                  <a:gd name="T14" fmla="*/ 12 w 22"/>
                  <a:gd name="T1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7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0"/>
                      <a:pt x="0" y="7"/>
                      <a:pt x="0" y="1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3"/>
                      <a:pt x="6" y="116"/>
                      <a:pt x="12" y="116"/>
                    </a:cubicBezTo>
                    <a:cubicBezTo>
                      <a:pt x="18" y="116"/>
                      <a:pt x="21" y="113"/>
                      <a:pt x="21" y="106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7"/>
                      <a:pt x="18" y="0"/>
                      <a:pt x="12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2" name="Freeform 1064"/>
              <p:cNvSpPr>
                <a:spLocks noChangeArrowheads="1"/>
              </p:cNvSpPr>
              <p:nvPr/>
            </p:nvSpPr>
            <p:spPr bwMode="auto">
              <a:xfrm>
                <a:off x="5395245" y="11092359"/>
                <a:ext cx="75568" cy="340037"/>
              </a:xfrm>
              <a:custGeom>
                <a:avLst/>
                <a:gdLst>
                  <a:gd name="T0" fmla="*/ 13 w 26"/>
                  <a:gd name="T1" fmla="*/ 0 h 117"/>
                  <a:gd name="T2" fmla="*/ 13 w 26"/>
                  <a:gd name="T3" fmla="*/ 0 h 117"/>
                  <a:gd name="T4" fmla="*/ 0 w 26"/>
                  <a:gd name="T5" fmla="*/ 13 h 117"/>
                  <a:gd name="T6" fmla="*/ 0 w 26"/>
                  <a:gd name="T7" fmla="*/ 106 h 117"/>
                  <a:gd name="T8" fmla="*/ 13 w 26"/>
                  <a:gd name="T9" fmla="*/ 116 h 117"/>
                  <a:gd name="T10" fmla="*/ 25 w 26"/>
                  <a:gd name="T11" fmla="*/ 106 h 117"/>
                  <a:gd name="T12" fmla="*/ 25 w 26"/>
                  <a:gd name="T13" fmla="*/ 13 h 117"/>
                  <a:gd name="T14" fmla="*/ 13 w 26"/>
                  <a:gd name="T1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7">
                    <a:moveTo>
                      <a:pt x="13" y="0"/>
                    </a:moveTo>
                    <a:lnTo>
                      <a:pt x="13" y="0"/>
                    </a:lnTo>
                    <a:cubicBezTo>
                      <a:pt x="7" y="0"/>
                      <a:pt x="0" y="7"/>
                      <a:pt x="0" y="1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3"/>
                      <a:pt x="7" y="116"/>
                      <a:pt x="13" y="116"/>
                    </a:cubicBezTo>
                    <a:cubicBezTo>
                      <a:pt x="19" y="116"/>
                      <a:pt x="25" y="113"/>
                      <a:pt x="25" y="106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7"/>
                      <a:pt x="19" y="0"/>
                      <a:pt x="13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3" name="Freeform 1068"/>
              <p:cNvSpPr>
                <a:spLocks noChangeArrowheads="1"/>
              </p:cNvSpPr>
              <p:nvPr/>
            </p:nvSpPr>
            <p:spPr bwMode="auto">
              <a:xfrm>
                <a:off x="5143348" y="11596129"/>
                <a:ext cx="62970" cy="327449"/>
              </a:xfrm>
              <a:custGeom>
                <a:avLst/>
                <a:gdLst>
                  <a:gd name="T0" fmla="*/ 10 w 23"/>
                  <a:gd name="T1" fmla="*/ 0 h 116"/>
                  <a:gd name="T2" fmla="*/ 10 w 23"/>
                  <a:gd name="T3" fmla="*/ 0 h 116"/>
                  <a:gd name="T4" fmla="*/ 0 w 23"/>
                  <a:gd name="T5" fmla="*/ 12 h 116"/>
                  <a:gd name="T6" fmla="*/ 0 w 23"/>
                  <a:gd name="T7" fmla="*/ 103 h 116"/>
                  <a:gd name="T8" fmla="*/ 10 w 23"/>
                  <a:gd name="T9" fmla="*/ 115 h 116"/>
                  <a:gd name="T10" fmla="*/ 22 w 23"/>
                  <a:gd name="T11" fmla="*/ 103 h 116"/>
                  <a:gd name="T12" fmla="*/ 22 w 23"/>
                  <a:gd name="T13" fmla="*/ 12 h 116"/>
                  <a:gd name="T14" fmla="*/ 10 w 23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0"/>
                    </a:moveTo>
                    <a:lnTo>
                      <a:pt x="10" y="0"/>
                    </a:lnTo>
                    <a:cubicBezTo>
                      <a:pt x="4" y="0"/>
                      <a:pt x="0" y="3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4" y="115"/>
                      <a:pt x="10" y="115"/>
                    </a:cubicBezTo>
                    <a:cubicBezTo>
                      <a:pt x="16" y="115"/>
                      <a:pt x="22" y="109"/>
                      <a:pt x="22" y="10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3"/>
                      <a:pt x="16" y="0"/>
                      <a:pt x="10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4" name="Freeform 1069"/>
              <p:cNvSpPr>
                <a:spLocks noChangeArrowheads="1"/>
              </p:cNvSpPr>
              <p:nvPr/>
            </p:nvSpPr>
            <p:spPr bwMode="auto">
              <a:xfrm>
                <a:off x="5269298" y="11596129"/>
                <a:ext cx="62970" cy="327449"/>
              </a:xfrm>
              <a:custGeom>
                <a:avLst/>
                <a:gdLst>
                  <a:gd name="T0" fmla="*/ 12 w 22"/>
                  <a:gd name="T1" fmla="*/ 0 h 116"/>
                  <a:gd name="T2" fmla="*/ 12 w 22"/>
                  <a:gd name="T3" fmla="*/ 0 h 116"/>
                  <a:gd name="T4" fmla="*/ 0 w 22"/>
                  <a:gd name="T5" fmla="*/ 12 h 116"/>
                  <a:gd name="T6" fmla="*/ 0 w 22"/>
                  <a:gd name="T7" fmla="*/ 103 h 116"/>
                  <a:gd name="T8" fmla="*/ 12 w 22"/>
                  <a:gd name="T9" fmla="*/ 115 h 116"/>
                  <a:gd name="T10" fmla="*/ 21 w 22"/>
                  <a:gd name="T11" fmla="*/ 103 h 116"/>
                  <a:gd name="T12" fmla="*/ 21 w 22"/>
                  <a:gd name="T13" fmla="*/ 12 h 116"/>
                  <a:gd name="T14" fmla="*/ 12 w 22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0"/>
                      <a:pt x="0" y="3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6" y="115"/>
                      <a:pt x="12" y="115"/>
                    </a:cubicBezTo>
                    <a:cubicBezTo>
                      <a:pt x="18" y="115"/>
                      <a:pt x="21" y="109"/>
                      <a:pt x="21" y="103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3"/>
                      <a:pt x="18" y="0"/>
                      <a:pt x="12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Freeform 1070"/>
              <p:cNvSpPr>
                <a:spLocks noChangeArrowheads="1"/>
              </p:cNvSpPr>
              <p:nvPr/>
            </p:nvSpPr>
            <p:spPr bwMode="auto">
              <a:xfrm>
                <a:off x="5395245" y="11596129"/>
                <a:ext cx="75568" cy="327449"/>
              </a:xfrm>
              <a:custGeom>
                <a:avLst/>
                <a:gdLst>
                  <a:gd name="T0" fmla="*/ 13 w 26"/>
                  <a:gd name="T1" fmla="*/ 0 h 116"/>
                  <a:gd name="T2" fmla="*/ 13 w 26"/>
                  <a:gd name="T3" fmla="*/ 0 h 116"/>
                  <a:gd name="T4" fmla="*/ 0 w 26"/>
                  <a:gd name="T5" fmla="*/ 12 h 116"/>
                  <a:gd name="T6" fmla="*/ 0 w 26"/>
                  <a:gd name="T7" fmla="*/ 103 h 116"/>
                  <a:gd name="T8" fmla="*/ 13 w 26"/>
                  <a:gd name="T9" fmla="*/ 115 h 116"/>
                  <a:gd name="T10" fmla="*/ 25 w 26"/>
                  <a:gd name="T11" fmla="*/ 103 h 116"/>
                  <a:gd name="T12" fmla="*/ 25 w 26"/>
                  <a:gd name="T13" fmla="*/ 12 h 116"/>
                  <a:gd name="T14" fmla="*/ 13 w 26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0"/>
                    </a:moveTo>
                    <a:lnTo>
                      <a:pt x="13" y="0"/>
                    </a:lnTo>
                    <a:cubicBezTo>
                      <a:pt x="7" y="0"/>
                      <a:pt x="0" y="3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7" y="115"/>
                      <a:pt x="13" y="115"/>
                    </a:cubicBezTo>
                    <a:cubicBezTo>
                      <a:pt x="19" y="115"/>
                      <a:pt x="25" y="109"/>
                      <a:pt x="25" y="10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3"/>
                      <a:pt x="19" y="0"/>
                      <a:pt x="13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6" name="Freeform 1074"/>
              <p:cNvSpPr>
                <a:spLocks noChangeArrowheads="1"/>
              </p:cNvSpPr>
              <p:nvPr/>
            </p:nvSpPr>
            <p:spPr bwMode="auto">
              <a:xfrm>
                <a:off x="5143348" y="12099895"/>
                <a:ext cx="62970" cy="327449"/>
              </a:xfrm>
              <a:custGeom>
                <a:avLst/>
                <a:gdLst>
                  <a:gd name="T0" fmla="*/ 10 w 23"/>
                  <a:gd name="T1" fmla="*/ 0 h 116"/>
                  <a:gd name="T2" fmla="*/ 10 w 23"/>
                  <a:gd name="T3" fmla="*/ 0 h 116"/>
                  <a:gd name="T4" fmla="*/ 0 w 23"/>
                  <a:gd name="T5" fmla="*/ 12 h 116"/>
                  <a:gd name="T6" fmla="*/ 0 w 23"/>
                  <a:gd name="T7" fmla="*/ 103 h 116"/>
                  <a:gd name="T8" fmla="*/ 10 w 23"/>
                  <a:gd name="T9" fmla="*/ 115 h 116"/>
                  <a:gd name="T10" fmla="*/ 22 w 23"/>
                  <a:gd name="T11" fmla="*/ 103 h 116"/>
                  <a:gd name="T12" fmla="*/ 22 w 23"/>
                  <a:gd name="T13" fmla="*/ 12 h 116"/>
                  <a:gd name="T14" fmla="*/ 10 w 23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0"/>
                    </a:moveTo>
                    <a:lnTo>
                      <a:pt x="10" y="0"/>
                    </a:lnTo>
                    <a:cubicBezTo>
                      <a:pt x="4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12"/>
                      <a:pt x="4" y="115"/>
                      <a:pt x="10" y="115"/>
                    </a:cubicBezTo>
                    <a:cubicBezTo>
                      <a:pt x="16" y="115"/>
                      <a:pt x="22" y="112"/>
                      <a:pt x="22" y="10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6"/>
                      <a:pt x="16" y="0"/>
                      <a:pt x="10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7" name="Freeform 1075"/>
              <p:cNvSpPr>
                <a:spLocks noChangeArrowheads="1"/>
              </p:cNvSpPr>
              <p:nvPr/>
            </p:nvSpPr>
            <p:spPr bwMode="auto">
              <a:xfrm>
                <a:off x="5269298" y="12099895"/>
                <a:ext cx="62970" cy="327449"/>
              </a:xfrm>
              <a:custGeom>
                <a:avLst/>
                <a:gdLst>
                  <a:gd name="T0" fmla="*/ 12 w 22"/>
                  <a:gd name="T1" fmla="*/ 0 h 116"/>
                  <a:gd name="T2" fmla="*/ 12 w 22"/>
                  <a:gd name="T3" fmla="*/ 0 h 116"/>
                  <a:gd name="T4" fmla="*/ 0 w 22"/>
                  <a:gd name="T5" fmla="*/ 12 h 116"/>
                  <a:gd name="T6" fmla="*/ 0 w 22"/>
                  <a:gd name="T7" fmla="*/ 103 h 116"/>
                  <a:gd name="T8" fmla="*/ 12 w 22"/>
                  <a:gd name="T9" fmla="*/ 115 h 116"/>
                  <a:gd name="T10" fmla="*/ 21 w 22"/>
                  <a:gd name="T11" fmla="*/ 103 h 116"/>
                  <a:gd name="T12" fmla="*/ 21 w 22"/>
                  <a:gd name="T13" fmla="*/ 12 h 116"/>
                  <a:gd name="T14" fmla="*/ 12 w 22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12"/>
                      <a:pt x="6" y="115"/>
                      <a:pt x="12" y="115"/>
                    </a:cubicBezTo>
                    <a:cubicBezTo>
                      <a:pt x="18" y="115"/>
                      <a:pt x="21" y="112"/>
                      <a:pt x="21" y="103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6"/>
                      <a:pt x="18" y="0"/>
                      <a:pt x="12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8" name="Freeform 1076"/>
              <p:cNvSpPr>
                <a:spLocks noChangeArrowheads="1"/>
              </p:cNvSpPr>
              <p:nvPr/>
            </p:nvSpPr>
            <p:spPr bwMode="auto">
              <a:xfrm>
                <a:off x="5395245" y="12099895"/>
                <a:ext cx="75568" cy="327449"/>
              </a:xfrm>
              <a:custGeom>
                <a:avLst/>
                <a:gdLst>
                  <a:gd name="T0" fmla="*/ 13 w 26"/>
                  <a:gd name="T1" fmla="*/ 0 h 116"/>
                  <a:gd name="T2" fmla="*/ 13 w 26"/>
                  <a:gd name="T3" fmla="*/ 0 h 116"/>
                  <a:gd name="T4" fmla="*/ 0 w 26"/>
                  <a:gd name="T5" fmla="*/ 12 h 116"/>
                  <a:gd name="T6" fmla="*/ 0 w 26"/>
                  <a:gd name="T7" fmla="*/ 103 h 116"/>
                  <a:gd name="T8" fmla="*/ 13 w 26"/>
                  <a:gd name="T9" fmla="*/ 115 h 116"/>
                  <a:gd name="T10" fmla="*/ 25 w 26"/>
                  <a:gd name="T11" fmla="*/ 103 h 116"/>
                  <a:gd name="T12" fmla="*/ 25 w 26"/>
                  <a:gd name="T13" fmla="*/ 12 h 116"/>
                  <a:gd name="T14" fmla="*/ 13 w 26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0"/>
                    </a:moveTo>
                    <a:lnTo>
                      <a:pt x="13" y="0"/>
                    </a:lnTo>
                    <a:cubicBezTo>
                      <a:pt x="7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12"/>
                      <a:pt x="7" y="115"/>
                      <a:pt x="13" y="115"/>
                    </a:cubicBezTo>
                    <a:cubicBezTo>
                      <a:pt x="19" y="115"/>
                      <a:pt x="25" y="112"/>
                      <a:pt x="25" y="10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6"/>
                      <a:pt x="19" y="0"/>
                      <a:pt x="13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9" name="Freeform 1080"/>
              <p:cNvSpPr>
                <a:spLocks noChangeArrowheads="1"/>
              </p:cNvSpPr>
              <p:nvPr/>
            </p:nvSpPr>
            <p:spPr bwMode="auto">
              <a:xfrm>
                <a:off x="5143348" y="12591065"/>
                <a:ext cx="62970" cy="327449"/>
              </a:xfrm>
              <a:custGeom>
                <a:avLst/>
                <a:gdLst>
                  <a:gd name="T0" fmla="*/ 10 w 23"/>
                  <a:gd name="T1" fmla="*/ 0 h 116"/>
                  <a:gd name="T2" fmla="*/ 10 w 23"/>
                  <a:gd name="T3" fmla="*/ 0 h 116"/>
                  <a:gd name="T4" fmla="*/ 0 w 23"/>
                  <a:gd name="T5" fmla="*/ 10 h 116"/>
                  <a:gd name="T6" fmla="*/ 0 w 23"/>
                  <a:gd name="T7" fmla="*/ 103 h 116"/>
                  <a:gd name="T8" fmla="*/ 10 w 23"/>
                  <a:gd name="T9" fmla="*/ 115 h 116"/>
                  <a:gd name="T10" fmla="*/ 22 w 23"/>
                  <a:gd name="T11" fmla="*/ 103 h 116"/>
                  <a:gd name="T12" fmla="*/ 22 w 23"/>
                  <a:gd name="T13" fmla="*/ 10 h 116"/>
                  <a:gd name="T14" fmla="*/ 10 w 23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0"/>
                    </a:moveTo>
                    <a:lnTo>
                      <a:pt x="10" y="0"/>
                    </a:lnTo>
                    <a:cubicBezTo>
                      <a:pt x="4" y="0"/>
                      <a:pt x="0" y="4"/>
                      <a:pt x="0" y="10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4" y="115"/>
                      <a:pt x="10" y="115"/>
                    </a:cubicBezTo>
                    <a:cubicBezTo>
                      <a:pt x="16" y="115"/>
                      <a:pt x="22" y="109"/>
                      <a:pt x="22" y="103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4"/>
                      <a:pt x="16" y="0"/>
                      <a:pt x="10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0" name="Freeform 1081"/>
              <p:cNvSpPr>
                <a:spLocks noChangeArrowheads="1"/>
              </p:cNvSpPr>
              <p:nvPr/>
            </p:nvSpPr>
            <p:spPr bwMode="auto">
              <a:xfrm>
                <a:off x="5269298" y="12591065"/>
                <a:ext cx="62970" cy="327449"/>
              </a:xfrm>
              <a:custGeom>
                <a:avLst/>
                <a:gdLst>
                  <a:gd name="T0" fmla="*/ 12 w 22"/>
                  <a:gd name="T1" fmla="*/ 0 h 116"/>
                  <a:gd name="T2" fmla="*/ 12 w 22"/>
                  <a:gd name="T3" fmla="*/ 0 h 116"/>
                  <a:gd name="T4" fmla="*/ 0 w 22"/>
                  <a:gd name="T5" fmla="*/ 10 h 116"/>
                  <a:gd name="T6" fmla="*/ 0 w 22"/>
                  <a:gd name="T7" fmla="*/ 103 h 116"/>
                  <a:gd name="T8" fmla="*/ 12 w 22"/>
                  <a:gd name="T9" fmla="*/ 115 h 116"/>
                  <a:gd name="T10" fmla="*/ 21 w 22"/>
                  <a:gd name="T11" fmla="*/ 103 h 116"/>
                  <a:gd name="T12" fmla="*/ 21 w 22"/>
                  <a:gd name="T13" fmla="*/ 10 h 116"/>
                  <a:gd name="T14" fmla="*/ 12 w 22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0"/>
                      <a:pt x="0" y="4"/>
                      <a:pt x="0" y="10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6" y="115"/>
                      <a:pt x="12" y="115"/>
                    </a:cubicBezTo>
                    <a:cubicBezTo>
                      <a:pt x="18" y="115"/>
                      <a:pt x="21" y="109"/>
                      <a:pt x="21" y="103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4"/>
                      <a:pt x="18" y="0"/>
                      <a:pt x="12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1" name="Freeform 1082"/>
              <p:cNvSpPr>
                <a:spLocks noChangeArrowheads="1"/>
              </p:cNvSpPr>
              <p:nvPr/>
            </p:nvSpPr>
            <p:spPr bwMode="auto">
              <a:xfrm>
                <a:off x="5395245" y="12591065"/>
                <a:ext cx="75568" cy="327449"/>
              </a:xfrm>
              <a:custGeom>
                <a:avLst/>
                <a:gdLst>
                  <a:gd name="T0" fmla="*/ 13 w 26"/>
                  <a:gd name="T1" fmla="*/ 0 h 116"/>
                  <a:gd name="T2" fmla="*/ 13 w 26"/>
                  <a:gd name="T3" fmla="*/ 0 h 116"/>
                  <a:gd name="T4" fmla="*/ 0 w 26"/>
                  <a:gd name="T5" fmla="*/ 10 h 116"/>
                  <a:gd name="T6" fmla="*/ 0 w 26"/>
                  <a:gd name="T7" fmla="*/ 103 h 116"/>
                  <a:gd name="T8" fmla="*/ 13 w 26"/>
                  <a:gd name="T9" fmla="*/ 115 h 116"/>
                  <a:gd name="T10" fmla="*/ 25 w 26"/>
                  <a:gd name="T11" fmla="*/ 103 h 116"/>
                  <a:gd name="T12" fmla="*/ 25 w 26"/>
                  <a:gd name="T13" fmla="*/ 10 h 116"/>
                  <a:gd name="T14" fmla="*/ 13 w 26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0"/>
                    </a:moveTo>
                    <a:lnTo>
                      <a:pt x="13" y="0"/>
                    </a:lnTo>
                    <a:cubicBezTo>
                      <a:pt x="7" y="0"/>
                      <a:pt x="0" y="4"/>
                      <a:pt x="0" y="10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7" y="115"/>
                      <a:pt x="13" y="115"/>
                    </a:cubicBezTo>
                    <a:cubicBezTo>
                      <a:pt x="19" y="115"/>
                      <a:pt x="25" y="109"/>
                      <a:pt x="25" y="103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4"/>
                      <a:pt x="19" y="0"/>
                      <a:pt x="13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2" name="Freeform 1083"/>
              <p:cNvSpPr>
                <a:spLocks noChangeArrowheads="1"/>
              </p:cNvSpPr>
              <p:nvPr/>
            </p:nvSpPr>
            <p:spPr bwMode="auto">
              <a:xfrm>
                <a:off x="3506025" y="13308937"/>
                <a:ext cx="289676" cy="113344"/>
              </a:xfrm>
              <a:custGeom>
                <a:avLst/>
                <a:gdLst>
                  <a:gd name="T0" fmla="*/ 102 w 103"/>
                  <a:gd name="T1" fmla="*/ 39 h 40"/>
                  <a:gd name="T2" fmla="*/ 0 w 103"/>
                  <a:gd name="T3" fmla="*/ 39 h 40"/>
                  <a:gd name="T4" fmla="*/ 0 w 103"/>
                  <a:gd name="T5" fmla="*/ 0 h 40"/>
                  <a:gd name="T6" fmla="*/ 102 w 103"/>
                  <a:gd name="T7" fmla="*/ 0 h 40"/>
                  <a:gd name="T8" fmla="*/ 102 w 103"/>
                  <a:gd name="T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40">
                    <a:moveTo>
                      <a:pt x="102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2" y="39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3" name="Freeform 1084"/>
              <p:cNvSpPr>
                <a:spLocks noChangeArrowheads="1"/>
              </p:cNvSpPr>
              <p:nvPr/>
            </p:nvSpPr>
            <p:spPr bwMode="auto">
              <a:xfrm>
                <a:off x="5256692" y="13308937"/>
                <a:ext cx="302276" cy="113344"/>
              </a:xfrm>
              <a:custGeom>
                <a:avLst/>
                <a:gdLst>
                  <a:gd name="T0" fmla="*/ 103 w 104"/>
                  <a:gd name="T1" fmla="*/ 39 h 40"/>
                  <a:gd name="T2" fmla="*/ 0 w 104"/>
                  <a:gd name="T3" fmla="*/ 39 h 40"/>
                  <a:gd name="T4" fmla="*/ 0 w 104"/>
                  <a:gd name="T5" fmla="*/ 0 h 40"/>
                  <a:gd name="T6" fmla="*/ 103 w 104"/>
                  <a:gd name="T7" fmla="*/ 0 h 40"/>
                  <a:gd name="T8" fmla="*/ 103 w 104"/>
                  <a:gd name="T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40">
                    <a:moveTo>
                      <a:pt x="103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3" y="39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1414" tIns="45707" rIns="91414" bIns="45707" anchor="ctr"/>
              <a:lstStyle/>
              <a:p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8" name="Freeform 918"/>
            <p:cNvSpPr>
              <a:spLocks noChangeArrowheads="1"/>
            </p:cNvSpPr>
            <p:nvPr/>
          </p:nvSpPr>
          <p:spPr bwMode="auto">
            <a:xfrm>
              <a:off x="18523953" y="8911759"/>
              <a:ext cx="440820" cy="163729"/>
            </a:xfrm>
            <a:custGeom>
              <a:avLst/>
              <a:gdLst>
                <a:gd name="T0" fmla="*/ 155 w 156"/>
                <a:gd name="T1" fmla="*/ 0 h 56"/>
                <a:gd name="T2" fmla="*/ 0 w 156"/>
                <a:gd name="T3" fmla="*/ 0 h 56"/>
                <a:gd name="T4" fmla="*/ 0 w 156"/>
                <a:gd name="T5" fmla="*/ 55 h 56"/>
                <a:gd name="T6" fmla="*/ 155 w 156"/>
                <a:gd name="T7" fmla="*/ 55 h 56"/>
                <a:gd name="T8" fmla="*/ 155 w 1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56">
                  <a:moveTo>
                    <a:pt x="155" y="0"/>
                  </a:moveTo>
                  <a:lnTo>
                    <a:pt x="0" y="0"/>
                  </a:lnTo>
                  <a:lnTo>
                    <a:pt x="0" y="55"/>
                  </a:lnTo>
                  <a:lnTo>
                    <a:pt x="155" y="55"/>
                  </a:lnTo>
                  <a:lnTo>
                    <a:pt x="155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924"/>
            <p:cNvSpPr>
              <a:spLocks noChangeArrowheads="1"/>
            </p:cNvSpPr>
            <p:nvPr/>
          </p:nvSpPr>
          <p:spPr bwMode="auto">
            <a:xfrm>
              <a:off x="18523953" y="9415526"/>
              <a:ext cx="440820" cy="163729"/>
            </a:xfrm>
            <a:custGeom>
              <a:avLst/>
              <a:gdLst>
                <a:gd name="T0" fmla="*/ 155 w 156"/>
                <a:gd name="T1" fmla="*/ 0 h 58"/>
                <a:gd name="T2" fmla="*/ 0 w 156"/>
                <a:gd name="T3" fmla="*/ 0 h 58"/>
                <a:gd name="T4" fmla="*/ 0 w 156"/>
                <a:gd name="T5" fmla="*/ 57 h 58"/>
                <a:gd name="T6" fmla="*/ 155 w 156"/>
                <a:gd name="T7" fmla="*/ 57 h 58"/>
                <a:gd name="T8" fmla="*/ 155 w 15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58">
                  <a:moveTo>
                    <a:pt x="155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55" y="57"/>
                  </a:lnTo>
                  <a:lnTo>
                    <a:pt x="155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930"/>
            <p:cNvSpPr>
              <a:spLocks noChangeArrowheads="1"/>
            </p:cNvSpPr>
            <p:nvPr/>
          </p:nvSpPr>
          <p:spPr bwMode="auto">
            <a:xfrm>
              <a:off x="18523953" y="9906707"/>
              <a:ext cx="440820" cy="163720"/>
            </a:xfrm>
            <a:custGeom>
              <a:avLst/>
              <a:gdLst>
                <a:gd name="T0" fmla="*/ 155 w 156"/>
                <a:gd name="T1" fmla="*/ 0 h 56"/>
                <a:gd name="T2" fmla="*/ 0 w 156"/>
                <a:gd name="T3" fmla="*/ 0 h 56"/>
                <a:gd name="T4" fmla="*/ 0 w 156"/>
                <a:gd name="T5" fmla="*/ 55 h 56"/>
                <a:gd name="T6" fmla="*/ 155 w 156"/>
                <a:gd name="T7" fmla="*/ 55 h 56"/>
                <a:gd name="T8" fmla="*/ 155 w 1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56">
                  <a:moveTo>
                    <a:pt x="155" y="0"/>
                  </a:moveTo>
                  <a:lnTo>
                    <a:pt x="0" y="0"/>
                  </a:lnTo>
                  <a:lnTo>
                    <a:pt x="0" y="55"/>
                  </a:lnTo>
                  <a:lnTo>
                    <a:pt x="155" y="55"/>
                  </a:lnTo>
                  <a:lnTo>
                    <a:pt x="155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81" name="Freeform 936"/>
            <p:cNvSpPr>
              <a:spLocks noChangeArrowheads="1"/>
            </p:cNvSpPr>
            <p:nvPr/>
          </p:nvSpPr>
          <p:spPr bwMode="auto">
            <a:xfrm>
              <a:off x="18523953" y="10410474"/>
              <a:ext cx="440820" cy="163720"/>
            </a:xfrm>
            <a:custGeom>
              <a:avLst/>
              <a:gdLst>
                <a:gd name="T0" fmla="*/ 155 w 156"/>
                <a:gd name="T1" fmla="*/ 0 h 58"/>
                <a:gd name="T2" fmla="*/ 0 w 156"/>
                <a:gd name="T3" fmla="*/ 0 h 58"/>
                <a:gd name="T4" fmla="*/ 0 w 156"/>
                <a:gd name="T5" fmla="*/ 57 h 58"/>
                <a:gd name="T6" fmla="*/ 155 w 156"/>
                <a:gd name="T7" fmla="*/ 57 h 58"/>
                <a:gd name="T8" fmla="*/ 155 w 15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58">
                  <a:moveTo>
                    <a:pt x="155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55" y="57"/>
                  </a:lnTo>
                  <a:lnTo>
                    <a:pt x="155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82" name="Freeform 942"/>
            <p:cNvSpPr>
              <a:spLocks noChangeArrowheads="1"/>
            </p:cNvSpPr>
            <p:nvPr/>
          </p:nvSpPr>
          <p:spPr bwMode="auto">
            <a:xfrm>
              <a:off x="18523953" y="10901637"/>
              <a:ext cx="440820" cy="163729"/>
            </a:xfrm>
            <a:custGeom>
              <a:avLst/>
              <a:gdLst>
                <a:gd name="T0" fmla="*/ 155 w 156"/>
                <a:gd name="T1" fmla="*/ 0 h 56"/>
                <a:gd name="T2" fmla="*/ 0 w 156"/>
                <a:gd name="T3" fmla="*/ 0 h 56"/>
                <a:gd name="T4" fmla="*/ 0 w 156"/>
                <a:gd name="T5" fmla="*/ 55 h 56"/>
                <a:gd name="T6" fmla="*/ 155 w 156"/>
                <a:gd name="T7" fmla="*/ 55 h 56"/>
                <a:gd name="T8" fmla="*/ 155 w 1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56">
                  <a:moveTo>
                    <a:pt x="155" y="0"/>
                  </a:moveTo>
                  <a:lnTo>
                    <a:pt x="0" y="0"/>
                  </a:lnTo>
                  <a:lnTo>
                    <a:pt x="0" y="55"/>
                  </a:lnTo>
                  <a:lnTo>
                    <a:pt x="155" y="55"/>
                  </a:lnTo>
                  <a:lnTo>
                    <a:pt x="155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83" name="Freeform 948"/>
            <p:cNvSpPr>
              <a:spLocks noChangeArrowheads="1"/>
            </p:cNvSpPr>
            <p:nvPr/>
          </p:nvSpPr>
          <p:spPr bwMode="auto">
            <a:xfrm>
              <a:off x="18523953" y="11392819"/>
              <a:ext cx="440820" cy="163720"/>
            </a:xfrm>
            <a:custGeom>
              <a:avLst/>
              <a:gdLst>
                <a:gd name="T0" fmla="*/ 155 w 156"/>
                <a:gd name="T1" fmla="*/ 0 h 56"/>
                <a:gd name="T2" fmla="*/ 0 w 156"/>
                <a:gd name="T3" fmla="*/ 0 h 56"/>
                <a:gd name="T4" fmla="*/ 0 w 156"/>
                <a:gd name="T5" fmla="*/ 55 h 56"/>
                <a:gd name="T6" fmla="*/ 155 w 156"/>
                <a:gd name="T7" fmla="*/ 55 h 56"/>
                <a:gd name="T8" fmla="*/ 155 w 1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56">
                  <a:moveTo>
                    <a:pt x="155" y="0"/>
                  </a:moveTo>
                  <a:lnTo>
                    <a:pt x="0" y="0"/>
                  </a:lnTo>
                  <a:lnTo>
                    <a:pt x="0" y="55"/>
                  </a:lnTo>
                  <a:lnTo>
                    <a:pt x="155" y="55"/>
                  </a:lnTo>
                  <a:lnTo>
                    <a:pt x="155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84" name="Freeform 954"/>
            <p:cNvSpPr>
              <a:spLocks noChangeArrowheads="1"/>
            </p:cNvSpPr>
            <p:nvPr/>
          </p:nvSpPr>
          <p:spPr bwMode="auto">
            <a:xfrm>
              <a:off x="18523953" y="11896585"/>
              <a:ext cx="440820" cy="163720"/>
            </a:xfrm>
            <a:custGeom>
              <a:avLst/>
              <a:gdLst>
                <a:gd name="T0" fmla="*/ 155 w 156"/>
                <a:gd name="T1" fmla="*/ 0 h 58"/>
                <a:gd name="T2" fmla="*/ 0 w 156"/>
                <a:gd name="T3" fmla="*/ 0 h 58"/>
                <a:gd name="T4" fmla="*/ 0 w 156"/>
                <a:gd name="T5" fmla="*/ 57 h 58"/>
                <a:gd name="T6" fmla="*/ 155 w 156"/>
                <a:gd name="T7" fmla="*/ 57 h 58"/>
                <a:gd name="T8" fmla="*/ 155 w 15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58">
                  <a:moveTo>
                    <a:pt x="155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55" y="57"/>
                  </a:lnTo>
                  <a:lnTo>
                    <a:pt x="155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lIns="91414" tIns="45707" rIns="91414" bIns="45707" anchor="ctr"/>
            <a:lstStyle/>
            <a:p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sp>
        <p:nvSpPr>
          <p:cNvPr id="274" name="Rectangle 1"/>
          <p:cNvSpPr/>
          <p:nvPr/>
        </p:nvSpPr>
        <p:spPr>
          <a:xfrm>
            <a:off x="2757466" y="1738788"/>
            <a:ext cx="2234835" cy="623233"/>
          </a:xfrm>
          <a:prstGeom prst="rect">
            <a:avLst/>
          </a:prstGeom>
        </p:spPr>
        <p:txBody>
          <a:bodyPr wrap="square" lIns="68567" tIns="34283" rIns="68567" bIns="34283">
            <a:spAutoFit/>
          </a:bodyPr>
          <a:lstStyle/>
          <a:p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275" name="Rectangle 1"/>
          <p:cNvSpPr/>
          <p:nvPr/>
        </p:nvSpPr>
        <p:spPr>
          <a:xfrm>
            <a:off x="7703322" y="1883291"/>
            <a:ext cx="2153882" cy="623233"/>
          </a:xfrm>
          <a:prstGeom prst="rect">
            <a:avLst/>
          </a:prstGeom>
        </p:spPr>
        <p:txBody>
          <a:bodyPr wrap="square" lIns="68567" tIns="34283" rIns="68567" bIns="34283">
            <a:spAutoFit/>
          </a:bodyPr>
          <a:lstStyle/>
          <a:p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276" name="文本框 275"/>
          <p:cNvSpPr txBox="1"/>
          <p:nvPr/>
        </p:nvSpPr>
        <p:spPr>
          <a:xfrm>
            <a:off x="4382260" y="379105"/>
            <a:ext cx="356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sz="2400">
              <a:solidFill>
                <a:srgbClr val="0338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91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0" grpId="0" animBg="1"/>
      <p:bldP spid="159" grpId="0"/>
      <p:bldP spid="160" grpId="0"/>
      <p:bldP spid="161" grpId="0"/>
      <p:bldP spid="162" grpId="0" animBg="1"/>
      <p:bldP spid="274" grpId="0"/>
      <p:bldP spid="2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1" t="26230" r="24353" b="39725"/>
          <a:stretch>
            <a:fillRect/>
          </a:stretch>
        </p:blipFill>
        <p:spPr>
          <a:xfrm>
            <a:off x="654246" y="4077325"/>
            <a:ext cx="2130177" cy="2532669"/>
          </a:xfrm>
          <a:custGeom>
            <a:avLst/>
            <a:gdLst>
              <a:gd name="connsiteX0" fmla="*/ 854533 w 1963805"/>
              <a:gd name="connsiteY0" fmla="*/ 0 h 2334862"/>
              <a:gd name="connsiteX1" fmla="*/ 1049405 w 1963805"/>
              <a:gd name="connsiteY1" fmla="*/ 134911 h 2334862"/>
              <a:gd name="connsiteX2" fmla="*/ 1529090 w 1963805"/>
              <a:gd name="connsiteY2" fmla="*/ 404734 h 2334862"/>
              <a:gd name="connsiteX3" fmla="*/ 1753942 w 1963805"/>
              <a:gd name="connsiteY3" fmla="*/ 659567 h 2334862"/>
              <a:gd name="connsiteX4" fmla="*/ 1798913 w 1963805"/>
              <a:gd name="connsiteY4" fmla="*/ 704537 h 2334862"/>
              <a:gd name="connsiteX5" fmla="*/ 1878061 w 1963805"/>
              <a:gd name="connsiteY5" fmla="*/ 823259 h 2334862"/>
              <a:gd name="connsiteX6" fmla="*/ 1708972 w 1963805"/>
              <a:gd name="connsiteY6" fmla="*/ 1274164 h 2334862"/>
              <a:gd name="connsiteX7" fmla="*/ 1963805 w 1963805"/>
              <a:gd name="connsiteY7" fmla="*/ 1693888 h 2334862"/>
              <a:gd name="connsiteX8" fmla="*/ 1908776 w 1963805"/>
              <a:gd name="connsiteY8" fmla="*/ 2209163 h 2334862"/>
              <a:gd name="connsiteX9" fmla="*/ 1813903 w 1963805"/>
              <a:gd name="connsiteY9" fmla="*/ 2293495 h 2334862"/>
              <a:gd name="connsiteX10" fmla="*/ 1299771 w 1963805"/>
              <a:gd name="connsiteY10" fmla="*/ 2334862 h 2334862"/>
              <a:gd name="connsiteX11" fmla="*/ 509759 w 1963805"/>
              <a:gd name="connsiteY11" fmla="*/ 2188564 h 2334862"/>
              <a:gd name="connsiteX12" fmla="*/ 164985 w 1963805"/>
              <a:gd name="connsiteY12" fmla="*/ 2263514 h 2334862"/>
              <a:gd name="connsiteX13" fmla="*/ 139715 w 1963805"/>
              <a:gd name="connsiteY13" fmla="*/ 2288784 h 2334862"/>
              <a:gd name="connsiteX14" fmla="*/ 105024 w 1963805"/>
              <a:gd name="connsiteY14" fmla="*/ 2278505 h 2334862"/>
              <a:gd name="connsiteX15" fmla="*/ 15083 w 1963805"/>
              <a:gd name="connsiteY15" fmla="*/ 2173573 h 2334862"/>
              <a:gd name="connsiteX16" fmla="*/ 93 w 1963805"/>
              <a:gd name="connsiteY16" fmla="*/ 1813810 h 2334862"/>
              <a:gd name="connsiteX17" fmla="*/ 15083 w 1963805"/>
              <a:gd name="connsiteY17" fmla="*/ 1618937 h 2334862"/>
              <a:gd name="connsiteX18" fmla="*/ 194965 w 1963805"/>
              <a:gd name="connsiteY18" fmla="*/ 1439055 h 2334862"/>
              <a:gd name="connsiteX19" fmla="*/ 194965 w 1963805"/>
              <a:gd name="connsiteY19" fmla="*/ 1364105 h 2334862"/>
              <a:gd name="connsiteX20" fmla="*/ 179975 w 1963805"/>
              <a:gd name="connsiteY20" fmla="*/ 1319134 h 2334862"/>
              <a:gd name="connsiteX21" fmla="*/ 164985 w 1963805"/>
              <a:gd name="connsiteY21" fmla="*/ 1004341 h 2334862"/>
              <a:gd name="connsiteX22" fmla="*/ 164985 w 1963805"/>
              <a:gd name="connsiteY22" fmla="*/ 616470 h 2334862"/>
              <a:gd name="connsiteX23" fmla="*/ 269916 w 1963805"/>
              <a:gd name="connsiteY23" fmla="*/ 524655 h 2334862"/>
              <a:gd name="connsiteX24" fmla="*/ 637347 w 1963805"/>
              <a:gd name="connsiteY24" fmla="*/ 34749 h 2334862"/>
              <a:gd name="connsiteX25" fmla="*/ 854533 w 1963805"/>
              <a:gd name="connsiteY25" fmla="*/ 0 h 233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63805" h="2334862">
                <a:moveTo>
                  <a:pt x="854533" y="0"/>
                </a:moveTo>
                <a:lnTo>
                  <a:pt x="1049405" y="134911"/>
                </a:lnTo>
                <a:lnTo>
                  <a:pt x="1529090" y="404734"/>
                </a:lnTo>
                <a:lnTo>
                  <a:pt x="1753942" y="659567"/>
                </a:lnTo>
                <a:cubicBezTo>
                  <a:pt x="1786949" y="659567"/>
                  <a:pt x="1766161" y="655409"/>
                  <a:pt x="1798913" y="704537"/>
                </a:cubicBezTo>
                <a:lnTo>
                  <a:pt x="1878061" y="823259"/>
                </a:lnTo>
                <a:lnTo>
                  <a:pt x="1708972" y="1274164"/>
                </a:lnTo>
                <a:lnTo>
                  <a:pt x="1963805" y="1693888"/>
                </a:lnTo>
                <a:lnTo>
                  <a:pt x="1908776" y="2209163"/>
                </a:lnTo>
                <a:lnTo>
                  <a:pt x="1813903" y="2293495"/>
                </a:lnTo>
                <a:lnTo>
                  <a:pt x="1299771" y="2334862"/>
                </a:lnTo>
                <a:lnTo>
                  <a:pt x="509759" y="2188564"/>
                </a:lnTo>
                <a:lnTo>
                  <a:pt x="164985" y="2263514"/>
                </a:lnTo>
                <a:lnTo>
                  <a:pt x="139715" y="2288784"/>
                </a:lnTo>
                <a:lnTo>
                  <a:pt x="105024" y="2278505"/>
                </a:lnTo>
                <a:lnTo>
                  <a:pt x="15083" y="2173573"/>
                </a:lnTo>
                <a:lnTo>
                  <a:pt x="93" y="1813810"/>
                </a:lnTo>
                <a:cubicBezTo>
                  <a:pt x="93" y="1708602"/>
                  <a:pt x="-2114" y="1773714"/>
                  <a:pt x="15083" y="1618937"/>
                </a:cubicBezTo>
                <a:lnTo>
                  <a:pt x="194965" y="1439055"/>
                </a:lnTo>
                <a:cubicBezTo>
                  <a:pt x="194965" y="1414072"/>
                  <a:pt x="198064" y="1388895"/>
                  <a:pt x="194965" y="1364105"/>
                </a:cubicBezTo>
                <a:cubicBezTo>
                  <a:pt x="193005" y="1348426"/>
                  <a:pt x="181287" y="1334881"/>
                  <a:pt x="179975" y="1319134"/>
                </a:cubicBezTo>
                <a:cubicBezTo>
                  <a:pt x="171251" y="1214447"/>
                  <a:pt x="169982" y="1109272"/>
                  <a:pt x="164985" y="1004341"/>
                </a:cubicBezTo>
                <a:lnTo>
                  <a:pt x="164985" y="616470"/>
                </a:lnTo>
                <a:lnTo>
                  <a:pt x="269916" y="524655"/>
                </a:lnTo>
                <a:lnTo>
                  <a:pt x="637347" y="34749"/>
                </a:lnTo>
                <a:lnTo>
                  <a:pt x="854533" y="0"/>
                </a:lnTo>
                <a:close/>
              </a:path>
            </a:pathLst>
          </a:custGeom>
        </p:spPr>
      </p:pic>
      <p:grpSp>
        <p:nvGrpSpPr>
          <p:cNvPr id="9" name="组合 8"/>
          <p:cNvGrpSpPr/>
          <p:nvPr/>
        </p:nvGrpSpPr>
        <p:grpSpPr>
          <a:xfrm>
            <a:off x="-644577" y="6250230"/>
            <a:ext cx="13716000" cy="719528"/>
            <a:chOff x="0" y="6324512"/>
            <a:chExt cx="13716000" cy="71952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0" b="328"/>
            <a:stretch>
              <a:fillRect/>
            </a:stretch>
          </p:blipFill>
          <p:spPr>
            <a:xfrm>
              <a:off x="0" y="6324512"/>
              <a:ext cx="6858000" cy="719528"/>
            </a:xfrm>
            <a:custGeom>
              <a:avLst/>
              <a:gdLst>
                <a:gd name="connsiteX0" fmla="*/ 945629 w 6858000"/>
                <a:gd name="connsiteY0" fmla="*/ 0 h 719528"/>
                <a:gd name="connsiteX1" fmla="*/ 1110521 w 6858000"/>
                <a:gd name="connsiteY1" fmla="*/ 0 h 719528"/>
                <a:gd name="connsiteX2" fmla="*/ 2684488 w 6858000"/>
                <a:gd name="connsiteY2" fmla="*/ 89941 h 719528"/>
                <a:gd name="connsiteX3" fmla="*/ 5652541 w 6858000"/>
                <a:gd name="connsiteY3" fmla="*/ 44970 h 719528"/>
                <a:gd name="connsiteX4" fmla="*/ 6858000 w 6858000"/>
                <a:gd name="connsiteY4" fmla="*/ 87267 h 719528"/>
                <a:gd name="connsiteX5" fmla="*/ 6858000 w 6858000"/>
                <a:gd name="connsiteY5" fmla="*/ 574994 h 719528"/>
                <a:gd name="connsiteX6" fmla="*/ 1155492 w 6858000"/>
                <a:gd name="connsiteY6" fmla="*/ 719528 h 719528"/>
                <a:gd name="connsiteX7" fmla="*/ 0 w 6858000"/>
                <a:gd name="connsiteY7" fmla="*/ 572643 h 719528"/>
                <a:gd name="connsiteX8" fmla="*/ 0 w 6858000"/>
                <a:gd name="connsiteY8" fmla="*/ 77723 h 719528"/>
                <a:gd name="connsiteX9" fmla="*/ 945629 w 6858000"/>
                <a:gd name="connsiteY9" fmla="*/ 0 h 7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719528">
                  <a:moveTo>
                    <a:pt x="945629" y="0"/>
                  </a:moveTo>
                  <a:lnTo>
                    <a:pt x="1110521" y="0"/>
                  </a:lnTo>
                  <a:lnTo>
                    <a:pt x="2684488" y="89941"/>
                  </a:lnTo>
                  <a:lnTo>
                    <a:pt x="5652541" y="44970"/>
                  </a:lnTo>
                  <a:lnTo>
                    <a:pt x="6858000" y="87267"/>
                  </a:lnTo>
                  <a:lnTo>
                    <a:pt x="6858000" y="574994"/>
                  </a:lnTo>
                  <a:lnTo>
                    <a:pt x="1155492" y="719528"/>
                  </a:lnTo>
                  <a:lnTo>
                    <a:pt x="0" y="572643"/>
                  </a:lnTo>
                  <a:lnTo>
                    <a:pt x="0" y="77723"/>
                  </a:lnTo>
                  <a:lnTo>
                    <a:pt x="945629" y="0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0" b="328"/>
            <a:stretch>
              <a:fillRect/>
            </a:stretch>
          </p:blipFill>
          <p:spPr>
            <a:xfrm>
              <a:off x="6858000" y="6324512"/>
              <a:ext cx="6858000" cy="719528"/>
            </a:xfrm>
            <a:custGeom>
              <a:avLst/>
              <a:gdLst>
                <a:gd name="connsiteX0" fmla="*/ 945629 w 6858000"/>
                <a:gd name="connsiteY0" fmla="*/ 0 h 719528"/>
                <a:gd name="connsiteX1" fmla="*/ 1110521 w 6858000"/>
                <a:gd name="connsiteY1" fmla="*/ 0 h 719528"/>
                <a:gd name="connsiteX2" fmla="*/ 2684488 w 6858000"/>
                <a:gd name="connsiteY2" fmla="*/ 89941 h 719528"/>
                <a:gd name="connsiteX3" fmla="*/ 5652541 w 6858000"/>
                <a:gd name="connsiteY3" fmla="*/ 44970 h 719528"/>
                <a:gd name="connsiteX4" fmla="*/ 6858000 w 6858000"/>
                <a:gd name="connsiteY4" fmla="*/ 87267 h 719528"/>
                <a:gd name="connsiteX5" fmla="*/ 6858000 w 6858000"/>
                <a:gd name="connsiteY5" fmla="*/ 574994 h 719528"/>
                <a:gd name="connsiteX6" fmla="*/ 1155492 w 6858000"/>
                <a:gd name="connsiteY6" fmla="*/ 719528 h 719528"/>
                <a:gd name="connsiteX7" fmla="*/ 0 w 6858000"/>
                <a:gd name="connsiteY7" fmla="*/ 572643 h 719528"/>
                <a:gd name="connsiteX8" fmla="*/ 0 w 6858000"/>
                <a:gd name="connsiteY8" fmla="*/ 77723 h 719528"/>
                <a:gd name="connsiteX9" fmla="*/ 945629 w 6858000"/>
                <a:gd name="connsiteY9" fmla="*/ 0 h 7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719528">
                  <a:moveTo>
                    <a:pt x="945629" y="0"/>
                  </a:moveTo>
                  <a:lnTo>
                    <a:pt x="1110521" y="0"/>
                  </a:lnTo>
                  <a:lnTo>
                    <a:pt x="2684488" y="89941"/>
                  </a:lnTo>
                  <a:lnTo>
                    <a:pt x="5652541" y="44970"/>
                  </a:lnTo>
                  <a:lnTo>
                    <a:pt x="6858000" y="87267"/>
                  </a:lnTo>
                  <a:lnTo>
                    <a:pt x="6858000" y="574994"/>
                  </a:lnTo>
                  <a:lnTo>
                    <a:pt x="1155492" y="719528"/>
                  </a:lnTo>
                  <a:lnTo>
                    <a:pt x="0" y="572643"/>
                  </a:lnTo>
                  <a:lnTo>
                    <a:pt x="0" y="77723"/>
                  </a:lnTo>
                  <a:lnTo>
                    <a:pt x="945629" y="0"/>
                  </a:lnTo>
                  <a:close/>
                </a:path>
              </a:pathLst>
            </a:custGeom>
          </p:spPr>
        </p:pic>
      </p:grpSp>
      <p:grpSp>
        <p:nvGrpSpPr>
          <p:cNvPr id="10" name="组合 9"/>
          <p:cNvGrpSpPr/>
          <p:nvPr/>
        </p:nvGrpSpPr>
        <p:grpSpPr>
          <a:xfrm>
            <a:off x="-516163" y="-123104"/>
            <a:ext cx="13716000" cy="729248"/>
            <a:chOff x="-180637" y="7006574"/>
            <a:chExt cx="13716000" cy="72924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0" b="328"/>
            <a:stretch>
              <a:fillRect/>
            </a:stretch>
          </p:blipFill>
          <p:spPr>
            <a:xfrm flipV="1">
              <a:off x="-180637" y="7016294"/>
              <a:ext cx="6858000" cy="719528"/>
            </a:xfrm>
            <a:custGeom>
              <a:avLst/>
              <a:gdLst>
                <a:gd name="connsiteX0" fmla="*/ 945629 w 6858000"/>
                <a:gd name="connsiteY0" fmla="*/ 0 h 719528"/>
                <a:gd name="connsiteX1" fmla="*/ 1110521 w 6858000"/>
                <a:gd name="connsiteY1" fmla="*/ 0 h 719528"/>
                <a:gd name="connsiteX2" fmla="*/ 2684488 w 6858000"/>
                <a:gd name="connsiteY2" fmla="*/ 89941 h 719528"/>
                <a:gd name="connsiteX3" fmla="*/ 5652541 w 6858000"/>
                <a:gd name="connsiteY3" fmla="*/ 44970 h 719528"/>
                <a:gd name="connsiteX4" fmla="*/ 6858000 w 6858000"/>
                <a:gd name="connsiteY4" fmla="*/ 87267 h 719528"/>
                <a:gd name="connsiteX5" fmla="*/ 6858000 w 6858000"/>
                <a:gd name="connsiteY5" fmla="*/ 574994 h 719528"/>
                <a:gd name="connsiteX6" fmla="*/ 1155492 w 6858000"/>
                <a:gd name="connsiteY6" fmla="*/ 719528 h 719528"/>
                <a:gd name="connsiteX7" fmla="*/ 0 w 6858000"/>
                <a:gd name="connsiteY7" fmla="*/ 572643 h 719528"/>
                <a:gd name="connsiteX8" fmla="*/ 0 w 6858000"/>
                <a:gd name="connsiteY8" fmla="*/ 77723 h 719528"/>
                <a:gd name="connsiteX9" fmla="*/ 945629 w 6858000"/>
                <a:gd name="connsiteY9" fmla="*/ 0 h 7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719528">
                  <a:moveTo>
                    <a:pt x="945629" y="0"/>
                  </a:moveTo>
                  <a:lnTo>
                    <a:pt x="1110521" y="0"/>
                  </a:lnTo>
                  <a:lnTo>
                    <a:pt x="2684488" y="89941"/>
                  </a:lnTo>
                  <a:lnTo>
                    <a:pt x="5652541" y="44970"/>
                  </a:lnTo>
                  <a:lnTo>
                    <a:pt x="6858000" y="87267"/>
                  </a:lnTo>
                  <a:lnTo>
                    <a:pt x="6858000" y="574994"/>
                  </a:lnTo>
                  <a:lnTo>
                    <a:pt x="1155492" y="719528"/>
                  </a:lnTo>
                  <a:lnTo>
                    <a:pt x="0" y="572643"/>
                  </a:lnTo>
                  <a:lnTo>
                    <a:pt x="0" y="77723"/>
                  </a:lnTo>
                  <a:lnTo>
                    <a:pt x="945629" y="0"/>
                  </a:lnTo>
                  <a:close/>
                </a:path>
              </a:pathLst>
            </a:cu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0" b="328"/>
            <a:stretch>
              <a:fillRect/>
            </a:stretch>
          </p:blipFill>
          <p:spPr>
            <a:xfrm flipV="1">
              <a:off x="6677363" y="7006574"/>
              <a:ext cx="6858000" cy="719528"/>
            </a:xfrm>
            <a:custGeom>
              <a:avLst/>
              <a:gdLst>
                <a:gd name="connsiteX0" fmla="*/ 945629 w 6858000"/>
                <a:gd name="connsiteY0" fmla="*/ 0 h 719528"/>
                <a:gd name="connsiteX1" fmla="*/ 1110521 w 6858000"/>
                <a:gd name="connsiteY1" fmla="*/ 0 h 719528"/>
                <a:gd name="connsiteX2" fmla="*/ 2684488 w 6858000"/>
                <a:gd name="connsiteY2" fmla="*/ 89941 h 719528"/>
                <a:gd name="connsiteX3" fmla="*/ 5652541 w 6858000"/>
                <a:gd name="connsiteY3" fmla="*/ 44970 h 719528"/>
                <a:gd name="connsiteX4" fmla="*/ 6858000 w 6858000"/>
                <a:gd name="connsiteY4" fmla="*/ 87267 h 719528"/>
                <a:gd name="connsiteX5" fmla="*/ 6858000 w 6858000"/>
                <a:gd name="connsiteY5" fmla="*/ 574994 h 719528"/>
                <a:gd name="connsiteX6" fmla="*/ 1155492 w 6858000"/>
                <a:gd name="connsiteY6" fmla="*/ 719528 h 719528"/>
                <a:gd name="connsiteX7" fmla="*/ 0 w 6858000"/>
                <a:gd name="connsiteY7" fmla="*/ 572643 h 719528"/>
                <a:gd name="connsiteX8" fmla="*/ 0 w 6858000"/>
                <a:gd name="connsiteY8" fmla="*/ 77723 h 719528"/>
                <a:gd name="connsiteX9" fmla="*/ 945629 w 6858000"/>
                <a:gd name="connsiteY9" fmla="*/ 0 h 7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719528">
                  <a:moveTo>
                    <a:pt x="945629" y="0"/>
                  </a:moveTo>
                  <a:lnTo>
                    <a:pt x="1110521" y="0"/>
                  </a:lnTo>
                  <a:lnTo>
                    <a:pt x="2684488" y="89941"/>
                  </a:lnTo>
                  <a:lnTo>
                    <a:pt x="5652541" y="44970"/>
                  </a:lnTo>
                  <a:lnTo>
                    <a:pt x="6858000" y="87267"/>
                  </a:lnTo>
                  <a:lnTo>
                    <a:pt x="6858000" y="574994"/>
                  </a:lnTo>
                  <a:lnTo>
                    <a:pt x="1155492" y="719528"/>
                  </a:lnTo>
                  <a:lnTo>
                    <a:pt x="0" y="572643"/>
                  </a:lnTo>
                  <a:lnTo>
                    <a:pt x="0" y="77723"/>
                  </a:lnTo>
                  <a:lnTo>
                    <a:pt x="945629" y="0"/>
                  </a:lnTo>
                  <a:close/>
                </a:path>
              </a:pathLst>
            </a:cu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t="16918" r="64252" b="53224"/>
          <a:stretch>
            <a:fillRect/>
          </a:stretch>
        </p:blipFill>
        <p:spPr>
          <a:xfrm>
            <a:off x="8525656" y="417522"/>
            <a:ext cx="3354292" cy="2803080"/>
          </a:xfrm>
          <a:custGeom>
            <a:avLst/>
            <a:gdLst>
              <a:gd name="connsiteX0" fmla="*/ 1852004 w 2450334"/>
              <a:gd name="connsiteY0" fmla="*/ 0 h 2047670"/>
              <a:gd name="connsiteX1" fmla="*/ 1881788 w 2450334"/>
              <a:gd name="connsiteY1" fmla="*/ 7677 h 2047670"/>
              <a:gd name="connsiteX2" fmla="*/ 1933731 w 2450334"/>
              <a:gd name="connsiteY2" fmla="*/ 23998 h 2047670"/>
              <a:gd name="connsiteX3" fmla="*/ 2083633 w 2450334"/>
              <a:gd name="connsiteY3" fmla="*/ 173900 h 2047670"/>
              <a:gd name="connsiteX4" fmla="*/ 2173574 w 2450334"/>
              <a:gd name="connsiteY4" fmla="*/ 218870 h 2047670"/>
              <a:gd name="connsiteX5" fmla="*/ 2233534 w 2450334"/>
              <a:gd name="connsiteY5" fmla="*/ 233860 h 2047670"/>
              <a:gd name="connsiteX6" fmla="*/ 2278505 w 2450334"/>
              <a:gd name="connsiteY6" fmla="*/ 263841 h 2047670"/>
              <a:gd name="connsiteX7" fmla="*/ 2356766 w 2450334"/>
              <a:gd name="connsiteY7" fmla="*/ 334753 h 2047670"/>
              <a:gd name="connsiteX8" fmla="*/ 2410697 w 2450334"/>
              <a:gd name="connsiteY8" fmla="*/ 394216 h 2047670"/>
              <a:gd name="connsiteX9" fmla="*/ 2383437 w 2450334"/>
              <a:gd name="connsiteY9" fmla="*/ 713545 h 2047670"/>
              <a:gd name="connsiteX10" fmla="*/ 2450334 w 2450334"/>
              <a:gd name="connsiteY10" fmla="*/ 781780 h 2047670"/>
              <a:gd name="connsiteX11" fmla="*/ 2398426 w 2450334"/>
              <a:gd name="connsiteY11" fmla="*/ 1028339 h 2047670"/>
              <a:gd name="connsiteX12" fmla="*/ 2068643 w 2450334"/>
              <a:gd name="connsiteY12" fmla="*/ 1328142 h 2047670"/>
              <a:gd name="connsiteX13" fmla="*/ 2027208 w 2450334"/>
              <a:gd name="connsiteY13" fmla="*/ 1417919 h 2047670"/>
              <a:gd name="connsiteX14" fmla="*/ 2023672 w 2450334"/>
              <a:gd name="connsiteY14" fmla="*/ 1418083 h 2047670"/>
              <a:gd name="connsiteX15" fmla="*/ 1964858 w 2450334"/>
              <a:gd name="connsiteY15" fmla="*/ 1553010 h 2047670"/>
              <a:gd name="connsiteX16" fmla="*/ 1888761 w 2450334"/>
              <a:gd name="connsiteY16" fmla="*/ 1717886 h 2047670"/>
              <a:gd name="connsiteX17" fmla="*/ 1843790 w 2450334"/>
              <a:gd name="connsiteY17" fmla="*/ 1762857 h 2047670"/>
              <a:gd name="connsiteX18" fmla="*/ 1768839 w 2450334"/>
              <a:gd name="connsiteY18" fmla="*/ 1822818 h 2047670"/>
              <a:gd name="connsiteX19" fmla="*/ 1603947 w 2450334"/>
              <a:gd name="connsiteY19" fmla="*/ 1912759 h 2047670"/>
              <a:gd name="connsiteX20" fmla="*/ 1424065 w 2450334"/>
              <a:gd name="connsiteY20" fmla="*/ 2017690 h 2047670"/>
              <a:gd name="connsiteX21" fmla="*/ 1289154 w 2450334"/>
              <a:gd name="connsiteY21" fmla="*/ 2047670 h 2047670"/>
              <a:gd name="connsiteX22" fmla="*/ 434715 w 2450334"/>
              <a:gd name="connsiteY22" fmla="*/ 1972719 h 2047670"/>
              <a:gd name="connsiteX23" fmla="*/ 299803 w 2450334"/>
              <a:gd name="connsiteY23" fmla="*/ 1972719 h 2047670"/>
              <a:gd name="connsiteX24" fmla="*/ 194872 w 2450334"/>
              <a:gd name="connsiteY24" fmla="*/ 1807827 h 2047670"/>
              <a:gd name="connsiteX25" fmla="*/ 0 w 2450334"/>
              <a:gd name="connsiteY25" fmla="*/ 1253191 h 2047670"/>
              <a:gd name="connsiteX26" fmla="*/ 164892 w 2450334"/>
              <a:gd name="connsiteY26" fmla="*/ 668575 h 2047670"/>
              <a:gd name="connsiteX27" fmla="*/ 344774 w 2450334"/>
              <a:gd name="connsiteY27" fmla="*/ 83959 h 2047670"/>
              <a:gd name="connsiteX28" fmla="*/ 344774 w 2450334"/>
              <a:gd name="connsiteY28" fmla="*/ 36132 h 2047670"/>
              <a:gd name="connsiteX29" fmla="*/ 989352 w 2450334"/>
              <a:gd name="connsiteY29" fmla="*/ 158909 h 2047670"/>
              <a:gd name="connsiteX30" fmla="*/ 1852004 w 2450334"/>
              <a:gd name="connsiteY30" fmla="*/ 0 h 204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450334" h="2047670">
                <a:moveTo>
                  <a:pt x="1852004" y="0"/>
                </a:moveTo>
                <a:lnTo>
                  <a:pt x="1881788" y="7677"/>
                </a:lnTo>
                <a:cubicBezTo>
                  <a:pt x="1899568" y="11852"/>
                  <a:pt x="1917173" y="16472"/>
                  <a:pt x="1933731" y="23998"/>
                </a:cubicBezTo>
                <a:cubicBezTo>
                  <a:pt x="1990380" y="49747"/>
                  <a:pt x="2051496" y="136407"/>
                  <a:pt x="2083633" y="173900"/>
                </a:cubicBezTo>
                <a:lnTo>
                  <a:pt x="2173574" y="218870"/>
                </a:lnTo>
                <a:cubicBezTo>
                  <a:pt x="2173574" y="218870"/>
                  <a:pt x="2214598" y="225744"/>
                  <a:pt x="2233534" y="233860"/>
                </a:cubicBezTo>
                <a:cubicBezTo>
                  <a:pt x="2250093" y="240957"/>
                  <a:pt x="2263515" y="253847"/>
                  <a:pt x="2278505" y="263841"/>
                </a:cubicBezTo>
                <a:cubicBezTo>
                  <a:pt x="2307903" y="283440"/>
                  <a:pt x="2332887" y="308424"/>
                  <a:pt x="2356766" y="334753"/>
                </a:cubicBezTo>
                <a:lnTo>
                  <a:pt x="2410697" y="394216"/>
                </a:lnTo>
                <a:lnTo>
                  <a:pt x="2383437" y="713545"/>
                </a:lnTo>
                <a:lnTo>
                  <a:pt x="2450334" y="781780"/>
                </a:lnTo>
                <a:lnTo>
                  <a:pt x="2398426" y="1028339"/>
                </a:lnTo>
                <a:lnTo>
                  <a:pt x="2068643" y="1328142"/>
                </a:lnTo>
                <a:lnTo>
                  <a:pt x="2027208" y="1417919"/>
                </a:lnTo>
                <a:lnTo>
                  <a:pt x="2023672" y="1418083"/>
                </a:lnTo>
                <a:lnTo>
                  <a:pt x="1964858" y="1553010"/>
                </a:lnTo>
                <a:lnTo>
                  <a:pt x="1888761" y="1717886"/>
                </a:lnTo>
                <a:lnTo>
                  <a:pt x="1843790" y="1762857"/>
                </a:lnTo>
                <a:cubicBezTo>
                  <a:pt x="1756243" y="1792039"/>
                  <a:pt x="1836643" y="1755014"/>
                  <a:pt x="1768839" y="1822818"/>
                </a:cubicBezTo>
                <a:cubicBezTo>
                  <a:pt x="1741454" y="1850203"/>
                  <a:pt x="1604111" y="1912677"/>
                  <a:pt x="1603947" y="1912759"/>
                </a:cubicBezTo>
                <a:lnTo>
                  <a:pt x="1424065" y="2017690"/>
                </a:lnTo>
                <a:lnTo>
                  <a:pt x="1289154" y="2047670"/>
                </a:lnTo>
                <a:lnTo>
                  <a:pt x="434715" y="1972719"/>
                </a:lnTo>
                <a:lnTo>
                  <a:pt x="299803" y="1972719"/>
                </a:lnTo>
                <a:lnTo>
                  <a:pt x="194872" y="1807827"/>
                </a:lnTo>
                <a:lnTo>
                  <a:pt x="0" y="1253191"/>
                </a:lnTo>
                <a:lnTo>
                  <a:pt x="164892" y="668575"/>
                </a:lnTo>
                <a:lnTo>
                  <a:pt x="344774" y="83959"/>
                </a:lnTo>
                <a:lnTo>
                  <a:pt x="344774" y="36132"/>
                </a:lnTo>
                <a:lnTo>
                  <a:pt x="989352" y="158909"/>
                </a:lnTo>
                <a:lnTo>
                  <a:pt x="1852004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/>
        </p:nvSpPr>
        <p:spPr>
          <a:xfrm>
            <a:off x="4594218" y="1692596"/>
            <a:ext cx="3238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b="1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7200" b="1">
              <a:solidFill>
                <a:srgbClr val="0338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991998" y="3593014"/>
            <a:ext cx="3507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360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sz="3600">
              <a:solidFill>
                <a:srgbClr val="0338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991998" y="4747176"/>
            <a:ext cx="3507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 </a:t>
            </a:r>
            <a:r>
              <a:rPr lang="zh-CN" altLang="en-US" sz="360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sz="3600">
              <a:solidFill>
                <a:srgbClr val="0338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777550" y="3593013"/>
            <a:ext cx="3507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 </a:t>
            </a:r>
            <a:r>
              <a:rPr lang="zh-CN" altLang="en-US" sz="360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sz="3600">
              <a:solidFill>
                <a:srgbClr val="0338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777550" y="4747174"/>
            <a:ext cx="3507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 </a:t>
            </a:r>
            <a:r>
              <a:rPr lang="zh-CN" altLang="en-US" sz="360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sz="3600">
              <a:solidFill>
                <a:srgbClr val="0338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002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2471153" y="1949976"/>
            <a:ext cx="3366551" cy="2822019"/>
            <a:chOff x="1215299" y="2141237"/>
            <a:chExt cx="3503931" cy="2822019"/>
          </a:xfrm>
        </p:grpSpPr>
        <p:grpSp>
          <p:nvGrpSpPr>
            <p:cNvPr id="3" name="组合 2"/>
            <p:cNvGrpSpPr/>
            <p:nvPr/>
          </p:nvGrpSpPr>
          <p:grpSpPr>
            <a:xfrm rot="19276222">
              <a:off x="1215299" y="2141237"/>
              <a:ext cx="2822019" cy="2822019"/>
              <a:chOff x="356968" y="796740"/>
              <a:chExt cx="2822019" cy="2822019"/>
            </a:xfrm>
          </p:grpSpPr>
          <p:sp>
            <p:nvSpPr>
              <p:cNvPr id="10" name="饼形 9"/>
              <p:cNvSpPr/>
              <p:nvPr/>
            </p:nvSpPr>
            <p:spPr>
              <a:xfrm rot="21042706" flipH="1" flipV="1">
                <a:off x="492166" y="943009"/>
                <a:ext cx="2501891" cy="2526741"/>
              </a:xfrm>
              <a:prstGeom prst="pie">
                <a:avLst>
                  <a:gd name="adj1" fmla="val 11380473"/>
                  <a:gd name="adj2" fmla="val 17324098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" name="饼形 10"/>
              <p:cNvSpPr/>
              <p:nvPr/>
            </p:nvSpPr>
            <p:spPr>
              <a:xfrm rot="3744982" flipH="1">
                <a:off x="460961" y="921839"/>
                <a:ext cx="2516650" cy="2576371"/>
              </a:xfrm>
              <a:prstGeom prst="pie">
                <a:avLst>
                  <a:gd name="adj1" fmla="val 14491545"/>
                  <a:gd name="adj2" fmla="val 18667710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" name="饼形 11"/>
              <p:cNvSpPr/>
              <p:nvPr/>
            </p:nvSpPr>
            <p:spPr>
              <a:xfrm rot="21042706" flipH="1">
                <a:off x="495434" y="949839"/>
                <a:ext cx="2516650" cy="2508067"/>
              </a:xfrm>
              <a:prstGeom prst="pie">
                <a:avLst>
                  <a:gd name="adj1" fmla="val 14294322"/>
                  <a:gd name="adj2" fmla="val 17762499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" name="饼形 12"/>
              <p:cNvSpPr/>
              <p:nvPr/>
            </p:nvSpPr>
            <p:spPr>
              <a:xfrm rot="21042706">
                <a:off x="356968" y="796740"/>
                <a:ext cx="2822019" cy="2822019"/>
              </a:xfrm>
              <a:prstGeom prst="pie">
                <a:avLst>
                  <a:gd name="adj1" fmla="val 5027616"/>
                  <a:gd name="adj2" fmla="val 15181466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635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Freeform 11"/>
            <p:cNvSpPr>
              <a:spLocks/>
            </p:cNvSpPr>
            <p:nvPr/>
          </p:nvSpPr>
          <p:spPr bwMode="auto">
            <a:xfrm>
              <a:off x="1893297" y="3672516"/>
              <a:ext cx="356512" cy="640666"/>
            </a:xfrm>
            <a:custGeom>
              <a:avLst/>
              <a:gdLst>
                <a:gd name="T0" fmla="*/ 200 w 200"/>
                <a:gd name="T1" fmla="*/ 62 h 360"/>
                <a:gd name="T2" fmla="*/ 143 w 200"/>
                <a:gd name="T3" fmla="*/ 62 h 360"/>
                <a:gd name="T4" fmla="*/ 128 w 200"/>
                <a:gd name="T5" fmla="*/ 83 h 360"/>
                <a:gd name="T6" fmla="*/ 128 w 200"/>
                <a:gd name="T7" fmla="*/ 125 h 360"/>
                <a:gd name="T8" fmla="*/ 200 w 200"/>
                <a:gd name="T9" fmla="*/ 125 h 360"/>
                <a:gd name="T10" fmla="*/ 200 w 200"/>
                <a:gd name="T11" fmla="*/ 183 h 360"/>
                <a:gd name="T12" fmla="*/ 128 w 200"/>
                <a:gd name="T13" fmla="*/ 183 h 360"/>
                <a:gd name="T14" fmla="*/ 128 w 200"/>
                <a:gd name="T15" fmla="*/ 360 h 360"/>
                <a:gd name="T16" fmla="*/ 61 w 200"/>
                <a:gd name="T17" fmla="*/ 360 h 360"/>
                <a:gd name="T18" fmla="*/ 61 w 200"/>
                <a:gd name="T19" fmla="*/ 183 h 360"/>
                <a:gd name="T20" fmla="*/ 0 w 200"/>
                <a:gd name="T21" fmla="*/ 183 h 360"/>
                <a:gd name="T22" fmla="*/ 0 w 200"/>
                <a:gd name="T23" fmla="*/ 125 h 360"/>
                <a:gd name="T24" fmla="*/ 61 w 200"/>
                <a:gd name="T25" fmla="*/ 125 h 360"/>
                <a:gd name="T26" fmla="*/ 61 w 200"/>
                <a:gd name="T27" fmla="*/ 90 h 360"/>
                <a:gd name="T28" fmla="*/ 143 w 200"/>
                <a:gd name="T29" fmla="*/ 0 h 360"/>
                <a:gd name="T30" fmla="*/ 200 w 200"/>
                <a:gd name="T31" fmla="*/ 0 h 360"/>
                <a:gd name="T32" fmla="*/ 200 w 200"/>
                <a:gd name="T33" fmla="*/ 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360">
                  <a:moveTo>
                    <a:pt x="200" y="62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36" y="62"/>
                    <a:pt x="128" y="71"/>
                    <a:pt x="128" y="83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8" y="360"/>
                    <a:pt x="128" y="360"/>
                    <a:pt x="128" y="360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40"/>
                    <a:pt x="95" y="0"/>
                    <a:pt x="143" y="0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200" y="6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AutoShape 14"/>
            <p:cNvSpPr>
              <a:spLocks/>
            </p:cNvSpPr>
            <p:nvPr/>
          </p:nvSpPr>
          <p:spPr bwMode="auto">
            <a:xfrm>
              <a:off x="4345325" y="3331603"/>
              <a:ext cx="373905" cy="340913"/>
            </a:xfrm>
            <a:custGeom>
              <a:avLst/>
              <a:gdLst>
                <a:gd name="T0" fmla="*/ 2147483646 w 21590"/>
                <a:gd name="T1" fmla="*/ 303068522 h 16690"/>
                <a:gd name="T2" fmla="*/ 2147483646 w 21590"/>
                <a:gd name="T3" fmla="*/ 614467900 h 16690"/>
                <a:gd name="T4" fmla="*/ 0 w 21590"/>
                <a:gd name="T5" fmla="*/ 2147483646 h 16690"/>
                <a:gd name="T6" fmla="*/ 782832664 w 21590"/>
                <a:gd name="T7" fmla="*/ 1946161268 h 16690"/>
                <a:gd name="T8" fmla="*/ 286036553 w 21590"/>
                <a:gd name="T9" fmla="*/ 1513714635 h 16690"/>
                <a:gd name="T10" fmla="*/ 511874951 w 21590"/>
                <a:gd name="T11" fmla="*/ 1496463517 h 16690"/>
                <a:gd name="T12" fmla="*/ 90358306 w 21590"/>
                <a:gd name="T13" fmla="*/ 891067454 h 16690"/>
                <a:gd name="T14" fmla="*/ 316196704 w 21590"/>
                <a:gd name="T15" fmla="*/ 942966873 h 16690"/>
                <a:gd name="T16" fmla="*/ 150558932 w 21590"/>
                <a:gd name="T17" fmla="*/ 112721961 h 16690"/>
                <a:gd name="T18" fmla="*/ 1279628774 w 21590"/>
                <a:gd name="T19" fmla="*/ 770017444 h 16690"/>
                <a:gd name="T20" fmla="*/ 2147483646 w 21590"/>
                <a:gd name="T21" fmla="*/ 199269682 h 16690"/>
                <a:gd name="T22" fmla="*/ 2147483646 w 21590"/>
                <a:gd name="T23" fmla="*/ 60822541 h 16690"/>
                <a:gd name="T24" fmla="*/ 2147483646 w 21590"/>
                <a:gd name="T25" fmla="*/ 389470283 h 16690"/>
                <a:gd name="T26" fmla="*/ 2147483646 w 21590"/>
                <a:gd name="T27" fmla="*/ 303068522 h 16690"/>
                <a:gd name="T28" fmla="*/ 2147483646 w 21590"/>
                <a:gd name="T29" fmla="*/ 303068522 h 16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590" h="16690">
                  <a:moveTo>
                    <a:pt x="21590" y="2038"/>
                  </a:moveTo>
                  <a:cubicBezTo>
                    <a:pt x="21486" y="2795"/>
                    <a:pt x="20307" y="3555"/>
                    <a:pt x="19593" y="4132"/>
                  </a:cubicBezTo>
                  <a:cubicBezTo>
                    <a:pt x="20298" y="13815"/>
                    <a:pt x="8559" y="19854"/>
                    <a:pt x="0" y="14947"/>
                  </a:cubicBezTo>
                  <a:cubicBezTo>
                    <a:pt x="2400" y="14964"/>
                    <a:pt x="5061" y="14350"/>
                    <a:pt x="6489" y="13087"/>
                  </a:cubicBezTo>
                  <a:cubicBezTo>
                    <a:pt x="4412" y="12774"/>
                    <a:pt x="2942" y="11896"/>
                    <a:pt x="2371" y="10179"/>
                  </a:cubicBezTo>
                  <a:cubicBezTo>
                    <a:pt x="2979" y="10126"/>
                    <a:pt x="3833" y="10301"/>
                    <a:pt x="4243" y="10063"/>
                  </a:cubicBezTo>
                  <a:cubicBezTo>
                    <a:pt x="2343" y="9391"/>
                    <a:pt x="841" y="8348"/>
                    <a:pt x="749" y="5992"/>
                  </a:cubicBezTo>
                  <a:cubicBezTo>
                    <a:pt x="1425" y="6059"/>
                    <a:pt x="1777" y="6430"/>
                    <a:pt x="2621" y="6341"/>
                  </a:cubicBezTo>
                  <a:cubicBezTo>
                    <a:pt x="1392" y="5607"/>
                    <a:pt x="-10" y="2816"/>
                    <a:pt x="1248" y="758"/>
                  </a:cubicBezTo>
                  <a:cubicBezTo>
                    <a:pt x="3477" y="3062"/>
                    <a:pt x="6259" y="4849"/>
                    <a:pt x="10607" y="5178"/>
                  </a:cubicBezTo>
                  <a:cubicBezTo>
                    <a:pt x="9529" y="903"/>
                    <a:pt x="15610" y="-1746"/>
                    <a:pt x="18345" y="1340"/>
                  </a:cubicBezTo>
                  <a:cubicBezTo>
                    <a:pt x="19408" y="1129"/>
                    <a:pt x="20305" y="763"/>
                    <a:pt x="21215" y="409"/>
                  </a:cubicBezTo>
                  <a:cubicBezTo>
                    <a:pt x="20842" y="1380"/>
                    <a:pt x="20085" y="1993"/>
                    <a:pt x="19343" y="2619"/>
                  </a:cubicBezTo>
                  <a:cubicBezTo>
                    <a:pt x="20149" y="2479"/>
                    <a:pt x="21001" y="2381"/>
                    <a:pt x="21590" y="2038"/>
                  </a:cubicBezTo>
                  <a:close/>
                  <a:moveTo>
                    <a:pt x="21590" y="2038"/>
                  </a:move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lIns="0" tIns="0" rIns="0" bIns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TextBox 21"/>
            <p:cNvSpPr txBox="1"/>
            <p:nvPr/>
          </p:nvSpPr>
          <p:spPr>
            <a:xfrm>
              <a:off x="1717416" y="2553083"/>
              <a:ext cx="5108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27%</a:t>
              </a:r>
              <a:endParaRPr lang="en-GB" sz="1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TextBox 33"/>
            <p:cNvSpPr txBox="1"/>
            <p:nvPr/>
          </p:nvSpPr>
          <p:spPr>
            <a:xfrm>
              <a:off x="3270150" y="3578016"/>
              <a:ext cx="5108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14%</a:t>
              </a:r>
              <a:endParaRPr lang="en-GB" sz="1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TextBox 34"/>
            <p:cNvSpPr txBox="1"/>
            <p:nvPr/>
          </p:nvSpPr>
          <p:spPr>
            <a:xfrm>
              <a:off x="2559183" y="2582930"/>
              <a:ext cx="5108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35%</a:t>
              </a:r>
              <a:endParaRPr lang="en-GB" sz="1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35"/>
            <p:cNvSpPr txBox="1"/>
            <p:nvPr/>
          </p:nvSpPr>
          <p:spPr>
            <a:xfrm>
              <a:off x="2332573" y="4012749"/>
              <a:ext cx="5108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69%</a:t>
              </a:r>
              <a:endParaRPr lang="en-GB" sz="1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984270" y="2773808"/>
            <a:ext cx="1076540" cy="574214"/>
            <a:chOff x="4326920" y="1973708"/>
            <a:chExt cx="1076540" cy="574214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326920" y="1973708"/>
              <a:ext cx="578333" cy="574214"/>
            </a:xfrm>
            <a:custGeom>
              <a:avLst/>
              <a:gdLst>
                <a:gd name="T0" fmla="*/ 488 w 501"/>
                <a:gd name="T1" fmla="*/ 12 h 434"/>
                <a:gd name="T2" fmla="*/ 459 w 501"/>
                <a:gd name="T3" fmla="*/ 0 h 434"/>
                <a:gd name="T4" fmla="*/ 42 w 501"/>
                <a:gd name="T5" fmla="*/ 0 h 434"/>
                <a:gd name="T6" fmla="*/ 12 w 501"/>
                <a:gd name="T7" fmla="*/ 12 h 434"/>
                <a:gd name="T8" fmla="*/ 0 w 501"/>
                <a:gd name="T9" fmla="*/ 42 h 434"/>
                <a:gd name="T10" fmla="*/ 0 w 501"/>
                <a:gd name="T11" fmla="*/ 325 h 434"/>
                <a:gd name="T12" fmla="*/ 12 w 501"/>
                <a:gd name="T13" fmla="*/ 355 h 434"/>
                <a:gd name="T14" fmla="*/ 42 w 501"/>
                <a:gd name="T15" fmla="*/ 367 h 434"/>
                <a:gd name="T16" fmla="*/ 184 w 501"/>
                <a:gd name="T17" fmla="*/ 367 h 434"/>
                <a:gd name="T18" fmla="*/ 179 w 501"/>
                <a:gd name="T19" fmla="*/ 387 h 434"/>
                <a:gd name="T20" fmla="*/ 171 w 501"/>
                <a:gd name="T21" fmla="*/ 406 h 434"/>
                <a:gd name="T22" fmla="*/ 167 w 501"/>
                <a:gd name="T23" fmla="*/ 417 h 434"/>
                <a:gd name="T24" fmla="*/ 172 w 501"/>
                <a:gd name="T25" fmla="*/ 429 h 434"/>
                <a:gd name="T26" fmla="*/ 184 w 501"/>
                <a:gd name="T27" fmla="*/ 434 h 434"/>
                <a:gd name="T28" fmla="*/ 317 w 501"/>
                <a:gd name="T29" fmla="*/ 434 h 434"/>
                <a:gd name="T30" fmla="*/ 329 w 501"/>
                <a:gd name="T31" fmla="*/ 429 h 434"/>
                <a:gd name="T32" fmla="*/ 334 w 501"/>
                <a:gd name="T33" fmla="*/ 417 h 434"/>
                <a:gd name="T34" fmla="*/ 330 w 501"/>
                <a:gd name="T35" fmla="*/ 406 h 434"/>
                <a:gd name="T36" fmla="*/ 321 w 501"/>
                <a:gd name="T37" fmla="*/ 387 h 434"/>
                <a:gd name="T38" fmla="*/ 317 w 501"/>
                <a:gd name="T39" fmla="*/ 367 h 434"/>
                <a:gd name="T40" fmla="*/ 459 w 501"/>
                <a:gd name="T41" fmla="*/ 367 h 434"/>
                <a:gd name="T42" fmla="*/ 488 w 501"/>
                <a:gd name="T43" fmla="*/ 355 h 434"/>
                <a:gd name="T44" fmla="*/ 501 w 501"/>
                <a:gd name="T45" fmla="*/ 325 h 434"/>
                <a:gd name="T46" fmla="*/ 501 w 501"/>
                <a:gd name="T47" fmla="*/ 42 h 434"/>
                <a:gd name="T48" fmla="*/ 488 w 501"/>
                <a:gd name="T49" fmla="*/ 12 h 434"/>
                <a:gd name="T50" fmla="*/ 467 w 501"/>
                <a:gd name="T51" fmla="*/ 259 h 434"/>
                <a:gd name="T52" fmla="*/ 465 w 501"/>
                <a:gd name="T53" fmla="*/ 264 h 434"/>
                <a:gd name="T54" fmla="*/ 459 w 501"/>
                <a:gd name="T55" fmla="*/ 267 h 434"/>
                <a:gd name="T56" fmla="*/ 42 w 501"/>
                <a:gd name="T57" fmla="*/ 267 h 434"/>
                <a:gd name="T58" fmla="*/ 36 w 501"/>
                <a:gd name="T59" fmla="*/ 264 h 434"/>
                <a:gd name="T60" fmla="*/ 33 w 501"/>
                <a:gd name="T61" fmla="*/ 259 h 434"/>
                <a:gd name="T62" fmla="*/ 33 w 501"/>
                <a:gd name="T63" fmla="*/ 42 h 434"/>
                <a:gd name="T64" fmla="*/ 36 w 501"/>
                <a:gd name="T65" fmla="*/ 36 h 434"/>
                <a:gd name="T66" fmla="*/ 42 w 501"/>
                <a:gd name="T67" fmla="*/ 33 h 434"/>
                <a:gd name="T68" fmla="*/ 459 w 501"/>
                <a:gd name="T69" fmla="*/ 33 h 434"/>
                <a:gd name="T70" fmla="*/ 465 w 501"/>
                <a:gd name="T71" fmla="*/ 36 h 434"/>
                <a:gd name="T72" fmla="*/ 467 w 501"/>
                <a:gd name="T73" fmla="*/ 42 h 434"/>
                <a:gd name="T74" fmla="*/ 467 w 501"/>
                <a:gd name="T75" fmla="*/ 259 h 434"/>
                <a:gd name="T76" fmla="*/ 467 w 501"/>
                <a:gd name="T77" fmla="*/ 259 h 434"/>
                <a:gd name="T78" fmla="*/ 467 w 501"/>
                <a:gd name="T79" fmla="*/ 259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1" h="434">
                  <a:moveTo>
                    <a:pt x="488" y="12"/>
                  </a:moveTo>
                  <a:cubicBezTo>
                    <a:pt x="480" y="4"/>
                    <a:pt x="470" y="0"/>
                    <a:pt x="459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0" y="0"/>
                    <a:pt x="20" y="4"/>
                    <a:pt x="12" y="12"/>
                  </a:cubicBezTo>
                  <a:cubicBezTo>
                    <a:pt x="4" y="20"/>
                    <a:pt x="0" y="30"/>
                    <a:pt x="0" y="42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337"/>
                    <a:pt x="4" y="347"/>
                    <a:pt x="12" y="355"/>
                  </a:cubicBezTo>
                  <a:cubicBezTo>
                    <a:pt x="20" y="363"/>
                    <a:pt x="30" y="367"/>
                    <a:pt x="42" y="367"/>
                  </a:cubicBezTo>
                  <a:cubicBezTo>
                    <a:pt x="184" y="367"/>
                    <a:pt x="184" y="367"/>
                    <a:pt x="184" y="367"/>
                  </a:cubicBezTo>
                  <a:cubicBezTo>
                    <a:pt x="184" y="374"/>
                    <a:pt x="182" y="380"/>
                    <a:pt x="179" y="387"/>
                  </a:cubicBezTo>
                  <a:cubicBezTo>
                    <a:pt x="177" y="394"/>
                    <a:pt x="174" y="400"/>
                    <a:pt x="171" y="406"/>
                  </a:cubicBezTo>
                  <a:cubicBezTo>
                    <a:pt x="168" y="411"/>
                    <a:pt x="167" y="415"/>
                    <a:pt x="167" y="417"/>
                  </a:cubicBezTo>
                  <a:cubicBezTo>
                    <a:pt x="167" y="422"/>
                    <a:pt x="169" y="426"/>
                    <a:pt x="172" y="429"/>
                  </a:cubicBezTo>
                  <a:cubicBezTo>
                    <a:pt x="175" y="432"/>
                    <a:pt x="179" y="434"/>
                    <a:pt x="184" y="434"/>
                  </a:cubicBezTo>
                  <a:cubicBezTo>
                    <a:pt x="317" y="434"/>
                    <a:pt x="317" y="434"/>
                    <a:pt x="317" y="434"/>
                  </a:cubicBezTo>
                  <a:cubicBezTo>
                    <a:pt x="322" y="434"/>
                    <a:pt x="325" y="432"/>
                    <a:pt x="329" y="429"/>
                  </a:cubicBezTo>
                  <a:cubicBezTo>
                    <a:pt x="332" y="426"/>
                    <a:pt x="334" y="422"/>
                    <a:pt x="334" y="417"/>
                  </a:cubicBezTo>
                  <a:cubicBezTo>
                    <a:pt x="334" y="415"/>
                    <a:pt x="332" y="411"/>
                    <a:pt x="330" y="406"/>
                  </a:cubicBezTo>
                  <a:cubicBezTo>
                    <a:pt x="327" y="400"/>
                    <a:pt x="324" y="394"/>
                    <a:pt x="321" y="387"/>
                  </a:cubicBezTo>
                  <a:cubicBezTo>
                    <a:pt x="318" y="380"/>
                    <a:pt x="317" y="374"/>
                    <a:pt x="317" y="367"/>
                  </a:cubicBezTo>
                  <a:cubicBezTo>
                    <a:pt x="459" y="367"/>
                    <a:pt x="459" y="367"/>
                    <a:pt x="459" y="367"/>
                  </a:cubicBezTo>
                  <a:cubicBezTo>
                    <a:pt x="470" y="367"/>
                    <a:pt x="480" y="363"/>
                    <a:pt x="488" y="355"/>
                  </a:cubicBezTo>
                  <a:cubicBezTo>
                    <a:pt x="496" y="347"/>
                    <a:pt x="501" y="337"/>
                    <a:pt x="501" y="325"/>
                  </a:cubicBezTo>
                  <a:cubicBezTo>
                    <a:pt x="501" y="42"/>
                    <a:pt x="501" y="42"/>
                    <a:pt x="501" y="42"/>
                  </a:cubicBezTo>
                  <a:cubicBezTo>
                    <a:pt x="501" y="30"/>
                    <a:pt x="496" y="20"/>
                    <a:pt x="488" y="12"/>
                  </a:cubicBezTo>
                  <a:close/>
                  <a:moveTo>
                    <a:pt x="467" y="259"/>
                  </a:moveTo>
                  <a:cubicBezTo>
                    <a:pt x="467" y="261"/>
                    <a:pt x="466" y="263"/>
                    <a:pt x="465" y="264"/>
                  </a:cubicBezTo>
                  <a:cubicBezTo>
                    <a:pt x="463" y="266"/>
                    <a:pt x="461" y="267"/>
                    <a:pt x="459" y="267"/>
                  </a:cubicBezTo>
                  <a:cubicBezTo>
                    <a:pt x="42" y="267"/>
                    <a:pt x="42" y="267"/>
                    <a:pt x="42" y="267"/>
                  </a:cubicBezTo>
                  <a:cubicBezTo>
                    <a:pt x="39" y="267"/>
                    <a:pt x="38" y="266"/>
                    <a:pt x="36" y="264"/>
                  </a:cubicBezTo>
                  <a:cubicBezTo>
                    <a:pt x="34" y="263"/>
                    <a:pt x="33" y="261"/>
                    <a:pt x="33" y="259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39"/>
                    <a:pt x="34" y="37"/>
                    <a:pt x="36" y="36"/>
                  </a:cubicBezTo>
                  <a:cubicBezTo>
                    <a:pt x="38" y="34"/>
                    <a:pt x="39" y="33"/>
                    <a:pt x="42" y="33"/>
                  </a:cubicBezTo>
                  <a:cubicBezTo>
                    <a:pt x="459" y="33"/>
                    <a:pt x="459" y="33"/>
                    <a:pt x="459" y="33"/>
                  </a:cubicBezTo>
                  <a:cubicBezTo>
                    <a:pt x="461" y="33"/>
                    <a:pt x="463" y="34"/>
                    <a:pt x="465" y="36"/>
                  </a:cubicBezTo>
                  <a:cubicBezTo>
                    <a:pt x="466" y="37"/>
                    <a:pt x="467" y="39"/>
                    <a:pt x="467" y="42"/>
                  </a:cubicBezTo>
                  <a:lnTo>
                    <a:pt x="467" y="259"/>
                  </a:lnTo>
                  <a:close/>
                  <a:moveTo>
                    <a:pt x="467" y="259"/>
                  </a:moveTo>
                  <a:cubicBezTo>
                    <a:pt x="467" y="259"/>
                    <a:pt x="467" y="259"/>
                    <a:pt x="467" y="259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40"/>
            <p:cNvSpPr txBox="1"/>
            <p:nvPr/>
          </p:nvSpPr>
          <p:spPr>
            <a:xfrm>
              <a:off x="4912620" y="2096380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xx%</a:t>
              </a:r>
              <a:endParaRPr lang="en-GB" sz="1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311227" y="2773808"/>
            <a:ext cx="699317" cy="597436"/>
            <a:chOff x="6653877" y="1973708"/>
            <a:chExt cx="699317" cy="597436"/>
          </a:xfrm>
        </p:grpSpPr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6653877" y="1973708"/>
              <a:ext cx="378395" cy="597436"/>
            </a:xfrm>
            <a:custGeom>
              <a:avLst/>
              <a:gdLst>
                <a:gd name="T0" fmla="*/ 615 w 704"/>
                <a:gd name="T1" fmla="*/ 0 h 1176"/>
                <a:gd name="T2" fmla="*/ 89 w 704"/>
                <a:gd name="T3" fmla="*/ 0 h 1176"/>
                <a:gd name="T4" fmla="*/ 0 w 704"/>
                <a:gd name="T5" fmla="*/ 89 h 1176"/>
                <a:gd name="T6" fmla="*/ 0 w 704"/>
                <a:gd name="T7" fmla="*/ 1087 h 1176"/>
                <a:gd name="T8" fmla="*/ 89 w 704"/>
                <a:gd name="T9" fmla="*/ 1176 h 1176"/>
                <a:gd name="T10" fmla="*/ 615 w 704"/>
                <a:gd name="T11" fmla="*/ 1176 h 1176"/>
                <a:gd name="T12" fmla="*/ 704 w 704"/>
                <a:gd name="T13" fmla="*/ 1087 h 1176"/>
                <a:gd name="T14" fmla="*/ 704 w 704"/>
                <a:gd name="T15" fmla="*/ 89 h 1176"/>
                <a:gd name="T16" fmla="*/ 615 w 704"/>
                <a:gd name="T17" fmla="*/ 0 h 1176"/>
                <a:gd name="T18" fmla="*/ 387 w 704"/>
                <a:gd name="T19" fmla="*/ 1084 h 1176"/>
                <a:gd name="T20" fmla="*/ 375 w 704"/>
                <a:gd name="T21" fmla="*/ 1097 h 1176"/>
                <a:gd name="T22" fmla="*/ 329 w 704"/>
                <a:gd name="T23" fmla="*/ 1097 h 1176"/>
                <a:gd name="T24" fmla="*/ 317 w 704"/>
                <a:gd name="T25" fmla="*/ 1084 h 1176"/>
                <a:gd name="T26" fmla="*/ 317 w 704"/>
                <a:gd name="T27" fmla="*/ 1044 h 1176"/>
                <a:gd name="T28" fmla="*/ 322 w 704"/>
                <a:gd name="T29" fmla="*/ 1033 h 1176"/>
                <a:gd name="T30" fmla="*/ 345 w 704"/>
                <a:gd name="T31" fmla="*/ 1017 h 1176"/>
                <a:gd name="T32" fmla="*/ 359 w 704"/>
                <a:gd name="T33" fmla="*/ 1017 h 1176"/>
                <a:gd name="T34" fmla="*/ 382 w 704"/>
                <a:gd name="T35" fmla="*/ 1033 h 1176"/>
                <a:gd name="T36" fmla="*/ 387 w 704"/>
                <a:gd name="T37" fmla="*/ 1044 h 1176"/>
                <a:gd name="T38" fmla="*/ 387 w 704"/>
                <a:gd name="T39" fmla="*/ 1084 h 1176"/>
                <a:gd name="T40" fmla="*/ 598 w 704"/>
                <a:gd name="T41" fmla="*/ 962 h 1176"/>
                <a:gd name="T42" fmla="*/ 106 w 704"/>
                <a:gd name="T43" fmla="*/ 962 h 1176"/>
                <a:gd name="T44" fmla="*/ 106 w 704"/>
                <a:gd name="T45" fmla="*/ 135 h 1176"/>
                <a:gd name="T46" fmla="*/ 598 w 704"/>
                <a:gd name="T47" fmla="*/ 135 h 1176"/>
                <a:gd name="T48" fmla="*/ 598 w 704"/>
                <a:gd name="T49" fmla="*/ 962 h 1176"/>
                <a:gd name="T50" fmla="*/ 598 w 704"/>
                <a:gd name="T51" fmla="*/ 962 h 1176"/>
                <a:gd name="T52" fmla="*/ 598 w 704"/>
                <a:gd name="T53" fmla="*/ 962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4" h="1176">
                  <a:moveTo>
                    <a:pt x="615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0" y="1136"/>
                    <a:pt x="40" y="1176"/>
                    <a:pt x="89" y="1176"/>
                  </a:cubicBezTo>
                  <a:cubicBezTo>
                    <a:pt x="615" y="1176"/>
                    <a:pt x="615" y="1176"/>
                    <a:pt x="615" y="1176"/>
                  </a:cubicBezTo>
                  <a:cubicBezTo>
                    <a:pt x="664" y="1176"/>
                    <a:pt x="704" y="1136"/>
                    <a:pt x="704" y="1087"/>
                  </a:cubicBezTo>
                  <a:cubicBezTo>
                    <a:pt x="704" y="89"/>
                    <a:pt x="704" y="89"/>
                    <a:pt x="704" y="89"/>
                  </a:cubicBezTo>
                  <a:cubicBezTo>
                    <a:pt x="704" y="40"/>
                    <a:pt x="664" y="0"/>
                    <a:pt x="615" y="0"/>
                  </a:cubicBezTo>
                  <a:close/>
                  <a:moveTo>
                    <a:pt x="387" y="1084"/>
                  </a:moveTo>
                  <a:cubicBezTo>
                    <a:pt x="387" y="1091"/>
                    <a:pt x="382" y="1097"/>
                    <a:pt x="375" y="1097"/>
                  </a:cubicBezTo>
                  <a:cubicBezTo>
                    <a:pt x="329" y="1097"/>
                    <a:pt x="329" y="1097"/>
                    <a:pt x="329" y="1097"/>
                  </a:cubicBezTo>
                  <a:cubicBezTo>
                    <a:pt x="322" y="1097"/>
                    <a:pt x="317" y="1091"/>
                    <a:pt x="317" y="1084"/>
                  </a:cubicBezTo>
                  <a:cubicBezTo>
                    <a:pt x="317" y="1044"/>
                    <a:pt x="317" y="1044"/>
                    <a:pt x="317" y="1044"/>
                  </a:cubicBezTo>
                  <a:cubicBezTo>
                    <a:pt x="317" y="1040"/>
                    <a:pt x="319" y="1036"/>
                    <a:pt x="322" y="1033"/>
                  </a:cubicBezTo>
                  <a:cubicBezTo>
                    <a:pt x="345" y="1017"/>
                    <a:pt x="345" y="1017"/>
                    <a:pt x="345" y="1017"/>
                  </a:cubicBezTo>
                  <a:cubicBezTo>
                    <a:pt x="349" y="1014"/>
                    <a:pt x="355" y="1014"/>
                    <a:pt x="359" y="1017"/>
                  </a:cubicBezTo>
                  <a:cubicBezTo>
                    <a:pt x="382" y="1033"/>
                    <a:pt x="382" y="1033"/>
                    <a:pt x="382" y="1033"/>
                  </a:cubicBezTo>
                  <a:cubicBezTo>
                    <a:pt x="385" y="1036"/>
                    <a:pt x="387" y="1040"/>
                    <a:pt x="387" y="1044"/>
                  </a:cubicBezTo>
                  <a:cubicBezTo>
                    <a:pt x="387" y="1084"/>
                    <a:pt x="387" y="1084"/>
                    <a:pt x="387" y="1084"/>
                  </a:cubicBezTo>
                  <a:close/>
                  <a:moveTo>
                    <a:pt x="598" y="962"/>
                  </a:moveTo>
                  <a:cubicBezTo>
                    <a:pt x="106" y="962"/>
                    <a:pt x="106" y="962"/>
                    <a:pt x="106" y="962"/>
                  </a:cubicBezTo>
                  <a:cubicBezTo>
                    <a:pt x="106" y="135"/>
                    <a:pt x="106" y="135"/>
                    <a:pt x="106" y="135"/>
                  </a:cubicBezTo>
                  <a:cubicBezTo>
                    <a:pt x="598" y="135"/>
                    <a:pt x="598" y="135"/>
                    <a:pt x="598" y="135"/>
                  </a:cubicBezTo>
                  <a:lnTo>
                    <a:pt x="598" y="962"/>
                  </a:lnTo>
                  <a:close/>
                  <a:moveTo>
                    <a:pt x="598" y="962"/>
                  </a:moveTo>
                  <a:cubicBezTo>
                    <a:pt x="598" y="962"/>
                    <a:pt x="598" y="962"/>
                    <a:pt x="598" y="962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TextBox 41"/>
            <p:cNvSpPr txBox="1"/>
            <p:nvPr/>
          </p:nvSpPr>
          <p:spPr>
            <a:xfrm>
              <a:off x="7032272" y="2096380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en-GB" sz="1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410237" y="3642283"/>
            <a:ext cx="2150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860236" y="3642282"/>
            <a:ext cx="2150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478459" y="4649753"/>
            <a:ext cx="4228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510662" y="1871072"/>
            <a:ext cx="41505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382260" y="379105"/>
            <a:ext cx="356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sz="2400">
              <a:solidFill>
                <a:srgbClr val="0338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299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/>
        </p:nvSpPr>
        <p:spPr bwMode="auto">
          <a:xfrm>
            <a:off x="6993419" y="3302300"/>
            <a:ext cx="183192" cy="1059227"/>
          </a:xfrm>
          <a:custGeom>
            <a:avLst/>
            <a:gdLst>
              <a:gd name="T0" fmla="*/ 132 w 132"/>
              <a:gd name="T1" fmla="*/ 0 h 763"/>
              <a:gd name="T2" fmla="*/ 132 w 132"/>
              <a:gd name="T3" fmla="*/ 743 h 763"/>
              <a:gd name="T4" fmla="*/ 112 w 132"/>
              <a:gd name="T5" fmla="*/ 763 h 763"/>
              <a:gd name="T6" fmla="*/ 0 w 132"/>
              <a:gd name="T7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" h="763">
                <a:moveTo>
                  <a:pt x="132" y="0"/>
                </a:moveTo>
                <a:cubicBezTo>
                  <a:pt x="132" y="743"/>
                  <a:pt x="132" y="743"/>
                  <a:pt x="132" y="743"/>
                </a:cubicBezTo>
                <a:cubicBezTo>
                  <a:pt x="132" y="754"/>
                  <a:pt x="123" y="763"/>
                  <a:pt x="112" y="763"/>
                </a:cubicBezTo>
                <a:cubicBezTo>
                  <a:pt x="0" y="763"/>
                  <a:pt x="0" y="763"/>
                  <a:pt x="0" y="763"/>
                </a:cubicBezTo>
              </a:path>
            </a:pathLst>
          </a:custGeom>
          <a:noFill/>
          <a:ln w="60325" cap="flat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Freeform 68"/>
          <p:cNvSpPr>
            <a:spLocks/>
          </p:cNvSpPr>
          <p:nvPr/>
        </p:nvSpPr>
        <p:spPr bwMode="auto">
          <a:xfrm>
            <a:off x="8608093" y="3302300"/>
            <a:ext cx="183192" cy="1122052"/>
          </a:xfrm>
          <a:custGeom>
            <a:avLst/>
            <a:gdLst>
              <a:gd name="T0" fmla="*/ 0 w 132"/>
              <a:gd name="T1" fmla="*/ 0 h 808"/>
              <a:gd name="T2" fmla="*/ 0 w 132"/>
              <a:gd name="T3" fmla="*/ 788 h 808"/>
              <a:gd name="T4" fmla="*/ 20 w 132"/>
              <a:gd name="T5" fmla="*/ 808 h 808"/>
              <a:gd name="T6" fmla="*/ 132 w 132"/>
              <a:gd name="T7" fmla="*/ 808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" h="808">
                <a:moveTo>
                  <a:pt x="0" y="0"/>
                </a:moveTo>
                <a:cubicBezTo>
                  <a:pt x="0" y="788"/>
                  <a:pt x="0" y="788"/>
                  <a:pt x="0" y="788"/>
                </a:cubicBezTo>
                <a:cubicBezTo>
                  <a:pt x="0" y="799"/>
                  <a:pt x="9" y="808"/>
                  <a:pt x="20" y="808"/>
                </a:cubicBezTo>
                <a:cubicBezTo>
                  <a:pt x="132" y="808"/>
                  <a:pt x="132" y="808"/>
                  <a:pt x="132" y="808"/>
                </a:cubicBezTo>
              </a:path>
            </a:pathLst>
          </a:custGeom>
          <a:noFill/>
          <a:ln w="60325" cap="flat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Line 75"/>
          <p:cNvSpPr>
            <a:spLocks noChangeShapeType="1"/>
          </p:cNvSpPr>
          <p:nvPr/>
        </p:nvSpPr>
        <p:spPr bwMode="auto">
          <a:xfrm>
            <a:off x="8105489" y="3302300"/>
            <a:ext cx="0" cy="1266492"/>
          </a:xfrm>
          <a:prstGeom prst="line">
            <a:avLst/>
          </a:prstGeom>
          <a:noFill/>
          <a:ln w="60325" cap="flat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80"/>
          <p:cNvSpPr>
            <a:spLocks noChangeShapeType="1"/>
          </p:cNvSpPr>
          <p:nvPr/>
        </p:nvSpPr>
        <p:spPr bwMode="auto">
          <a:xfrm>
            <a:off x="7507179" y="3302300"/>
            <a:ext cx="0" cy="1462014"/>
          </a:xfrm>
          <a:prstGeom prst="line">
            <a:avLst/>
          </a:prstGeom>
          <a:noFill/>
          <a:ln w="60325" cap="flat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979251" y="4475435"/>
            <a:ext cx="644109" cy="948254"/>
            <a:chOff x="6683851" y="3522935"/>
            <a:chExt cx="644109" cy="948254"/>
          </a:xfrm>
        </p:grpSpPr>
        <p:sp>
          <p:nvSpPr>
            <p:cNvPr id="7" name="Freeform 76"/>
            <p:cNvSpPr>
              <a:spLocks/>
            </p:cNvSpPr>
            <p:nvPr/>
          </p:nvSpPr>
          <p:spPr bwMode="auto">
            <a:xfrm>
              <a:off x="6683851" y="3633906"/>
              <a:ext cx="644109" cy="837283"/>
            </a:xfrm>
            <a:custGeom>
              <a:avLst/>
              <a:gdLst>
                <a:gd name="T0" fmla="*/ 464 w 464"/>
                <a:gd name="T1" fmla="*/ 586 h 603"/>
                <a:gd name="T2" fmla="*/ 446 w 464"/>
                <a:gd name="T3" fmla="*/ 603 h 603"/>
                <a:gd name="T4" fmla="*/ 18 w 464"/>
                <a:gd name="T5" fmla="*/ 603 h 603"/>
                <a:gd name="T6" fmla="*/ 0 w 464"/>
                <a:gd name="T7" fmla="*/ 586 h 603"/>
                <a:gd name="T8" fmla="*/ 0 w 464"/>
                <a:gd name="T9" fmla="*/ 18 h 603"/>
                <a:gd name="T10" fmla="*/ 18 w 464"/>
                <a:gd name="T11" fmla="*/ 0 h 603"/>
                <a:gd name="T12" fmla="*/ 446 w 464"/>
                <a:gd name="T13" fmla="*/ 0 h 603"/>
                <a:gd name="T14" fmla="*/ 464 w 464"/>
                <a:gd name="T15" fmla="*/ 18 h 603"/>
                <a:gd name="T16" fmla="*/ 464 w 464"/>
                <a:gd name="T17" fmla="*/ 586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03">
                  <a:moveTo>
                    <a:pt x="464" y="586"/>
                  </a:moveTo>
                  <a:cubicBezTo>
                    <a:pt x="464" y="596"/>
                    <a:pt x="456" y="603"/>
                    <a:pt x="446" y="603"/>
                  </a:cubicBezTo>
                  <a:cubicBezTo>
                    <a:pt x="18" y="603"/>
                    <a:pt x="18" y="603"/>
                    <a:pt x="18" y="603"/>
                  </a:cubicBezTo>
                  <a:cubicBezTo>
                    <a:pt x="8" y="603"/>
                    <a:pt x="0" y="596"/>
                    <a:pt x="0" y="58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56" y="0"/>
                    <a:pt x="464" y="8"/>
                    <a:pt x="464" y="18"/>
                  </a:cubicBezTo>
                  <a:lnTo>
                    <a:pt x="464" y="5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Rectangle 77"/>
            <p:cNvSpPr>
              <a:spLocks noChangeArrowheads="1"/>
            </p:cNvSpPr>
            <p:nvPr/>
          </p:nvSpPr>
          <p:spPr bwMode="auto">
            <a:xfrm>
              <a:off x="6706163" y="3662090"/>
              <a:ext cx="599485" cy="7409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Oval 78"/>
            <p:cNvSpPr>
              <a:spLocks noChangeArrowheads="1"/>
            </p:cNvSpPr>
            <p:nvPr/>
          </p:nvSpPr>
          <p:spPr bwMode="auto">
            <a:xfrm>
              <a:off x="6985061" y="4414235"/>
              <a:ext cx="41688" cy="4168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 79"/>
            <p:cNvSpPr>
              <a:spLocks/>
            </p:cNvSpPr>
            <p:nvPr/>
          </p:nvSpPr>
          <p:spPr bwMode="auto">
            <a:xfrm>
              <a:off x="6774273" y="3522935"/>
              <a:ext cx="71633" cy="110972"/>
            </a:xfrm>
            <a:custGeom>
              <a:avLst/>
              <a:gdLst>
                <a:gd name="T0" fmla="*/ 52 w 52"/>
                <a:gd name="T1" fmla="*/ 20 h 80"/>
                <a:gd name="T2" fmla="*/ 52 w 52"/>
                <a:gd name="T3" fmla="*/ 80 h 80"/>
                <a:gd name="T4" fmla="*/ 0 w 52"/>
                <a:gd name="T5" fmla="*/ 80 h 80"/>
                <a:gd name="T6" fmla="*/ 0 w 52"/>
                <a:gd name="T7" fmla="*/ 20 h 80"/>
                <a:gd name="T8" fmla="*/ 20 w 52"/>
                <a:gd name="T9" fmla="*/ 0 h 80"/>
                <a:gd name="T10" fmla="*/ 32 w 52"/>
                <a:gd name="T11" fmla="*/ 0 h 80"/>
                <a:gd name="T12" fmla="*/ 52 w 52"/>
                <a:gd name="T13" fmla="*/ 2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80">
                  <a:moveTo>
                    <a:pt x="52" y="20"/>
                  </a:moveTo>
                  <a:cubicBezTo>
                    <a:pt x="52" y="80"/>
                    <a:pt x="52" y="80"/>
                    <a:pt x="52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3" y="0"/>
                    <a:pt x="52" y="9"/>
                    <a:pt x="52" y="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Freeform 141"/>
            <p:cNvSpPr>
              <a:spLocks noEditPoints="1"/>
            </p:cNvSpPr>
            <p:nvPr/>
          </p:nvSpPr>
          <p:spPr bwMode="auto">
            <a:xfrm>
              <a:off x="6902860" y="3950970"/>
              <a:ext cx="220770" cy="119192"/>
            </a:xfrm>
            <a:custGeom>
              <a:avLst/>
              <a:gdLst>
                <a:gd name="T0" fmla="*/ 27 w 159"/>
                <a:gd name="T1" fmla="*/ 86 h 86"/>
                <a:gd name="T2" fmla="*/ 132 w 159"/>
                <a:gd name="T3" fmla="*/ 86 h 86"/>
                <a:gd name="T4" fmla="*/ 143 w 159"/>
                <a:gd name="T5" fmla="*/ 74 h 86"/>
                <a:gd name="T6" fmla="*/ 159 w 159"/>
                <a:gd name="T7" fmla="*/ 0 h 86"/>
                <a:gd name="T8" fmla="*/ 0 w 159"/>
                <a:gd name="T9" fmla="*/ 0 h 86"/>
                <a:gd name="T10" fmla="*/ 16 w 159"/>
                <a:gd name="T11" fmla="*/ 74 h 86"/>
                <a:gd name="T12" fmla="*/ 27 w 159"/>
                <a:gd name="T13" fmla="*/ 86 h 86"/>
                <a:gd name="T14" fmla="*/ 116 w 159"/>
                <a:gd name="T15" fmla="*/ 67 h 86"/>
                <a:gd name="T16" fmla="*/ 127 w 159"/>
                <a:gd name="T17" fmla="*/ 16 h 86"/>
                <a:gd name="T18" fmla="*/ 133 w 159"/>
                <a:gd name="T19" fmla="*/ 12 h 86"/>
                <a:gd name="T20" fmla="*/ 137 w 159"/>
                <a:gd name="T21" fmla="*/ 18 h 86"/>
                <a:gd name="T22" fmla="*/ 126 w 159"/>
                <a:gd name="T23" fmla="*/ 70 h 86"/>
                <a:gd name="T24" fmla="*/ 121 w 159"/>
                <a:gd name="T25" fmla="*/ 74 h 86"/>
                <a:gd name="T26" fmla="*/ 120 w 159"/>
                <a:gd name="T27" fmla="*/ 74 h 86"/>
                <a:gd name="T28" fmla="*/ 116 w 159"/>
                <a:gd name="T29" fmla="*/ 67 h 86"/>
                <a:gd name="T30" fmla="*/ 88 w 159"/>
                <a:gd name="T31" fmla="*/ 68 h 86"/>
                <a:gd name="T32" fmla="*/ 92 w 159"/>
                <a:gd name="T33" fmla="*/ 16 h 86"/>
                <a:gd name="T34" fmla="*/ 98 w 159"/>
                <a:gd name="T35" fmla="*/ 11 h 86"/>
                <a:gd name="T36" fmla="*/ 103 w 159"/>
                <a:gd name="T37" fmla="*/ 17 h 86"/>
                <a:gd name="T38" fmla="*/ 99 w 159"/>
                <a:gd name="T39" fmla="*/ 69 h 86"/>
                <a:gd name="T40" fmla="*/ 94 w 159"/>
                <a:gd name="T41" fmla="*/ 74 h 86"/>
                <a:gd name="T42" fmla="*/ 93 w 159"/>
                <a:gd name="T43" fmla="*/ 74 h 86"/>
                <a:gd name="T44" fmla="*/ 88 w 159"/>
                <a:gd name="T45" fmla="*/ 68 h 86"/>
                <a:gd name="T46" fmla="*/ 60 w 159"/>
                <a:gd name="T47" fmla="*/ 11 h 86"/>
                <a:gd name="T48" fmla="*/ 66 w 159"/>
                <a:gd name="T49" fmla="*/ 16 h 86"/>
                <a:gd name="T50" fmla="*/ 70 w 159"/>
                <a:gd name="T51" fmla="*/ 68 h 86"/>
                <a:gd name="T52" fmla="*/ 65 w 159"/>
                <a:gd name="T53" fmla="*/ 74 h 86"/>
                <a:gd name="T54" fmla="*/ 64 w 159"/>
                <a:gd name="T55" fmla="*/ 74 h 86"/>
                <a:gd name="T56" fmla="*/ 59 w 159"/>
                <a:gd name="T57" fmla="*/ 69 h 86"/>
                <a:gd name="T58" fmla="*/ 55 w 159"/>
                <a:gd name="T59" fmla="*/ 17 h 86"/>
                <a:gd name="T60" fmla="*/ 60 w 159"/>
                <a:gd name="T61" fmla="*/ 11 h 86"/>
                <a:gd name="T62" fmla="*/ 25 w 159"/>
                <a:gd name="T63" fmla="*/ 12 h 86"/>
                <a:gd name="T64" fmla="*/ 32 w 159"/>
                <a:gd name="T65" fmla="*/ 16 h 86"/>
                <a:gd name="T66" fmla="*/ 42 w 159"/>
                <a:gd name="T67" fmla="*/ 67 h 86"/>
                <a:gd name="T68" fmla="*/ 38 w 159"/>
                <a:gd name="T69" fmla="*/ 74 h 86"/>
                <a:gd name="T70" fmla="*/ 37 w 159"/>
                <a:gd name="T71" fmla="*/ 74 h 86"/>
                <a:gd name="T72" fmla="*/ 32 w 159"/>
                <a:gd name="T73" fmla="*/ 70 h 86"/>
                <a:gd name="T74" fmla="*/ 21 w 159"/>
                <a:gd name="T75" fmla="*/ 18 h 86"/>
                <a:gd name="T76" fmla="*/ 25 w 159"/>
                <a:gd name="T77" fmla="*/ 12 h 86"/>
                <a:gd name="T78" fmla="*/ 25 w 159"/>
                <a:gd name="T79" fmla="*/ 12 h 86"/>
                <a:gd name="T80" fmla="*/ 25 w 159"/>
                <a:gd name="T8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" h="86">
                  <a:moveTo>
                    <a:pt x="27" y="86"/>
                  </a:moveTo>
                  <a:cubicBezTo>
                    <a:pt x="132" y="86"/>
                    <a:pt x="132" y="86"/>
                    <a:pt x="132" y="86"/>
                  </a:cubicBezTo>
                  <a:cubicBezTo>
                    <a:pt x="138" y="86"/>
                    <a:pt x="142" y="80"/>
                    <a:pt x="143" y="74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7" y="80"/>
                    <a:pt x="21" y="86"/>
                    <a:pt x="27" y="86"/>
                  </a:cubicBezTo>
                  <a:close/>
                  <a:moveTo>
                    <a:pt x="116" y="67"/>
                  </a:moveTo>
                  <a:cubicBezTo>
                    <a:pt x="127" y="16"/>
                    <a:pt x="127" y="16"/>
                    <a:pt x="127" y="16"/>
                  </a:cubicBezTo>
                  <a:cubicBezTo>
                    <a:pt x="127" y="13"/>
                    <a:pt x="130" y="11"/>
                    <a:pt x="133" y="12"/>
                  </a:cubicBezTo>
                  <a:cubicBezTo>
                    <a:pt x="136" y="12"/>
                    <a:pt x="138" y="15"/>
                    <a:pt x="137" y="18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2"/>
                    <a:pt x="124" y="74"/>
                    <a:pt x="121" y="74"/>
                  </a:cubicBezTo>
                  <a:cubicBezTo>
                    <a:pt x="121" y="74"/>
                    <a:pt x="120" y="74"/>
                    <a:pt x="120" y="74"/>
                  </a:cubicBezTo>
                  <a:cubicBezTo>
                    <a:pt x="117" y="73"/>
                    <a:pt x="115" y="70"/>
                    <a:pt x="116" y="67"/>
                  </a:cubicBezTo>
                  <a:close/>
                  <a:moveTo>
                    <a:pt x="88" y="68"/>
                  </a:moveTo>
                  <a:cubicBezTo>
                    <a:pt x="92" y="16"/>
                    <a:pt x="92" y="16"/>
                    <a:pt x="92" y="16"/>
                  </a:cubicBezTo>
                  <a:cubicBezTo>
                    <a:pt x="92" y="13"/>
                    <a:pt x="95" y="11"/>
                    <a:pt x="98" y="11"/>
                  </a:cubicBezTo>
                  <a:cubicBezTo>
                    <a:pt x="101" y="12"/>
                    <a:pt x="103" y="14"/>
                    <a:pt x="103" y="1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9" y="72"/>
                    <a:pt x="97" y="74"/>
                    <a:pt x="94" y="74"/>
                  </a:cubicBezTo>
                  <a:cubicBezTo>
                    <a:pt x="94" y="74"/>
                    <a:pt x="93" y="74"/>
                    <a:pt x="93" y="74"/>
                  </a:cubicBezTo>
                  <a:cubicBezTo>
                    <a:pt x="90" y="74"/>
                    <a:pt x="88" y="71"/>
                    <a:pt x="88" y="68"/>
                  </a:cubicBezTo>
                  <a:close/>
                  <a:moveTo>
                    <a:pt x="60" y="11"/>
                  </a:moveTo>
                  <a:cubicBezTo>
                    <a:pt x="63" y="11"/>
                    <a:pt x="66" y="13"/>
                    <a:pt x="66" y="16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71"/>
                    <a:pt x="68" y="74"/>
                    <a:pt x="65" y="74"/>
                  </a:cubicBezTo>
                  <a:cubicBezTo>
                    <a:pt x="65" y="74"/>
                    <a:pt x="65" y="74"/>
                    <a:pt x="64" y="74"/>
                  </a:cubicBezTo>
                  <a:cubicBezTo>
                    <a:pt x="62" y="74"/>
                    <a:pt x="59" y="72"/>
                    <a:pt x="59" y="69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4"/>
                    <a:pt x="57" y="12"/>
                    <a:pt x="60" y="11"/>
                  </a:cubicBezTo>
                  <a:close/>
                  <a:moveTo>
                    <a:pt x="25" y="12"/>
                  </a:moveTo>
                  <a:cubicBezTo>
                    <a:pt x="28" y="11"/>
                    <a:pt x="31" y="13"/>
                    <a:pt x="32" y="1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3" y="70"/>
                    <a:pt x="41" y="73"/>
                    <a:pt x="38" y="74"/>
                  </a:cubicBezTo>
                  <a:cubicBezTo>
                    <a:pt x="38" y="74"/>
                    <a:pt x="38" y="74"/>
                    <a:pt x="37" y="74"/>
                  </a:cubicBezTo>
                  <a:cubicBezTo>
                    <a:pt x="35" y="74"/>
                    <a:pt x="32" y="72"/>
                    <a:pt x="32" y="7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5"/>
                    <a:pt x="22" y="12"/>
                    <a:pt x="25" y="12"/>
                  </a:cubicBezTo>
                  <a:close/>
                  <a:moveTo>
                    <a:pt x="25" y="12"/>
                  </a:moveTo>
                  <a:cubicBezTo>
                    <a:pt x="25" y="12"/>
                    <a:pt x="25" y="12"/>
                    <a:pt x="25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Freeform 142"/>
            <p:cNvSpPr>
              <a:spLocks noEditPoints="1"/>
            </p:cNvSpPr>
            <p:nvPr/>
          </p:nvSpPr>
          <p:spPr bwMode="auto">
            <a:xfrm>
              <a:off x="6923997" y="4111851"/>
              <a:ext cx="51082" cy="51082"/>
            </a:xfrm>
            <a:custGeom>
              <a:avLst/>
              <a:gdLst>
                <a:gd name="T0" fmla="*/ 19 w 37"/>
                <a:gd name="T1" fmla="*/ 0 h 37"/>
                <a:gd name="T2" fmla="*/ 0 w 37"/>
                <a:gd name="T3" fmla="*/ 19 h 37"/>
                <a:gd name="T4" fmla="*/ 19 w 37"/>
                <a:gd name="T5" fmla="*/ 37 h 37"/>
                <a:gd name="T6" fmla="*/ 37 w 37"/>
                <a:gd name="T7" fmla="*/ 19 h 37"/>
                <a:gd name="T8" fmla="*/ 19 w 37"/>
                <a:gd name="T9" fmla="*/ 0 h 37"/>
                <a:gd name="T10" fmla="*/ 19 w 37"/>
                <a:gd name="T11" fmla="*/ 26 h 37"/>
                <a:gd name="T12" fmla="*/ 12 w 37"/>
                <a:gd name="T13" fmla="*/ 19 h 37"/>
                <a:gd name="T14" fmla="*/ 19 w 37"/>
                <a:gd name="T15" fmla="*/ 12 h 37"/>
                <a:gd name="T16" fmla="*/ 26 w 37"/>
                <a:gd name="T17" fmla="*/ 19 h 37"/>
                <a:gd name="T18" fmla="*/ 19 w 37"/>
                <a:gd name="T19" fmla="*/ 26 h 37"/>
                <a:gd name="T20" fmla="*/ 19 w 37"/>
                <a:gd name="T21" fmla="*/ 26 h 37"/>
                <a:gd name="T22" fmla="*/ 19 w 37"/>
                <a:gd name="T23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9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9" y="0"/>
                  </a:cubicBezTo>
                  <a:close/>
                  <a:moveTo>
                    <a:pt x="19" y="26"/>
                  </a:moveTo>
                  <a:cubicBezTo>
                    <a:pt x="15" y="26"/>
                    <a:pt x="12" y="23"/>
                    <a:pt x="12" y="19"/>
                  </a:cubicBezTo>
                  <a:cubicBezTo>
                    <a:pt x="12" y="15"/>
                    <a:pt x="15" y="12"/>
                    <a:pt x="19" y="12"/>
                  </a:cubicBezTo>
                  <a:cubicBezTo>
                    <a:pt x="22" y="12"/>
                    <a:pt x="26" y="15"/>
                    <a:pt x="26" y="19"/>
                  </a:cubicBezTo>
                  <a:cubicBezTo>
                    <a:pt x="26" y="23"/>
                    <a:pt x="22" y="26"/>
                    <a:pt x="19" y="26"/>
                  </a:cubicBezTo>
                  <a:close/>
                  <a:moveTo>
                    <a:pt x="19" y="26"/>
                  </a:moveTo>
                  <a:cubicBezTo>
                    <a:pt x="19" y="26"/>
                    <a:pt x="19" y="26"/>
                    <a:pt x="19" y="2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Freeform 143"/>
            <p:cNvSpPr>
              <a:spLocks noEditPoints="1"/>
            </p:cNvSpPr>
            <p:nvPr/>
          </p:nvSpPr>
          <p:spPr bwMode="auto">
            <a:xfrm>
              <a:off x="7047300" y="4111851"/>
              <a:ext cx="51670" cy="51082"/>
            </a:xfrm>
            <a:custGeom>
              <a:avLst/>
              <a:gdLst>
                <a:gd name="T0" fmla="*/ 18 w 37"/>
                <a:gd name="T1" fmla="*/ 0 h 37"/>
                <a:gd name="T2" fmla="*/ 0 w 37"/>
                <a:gd name="T3" fmla="*/ 19 h 37"/>
                <a:gd name="T4" fmla="*/ 18 w 37"/>
                <a:gd name="T5" fmla="*/ 37 h 37"/>
                <a:gd name="T6" fmla="*/ 37 w 37"/>
                <a:gd name="T7" fmla="*/ 19 h 37"/>
                <a:gd name="T8" fmla="*/ 18 w 37"/>
                <a:gd name="T9" fmla="*/ 0 h 37"/>
                <a:gd name="T10" fmla="*/ 18 w 37"/>
                <a:gd name="T11" fmla="*/ 26 h 37"/>
                <a:gd name="T12" fmla="*/ 11 w 37"/>
                <a:gd name="T13" fmla="*/ 19 h 37"/>
                <a:gd name="T14" fmla="*/ 18 w 37"/>
                <a:gd name="T15" fmla="*/ 12 h 37"/>
                <a:gd name="T16" fmla="*/ 25 w 37"/>
                <a:gd name="T17" fmla="*/ 19 h 37"/>
                <a:gd name="T18" fmla="*/ 18 w 37"/>
                <a:gd name="T19" fmla="*/ 26 h 37"/>
                <a:gd name="T20" fmla="*/ 18 w 37"/>
                <a:gd name="T21" fmla="*/ 26 h 37"/>
                <a:gd name="T22" fmla="*/ 18 w 37"/>
                <a:gd name="T23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8" y="0"/>
                  </a:cubicBezTo>
                  <a:close/>
                  <a:moveTo>
                    <a:pt x="18" y="26"/>
                  </a:moveTo>
                  <a:cubicBezTo>
                    <a:pt x="14" y="26"/>
                    <a:pt x="11" y="23"/>
                    <a:pt x="11" y="19"/>
                  </a:cubicBezTo>
                  <a:cubicBezTo>
                    <a:pt x="11" y="15"/>
                    <a:pt x="14" y="12"/>
                    <a:pt x="18" y="12"/>
                  </a:cubicBezTo>
                  <a:cubicBezTo>
                    <a:pt x="22" y="12"/>
                    <a:pt x="25" y="15"/>
                    <a:pt x="25" y="19"/>
                  </a:cubicBezTo>
                  <a:cubicBezTo>
                    <a:pt x="25" y="23"/>
                    <a:pt x="22" y="26"/>
                    <a:pt x="18" y="26"/>
                  </a:cubicBezTo>
                  <a:close/>
                  <a:moveTo>
                    <a:pt x="18" y="26"/>
                  </a:moveTo>
                  <a:cubicBezTo>
                    <a:pt x="18" y="26"/>
                    <a:pt x="18" y="26"/>
                    <a:pt x="18" y="2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Freeform 144"/>
            <p:cNvSpPr>
              <a:spLocks noEditPoints="1"/>
            </p:cNvSpPr>
            <p:nvPr/>
          </p:nvSpPr>
          <p:spPr bwMode="auto">
            <a:xfrm>
              <a:off x="6832401" y="3913393"/>
              <a:ext cx="288880" cy="187302"/>
            </a:xfrm>
            <a:custGeom>
              <a:avLst/>
              <a:gdLst>
                <a:gd name="T0" fmla="*/ 202 w 208"/>
                <a:gd name="T1" fmla="*/ 135 h 135"/>
                <a:gd name="T2" fmla="*/ 60 w 208"/>
                <a:gd name="T3" fmla="*/ 135 h 135"/>
                <a:gd name="T4" fmla="*/ 50 w 208"/>
                <a:gd name="T5" fmla="*/ 127 h 135"/>
                <a:gd name="T6" fmla="*/ 23 w 208"/>
                <a:gd name="T7" fmla="*/ 13 h 135"/>
                <a:gd name="T8" fmla="*/ 7 w 208"/>
                <a:gd name="T9" fmla="*/ 13 h 135"/>
                <a:gd name="T10" fmla="*/ 0 w 208"/>
                <a:gd name="T11" fmla="*/ 7 h 135"/>
                <a:gd name="T12" fmla="*/ 7 w 208"/>
                <a:gd name="T13" fmla="*/ 0 h 135"/>
                <a:gd name="T14" fmla="*/ 25 w 208"/>
                <a:gd name="T15" fmla="*/ 0 h 135"/>
                <a:gd name="T16" fmla="*/ 35 w 208"/>
                <a:gd name="T17" fmla="*/ 9 h 135"/>
                <a:gd name="T18" fmla="*/ 62 w 208"/>
                <a:gd name="T19" fmla="*/ 123 h 135"/>
                <a:gd name="T20" fmla="*/ 202 w 208"/>
                <a:gd name="T21" fmla="*/ 123 h 135"/>
                <a:gd name="T22" fmla="*/ 208 w 208"/>
                <a:gd name="T23" fmla="*/ 129 h 135"/>
                <a:gd name="T24" fmla="*/ 202 w 208"/>
                <a:gd name="T25" fmla="*/ 135 h 135"/>
                <a:gd name="T26" fmla="*/ 202 w 208"/>
                <a:gd name="T27" fmla="*/ 135 h 135"/>
                <a:gd name="T28" fmla="*/ 202 w 208"/>
                <a:gd name="T2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135">
                  <a:moveTo>
                    <a:pt x="202" y="135"/>
                  </a:moveTo>
                  <a:cubicBezTo>
                    <a:pt x="60" y="135"/>
                    <a:pt x="60" y="135"/>
                    <a:pt x="60" y="135"/>
                  </a:cubicBezTo>
                  <a:cubicBezTo>
                    <a:pt x="55" y="135"/>
                    <a:pt x="51" y="132"/>
                    <a:pt x="50" y="12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0" y="0"/>
                    <a:pt x="34" y="4"/>
                    <a:pt x="35" y="9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205" y="123"/>
                    <a:pt x="208" y="126"/>
                    <a:pt x="208" y="129"/>
                  </a:cubicBezTo>
                  <a:cubicBezTo>
                    <a:pt x="208" y="133"/>
                    <a:pt x="205" y="135"/>
                    <a:pt x="202" y="135"/>
                  </a:cubicBezTo>
                  <a:close/>
                  <a:moveTo>
                    <a:pt x="202" y="135"/>
                  </a:moveTo>
                  <a:cubicBezTo>
                    <a:pt x="202" y="135"/>
                    <a:pt x="202" y="135"/>
                    <a:pt x="202" y="13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332207" y="4672719"/>
            <a:ext cx="348770" cy="750970"/>
            <a:chOff x="6036807" y="3720219"/>
            <a:chExt cx="348770" cy="750970"/>
          </a:xfrm>
        </p:grpSpPr>
        <p:sp>
          <p:nvSpPr>
            <p:cNvPr id="16" name="Freeform 81"/>
            <p:cNvSpPr>
              <a:spLocks/>
            </p:cNvSpPr>
            <p:nvPr/>
          </p:nvSpPr>
          <p:spPr bwMode="auto">
            <a:xfrm>
              <a:off x="6036807" y="3831190"/>
              <a:ext cx="348770" cy="639999"/>
            </a:xfrm>
            <a:custGeom>
              <a:avLst/>
              <a:gdLst>
                <a:gd name="T0" fmla="*/ 251 w 251"/>
                <a:gd name="T1" fmla="*/ 444 h 461"/>
                <a:gd name="T2" fmla="*/ 233 w 251"/>
                <a:gd name="T3" fmla="*/ 461 h 461"/>
                <a:gd name="T4" fmla="*/ 18 w 251"/>
                <a:gd name="T5" fmla="*/ 461 h 461"/>
                <a:gd name="T6" fmla="*/ 0 w 251"/>
                <a:gd name="T7" fmla="*/ 444 h 461"/>
                <a:gd name="T8" fmla="*/ 0 w 251"/>
                <a:gd name="T9" fmla="*/ 18 h 461"/>
                <a:gd name="T10" fmla="*/ 18 w 251"/>
                <a:gd name="T11" fmla="*/ 0 h 461"/>
                <a:gd name="T12" fmla="*/ 233 w 251"/>
                <a:gd name="T13" fmla="*/ 0 h 461"/>
                <a:gd name="T14" fmla="*/ 251 w 251"/>
                <a:gd name="T15" fmla="*/ 18 h 461"/>
                <a:gd name="T16" fmla="*/ 251 w 251"/>
                <a:gd name="T17" fmla="*/ 444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461">
                  <a:moveTo>
                    <a:pt x="251" y="444"/>
                  </a:moveTo>
                  <a:cubicBezTo>
                    <a:pt x="251" y="454"/>
                    <a:pt x="243" y="461"/>
                    <a:pt x="233" y="461"/>
                  </a:cubicBezTo>
                  <a:cubicBezTo>
                    <a:pt x="18" y="461"/>
                    <a:pt x="18" y="461"/>
                    <a:pt x="18" y="461"/>
                  </a:cubicBezTo>
                  <a:cubicBezTo>
                    <a:pt x="8" y="461"/>
                    <a:pt x="0" y="454"/>
                    <a:pt x="0" y="44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3" y="0"/>
                    <a:pt x="251" y="8"/>
                    <a:pt x="251" y="18"/>
                  </a:cubicBezTo>
                  <a:lnTo>
                    <a:pt x="251" y="4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auto">
            <a:xfrm>
              <a:off x="6146604" y="3850567"/>
              <a:ext cx="129174" cy="14092"/>
            </a:xfrm>
            <a:custGeom>
              <a:avLst/>
              <a:gdLst>
                <a:gd name="T0" fmla="*/ 93 w 93"/>
                <a:gd name="T1" fmla="*/ 5 h 10"/>
                <a:gd name="T2" fmla="*/ 88 w 93"/>
                <a:gd name="T3" fmla="*/ 10 h 10"/>
                <a:gd name="T4" fmla="*/ 5 w 93"/>
                <a:gd name="T5" fmla="*/ 10 h 10"/>
                <a:gd name="T6" fmla="*/ 0 w 93"/>
                <a:gd name="T7" fmla="*/ 5 h 10"/>
                <a:gd name="T8" fmla="*/ 0 w 93"/>
                <a:gd name="T9" fmla="*/ 5 h 10"/>
                <a:gd name="T10" fmla="*/ 5 w 93"/>
                <a:gd name="T11" fmla="*/ 0 h 10"/>
                <a:gd name="T12" fmla="*/ 88 w 93"/>
                <a:gd name="T13" fmla="*/ 0 h 10"/>
                <a:gd name="T14" fmla="*/ 93 w 93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0">
                  <a:moveTo>
                    <a:pt x="93" y="5"/>
                  </a:moveTo>
                  <a:cubicBezTo>
                    <a:pt x="93" y="7"/>
                    <a:pt x="91" y="10"/>
                    <a:pt x="88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1" y="0"/>
                    <a:pt x="93" y="2"/>
                    <a:pt x="9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Rectangle 83"/>
            <p:cNvSpPr>
              <a:spLocks noChangeArrowheads="1"/>
            </p:cNvSpPr>
            <p:nvPr/>
          </p:nvSpPr>
          <p:spPr bwMode="auto">
            <a:xfrm>
              <a:off x="6059119" y="3879925"/>
              <a:ext cx="304146" cy="5231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Oval 84"/>
            <p:cNvSpPr>
              <a:spLocks noChangeArrowheads="1"/>
            </p:cNvSpPr>
            <p:nvPr/>
          </p:nvSpPr>
          <p:spPr bwMode="auto">
            <a:xfrm>
              <a:off x="6191229" y="4414235"/>
              <a:ext cx="41101" cy="4168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 85"/>
            <p:cNvSpPr>
              <a:spLocks/>
            </p:cNvSpPr>
            <p:nvPr/>
          </p:nvSpPr>
          <p:spPr bwMode="auto">
            <a:xfrm>
              <a:off x="6175375" y="3720219"/>
              <a:ext cx="71045" cy="110972"/>
            </a:xfrm>
            <a:custGeom>
              <a:avLst/>
              <a:gdLst>
                <a:gd name="T0" fmla="*/ 51 w 51"/>
                <a:gd name="T1" fmla="*/ 20 h 80"/>
                <a:gd name="T2" fmla="*/ 51 w 51"/>
                <a:gd name="T3" fmla="*/ 80 h 80"/>
                <a:gd name="T4" fmla="*/ 0 w 51"/>
                <a:gd name="T5" fmla="*/ 80 h 80"/>
                <a:gd name="T6" fmla="*/ 0 w 51"/>
                <a:gd name="T7" fmla="*/ 20 h 80"/>
                <a:gd name="T8" fmla="*/ 20 w 51"/>
                <a:gd name="T9" fmla="*/ 0 h 80"/>
                <a:gd name="T10" fmla="*/ 31 w 51"/>
                <a:gd name="T11" fmla="*/ 0 h 80"/>
                <a:gd name="T12" fmla="*/ 51 w 51"/>
                <a:gd name="T13" fmla="*/ 2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80">
                  <a:moveTo>
                    <a:pt x="51" y="20"/>
                  </a:moveTo>
                  <a:cubicBezTo>
                    <a:pt x="51" y="80"/>
                    <a:pt x="51" y="80"/>
                    <a:pt x="51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3" y="0"/>
                    <a:pt x="51" y="9"/>
                    <a:pt x="51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158"/>
            <p:cNvSpPr>
              <a:spLocks noEditPoints="1"/>
            </p:cNvSpPr>
            <p:nvPr/>
          </p:nvSpPr>
          <p:spPr bwMode="auto">
            <a:xfrm>
              <a:off x="6138384" y="4092475"/>
              <a:ext cx="141504" cy="89835"/>
            </a:xfrm>
            <a:custGeom>
              <a:avLst/>
              <a:gdLst>
                <a:gd name="T0" fmla="*/ 30 w 102"/>
                <a:gd name="T1" fmla="*/ 65 h 65"/>
                <a:gd name="T2" fmla="*/ 73 w 102"/>
                <a:gd name="T3" fmla="*/ 65 h 65"/>
                <a:gd name="T4" fmla="*/ 99 w 102"/>
                <a:gd name="T5" fmla="*/ 1 h 65"/>
                <a:gd name="T6" fmla="*/ 99 w 102"/>
                <a:gd name="T7" fmla="*/ 0 h 65"/>
                <a:gd name="T8" fmla="*/ 4 w 102"/>
                <a:gd name="T9" fmla="*/ 0 h 65"/>
                <a:gd name="T10" fmla="*/ 4 w 102"/>
                <a:gd name="T11" fmla="*/ 1 h 65"/>
                <a:gd name="T12" fmla="*/ 30 w 102"/>
                <a:gd name="T13" fmla="*/ 65 h 65"/>
                <a:gd name="T14" fmla="*/ 30 w 102"/>
                <a:gd name="T15" fmla="*/ 65 h 65"/>
                <a:gd name="T16" fmla="*/ 30 w 102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5">
                  <a:moveTo>
                    <a:pt x="30" y="6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102" y="49"/>
                    <a:pt x="99" y="1"/>
                    <a:pt x="99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9"/>
                    <a:pt x="30" y="65"/>
                  </a:cubicBezTo>
                  <a:close/>
                  <a:moveTo>
                    <a:pt x="30" y="65"/>
                  </a:moveTo>
                  <a:cubicBezTo>
                    <a:pt x="30" y="65"/>
                    <a:pt x="30" y="65"/>
                    <a:pt x="30" y="6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Freeform 159"/>
            <p:cNvSpPr>
              <a:spLocks noEditPoints="1"/>
            </p:cNvSpPr>
            <p:nvPr/>
          </p:nvSpPr>
          <p:spPr bwMode="auto">
            <a:xfrm>
              <a:off x="6134274" y="4189355"/>
              <a:ext cx="150899" cy="14092"/>
            </a:xfrm>
            <a:custGeom>
              <a:avLst/>
              <a:gdLst>
                <a:gd name="T0" fmla="*/ 106 w 109"/>
                <a:gd name="T1" fmla="*/ 0 h 10"/>
                <a:gd name="T2" fmla="*/ 4 w 109"/>
                <a:gd name="T3" fmla="*/ 0 h 10"/>
                <a:gd name="T4" fmla="*/ 2 w 109"/>
                <a:gd name="T5" fmla="*/ 4 h 10"/>
                <a:gd name="T6" fmla="*/ 6 w 109"/>
                <a:gd name="T7" fmla="*/ 9 h 10"/>
                <a:gd name="T8" fmla="*/ 8 w 109"/>
                <a:gd name="T9" fmla="*/ 10 h 10"/>
                <a:gd name="T10" fmla="*/ 101 w 109"/>
                <a:gd name="T11" fmla="*/ 10 h 10"/>
                <a:gd name="T12" fmla="*/ 103 w 109"/>
                <a:gd name="T13" fmla="*/ 9 h 10"/>
                <a:gd name="T14" fmla="*/ 108 w 109"/>
                <a:gd name="T15" fmla="*/ 4 h 10"/>
                <a:gd name="T16" fmla="*/ 106 w 109"/>
                <a:gd name="T17" fmla="*/ 0 h 10"/>
                <a:gd name="T18" fmla="*/ 106 w 109"/>
                <a:gd name="T19" fmla="*/ 0 h 10"/>
                <a:gd name="T20" fmla="*/ 106 w 109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">
                  <a:moveTo>
                    <a:pt x="1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2" y="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10"/>
                    <a:pt x="102" y="10"/>
                    <a:pt x="103" y="9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2"/>
                    <a:pt x="108" y="0"/>
                    <a:pt x="106" y="0"/>
                  </a:cubicBezTo>
                  <a:close/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Freeform 160"/>
            <p:cNvSpPr>
              <a:spLocks noEditPoints="1"/>
            </p:cNvSpPr>
            <p:nvPr/>
          </p:nvSpPr>
          <p:spPr bwMode="auto">
            <a:xfrm>
              <a:off x="6267559" y="4097759"/>
              <a:ext cx="42862" cy="66935"/>
            </a:xfrm>
            <a:custGeom>
              <a:avLst/>
              <a:gdLst>
                <a:gd name="T0" fmla="*/ 30 w 31"/>
                <a:gd name="T1" fmla="*/ 17 h 48"/>
                <a:gd name="T2" fmla="*/ 11 w 31"/>
                <a:gd name="T3" fmla="*/ 2 h 48"/>
                <a:gd name="T4" fmla="*/ 11 w 31"/>
                <a:gd name="T5" fmla="*/ 10 h 48"/>
                <a:gd name="T6" fmla="*/ 22 w 31"/>
                <a:gd name="T7" fmla="*/ 17 h 48"/>
                <a:gd name="T8" fmla="*/ 6 w 31"/>
                <a:gd name="T9" fmla="*/ 36 h 48"/>
                <a:gd name="T10" fmla="*/ 0 w 31"/>
                <a:gd name="T11" fmla="*/ 48 h 48"/>
                <a:gd name="T12" fmla="*/ 30 w 31"/>
                <a:gd name="T13" fmla="*/ 17 h 48"/>
                <a:gd name="T14" fmla="*/ 30 w 31"/>
                <a:gd name="T15" fmla="*/ 17 h 48"/>
                <a:gd name="T16" fmla="*/ 30 w 31"/>
                <a:gd name="T17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8">
                  <a:moveTo>
                    <a:pt x="30" y="17"/>
                  </a:moveTo>
                  <a:cubicBezTo>
                    <a:pt x="30" y="0"/>
                    <a:pt x="14" y="1"/>
                    <a:pt x="11" y="2"/>
                  </a:cubicBezTo>
                  <a:cubicBezTo>
                    <a:pt x="11" y="4"/>
                    <a:pt x="11" y="7"/>
                    <a:pt x="11" y="10"/>
                  </a:cubicBezTo>
                  <a:cubicBezTo>
                    <a:pt x="13" y="9"/>
                    <a:pt x="22" y="7"/>
                    <a:pt x="22" y="17"/>
                  </a:cubicBezTo>
                  <a:cubicBezTo>
                    <a:pt x="22" y="17"/>
                    <a:pt x="21" y="31"/>
                    <a:pt x="6" y="36"/>
                  </a:cubicBezTo>
                  <a:cubicBezTo>
                    <a:pt x="4" y="40"/>
                    <a:pt x="2" y="44"/>
                    <a:pt x="0" y="48"/>
                  </a:cubicBezTo>
                  <a:cubicBezTo>
                    <a:pt x="31" y="36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699690" y="4295178"/>
            <a:ext cx="1253574" cy="994053"/>
            <a:chOff x="7404290" y="3342678"/>
            <a:chExt cx="1253574" cy="994053"/>
          </a:xfrm>
        </p:grpSpPr>
        <p:sp>
          <p:nvSpPr>
            <p:cNvPr id="25" name="Rectangle 69"/>
            <p:cNvSpPr>
              <a:spLocks noChangeArrowheads="1"/>
            </p:cNvSpPr>
            <p:nvPr/>
          </p:nvSpPr>
          <p:spPr bwMode="auto">
            <a:xfrm>
              <a:off x="7975004" y="4151777"/>
              <a:ext cx="221944" cy="1638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70"/>
            <p:cNvSpPr>
              <a:spLocks/>
            </p:cNvSpPr>
            <p:nvPr/>
          </p:nvSpPr>
          <p:spPr bwMode="auto">
            <a:xfrm>
              <a:off x="7515261" y="3342678"/>
              <a:ext cx="1142603" cy="834347"/>
            </a:xfrm>
            <a:custGeom>
              <a:avLst/>
              <a:gdLst>
                <a:gd name="T0" fmla="*/ 823 w 823"/>
                <a:gd name="T1" fmla="*/ 596 h 601"/>
                <a:gd name="T2" fmla="*/ 817 w 823"/>
                <a:gd name="T3" fmla="*/ 601 h 601"/>
                <a:gd name="T4" fmla="*/ 5 w 823"/>
                <a:gd name="T5" fmla="*/ 601 h 601"/>
                <a:gd name="T6" fmla="*/ 0 w 823"/>
                <a:gd name="T7" fmla="*/ 596 h 601"/>
                <a:gd name="T8" fmla="*/ 0 w 823"/>
                <a:gd name="T9" fmla="*/ 5 h 601"/>
                <a:gd name="T10" fmla="*/ 5 w 823"/>
                <a:gd name="T11" fmla="*/ 0 h 601"/>
                <a:gd name="T12" fmla="*/ 817 w 823"/>
                <a:gd name="T13" fmla="*/ 0 h 601"/>
                <a:gd name="T14" fmla="*/ 823 w 823"/>
                <a:gd name="T15" fmla="*/ 5 h 601"/>
                <a:gd name="T16" fmla="*/ 823 w 823"/>
                <a:gd name="T17" fmla="*/ 59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3" h="601">
                  <a:moveTo>
                    <a:pt x="823" y="596"/>
                  </a:moveTo>
                  <a:cubicBezTo>
                    <a:pt x="823" y="599"/>
                    <a:pt x="820" y="601"/>
                    <a:pt x="817" y="601"/>
                  </a:cubicBezTo>
                  <a:cubicBezTo>
                    <a:pt x="5" y="601"/>
                    <a:pt x="5" y="601"/>
                    <a:pt x="5" y="601"/>
                  </a:cubicBezTo>
                  <a:cubicBezTo>
                    <a:pt x="3" y="601"/>
                    <a:pt x="0" y="599"/>
                    <a:pt x="0" y="59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17" y="0"/>
                    <a:pt x="817" y="0"/>
                    <a:pt x="817" y="0"/>
                  </a:cubicBezTo>
                  <a:cubicBezTo>
                    <a:pt x="820" y="0"/>
                    <a:pt x="823" y="2"/>
                    <a:pt x="823" y="5"/>
                  </a:cubicBezTo>
                  <a:lnTo>
                    <a:pt x="823" y="5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71"/>
            <p:cNvSpPr>
              <a:spLocks/>
            </p:cNvSpPr>
            <p:nvPr/>
          </p:nvSpPr>
          <p:spPr bwMode="auto">
            <a:xfrm>
              <a:off x="7515261" y="4035520"/>
              <a:ext cx="1142603" cy="141504"/>
            </a:xfrm>
            <a:custGeom>
              <a:avLst/>
              <a:gdLst>
                <a:gd name="T0" fmla="*/ 0 w 823"/>
                <a:gd name="T1" fmla="*/ 0 h 102"/>
                <a:gd name="T2" fmla="*/ 0 w 823"/>
                <a:gd name="T3" fmla="*/ 97 h 102"/>
                <a:gd name="T4" fmla="*/ 5 w 823"/>
                <a:gd name="T5" fmla="*/ 102 h 102"/>
                <a:gd name="T6" fmla="*/ 817 w 823"/>
                <a:gd name="T7" fmla="*/ 102 h 102"/>
                <a:gd name="T8" fmla="*/ 823 w 823"/>
                <a:gd name="T9" fmla="*/ 97 h 102"/>
                <a:gd name="T10" fmla="*/ 823 w 823"/>
                <a:gd name="T11" fmla="*/ 0 h 102"/>
                <a:gd name="T12" fmla="*/ 0 w 823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3" h="102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100"/>
                    <a:pt x="3" y="102"/>
                    <a:pt x="5" y="102"/>
                  </a:cubicBezTo>
                  <a:cubicBezTo>
                    <a:pt x="817" y="102"/>
                    <a:pt x="817" y="102"/>
                    <a:pt x="817" y="102"/>
                  </a:cubicBezTo>
                  <a:cubicBezTo>
                    <a:pt x="820" y="102"/>
                    <a:pt x="823" y="100"/>
                    <a:pt x="823" y="97"/>
                  </a:cubicBezTo>
                  <a:cubicBezTo>
                    <a:pt x="823" y="0"/>
                    <a:pt x="823" y="0"/>
                    <a:pt x="8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Rectangle 72"/>
            <p:cNvSpPr>
              <a:spLocks noChangeArrowheads="1"/>
            </p:cNvSpPr>
            <p:nvPr/>
          </p:nvSpPr>
          <p:spPr bwMode="auto">
            <a:xfrm>
              <a:off x="7565170" y="3389651"/>
              <a:ext cx="1042786" cy="645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Rectangle 73"/>
            <p:cNvSpPr>
              <a:spLocks noChangeArrowheads="1"/>
            </p:cNvSpPr>
            <p:nvPr/>
          </p:nvSpPr>
          <p:spPr bwMode="auto">
            <a:xfrm>
              <a:off x="7847003" y="4295043"/>
              <a:ext cx="479118" cy="416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74"/>
            <p:cNvSpPr>
              <a:spLocks/>
            </p:cNvSpPr>
            <p:nvPr/>
          </p:nvSpPr>
          <p:spPr bwMode="auto">
            <a:xfrm>
              <a:off x="7404290" y="3435448"/>
              <a:ext cx="110972" cy="72220"/>
            </a:xfrm>
            <a:custGeom>
              <a:avLst/>
              <a:gdLst>
                <a:gd name="T0" fmla="*/ 20 w 80"/>
                <a:gd name="T1" fmla="*/ 0 h 52"/>
                <a:gd name="T2" fmla="*/ 80 w 80"/>
                <a:gd name="T3" fmla="*/ 0 h 52"/>
                <a:gd name="T4" fmla="*/ 80 w 80"/>
                <a:gd name="T5" fmla="*/ 52 h 52"/>
                <a:gd name="T6" fmla="*/ 20 w 80"/>
                <a:gd name="T7" fmla="*/ 52 h 52"/>
                <a:gd name="T8" fmla="*/ 0 w 80"/>
                <a:gd name="T9" fmla="*/ 32 h 52"/>
                <a:gd name="T10" fmla="*/ 0 w 80"/>
                <a:gd name="T11" fmla="*/ 20 h 52"/>
                <a:gd name="T12" fmla="*/ 20 w 80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52">
                  <a:moveTo>
                    <a:pt x="20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9" y="52"/>
                    <a:pt x="0" y="43"/>
                    <a:pt x="0" y="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" name="Freeform 216"/>
            <p:cNvSpPr>
              <a:spLocks noEditPoints="1"/>
            </p:cNvSpPr>
            <p:nvPr/>
          </p:nvSpPr>
          <p:spPr bwMode="auto">
            <a:xfrm>
              <a:off x="7936252" y="3625686"/>
              <a:ext cx="295339" cy="295926"/>
            </a:xfrm>
            <a:custGeom>
              <a:avLst/>
              <a:gdLst>
                <a:gd name="T0" fmla="*/ 0 w 213"/>
                <a:gd name="T1" fmla="*/ 207 h 213"/>
                <a:gd name="T2" fmla="*/ 7 w 213"/>
                <a:gd name="T3" fmla="*/ 213 h 213"/>
                <a:gd name="T4" fmla="*/ 81 w 213"/>
                <a:gd name="T5" fmla="*/ 213 h 213"/>
                <a:gd name="T6" fmla="*/ 81 w 213"/>
                <a:gd name="T7" fmla="*/ 152 h 213"/>
                <a:gd name="T8" fmla="*/ 90 w 213"/>
                <a:gd name="T9" fmla="*/ 142 h 213"/>
                <a:gd name="T10" fmla="*/ 121 w 213"/>
                <a:gd name="T11" fmla="*/ 142 h 213"/>
                <a:gd name="T12" fmla="*/ 132 w 213"/>
                <a:gd name="T13" fmla="*/ 152 h 213"/>
                <a:gd name="T14" fmla="*/ 132 w 213"/>
                <a:gd name="T15" fmla="*/ 213 h 213"/>
                <a:gd name="T16" fmla="*/ 205 w 213"/>
                <a:gd name="T17" fmla="*/ 213 h 213"/>
                <a:gd name="T18" fmla="*/ 213 w 213"/>
                <a:gd name="T19" fmla="*/ 205 h 213"/>
                <a:gd name="T20" fmla="*/ 213 w 213"/>
                <a:gd name="T21" fmla="*/ 92 h 213"/>
                <a:gd name="T22" fmla="*/ 110 w 213"/>
                <a:gd name="T23" fmla="*/ 0 h 213"/>
                <a:gd name="T24" fmla="*/ 0 w 213"/>
                <a:gd name="T25" fmla="*/ 92 h 213"/>
                <a:gd name="T26" fmla="*/ 0 w 213"/>
                <a:gd name="T27" fmla="*/ 207 h 213"/>
                <a:gd name="T28" fmla="*/ 0 w 213"/>
                <a:gd name="T29" fmla="*/ 207 h 213"/>
                <a:gd name="T30" fmla="*/ 0 w 213"/>
                <a:gd name="T31" fmla="*/ 20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3" h="213">
                  <a:moveTo>
                    <a:pt x="0" y="207"/>
                  </a:moveTo>
                  <a:cubicBezTo>
                    <a:pt x="0" y="207"/>
                    <a:pt x="0" y="213"/>
                    <a:pt x="7" y="213"/>
                  </a:cubicBezTo>
                  <a:cubicBezTo>
                    <a:pt x="15" y="213"/>
                    <a:pt x="81" y="213"/>
                    <a:pt x="81" y="213"/>
                  </a:cubicBezTo>
                  <a:cubicBezTo>
                    <a:pt x="81" y="152"/>
                    <a:pt x="81" y="152"/>
                    <a:pt x="81" y="152"/>
                  </a:cubicBezTo>
                  <a:cubicBezTo>
                    <a:pt x="81" y="152"/>
                    <a:pt x="80" y="142"/>
                    <a:pt x="90" y="142"/>
                  </a:cubicBezTo>
                  <a:cubicBezTo>
                    <a:pt x="121" y="142"/>
                    <a:pt x="121" y="142"/>
                    <a:pt x="121" y="142"/>
                  </a:cubicBezTo>
                  <a:cubicBezTo>
                    <a:pt x="133" y="142"/>
                    <a:pt x="132" y="152"/>
                    <a:pt x="132" y="152"/>
                  </a:cubicBezTo>
                  <a:cubicBezTo>
                    <a:pt x="132" y="213"/>
                    <a:pt x="132" y="213"/>
                    <a:pt x="132" y="213"/>
                  </a:cubicBezTo>
                  <a:cubicBezTo>
                    <a:pt x="205" y="213"/>
                    <a:pt x="205" y="213"/>
                    <a:pt x="205" y="213"/>
                  </a:cubicBezTo>
                  <a:cubicBezTo>
                    <a:pt x="213" y="213"/>
                    <a:pt x="213" y="205"/>
                    <a:pt x="213" y="205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0" y="92"/>
                    <a:pt x="0" y="92"/>
                    <a:pt x="0" y="92"/>
                  </a:cubicBezTo>
                  <a:lnTo>
                    <a:pt x="0" y="207"/>
                  </a:lnTo>
                  <a:close/>
                  <a:moveTo>
                    <a:pt x="0" y="207"/>
                  </a:moveTo>
                  <a:cubicBezTo>
                    <a:pt x="0" y="207"/>
                    <a:pt x="0" y="207"/>
                    <a:pt x="0" y="2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217"/>
            <p:cNvSpPr>
              <a:spLocks noEditPoints="1"/>
            </p:cNvSpPr>
            <p:nvPr/>
          </p:nvSpPr>
          <p:spPr bwMode="auto">
            <a:xfrm>
              <a:off x="7880471" y="3556403"/>
              <a:ext cx="412182" cy="208440"/>
            </a:xfrm>
            <a:custGeom>
              <a:avLst/>
              <a:gdLst>
                <a:gd name="T0" fmla="*/ 0 w 297"/>
                <a:gd name="T1" fmla="*/ 133 h 150"/>
                <a:gd name="T2" fmla="*/ 30 w 297"/>
                <a:gd name="T3" fmla="*/ 133 h 150"/>
                <a:gd name="T4" fmla="*/ 151 w 297"/>
                <a:gd name="T5" fmla="*/ 31 h 150"/>
                <a:gd name="T6" fmla="*/ 264 w 297"/>
                <a:gd name="T7" fmla="*/ 133 h 150"/>
                <a:gd name="T8" fmla="*/ 297 w 297"/>
                <a:gd name="T9" fmla="*/ 133 h 150"/>
                <a:gd name="T10" fmla="*/ 151 w 297"/>
                <a:gd name="T11" fmla="*/ 0 h 150"/>
                <a:gd name="T12" fmla="*/ 0 w 297"/>
                <a:gd name="T13" fmla="*/ 133 h 150"/>
                <a:gd name="T14" fmla="*/ 0 w 297"/>
                <a:gd name="T15" fmla="*/ 133 h 150"/>
                <a:gd name="T16" fmla="*/ 0 w 297"/>
                <a:gd name="T17" fmla="*/ 13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150">
                  <a:moveTo>
                    <a:pt x="0" y="133"/>
                  </a:moveTo>
                  <a:cubicBezTo>
                    <a:pt x="0" y="133"/>
                    <a:pt x="9" y="150"/>
                    <a:pt x="30" y="133"/>
                  </a:cubicBezTo>
                  <a:cubicBezTo>
                    <a:pt x="151" y="31"/>
                    <a:pt x="151" y="31"/>
                    <a:pt x="151" y="31"/>
                  </a:cubicBezTo>
                  <a:cubicBezTo>
                    <a:pt x="264" y="133"/>
                    <a:pt x="264" y="133"/>
                    <a:pt x="264" y="133"/>
                  </a:cubicBezTo>
                  <a:cubicBezTo>
                    <a:pt x="288" y="149"/>
                    <a:pt x="297" y="133"/>
                    <a:pt x="297" y="133"/>
                  </a:cubicBezTo>
                  <a:cubicBezTo>
                    <a:pt x="151" y="0"/>
                    <a:pt x="151" y="0"/>
                    <a:pt x="151" y="0"/>
                  </a:cubicBezTo>
                  <a:lnTo>
                    <a:pt x="0" y="133"/>
                  </a:lnTo>
                  <a:close/>
                  <a:moveTo>
                    <a:pt x="0" y="133"/>
                  </a:moveTo>
                  <a:cubicBezTo>
                    <a:pt x="0" y="133"/>
                    <a:pt x="0" y="133"/>
                    <a:pt x="0" y="13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218"/>
            <p:cNvSpPr>
              <a:spLocks noEditPoints="1"/>
            </p:cNvSpPr>
            <p:nvPr/>
          </p:nvSpPr>
          <p:spPr bwMode="auto">
            <a:xfrm>
              <a:off x="8202233" y="3598090"/>
              <a:ext cx="41688" cy="84551"/>
            </a:xfrm>
            <a:custGeom>
              <a:avLst/>
              <a:gdLst>
                <a:gd name="T0" fmla="*/ 71 w 71"/>
                <a:gd name="T1" fmla="*/ 0 h 144"/>
                <a:gd name="T2" fmla="*/ 0 w 71"/>
                <a:gd name="T3" fmla="*/ 0 h 144"/>
                <a:gd name="T4" fmla="*/ 3 w 71"/>
                <a:gd name="T5" fmla="*/ 85 h 144"/>
                <a:gd name="T6" fmla="*/ 71 w 71"/>
                <a:gd name="T7" fmla="*/ 144 h 144"/>
                <a:gd name="T8" fmla="*/ 71 w 71"/>
                <a:gd name="T9" fmla="*/ 0 h 144"/>
                <a:gd name="T10" fmla="*/ 71 w 71"/>
                <a:gd name="T11" fmla="*/ 0 h 144"/>
                <a:gd name="T12" fmla="*/ 71 w 71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44">
                  <a:moveTo>
                    <a:pt x="71" y="0"/>
                  </a:moveTo>
                  <a:lnTo>
                    <a:pt x="0" y="0"/>
                  </a:lnTo>
                  <a:lnTo>
                    <a:pt x="3" y="85"/>
                  </a:lnTo>
                  <a:lnTo>
                    <a:pt x="71" y="144"/>
                  </a:lnTo>
                  <a:lnTo>
                    <a:pt x="71" y="0"/>
                  </a:lnTo>
                  <a:close/>
                  <a:moveTo>
                    <a:pt x="71" y="0"/>
                  </a:moveTo>
                  <a:lnTo>
                    <a:pt x="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Freeform 219"/>
            <p:cNvSpPr>
              <a:spLocks noEditPoints="1"/>
            </p:cNvSpPr>
            <p:nvPr/>
          </p:nvSpPr>
          <p:spPr bwMode="auto">
            <a:xfrm>
              <a:off x="8202233" y="3598090"/>
              <a:ext cx="41688" cy="84551"/>
            </a:xfrm>
            <a:custGeom>
              <a:avLst/>
              <a:gdLst>
                <a:gd name="T0" fmla="*/ 71 w 71"/>
                <a:gd name="T1" fmla="*/ 0 h 144"/>
                <a:gd name="T2" fmla="*/ 0 w 71"/>
                <a:gd name="T3" fmla="*/ 0 h 144"/>
                <a:gd name="T4" fmla="*/ 3 w 71"/>
                <a:gd name="T5" fmla="*/ 85 h 144"/>
                <a:gd name="T6" fmla="*/ 71 w 71"/>
                <a:gd name="T7" fmla="*/ 144 h 144"/>
                <a:gd name="T8" fmla="*/ 71 w 71"/>
                <a:gd name="T9" fmla="*/ 0 h 144"/>
                <a:gd name="T10" fmla="*/ 71 w 71"/>
                <a:gd name="T11" fmla="*/ 0 h 144"/>
                <a:gd name="T12" fmla="*/ 71 w 71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44">
                  <a:moveTo>
                    <a:pt x="71" y="0"/>
                  </a:moveTo>
                  <a:lnTo>
                    <a:pt x="0" y="0"/>
                  </a:lnTo>
                  <a:lnTo>
                    <a:pt x="3" y="85"/>
                  </a:lnTo>
                  <a:lnTo>
                    <a:pt x="71" y="144"/>
                  </a:lnTo>
                  <a:lnTo>
                    <a:pt x="71" y="0"/>
                  </a:lnTo>
                  <a:moveTo>
                    <a:pt x="71" y="0"/>
                  </a:moveTo>
                  <a:lnTo>
                    <a:pt x="71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063367" y="1530855"/>
            <a:ext cx="3801238" cy="2239407"/>
            <a:chOff x="4767967" y="578355"/>
            <a:chExt cx="3801238" cy="2239407"/>
          </a:xfrm>
        </p:grpSpPr>
        <p:sp>
          <p:nvSpPr>
            <p:cNvPr id="36" name="Freeform 86"/>
            <p:cNvSpPr>
              <a:spLocks/>
            </p:cNvSpPr>
            <p:nvPr/>
          </p:nvSpPr>
          <p:spPr bwMode="auto">
            <a:xfrm>
              <a:off x="4767967" y="578355"/>
              <a:ext cx="3801238" cy="2239407"/>
            </a:xfrm>
            <a:custGeom>
              <a:avLst/>
              <a:gdLst>
                <a:gd name="T0" fmla="*/ 2456 w 2738"/>
                <a:gd name="T1" fmla="*/ 830 h 1613"/>
                <a:gd name="T2" fmla="*/ 2348 w 2738"/>
                <a:gd name="T3" fmla="*/ 851 h 1613"/>
                <a:gd name="T4" fmla="*/ 2348 w 2738"/>
                <a:gd name="T5" fmla="*/ 850 h 1613"/>
                <a:gd name="T6" fmla="*/ 2025 w 2738"/>
                <a:gd name="T7" fmla="*/ 528 h 1613"/>
                <a:gd name="T8" fmla="*/ 1910 w 2738"/>
                <a:gd name="T9" fmla="*/ 549 h 1613"/>
                <a:gd name="T10" fmla="*/ 1812 w 2738"/>
                <a:gd name="T11" fmla="*/ 480 h 1613"/>
                <a:gd name="T12" fmla="*/ 1814 w 2738"/>
                <a:gd name="T13" fmla="*/ 435 h 1613"/>
                <a:gd name="T14" fmla="*/ 1379 w 2738"/>
                <a:gd name="T15" fmla="*/ 0 h 1613"/>
                <a:gd name="T16" fmla="*/ 1015 w 2738"/>
                <a:gd name="T17" fmla="*/ 196 h 1613"/>
                <a:gd name="T18" fmla="*/ 917 w 2738"/>
                <a:gd name="T19" fmla="*/ 162 h 1613"/>
                <a:gd name="T20" fmla="*/ 759 w 2738"/>
                <a:gd name="T21" fmla="*/ 320 h 1613"/>
                <a:gd name="T22" fmla="*/ 763 w 2738"/>
                <a:gd name="T23" fmla="*/ 356 h 1613"/>
                <a:gd name="T24" fmla="*/ 511 w 2738"/>
                <a:gd name="T25" fmla="*/ 621 h 1613"/>
                <a:gd name="T26" fmla="*/ 469 w 2738"/>
                <a:gd name="T27" fmla="*/ 616 h 1613"/>
                <a:gd name="T28" fmla="*/ 294 w 2738"/>
                <a:gd name="T29" fmla="*/ 791 h 1613"/>
                <a:gd name="T30" fmla="*/ 298 w 2738"/>
                <a:gd name="T31" fmla="*/ 830 h 1613"/>
                <a:gd name="T32" fmla="*/ 0 w 2738"/>
                <a:gd name="T33" fmla="*/ 1139 h 1613"/>
                <a:gd name="T34" fmla="*/ 309 w 2738"/>
                <a:gd name="T35" fmla="*/ 1449 h 1613"/>
                <a:gd name="T36" fmla="*/ 426 w 2738"/>
                <a:gd name="T37" fmla="*/ 1426 h 1613"/>
                <a:gd name="T38" fmla="*/ 737 w 2738"/>
                <a:gd name="T39" fmla="*/ 1573 h 1613"/>
                <a:gd name="T40" fmla="*/ 984 w 2738"/>
                <a:gd name="T41" fmla="*/ 1488 h 1613"/>
                <a:gd name="T42" fmla="*/ 1138 w 2738"/>
                <a:gd name="T43" fmla="*/ 1607 h 1613"/>
                <a:gd name="T44" fmla="*/ 1296 w 2738"/>
                <a:gd name="T45" fmla="*/ 1461 h 1613"/>
                <a:gd name="T46" fmla="*/ 1379 w 2738"/>
                <a:gd name="T47" fmla="*/ 1469 h 1613"/>
                <a:gd name="T48" fmla="*/ 1594 w 2738"/>
                <a:gd name="T49" fmla="*/ 1412 h 1613"/>
                <a:gd name="T50" fmla="*/ 1763 w 2738"/>
                <a:gd name="T51" fmla="*/ 1449 h 1613"/>
                <a:gd name="T52" fmla="*/ 1803 w 2738"/>
                <a:gd name="T53" fmla="*/ 1447 h 1613"/>
                <a:gd name="T54" fmla="*/ 2085 w 2738"/>
                <a:gd name="T55" fmla="*/ 1613 h 1613"/>
                <a:gd name="T56" fmla="*/ 2393 w 2738"/>
                <a:gd name="T57" fmla="*/ 1387 h 1613"/>
                <a:gd name="T58" fmla="*/ 2456 w 2738"/>
                <a:gd name="T59" fmla="*/ 1395 h 1613"/>
                <a:gd name="T60" fmla="*/ 2738 w 2738"/>
                <a:gd name="T61" fmla="*/ 1112 h 1613"/>
                <a:gd name="T62" fmla="*/ 2456 w 2738"/>
                <a:gd name="T63" fmla="*/ 830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38" h="1613">
                  <a:moveTo>
                    <a:pt x="2456" y="830"/>
                  </a:moveTo>
                  <a:cubicBezTo>
                    <a:pt x="2418" y="830"/>
                    <a:pt x="2381" y="837"/>
                    <a:pt x="2348" y="851"/>
                  </a:cubicBezTo>
                  <a:cubicBezTo>
                    <a:pt x="2348" y="851"/>
                    <a:pt x="2348" y="851"/>
                    <a:pt x="2348" y="850"/>
                  </a:cubicBezTo>
                  <a:cubicBezTo>
                    <a:pt x="2348" y="672"/>
                    <a:pt x="2203" y="528"/>
                    <a:pt x="2025" y="528"/>
                  </a:cubicBezTo>
                  <a:cubicBezTo>
                    <a:pt x="1985" y="528"/>
                    <a:pt x="1946" y="536"/>
                    <a:pt x="1910" y="549"/>
                  </a:cubicBezTo>
                  <a:cubicBezTo>
                    <a:pt x="1890" y="513"/>
                    <a:pt x="1854" y="487"/>
                    <a:pt x="1812" y="480"/>
                  </a:cubicBezTo>
                  <a:cubicBezTo>
                    <a:pt x="1813" y="465"/>
                    <a:pt x="1814" y="450"/>
                    <a:pt x="1814" y="435"/>
                  </a:cubicBezTo>
                  <a:cubicBezTo>
                    <a:pt x="1814" y="194"/>
                    <a:pt x="1619" y="0"/>
                    <a:pt x="1379" y="0"/>
                  </a:cubicBezTo>
                  <a:cubicBezTo>
                    <a:pt x="1227" y="0"/>
                    <a:pt x="1093" y="78"/>
                    <a:pt x="1015" y="196"/>
                  </a:cubicBezTo>
                  <a:cubicBezTo>
                    <a:pt x="988" y="175"/>
                    <a:pt x="954" y="162"/>
                    <a:pt x="917" y="162"/>
                  </a:cubicBezTo>
                  <a:cubicBezTo>
                    <a:pt x="829" y="162"/>
                    <a:pt x="759" y="233"/>
                    <a:pt x="759" y="320"/>
                  </a:cubicBezTo>
                  <a:cubicBezTo>
                    <a:pt x="759" y="333"/>
                    <a:pt x="760" y="344"/>
                    <a:pt x="763" y="356"/>
                  </a:cubicBezTo>
                  <a:cubicBezTo>
                    <a:pt x="642" y="398"/>
                    <a:pt x="547" y="497"/>
                    <a:pt x="511" y="621"/>
                  </a:cubicBezTo>
                  <a:cubicBezTo>
                    <a:pt x="497" y="618"/>
                    <a:pt x="483" y="616"/>
                    <a:pt x="469" y="616"/>
                  </a:cubicBezTo>
                  <a:cubicBezTo>
                    <a:pt x="372" y="616"/>
                    <a:pt x="294" y="694"/>
                    <a:pt x="294" y="791"/>
                  </a:cubicBezTo>
                  <a:cubicBezTo>
                    <a:pt x="294" y="805"/>
                    <a:pt x="295" y="818"/>
                    <a:pt x="298" y="830"/>
                  </a:cubicBezTo>
                  <a:cubicBezTo>
                    <a:pt x="132" y="836"/>
                    <a:pt x="0" y="972"/>
                    <a:pt x="0" y="1139"/>
                  </a:cubicBezTo>
                  <a:cubicBezTo>
                    <a:pt x="0" y="1310"/>
                    <a:pt x="138" y="1449"/>
                    <a:pt x="309" y="1449"/>
                  </a:cubicBezTo>
                  <a:cubicBezTo>
                    <a:pt x="351" y="1449"/>
                    <a:pt x="390" y="1441"/>
                    <a:pt x="426" y="1426"/>
                  </a:cubicBezTo>
                  <a:cubicBezTo>
                    <a:pt x="500" y="1516"/>
                    <a:pt x="612" y="1573"/>
                    <a:pt x="737" y="1573"/>
                  </a:cubicBezTo>
                  <a:cubicBezTo>
                    <a:pt x="830" y="1573"/>
                    <a:pt x="916" y="1541"/>
                    <a:pt x="984" y="1488"/>
                  </a:cubicBezTo>
                  <a:cubicBezTo>
                    <a:pt x="1002" y="1556"/>
                    <a:pt x="1064" y="1607"/>
                    <a:pt x="1138" y="1607"/>
                  </a:cubicBezTo>
                  <a:cubicBezTo>
                    <a:pt x="1221" y="1607"/>
                    <a:pt x="1290" y="1543"/>
                    <a:pt x="1296" y="1461"/>
                  </a:cubicBezTo>
                  <a:cubicBezTo>
                    <a:pt x="1323" y="1466"/>
                    <a:pt x="1351" y="1469"/>
                    <a:pt x="1379" y="1469"/>
                  </a:cubicBezTo>
                  <a:cubicBezTo>
                    <a:pt x="1457" y="1469"/>
                    <a:pt x="1531" y="1448"/>
                    <a:pt x="1594" y="1412"/>
                  </a:cubicBezTo>
                  <a:cubicBezTo>
                    <a:pt x="1646" y="1435"/>
                    <a:pt x="1703" y="1449"/>
                    <a:pt x="1763" y="1449"/>
                  </a:cubicBezTo>
                  <a:cubicBezTo>
                    <a:pt x="1777" y="1449"/>
                    <a:pt x="1790" y="1448"/>
                    <a:pt x="1803" y="1447"/>
                  </a:cubicBezTo>
                  <a:cubicBezTo>
                    <a:pt x="1858" y="1546"/>
                    <a:pt x="1964" y="1613"/>
                    <a:pt x="2085" y="1613"/>
                  </a:cubicBezTo>
                  <a:cubicBezTo>
                    <a:pt x="2229" y="1613"/>
                    <a:pt x="2351" y="1518"/>
                    <a:pt x="2393" y="1387"/>
                  </a:cubicBezTo>
                  <a:cubicBezTo>
                    <a:pt x="2413" y="1392"/>
                    <a:pt x="2434" y="1395"/>
                    <a:pt x="2456" y="1395"/>
                  </a:cubicBezTo>
                  <a:cubicBezTo>
                    <a:pt x="2612" y="1395"/>
                    <a:pt x="2738" y="1268"/>
                    <a:pt x="2738" y="1112"/>
                  </a:cubicBezTo>
                  <a:cubicBezTo>
                    <a:pt x="2738" y="956"/>
                    <a:pt x="2612" y="830"/>
                    <a:pt x="2456" y="83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7" name="Freeform 87"/>
            <p:cNvSpPr>
              <a:spLocks noEditPoints="1"/>
            </p:cNvSpPr>
            <p:nvPr/>
          </p:nvSpPr>
          <p:spPr bwMode="auto">
            <a:xfrm>
              <a:off x="6948657" y="1669288"/>
              <a:ext cx="211376" cy="211376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76 w 152"/>
                <a:gd name="T11" fmla="*/ 136 h 152"/>
                <a:gd name="T12" fmla="*/ 16 w 152"/>
                <a:gd name="T13" fmla="*/ 76 h 152"/>
                <a:gd name="T14" fmla="*/ 76 w 152"/>
                <a:gd name="T15" fmla="*/ 16 h 152"/>
                <a:gd name="T16" fmla="*/ 136 w 152"/>
                <a:gd name="T17" fmla="*/ 76 h 152"/>
                <a:gd name="T18" fmla="*/ 76 w 152"/>
                <a:gd name="T19" fmla="*/ 136 h 152"/>
                <a:gd name="T20" fmla="*/ 76 w 152"/>
                <a:gd name="T21" fmla="*/ 136 h 152"/>
                <a:gd name="T22" fmla="*/ 76 w 152"/>
                <a:gd name="T2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76" y="136"/>
                  </a:moveTo>
                  <a:cubicBezTo>
                    <a:pt x="43" y="136"/>
                    <a:pt x="16" y="109"/>
                    <a:pt x="16" y="76"/>
                  </a:cubicBezTo>
                  <a:cubicBezTo>
                    <a:pt x="16" y="43"/>
                    <a:pt x="43" y="16"/>
                    <a:pt x="76" y="16"/>
                  </a:cubicBezTo>
                  <a:cubicBezTo>
                    <a:pt x="109" y="16"/>
                    <a:pt x="136" y="43"/>
                    <a:pt x="136" y="76"/>
                  </a:cubicBezTo>
                  <a:cubicBezTo>
                    <a:pt x="136" y="109"/>
                    <a:pt x="109" y="136"/>
                    <a:pt x="76" y="136"/>
                  </a:cubicBezTo>
                  <a:close/>
                  <a:moveTo>
                    <a:pt x="76" y="136"/>
                  </a:moveTo>
                  <a:cubicBezTo>
                    <a:pt x="76" y="136"/>
                    <a:pt x="76" y="136"/>
                    <a:pt x="76" y="1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8" name="Freeform 88"/>
            <p:cNvSpPr>
              <a:spLocks noEditPoints="1"/>
            </p:cNvSpPr>
            <p:nvPr/>
          </p:nvSpPr>
          <p:spPr bwMode="auto">
            <a:xfrm>
              <a:off x="7036144" y="1765582"/>
              <a:ext cx="35229" cy="76330"/>
            </a:xfrm>
            <a:custGeom>
              <a:avLst/>
              <a:gdLst>
                <a:gd name="T0" fmla="*/ 21 w 25"/>
                <a:gd name="T1" fmla="*/ 0 h 55"/>
                <a:gd name="T2" fmla="*/ 5 w 25"/>
                <a:gd name="T3" fmla="*/ 0 h 55"/>
                <a:gd name="T4" fmla="*/ 0 w 25"/>
                <a:gd name="T5" fmla="*/ 4 h 55"/>
                <a:gd name="T6" fmla="*/ 0 w 25"/>
                <a:gd name="T7" fmla="*/ 50 h 55"/>
                <a:gd name="T8" fmla="*/ 5 w 25"/>
                <a:gd name="T9" fmla="*/ 55 h 55"/>
                <a:gd name="T10" fmla="*/ 21 w 25"/>
                <a:gd name="T11" fmla="*/ 55 h 55"/>
                <a:gd name="T12" fmla="*/ 25 w 25"/>
                <a:gd name="T13" fmla="*/ 50 h 55"/>
                <a:gd name="T14" fmla="*/ 25 w 25"/>
                <a:gd name="T15" fmla="*/ 4 h 55"/>
                <a:gd name="T16" fmla="*/ 21 w 25"/>
                <a:gd name="T17" fmla="*/ 0 h 55"/>
                <a:gd name="T18" fmla="*/ 21 w 25"/>
                <a:gd name="T19" fmla="*/ 0 h 55"/>
                <a:gd name="T20" fmla="*/ 21 w 25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55">
                  <a:moveTo>
                    <a:pt x="2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3" y="55"/>
                    <a:pt x="25" y="53"/>
                    <a:pt x="25" y="5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lose/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Freeform 89"/>
            <p:cNvSpPr>
              <a:spLocks noEditPoints="1"/>
            </p:cNvSpPr>
            <p:nvPr/>
          </p:nvSpPr>
          <p:spPr bwMode="auto">
            <a:xfrm>
              <a:off x="7034970" y="1708627"/>
              <a:ext cx="38752" cy="38752"/>
            </a:xfrm>
            <a:custGeom>
              <a:avLst/>
              <a:gdLst>
                <a:gd name="T0" fmla="*/ 14 w 28"/>
                <a:gd name="T1" fmla="*/ 0 h 28"/>
                <a:gd name="T2" fmla="*/ 0 w 28"/>
                <a:gd name="T3" fmla="*/ 14 h 28"/>
                <a:gd name="T4" fmla="*/ 14 w 28"/>
                <a:gd name="T5" fmla="*/ 28 h 28"/>
                <a:gd name="T6" fmla="*/ 28 w 28"/>
                <a:gd name="T7" fmla="*/ 14 h 28"/>
                <a:gd name="T8" fmla="*/ 14 w 28"/>
                <a:gd name="T9" fmla="*/ 0 h 28"/>
                <a:gd name="T10" fmla="*/ 14 w 28"/>
                <a:gd name="T11" fmla="*/ 0 h 28"/>
                <a:gd name="T12" fmla="*/ 14 w 2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1" y="28"/>
                    <a:pt x="28" y="22"/>
                    <a:pt x="28" y="14"/>
                  </a:cubicBezTo>
                  <a:cubicBezTo>
                    <a:pt x="28" y="6"/>
                    <a:pt x="21" y="0"/>
                    <a:pt x="14" y="0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90"/>
            <p:cNvSpPr>
              <a:spLocks noEditPoints="1"/>
            </p:cNvSpPr>
            <p:nvPr/>
          </p:nvSpPr>
          <p:spPr bwMode="auto">
            <a:xfrm>
              <a:off x="5359231" y="1992810"/>
              <a:ext cx="211376" cy="211376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76 w 152"/>
                <a:gd name="T11" fmla="*/ 136 h 152"/>
                <a:gd name="T12" fmla="*/ 16 w 152"/>
                <a:gd name="T13" fmla="*/ 76 h 152"/>
                <a:gd name="T14" fmla="*/ 76 w 152"/>
                <a:gd name="T15" fmla="*/ 16 h 152"/>
                <a:gd name="T16" fmla="*/ 136 w 152"/>
                <a:gd name="T17" fmla="*/ 76 h 152"/>
                <a:gd name="T18" fmla="*/ 76 w 152"/>
                <a:gd name="T19" fmla="*/ 136 h 152"/>
                <a:gd name="T20" fmla="*/ 76 w 152"/>
                <a:gd name="T21" fmla="*/ 136 h 152"/>
                <a:gd name="T22" fmla="*/ 76 w 152"/>
                <a:gd name="T2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76" y="136"/>
                  </a:moveTo>
                  <a:cubicBezTo>
                    <a:pt x="43" y="136"/>
                    <a:pt x="16" y="109"/>
                    <a:pt x="16" y="76"/>
                  </a:cubicBezTo>
                  <a:cubicBezTo>
                    <a:pt x="16" y="43"/>
                    <a:pt x="43" y="16"/>
                    <a:pt x="76" y="16"/>
                  </a:cubicBezTo>
                  <a:cubicBezTo>
                    <a:pt x="109" y="16"/>
                    <a:pt x="136" y="43"/>
                    <a:pt x="136" y="76"/>
                  </a:cubicBezTo>
                  <a:cubicBezTo>
                    <a:pt x="136" y="109"/>
                    <a:pt x="109" y="136"/>
                    <a:pt x="76" y="136"/>
                  </a:cubicBezTo>
                  <a:close/>
                  <a:moveTo>
                    <a:pt x="76" y="136"/>
                  </a:moveTo>
                  <a:cubicBezTo>
                    <a:pt x="76" y="136"/>
                    <a:pt x="76" y="136"/>
                    <a:pt x="76" y="1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Freeform 91"/>
            <p:cNvSpPr>
              <a:spLocks noEditPoints="1"/>
            </p:cNvSpPr>
            <p:nvPr/>
          </p:nvSpPr>
          <p:spPr bwMode="auto">
            <a:xfrm>
              <a:off x="5448478" y="2089103"/>
              <a:ext cx="32881" cy="76330"/>
            </a:xfrm>
            <a:custGeom>
              <a:avLst/>
              <a:gdLst>
                <a:gd name="T0" fmla="*/ 20 w 24"/>
                <a:gd name="T1" fmla="*/ 0 h 55"/>
                <a:gd name="T2" fmla="*/ 4 w 24"/>
                <a:gd name="T3" fmla="*/ 0 h 55"/>
                <a:gd name="T4" fmla="*/ 0 w 24"/>
                <a:gd name="T5" fmla="*/ 4 h 55"/>
                <a:gd name="T6" fmla="*/ 0 w 24"/>
                <a:gd name="T7" fmla="*/ 50 h 55"/>
                <a:gd name="T8" fmla="*/ 4 w 24"/>
                <a:gd name="T9" fmla="*/ 55 h 55"/>
                <a:gd name="T10" fmla="*/ 20 w 24"/>
                <a:gd name="T11" fmla="*/ 55 h 55"/>
                <a:gd name="T12" fmla="*/ 24 w 24"/>
                <a:gd name="T13" fmla="*/ 50 h 55"/>
                <a:gd name="T14" fmla="*/ 24 w 24"/>
                <a:gd name="T15" fmla="*/ 4 h 55"/>
                <a:gd name="T16" fmla="*/ 20 w 24"/>
                <a:gd name="T17" fmla="*/ 0 h 55"/>
                <a:gd name="T18" fmla="*/ 20 w 24"/>
                <a:gd name="T19" fmla="*/ 0 h 55"/>
                <a:gd name="T20" fmla="*/ 20 w 24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55">
                  <a:moveTo>
                    <a:pt x="2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4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2" y="55"/>
                    <a:pt x="24" y="53"/>
                    <a:pt x="24" y="5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2" name="Freeform 92"/>
            <p:cNvSpPr>
              <a:spLocks noEditPoints="1"/>
            </p:cNvSpPr>
            <p:nvPr/>
          </p:nvSpPr>
          <p:spPr bwMode="auto">
            <a:xfrm>
              <a:off x="5445542" y="2032149"/>
              <a:ext cx="38752" cy="38752"/>
            </a:xfrm>
            <a:custGeom>
              <a:avLst/>
              <a:gdLst>
                <a:gd name="T0" fmla="*/ 14 w 28"/>
                <a:gd name="T1" fmla="*/ 0 h 28"/>
                <a:gd name="T2" fmla="*/ 0 w 28"/>
                <a:gd name="T3" fmla="*/ 14 h 28"/>
                <a:gd name="T4" fmla="*/ 14 w 28"/>
                <a:gd name="T5" fmla="*/ 28 h 28"/>
                <a:gd name="T6" fmla="*/ 28 w 28"/>
                <a:gd name="T7" fmla="*/ 14 h 28"/>
                <a:gd name="T8" fmla="*/ 14 w 28"/>
                <a:gd name="T9" fmla="*/ 0 h 28"/>
                <a:gd name="T10" fmla="*/ 14 w 28"/>
                <a:gd name="T11" fmla="*/ 0 h 28"/>
                <a:gd name="T12" fmla="*/ 14 w 2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ubicBezTo>
                    <a:pt x="22" y="28"/>
                    <a:pt x="28" y="21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3" name="Freeform 93"/>
            <p:cNvSpPr>
              <a:spLocks noEditPoints="1"/>
            </p:cNvSpPr>
            <p:nvPr/>
          </p:nvSpPr>
          <p:spPr bwMode="auto">
            <a:xfrm>
              <a:off x="7379042" y="1905324"/>
              <a:ext cx="386348" cy="559558"/>
            </a:xfrm>
            <a:custGeom>
              <a:avLst/>
              <a:gdLst>
                <a:gd name="T0" fmla="*/ 163 w 278"/>
                <a:gd name="T1" fmla="*/ 16 h 403"/>
                <a:gd name="T2" fmla="*/ 17 w 278"/>
                <a:gd name="T3" fmla="*/ 201 h 403"/>
                <a:gd name="T4" fmla="*/ 24 w 278"/>
                <a:gd name="T5" fmla="*/ 337 h 403"/>
                <a:gd name="T6" fmla="*/ 48 w 278"/>
                <a:gd name="T7" fmla="*/ 356 h 403"/>
                <a:gd name="T8" fmla="*/ 68 w 278"/>
                <a:gd name="T9" fmla="*/ 395 h 403"/>
                <a:gd name="T10" fmla="*/ 123 w 278"/>
                <a:gd name="T11" fmla="*/ 379 h 403"/>
                <a:gd name="T12" fmla="*/ 139 w 278"/>
                <a:gd name="T13" fmla="*/ 376 h 403"/>
                <a:gd name="T14" fmla="*/ 172 w 278"/>
                <a:gd name="T15" fmla="*/ 288 h 403"/>
                <a:gd name="T16" fmla="*/ 263 w 278"/>
                <a:gd name="T17" fmla="*/ 172 h 403"/>
                <a:gd name="T18" fmla="*/ 90 w 278"/>
                <a:gd name="T19" fmla="*/ 152 h 403"/>
                <a:gd name="T20" fmla="*/ 119 w 278"/>
                <a:gd name="T21" fmla="*/ 165 h 403"/>
                <a:gd name="T22" fmla="*/ 128 w 278"/>
                <a:gd name="T23" fmla="*/ 167 h 403"/>
                <a:gd name="T24" fmla="*/ 151 w 278"/>
                <a:gd name="T25" fmla="*/ 171 h 403"/>
                <a:gd name="T26" fmla="*/ 158 w 278"/>
                <a:gd name="T27" fmla="*/ 176 h 403"/>
                <a:gd name="T28" fmla="*/ 129 w 278"/>
                <a:gd name="T29" fmla="*/ 261 h 403"/>
                <a:gd name="T30" fmla="*/ 144 w 278"/>
                <a:gd name="T31" fmla="*/ 292 h 403"/>
                <a:gd name="T32" fmla="*/ 60 w 278"/>
                <a:gd name="T33" fmla="*/ 296 h 403"/>
                <a:gd name="T34" fmla="*/ 144 w 278"/>
                <a:gd name="T35" fmla="*/ 292 h 403"/>
                <a:gd name="T36" fmla="*/ 57 w 278"/>
                <a:gd name="T37" fmla="*/ 308 h 403"/>
                <a:gd name="T38" fmla="*/ 132 w 278"/>
                <a:gd name="T39" fmla="*/ 348 h 403"/>
                <a:gd name="T40" fmla="*/ 156 w 278"/>
                <a:gd name="T41" fmla="*/ 267 h 403"/>
                <a:gd name="T42" fmla="*/ 196 w 278"/>
                <a:gd name="T43" fmla="*/ 165 h 403"/>
                <a:gd name="T44" fmla="*/ 178 w 278"/>
                <a:gd name="T45" fmla="*/ 157 h 403"/>
                <a:gd name="T46" fmla="*/ 162 w 278"/>
                <a:gd name="T47" fmla="*/ 162 h 403"/>
                <a:gd name="T48" fmla="*/ 152 w 278"/>
                <a:gd name="T49" fmla="*/ 135 h 403"/>
                <a:gd name="T50" fmla="*/ 125 w 278"/>
                <a:gd name="T51" fmla="*/ 152 h 403"/>
                <a:gd name="T52" fmla="*/ 106 w 278"/>
                <a:gd name="T53" fmla="*/ 132 h 403"/>
                <a:gd name="T54" fmla="*/ 90 w 278"/>
                <a:gd name="T55" fmla="*/ 138 h 403"/>
                <a:gd name="T56" fmla="*/ 71 w 278"/>
                <a:gd name="T57" fmla="*/ 138 h 403"/>
                <a:gd name="T58" fmla="*/ 64 w 278"/>
                <a:gd name="T59" fmla="*/ 247 h 403"/>
                <a:gd name="T60" fmla="*/ 32 w 278"/>
                <a:gd name="T61" fmla="*/ 121 h 403"/>
                <a:gd name="T62" fmla="*/ 237 w 278"/>
                <a:gd name="T63" fmla="*/ 166 h 403"/>
                <a:gd name="T64" fmla="*/ 156 w 278"/>
                <a:gd name="T65" fmla="*/ 267 h 403"/>
                <a:gd name="T66" fmla="*/ 156 w 278"/>
                <a:gd name="T67" fmla="*/ 267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" h="403">
                  <a:moveTo>
                    <a:pt x="263" y="172"/>
                  </a:moveTo>
                  <a:cubicBezTo>
                    <a:pt x="278" y="101"/>
                    <a:pt x="234" y="31"/>
                    <a:pt x="163" y="16"/>
                  </a:cubicBezTo>
                  <a:cubicBezTo>
                    <a:pt x="92" y="0"/>
                    <a:pt x="22" y="45"/>
                    <a:pt x="7" y="116"/>
                  </a:cubicBezTo>
                  <a:cubicBezTo>
                    <a:pt x="0" y="145"/>
                    <a:pt x="4" y="174"/>
                    <a:pt x="17" y="201"/>
                  </a:cubicBezTo>
                  <a:cubicBezTo>
                    <a:pt x="26" y="219"/>
                    <a:pt x="34" y="240"/>
                    <a:pt x="41" y="259"/>
                  </a:cubicBezTo>
                  <a:cubicBezTo>
                    <a:pt x="24" y="337"/>
                    <a:pt x="24" y="337"/>
                    <a:pt x="24" y="337"/>
                  </a:cubicBezTo>
                  <a:cubicBezTo>
                    <a:pt x="22" y="344"/>
                    <a:pt x="27" y="351"/>
                    <a:pt x="34" y="353"/>
                  </a:cubicBezTo>
                  <a:cubicBezTo>
                    <a:pt x="48" y="356"/>
                    <a:pt x="48" y="356"/>
                    <a:pt x="48" y="356"/>
                  </a:cubicBezTo>
                  <a:cubicBezTo>
                    <a:pt x="47" y="362"/>
                    <a:pt x="47" y="362"/>
                    <a:pt x="47" y="362"/>
                  </a:cubicBezTo>
                  <a:cubicBezTo>
                    <a:pt x="44" y="377"/>
                    <a:pt x="53" y="392"/>
                    <a:pt x="68" y="395"/>
                  </a:cubicBezTo>
                  <a:cubicBezTo>
                    <a:pt x="90" y="400"/>
                    <a:pt x="90" y="400"/>
                    <a:pt x="90" y="400"/>
                  </a:cubicBezTo>
                  <a:cubicBezTo>
                    <a:pt x="105" y="403"/>
                    <a:pt x="120" y="394"/>
                    <a:pt x="123" y="379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39" y="376"/>
                    <a:pt x="139" y="376"/>
                    <a:pt x="139" y="376"/>
                  </a:cubicBezTo>
                  <a:cubicBezTo>
                    <a:pt x="146" y="378"/>
                    <a:pt x="153" y="373"/>
                    <a:pt x="155" y="366"/>
                  </a:cubicBezTo>
                  <a:cubicBezTo>
                    <a:pt x="172" y="288"/>
                    <a:pt x="172" y="288"/>
                    <a:pt x="172" y="288"/>
                  </a:cubicBezTo>
                  <a:cubicBezTo>
                    <a:pt x="186" y="273"/>
                    <a:pt x="202" y="258"/>
                    <a:pt x="218" y="245"/>
                  </a:cubicBezTo>
                  <a:cubicBezTo>
                    <a:pt x="241" y="226"/>
                    <a:pt x="257" y="201"/>
                    <a:pt x="263" y="172"/>
                  </a:cubicBezTo>
                  <a:close/>
                  <a:moveTo>
                    <a:pt x="91" y="253"/>
                  </a:moveTo>
                  <a:cubicBezTo>
                    <a:pt x="90" y="152"/>
                    <a:pt x="90" y="152"/>
                    <a:pt x="90" y="152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20" y="167"/>
                    <a:pt x="121" y="168"/>
                    <a:pt x="123" y="168"/>
                  </a:cubicBezTo>
                  <a:cubicBezTo>
                    <a:pt x="125" y="169"/>
                    <a:pt x="127" y="168"/>
                    <a:pt x="128" y="167"/>
                  </a:cubicBezTo>
                  <a:cubicBezTo>
                    <a:pt x="146" y="153"/>
                    <a:pt x="146" y="153"/>
                    <a:pt x="146" y="153"/>
                  </a:cubicBezTo>
                  <a:cubicBezTo>
                    <a:pt x="151" y="171"/>
                    <a:pt x="151" y="171"/>
                    <a:pt x="151" y="171"/>
                  </a:cubicBezTo>
                  <a:cubicBezTo>
                    <a:pt x="152" y="173"/>
                    <a:pt x="153" y="175"/>
                    <a:pt x="156" y="175"/>
                  </a:cubicBezTo>
                  <a:cubicBezTo>
                    <a:pt x="157" y="176"/>
                    <a:pt x="157" y="176"/>
                    <a:pt x="158" y="176"/>
                  </a:cubicBezTo>
                  <a:cubicBezTo>
                    <a:pt x="170" y="173"/>
                    <a:pt x="170" y="173"/>
                    <a:pt x="170" y="173"/>
                  </a:cubicBezTo>
                  <a:cubicBezTo>
                    <a:pt x="129" y="261"/>
                    <a:pt x="129" y="261"/>
                    <a:pt x="129" y="261"/>
                  </a:cubicBezTo>
                  <a:lnTo>
                    <a:pt x="91" y="253"/>
                  </a:lnTo>
                  <a:close/>
                  <a:moveTo>
                    <a:pt x="144" y="292"/>
                  </a:moveTo>
                  <a:cubicBezTo>
                    <a:pt x="140" y="313"/>
                    <a:pt x="140" y="313"/>
                    <a:pt x="140" y="313"/>
                  </a:cubicBezTo>
                  <a:cubicBezTo>
                    <a:pt x="60" y="296"/>
                    <a:pt x="60" y="296"/>
                    <a:pt x="60" y="296"/>
                  </a:cubicBezTo>
                  <a:cubicBezTo>
                    <a:pt x="64" y="274"/>
                    <a:pt x="64" y="274"/>
                    <a:pt x="64" y="274"/>
                  </a:cubicBezTo>
                  <a:lnTo>
                    <a:pt x="144" y="292"/>
                  </a:lnTo>
                  <a:close/>
                  <a:moveTo>
                    <a:pt x="52" y="330"/>
                  </a:moveTo>
                  <a:cubicBezTo>
                    <a:pt x="57" y="308"/>
                    <a:pt x="57" y="308"/>
                    <a:pt x="57" y="308"/>
                  </a:cubicBezTo>
                  <a:cubicBezTo>
                    <a:pt x="137" y="326"/>
                    <a:pt x="137" y="326"/>
                    <a:pt x="137" y="326"/>
                  </a:cubicBezTo>
                  <a:cubicBezTo>
                    <a:pt x="132" y="348"/>
                    <a:pt x="132" y="348"/>
                    <a:pt x="132" y="348"/>
                  </a:cubicBezTo>
                  <a:lnTo>
                    <a:pt x="52" y="330"/>
                  </a:lnTo>
                  <a:close/>
                  <a:moveTo>
                    <a:pt x="156" y="267"/>
                  </a:moveTo>
                  <a:cubicBezTo>
                    <a:pt x="148" y="266"/>
                    <a:pt x="148" y="266"/>
                    <a:pt x="148" y="266"/>
                  </a:cubicBezTo>
                  <a:cubicBezTo>
                    <a:pt x="196" y="165"/>
                    <a:pt x="196" y="165"/>
                    <a:pt x="196" y="165"/>
                  </a:cubicBezTo>
                  <a:cubicBezTo>
                    <a:pt x="198" y="160"/>
                    <a:pt x="196" y="154"/>
                    <a:pt x="191" y="152"/>
                  </a:cubicBezTo>
                  <a:cubicBezTo>
                    <a:pt x="186" y="150"/>
                    <a:pt x="180" y="152"/>
                    <a:pt x="178" y="157"/>
                  </a:cubicBezTo>
                  <a:cubicBezTo>
                    <a:pt x="177" y="159"/>
                    <a:pt x="177" y="159"/>
                    <a:pt x="177" y="159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8"/>
                    <a:pt x="154" y="136"/>
                    <a:pt x="152" y="135"/>
                  </a:cubicBezTo>
                  <a:cubicBezTo>
                    <a:pt x="150" y="134"/>
                    <a:pt x="148" y="135"/>
                    <a:pt x="146" y="136"/>
                  </a:cubicBezTo>
                  <a:cubicBezTo>
                    <a:pt x="125" y="152"/>
                    <a:pt x="125" y="152"/>
                    <a:pt x="125" y="152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2" y="132"/>
                    <a:pt x="109" y="131"/>
                    <a:pt x="106" y="132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0" y="132"/>
                    <a:pt x="86" y="128"/>
                    <a:pt x="80" y="128"/>
                  </a:cubicBezTo>
                  <a:cubicBezTo>
                    <a:pt x="75" y="128"/>
                    <a:pt x="71" y="132"/>
                    <a:pt x="71" y="138"/>
                  </a:cubicBezTo>
                  <a:cubicBezTo>
                    <a:pt x="72" y="249"/>
                    <a:pt x="72" y="249"/>
                    <a:pt x="72" y="249"/>
                  </a:cubicBezTo>
                  <a:cubicBezTo>
                    <a:pt x="64" y="247"/>
                    <a:pt x="64" y="247"/>
                    <a:pt x="64" y="247"/>
                  </a:cubicBezTo>
                  <a:cubicBezTo>
                    <a:pt x="58" y="228"/>
                    <a:pt x="50" y="208"/>
                    <a:pt x="41" y="189"/>
                  </a:cubicBezTo>
                  <a:cubicBezTo>
                    <a:pt x="30" y="168"/>
                    <a:pt x="27" y="144"/>
                    <a:pt x="32" y="121"/>
                  </a:cubicBezTo>
                  <a:cubicBezTo>
                    <a:pt x="45" y="65"/>
                    <a:pt x="101" y="29"/>
                    <a:pt x="157" y="41"/>
                  </a:cubicBezTo>
                  <a:cubicBezTo>
                    <a:pt x="214" y="54"/>
                    <a:pt x="250" y="110"/>
                    <a:pt x="237" y="166"/>
                  </a:cubicBezTo>
                  <a:cubicBezTo>
                    <a:pt x="232" y="189"/>
                    <a:pt x="220" y="210"/>
                    <a:pt x="201" y="225"/>
                  </a:cubicBezTo>
                  <a:cubicBezTo>
                    <a:pt x="185" y="238"/>
                    <a:pt x="170" y="252"/>
                    <a:pt x="156" y="267"/>
                  </a:cubicBezTo>
                  <a:close/>
                  <a:moveTo>
                    <a:pt x="156" y="267"/>
                  </a:moveTo>
                  <a:cubicBezTo>
                    <a:pt x="156" y="267"/>
                    <a:pt x="156" y="267"/>
                    <a:pt x="156" y="2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94"/>
            <p:cNvSpPr>
              <a:spLocks noEditPoints="1"/>
            </p:cNvSpPr>
            <p:nvPr/>
          </p:nvSpPr>
          <p:spPr bwMode="auto">
            <a:xfrm>
              <a:off x="5463744" y="2291672"/>
              <a:ext cx="164990" cy="240146"/>
            </a:xfrm>
            <a:custGeom>
              <a:avLst/>
              <a:gdLst>
                <a:gd name="T0" fmla="*/ 69 w 119"/>
                <a:gd name="T1" fmla="*/ 7 h 173"/>
                <a:gd name="T2" fmla="*/ 7 w 119"/>
                <a:gd name="T3" fmla="*/ 86 h 173"/>
                <a:gd name="T4" fmla="*/ 10 w 119"/>
                <a:gd name="T5" fmla="*/ 145 h 173"/>
                <a:gd name="T6" fmla="*/ 20 w 119"/>
                <a:gd name="T7" fmla="*/ 153 h 173"/>
                <a:gd name="T8" fmla="*/ 29 w 119"/>
                <a:gd name="T9" fmla="*/ 169 h 173"/>
                <a:gd name="T10" fmla="*/ 52 w 119"/>
                <a:gd name="T11" fmla="*/ 162 h 173"/>
                <a:gd name="T12" fmla="*/ 59 w 119"/>
                <a:gd name="T13" fmla="*/ 161 h 173"/>
                <a:gd name="T14" fmla="*/ 73 w 119"/>
                <a:gd name="T15" fmla="*/ 124 h 173"/>
                <a:gd name="T16" fmla="*/ 112 w 119"/>
                <a:gd name="T17" fmla="*/ 74 h 173"/>
                <a:gd name="T18" fmla="*/ 38 w 119"/>
                <a:gd name="T19" fmla="*/ 65 h 173"/>
                <a:gd name="T20" fmla="*/ 50 w 119"/>
                <a:gd name="T21" fmla="*/ 71 h 173"/>
                <a:gd name="T22" fmla="*/ 54 w 119"/>
                <a:gd name="T23" fmla="*/ 72 h 173"/>
                <a:gd name="T24" fmla="*/ 64 w 119"/>
                <a:gd name="T25" fmla="*/ 73 h 173"/>
                <a:gd name="T26" fmla="*/ 67 w 119"/>
                <a:gd name="T27" fmla="*/ 75 h 173"/>
                <a:gd name="T28" fmla="*/ 54 w 119"/>
                <a:gd name="T29" fmla="*/ 112 h 173"/>
                <a:gd name="T30" fmla="*/ 61 w 119"/>
                <a:gd name="T31" fmla="*/ 125 h 173"/>
                <a:gd name="T32" fmla="*/ 25 w 119"/>
                <a:gd name="T33" fmla="*/ 127 h 173"/>
                <a:gd name="T34" fmla="*/ 61 w 119"/>
                <a:gd name="T35" fmla="*/ 125 h 173"/>
                <a:gd name="T36" fmla="*/ 24 w 119"/>
                <a:gd name="T37" fmla="*/ 132 h 173"/>
                <a:gd name="T38" fmla="*/ 56 w 119"/>
                <a:gd name="T39" fmla="*/ 149 h 173"/>
                <a:gd name="T40" fmla="*/ 66 w 119"/>
                <a:gd name="T41" fmla="*/ 115 h 173"/>
                <a:gd name="T42" fmla="*/ 83 w 119"/>
                <a:gd name="T43" fmla="*/ 71 h 173"/>
                <a:gd name="T44" fmla="*/ 76 w 119"/>
                <a:gd name="T45" fmla="*/ 67 h 173"/>
                <a:gd name="T46" fmla="*/ 69 w 119"/>
                <a:gd name="T47" fmla="*/ 69 h 173"/>
                <a:gd name="T48" fmla="*/ 65 w 119"/>
                <a:gd name="T49" fmla="*/ 58 h 173"/>
                <a:gd name="T50" fmla="*/ 53 w 119"/>
                <a:gd name="T51" fmla="*/ 65 h 173"/>
                <a:gd name="T52" fmla="*/ 45 w 119"/>
                <a:gd name="T53" fmla="*/ 57 h 173"/>
                <a:gd name="T54" fmla="*/ 38 w 119"/>
                <a:gd name="T55" fmla="*/ 59 h 173"/>
                <a:gd name="T56" fmla="*/ 30 w 119"/>
                <a:gd name="T57" fmla="*/ 59 h 173"/>
                <a:gd name="T58" fmla="*/ 27 w 119"/>
                <a:gd name="T59" fmla="*/ 106 h 173"/>
                <a:gd name="T60" fmla="*/ 13 w 119"/>
                <a:gd name="T61" fmla="*/ 52 h 173"/>
                <a:gd name="T62" fmla="*/ 101 w 119"/>
                <a:gd name="T63" fmla="*/ 71 h 173"/>
                <a:gd name="T64" fmla="*/ 66 w 119"/>
                <a:gd name="T65" fmla="*/ 115 h 173"/>
                <a:gd name="T66" fmla="*/ 66 w 119"/>
                <a:gd name="T67" fmla="*/ 11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" h="173">
                  <a:moveTo>
                    <a:pt x="112" y="74"/>
                  </a:moveTo>
                  <a:cubicBezTo>
                    <a:pt x="119" y="44"/>
                    <a:pt x="99" y="14"/>
                    <a:pt x="69" y="7"/>
                  </a:cubicBezTo>
                  <a:cubicBezTo>
                    <a:pt x="39" y="0"/>
                    <a:pt x="9" y="20"/>
                    <a:pt x="2" y="50"/>
                  </a:cubicBezTo>
                  <a:cubicBezTo>
                    <a:pt x="0" y="62"/>
                    <a:pt x="1" y="75"/>
                    <a:pt x="7" y="86"/>
                  </a:cubicBezTo>
                  <a:cubicBezTo>
                    <a:pt x="11" y="94"/>
                    <a:pt x="14" y="103"/>
                    <a:pt x="17" y="111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9" y="148"/>
                    <a:pt x="11" y="151"/>
                    <a:pt x="14" y="151"/>
                  </a:cubicBezTo>
                  <a:cubicBezTo>
                    <a:pt x="20" y="153"/>
                    <a:pt x="20" y="153"/>
                    <a:pt x="20" y="153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8" y="162"/>
                    <a:pt x="22" y="168"/>
                    <a:pt x="29" y="169"/>
                  </a:cubicBezTo>
                  <a:cubicBezTo>
                    <a:pt x="38" y="172"/>
                    <a:pt x="38" y="172"/>
                    <a:pt x="38" y="172"/>
                  </a:cubicBezTo>
                  <a:cubicBezTo>
                    <a:pt x="45" y="173"/>
                    <a:pt x="51" y="169"/>
                    <a:pt x="52" y="162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9" y="161"/>
                    <a:pt x="59" y="161"/>
                    <a:pt x="59" y="161"/>
                  </a:cubicBezTo>
                  <a:cubicBezTo>
                    <a:pt x="62" y="162"/>
                    <a:pt x="65" y="160"/>
                    <a:pt x="66" y="157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9" y="117"/>
                    <a:pt x="86" y="111"/>
                    <a:pt x="93" y="105"/>
                  </a:cubicBezTo>
                  <a:cubicBezTo>
                    <a:pt x="103" y="97"/>
                    <a:pt x="109" y="86"/>
                    <a:pt x="112" y="74"/>
                  </a:cubicBezTo>
                  <a:close/>
                  <a:moveTo>
                    <a:pt x="39" y="109"/>
                  </a:moveTo>
                  <a:cubicBezTo>
                    <a:pt x="38" y="65"/>
                    <a:pt x="38" y="65"/>
                    <a:pt x="38" y="65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1" y="72"/>
                    <a:pt x="51" y="72"/>
                    <a:pt x="52" y="72"/>
                  </a:cubicBezTo>
                  <a:cubicBezTo>
                    <a:pt x="53" y="72"/>
                    <a:pt x="54" y="72"/>
                    <a:pt x="54" y="72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4"/>
                    <a:pt x="65" y="75"/>
                    <a:pt x="66" y="75"/>
                  </a:cubicBezTo>
                  <a:cubicBezTo>
                    <a:pt x="66" y="75"/>
                    <a:pt x="67" y="75"/>
                    <a:pt x="67" y="75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54" y="112"/>
                    <a:pt x="54" y="112"/>
                    <a:pt x="54" y="112"/>
                  </a:cubicBezTo>
                  <a:lnTo>
                    <a:pt x="39" y="109"/>
                  </a:lnTo>
                  <a:close/>
                  <a:moveTo>
                    <a:pt x="61" y="125"/>
                  </a:moveTo>
                  <a:cubicBezTo>
                    <a:pt x="59" y="134"/>
                    <a:pt x="59" y="134"/>
                    <a:pt x="59" y="134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7" y="118"/>
                    <a:pt x="27" y="118"/>
                    <a:pt x="27" y="118"/>
                  </a:cubicBezTo>
                  <a:lnTo>
                    <a:pt x="61" y="125"/>
                  </a:lnTo>
                  <a:close/>
                  <a:moveTo>
                    <a:pt x="22" y="14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56" y="149"/>
                    <a:pt x="56" y="149"/>
                    <a:pt x="56" y="149"/>
                  </a:cubicBezTo>
                  <a:lnTo>
                    <a:pt x="22" y="142"/>
                  </a:lnTo>
                  <a:close/>
                  <a:moveTo>
                    <a:pt x="66" y="115"/>
                  </a:moveTo>
                  <a:cubicBezTo>
                    <a:pt x="63" y="114"/>
                    <a:pt x="63" y="114"/>
                    <a:pt x="63" y="114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4" y="69"/>
                    <a:pt x="83" y="66"/>
                    <a:pt x="81" y="65"/>
                  </a:cubicBezTo>
                  <a:cubicBezTo>
                    <a:pt x="79" y="64"/>
                    <a:pt x="77" y="65"/>
                    <a:pt x="76" y="67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59"/>
                    <a:pt x="65" y="58"/>
                    <a:pt x="65" y="58"/>
                  </a:cubicBezTo>
                  <a:cubicBezTo>
                    <a:pt x="64" y="58"/>
                    <a:pt x="63" y="58"/>
                    <a:pt x="62" y="59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7" y="57"/>
                    <a:pt x="46" y="56"/>
                    <a:pt x="45" y="57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7"/>
                    <a:pt x="36" y="55"/>
                    <a:pt x="34" y="55"/>
                  </a:cubicBezTo>
                  <a:cubicBezTo>
                    <a:pt x="32" y="55"/>
                    <a:pt x="30" y="57"/>
                    <a:pt x="30" y="59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4" y="98"/>
                    <a:pt x="21" y="89"/>
                    <a:pt x="17" y="81"/>
                  </a:cubicBezTo>
                  <a:cubicBezTo>
                    <a:pt x="12" y="72"/>
                    <a:pt x="11" y="62"/>
                    <a:pt x="13" y="52"/>
                  </a:cubicBezTo>
                  <a:cubicBezTo>
                    <a:pt x="19" y="28"/>
                    <a:pt x="43" y="13"/>
                    <a:pt x="67" y="18"/>
                  </a:cubicBezTo>
                  <a:cubicBezTo>
                    <a:pt x="91" y="23"/>
                    <a:pt x="106" y="47"/>
                    <a:pt x="101" y="71"/>
                  </a:cubicBezTo>
                  <a:cubicBezTo>
                    <a:pt x="99" y="81"/>
                    <a:pt x="94" y="90"/>
                    <a:pt x="86" y="96"/>
                  </a:cubicBezTo>
                  <a:cubicBezTo>
                    <a:pt x="79" y="102"/>
                    <a:pt x="72" y="108"/>
                    <a:pt x="66" y="115"/>
                  </a:cubicBezTo>
                  <a:close/>
                  <a:moveTo>
                    <a:pt x="66" y="115"/>
                  </a:moveTo>
                  <a:cubicBezTo>
                    <a:pt x="66" y="115"/>
                    <a:pt x="66" y="115"/>
                    <a:pt x="66" y="1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5" name="Freeform 95"/>
            <p:cNvSpPr>
              <a:spLocks noEditPoints="1"/>
            </p:cNvSpPr>
            <p:nvPr/>
          </p:nvSpPr>
          <p:spPr bwMode="auto">
            <a:xfrm>
              <a:off x="6114312" y="1040446"/>
              <a:ext cx="524916" cy="513760"/>
            </a:xfrm>
            <a:custGeom>
              <a:avLst/>
              <a:gdLst>
                <a:gd name="T0" fmla="*/ 251 w 378"/>
                <a:gd name="T1" fmla="*/ 53 h 370"/>
                <a:gd name="T2" fmla="*/ 54 w 378"/>
                <a:gd name="T3" fmla="*/ 58 h 370"/>
                <a:gd name="T4" fmla="*/ 58 w 378"/>
                <a:gd name="T5" fmla="*/ 255 h 370"/>
                <a:gd name="T6" fmla="*/ 236 w 378"/>
                <a:gd name="T7" fmla="*/ 267 h 370"/>
                <a:gd name="T8" fmla="*/ 245 w 378"/>
                <a:gd name="T9" fmla="*/ 281 h 370"/>
                <a:gd name="T10" fmla="*/ 325 w 378"/>
                <a:gd name="T11" fmla="*/ 359 h 370"/>
                <a:gd name="T12" fmla="*/ 367 w 378"/>
                <a:gd name="T13" fmla="*/ 358 h 370"/>
                <a:gd name="T14" fmla="*/ 366 w 378"/>
                <a:gd name="T15" fmla="*/ 316 h 370"/>
                <a:gd name="T16" fmla="*/ 285 w 378"/>
                <a:gd name="T17" fmla="*/ 239 h 370"/>
                <a:gd name="T18" fmla="*/ 270 w 378"/>
                <a:gd name="T19" fmla="*/ 231 h 370"/>
                <a:gd name="T20" fmla="*/ 251 w 378"/>
                <a:gd name="T21" fmla="*/ 53 h 370"/>
                <a:gd name="T22" fmla="*/ 229 w 378"/>
                <a:gd name="T23" fmla="*/ 226 h 370"/>
                <a:gd name="T24" fmla="*/ 82 w 378"/>
                <a:gd name="T25" fmla="*/ 229 h 370"/>
                <a:gd name="T26" fmla="*/ 79 w 378"/>
                <a:gd name="T27" fmla="*/ 82 h 370"/>
                <a:gd name="T28" fmla="*/ 226 w 378"/>
                <a:gd name="T29" fmla="*/ 79 h 370"/>
                <a:gd name="T30" fmla="*/ 229 w 378"/>
                <a:gd name="T31" fmla="*/ 226 h 370"/>
                <a:gd name="T32" fmla="*/ 229 w 378"/>
                <a:gd name="T33" fmla="*/ 226 h 370"/>
                <a:gd name="T34" fmla="*/ 229 w 378"/>
                <a:gd name="T35" fmla="*/ 22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8" h="370">
                  <a:moveTo>
                    <a:pt x="251" y="53"/>
                  </a:moveTo>
                  <a:cubicBezTo>
                    <a:pt x="195" y="0"/>
                    <a:pt x="107" y="2"/>
                    <a:pt x="54" y="58"/>
                  </a:cubicBezTo>
                  <a:cubicBezTo>
                    <a:pt x="0" y="113"/>
                    <a:pt x="2" y="201"/>
                    <a:pt x="58" y="255"/>
                  </a:cubicBezTo>
                  <a:cubicBezTo>
                    <a:pt x="107" y="302"/>
                    <a:pt x="183" y="306"/>
                    <a:pt x="236" y="267"/>
                  </a:cubicBezTo>
                  <a:cubicBezTo>
                    <a:pt x="237" y="272"/>
                    <a:pt x="240" y="277"/>
                    <a:pt x="245" y="281"/>
                  </a:cubicBezTo>
                  <a:cubicBezTo>
                    <a:pt x="325" y="359"/>
                    <a:pt x="325" y="359"/>
                    <a:pt x="325" y="359"/>
                  </a:cubicBezTo>
                  <a:cubicBezTo>
                    <a:pt x="337" y="370"/>
                    <a:pt x="356" y="370"/>
                    <a:pt x="367" y="358"/>
                  </a:cubicBezTo>
                  <a:cubicBezTo>
                    <a:pt x="378" y="346"/>
                    <a:pt x="378" y="327"/>
                    <a:pt x="366" y="316"/>
                  </a:cubicBezTo>
                  <a:cubicBezTo>
                    <a:pt x="285" y="239"/>
                    <a:pt x="285" y="239"/>
                    <a:pt x="285" y="239"/>
                  </a:cubicBezTo>
                  <a:cubicBezTo>
                    <a:pt x="281" y="235"/>
                    <a:pt x="276" y="232"/>
                    <a:pt x="270" y="231"/>
                  </a:cubicBezTo>
                  <a:cubicBezTo>
                    <a:pt x="307" y="176"/>
                    <a:pt x="300" y="101"/>
                    <a:pt x="251" y="53"/>
                  </a:cubicBezTo>
                  <a:close/>
                  <a:moveTo>
                    <a:pt x="229" y="226"/>
                  </a:moveTo>
                  <a:cubicBezTo>
                    <a:pt x="190" y="267"/>
                    <a:pt x="124" y="269"/>
                    <a:pt x="82" y="229"/>
                  </a:cubicBezTo>
                  <a:cubicBezTo>
                    <a:pt x="41" y="189"/>
                    <a:pt x="39" y="123"/>
                    <a:pt x="79" y="82"/>
                  </a:cubicBezTo>
                  <a:cubicBezTo>
                    <a:pt x="119" y="41"/>
                    <a:pt x="185" y="39"/>
                    <a:pt x="226" y="79"/>
                  </a:cubicBezTo>
                  <a:cubicBezTo>
                    <a:pt x="268" y="119"/>
                    <a:pt x="269" y="185"/>
                    <a:pt x="229" y="226"/>
                  </a:cubicBezTo>
                  <a:close/>
                  <a:moveTo>
                    <a:pt x="229" y="226"/>
                  </a:moveTo>
                  <a:cubicBezTo>
                    <a:pt x="229" y="226"/>
                    <a:pt x="229" y="226"/>
                    <a:pt x="229" y="2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6" name="Freeform 96"/>
            <p:cNvSpPr>
              <a:spLocks noEditPoints="1"/>
            </p:cNvSpPr>
            <p:nvPr/>
          </p:nvSpPr>
          <p:spPr bwMode="auto">
            <a:xfrm>
              <a:off x="8255076" y="1939966"/>
              <a:ext cx="198458" cy="220770"/>
            </a:xfrm>
            <a:custGeom>
              <a:avLst/>
              <a:gdLst>
                <a:gd name="T0" fmla="*/ 71 w 143"/>
                <a:gd name="T1" fmla="*/ 17 h 159"/>
                <a:gd name="T2" fmla="*/ 70 w 143"/>
                <a:gd name="T3" fmla="*/ 14 h 159"/>
                <a:gd name="T4" fmla="*/ 61 w 143"/>
                <a:gd name="T5" fmla="*/ 11 h 159"/>
                <a:gd name="T6" fmla="*/ 51 w 143"/>
                <a:gd name="T7" fmla="*/ 15 h 159"/>
                <a:gd name="T8" fmla="*/ 50 w 143"/>
                <a:gd name="T9" fmla="*/ 9 h 159"/>
                <a:gd name="T10" fmla="*/ 33 w 143"/>
                <a:gd name="T11" fmla="*/ 3 h 159"/>
                <a:gd name="T12" fmla="*/ 27 w 143"/>
                <a:gd name="T13" fmla="*/ 20 h 159"/>
                <a:gd name="T14" fmla="*/ 31 w 143"/>
                <a:gd name="T15" fmla="*/ 24 h 159"/>
                <a:gd name="T16" fmla="*/ 23 w 143"/>
                <a:gd name="T17" fmla="*/ 28 h 159"/>
                <a:gd name="T18" fmla="*/ 19 w 143"/>
                <a:gd name="T19" fmla="*/ 37 h 159"/>
                <a:gd name="T20" fmla="*/ 21 w 143"/>
                <a:gd name="T21" fmla="*/ 40 h 159"/>
                <a:gd name="T22" fmla="*/ 7 w 143"/>
                <a:gd name="T23" fmla="*/ 46 h 159"/>
                <a:gd name="T24" fmla="*/ 2 w 143"/>
                <a:gd name="T25" fmla="*/ 60 h 159"/>
                <a:gd name="T26" fmla="*/ 44 w 143"/>
                <a:gd name="T27" fmla="*/ 152 h 159"/>
                <a:gd name="T28" fmla="*/ 58 w 143"/>
                <a:gd name="T29" fmla="*/ 157 h 159"/>
                <a:gd name="T30" fmla="*/ 136 w 143"/>
                <a:gd name="T31" fmla="*/ 121 h 159"/>
                <a:gd name="T32" fmla="*/ 141 w 143"/>
                <a:gd name="T33" fmla="*/ 107 h 159"/>
                <a:gd name="T34" fmla="*/ 99 w 143"/>
                <a:gd name="T35" fmla="*/ 16 h 159"/>
                <a:gd name="T36" fmla="*/ 85 w 143"/>
                <a:gd name="T37" fmla="*/ 11 h 159"/>
                <a:gd name="T38" fmla="*/ 71 w 143"/>
                <a:gd name="T39" fmla="*/ 17 h 159"/>
                <a:gd name="T40" fmla="*/ 32 w 143"/>
                <a:gd name="T41" fmla="*/ 18 h 159"/>
                <a:gd name="T42" fmla="*/ 35 w 143"/>
                <a:gd name="T43" fmla="*/ 8 h 159"/>
                <a:gd name="T44" fmla="*/ 45 w 143"/>
                <a:gd name="T45" fmla="*/ 12 h 159"/>
                <a:gd name="T46" fmla="*/ 45 w 143"/>
                <a:gd name="T47" fmla="*/ 18 h 159"/>
                <a:gd name="T48" fmla="*/ 37 w 143"/>
                <a:gd name="T49" fmla="*/ 22 h 159"/>
                <a:gd name="T50" fmla="*/ 32 w 143"/>
                <a:gd name="T51" fmla="*/ 18 h 159"/>
                <a:gd name="T52" fmla="*/ 129 w 143"/>
                <a:gd name="T53" fmla="*/ 106 h 159"/>
                <a:gd name="T54" fmla="*/ 126 w 143"/>
                <a:gd name="T55" fmla="*/ 114 h 159"/>
                <a:gd name="T56" fmla="*/ 59 w 143"/>
                <a:gd name="T57" fmla="*/ 145 h 159"/>
                <a:gd name="T58" fmla="*/ 51 w 143"/>
                <a:gd name="T59" fmla="*/ 142 h 159"/>
                <a:gd name="T60" fmla="*/ 14 w 143"/>
                <a:gd name="T61" fmla="*/ 61 h 159"/>
                <a:gd name="T62" fmla="*/ 17 w 143"/>
                <a:gd name="T63" fmla="*/ 53 h 159"/>
                <a:gd name="T64" fmla="*/ 25 w 143"/>
                <a:gd name="T65" fmla="*/ 50 h 159"/>
                <a:gd name="T66" fmla="*/ 32 w 143"/>
                <a:gd name="T67" fmla="*/ 52 h 159"/>
                <a:gd name="T68" fmla="*/ 73 w 143"/>
                <a:gd name="T69" fmla="*/ 33 h 159"/>
                <a:gd name="T70" fmla="*/ 76 w 143"/>
                <a:gd name="T71" fmla="*/ 26 h 159"/>
                <a:gd name="T72" fmla="*/ 84 w 143"/>
                <a:gd name="T73" fmla="*/ 23 h 159"/>
                <a:gd name="T74" fmla="*/ 92 w 143"/>
                <a:gd name="T75" fmla="*/ 26 h 159"/>
                <a:gd name="T76" fmla="*/ 129 w 143"/>
                <a:gd name="T77" fmla="*/ 106 h 159"/>
                <a:gd name="T78" fmla="*/ 129 w 143"/>
                <a:gd name="T79" fmla="*/ 106 h 159"/>
                <a:gd name="T80" fmla="*/ 129 w 143"/>
                <a:gd name="T81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9">
                  <a:moveTo>
                    <a:pt x="71" y="17"/>
                  </a:moveTo>
                  <a:cubicBezTo>
                    <a:pt x="70" y="14"/>
                    <a:pt x="70" y="14"/>
                    <a:pt x="70" y="14"/>
                  </a:cubicBezTo>
                  <a:cubicBezTo>
                    <a:pt x="69" y="11"/>
                    <a:pt x="64" y="9"/>
                    <a:pt x="61" y="11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3"/>
                    <a:pt x="51" y="11"/>
                    <a:pt x="50" y="9"/>
                  </a:cubicBezTo>
                  <a:cubicBezTo>
                    <a:pt x="47" y="3"/>
                    <a:pt x="40" y="0"/>
                    <a:pt x="33" y="3"/>
                  </a:cubicBezTo>
                  <a:cubicBezTo>
                    <a:pt x="27" y="6"/>
                    <a:pt x="24" y="14"/>
                    <a:pt x="27" y="20"/>
                  </a:cubicBezTo>
                  <a:cubicBezTo>
                    <a:pt x="28" y="22"/>
                    <a:pt x="29" y="23"/>
                    <a:pt x="31" y="2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30"/>
                    <a:pt x="18" y="34"/>
                    <a:pt x="19" y="3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49"/>
                    <a:pt x="0" y="55"/>
                    <a:pt x="2" y="60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57"/>
                    <a:pt x="52" y="159"/>
                    <a:pt x="58" y="157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41" y="119"/>
                    <a:pt x="143" y="113"/>
                    <a:pt x="141" y="107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6" y="11"/>
                    <a:pt x="90" y="8"/>
                    <a:pt x="85" y="11"/>
                  </a:cubicBezTo>
                  <a:lnTo>
                    <a:pt x="71" y="17"/>
                  </a:lnTo>
                  <a:close/>
                  <a:moveTo>
                    <a:pt x="32" y="18"/>
                  </a:moveTo>
                  <a:cubicBezTo>
                    <a:pt x="30" y="14"/>
                    <a:pt x="32" y="10"/>
                    <a:pt x="35" y="8"/>
                  </a:cubicBezTo>
                  <a:cubicBezTo>
                    <a:pt x="39" y="6"/>
                    <a:pt x="44" y="8"/>
                    <a:pt x="45" y="12"/>
                  </a:cubicBezTo>
                  <a:cubicBezTo>
                    <a:pt x="46" y="14"/>
                    <a:pt x="46" y="16"/>
                    <a:pt x="45" y="18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5" y="21"/>
                    <a:pt x="33" y="20"/>
                    <a:pt x="32" y="18"/>
                  </a:cubicBezTo>
                  <a:close/>
                  <a:moveTo>
                    <a:pt x="129" y="106"/>
                  </a:moveTo>
                  <a:cubicBezTo>
                    <a:pt x="130" y="109"/>
                    <a:pt x="129" y="113"/>
                    <a:pt x="126" y="114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56" y="146"/>
                    <a:pt x="52" y="145"/>
                    <a:pt x="51" y="14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3" y="58"/>
                    <a:pt x="14" y="55"/>
                    <a:pt x="17" y="53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2"/>
                    <a:pt x="29" y="53"/>
                    <a:pt x="32" y="52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6" y="32"/>
                    <a:pt x="77" y="29"/>
                    <a:pt x="76" y="26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7" y="21"/>
                    <a:pt x="90" y="23"/>
                    <a:pt x="92" y="26"/>
                  </a:cubicBezTo>
                  <a:lnTo>
                    <a:pt x="129" y="106"/>
                  </a:lnTo>
                  <a:close/>
                  <a:moveTo>
                    <a:pt x="129" y="106"/>
                  </a:moveTo>
                  <a:cubicBezTo>
                    <a:pt x="129" y="106"/>
                    <a:pt x="129" y="106"/>
                    <a:pt x="129" y="10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97"/>
            <p:cNvSpPr>
              <a:spLocks noEditPoints="1"/>
            </p:cNvSpPr>
            <p:nvPr/>
          </p:nvSpPr>
          <p:spPr bwMode="auto">
            <a:xfrm>
              <a:off x="8294416" y="2020993"/>
              <a:ext cx="27596" cy="28770"/>
            </a:xfrm>
            <a:custGeom>
              <a:avLst/>
              <a:gdLst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  <a:gd name="T10" fmla="*/ 18 w 20"/>
                <a:gd name="T11" fmla="*/ 7 h 21"/>
                <a:gd name="T12" fmla="*/ 18 w 20"/>
                <a:gd name="T1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5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  <a:moveTo>
                    <a:pt x="18" y="7"/>
                  </a:moveTo>
                  <a:cubicBezTo>
                    <a:pt x="18" y="7"/>
                    <a:pt x="18" y="7"/>
                    <a:pt x="18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8" name="Freeform 98"/>
            <p:cNvSpPr>
              <a:spLocks noEditPoints="1"/>
            </p:cNvSpPr>
            <p:nvPr/>
          </p:nvSpPr>
          <p:spPr bwMode="auto">
            <a:xfrm>
              <a:off x="8326122" y="1998682"/>
              <a:ext cx="54018" cy="33468"/>
            </a:xfrm>
            <a:custGeom>
              <a:avLst/>
              <a:gdLst>
                <a:gd name="T0" fmla="*/ 31 w 39"/>
                <a:gd name="T1" fmla="*/ 1 h 24"/>
                <a:gd name="T2" fmla="*/ 3 w 39"/>
                <a:gd name="T3" fmla="*/ 14 h 24"/>
                <a:gd name="T4" fmla="*/ 1 w 39"/>
                <a:gd name="T5" fmla="*/ 20 h 24"/>
                <a:gd name="T6" fmla="*/ 7 w 39"/>
                <a:gd name="T7" fmla="*/ 23 h 24"/>
                <a:gd name="T8" fmla="*/ 35 w 39"/>
                <a:gd name="T9" fmla="*/ 10 h 24"/>
                <a:gd name="T10" fmla="*/ 38 w 39"/>
                <a:gd name="T11" fmla="*/ 3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2" y="23"/>
                    <a:pt x="5" y="24"/>
                    <a:pt x="7" y="23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8" y="9"/>
                    <a:pt x="39" y="6"/>
                    <a:pt x="38" y="3"/>
                  </a:cubicBezTo>
                  <a:cubicBezTo>
                    <a:pt x="36" y="1"/>
                    <a:pt x="33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9" name="Freeform 99"/>
            <p:cNvSpPr>
              <a:spLocks noEditPoints="1"/>
            </p:cNvSpPr>
            <p:nvPr/>
          </p:nvSpPr>
          <p:spPr bwMode="auto">
            <a:xfrm>
              <a:off x="8307920" y="2052700"/>
              <a:ext cx="29358" cy="29358"/>
            </a:xfrm>
            <a:custGeom>
              <a:avLst/>
              <a:gdLst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  <a:gd name="T10" fmla="*/ 19 w 21"/>
                <a:gd name="T11" fmla="*/ 7 h 21"/>
                <a:gd name="T12" fmla="*/ 19 w 21"/>
                <a:gd name="T1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6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0" name="Freeform 100"/>
            <p:cNvSpPr>
              <a:spLocks noEditPoints="1"/>
            </p:cNvSpPr>
            <p:nvPr/>
          </p:nvSpPr>
          <p:spPr bwMode="auto">
            <a:xfrm>
              <a:off x="8340213" y="2030388"/>
              <a:ext cx="54018" cy="33468"/>
            </a:xfrm>
            <a:custGeom>
              <a:avLst/>
              <a:gdLst>
                <a:gd name="T0" fmla="*/ 31 w 39"/>
                <a:gd name="T1" fmla="*/ 1 h 24"/>
                <a:gd name="T2" fmla="*/ 4 w 39"/>
                <a:gd name="T3" fmla="*/ 13 h 24"/>
                <a:gd name="T4" fmla="*/ 1 w 39"/>
                <a:gd name="T5" fmla="*/ 20 h 24"/>
                <a:gd name="T6" fmla="*/ 8 w 39"/>
                <a:gd name="T7" fmla="*/ 23 h 24"/>
                <a:gd name="T8" fmla="*/ 36 w 39"/>
                <a:gd name="T9" fmla="*/ 10 h 24"/>
                <a:gd name="T10" fmla="*/ 38 w 39"/>
                <a:gd name="T11" fmla="*/ 3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2" y="23"/>
                    <a:pt x="5" y="24"/>
                    <a:pt x="8" y="23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8" y="9"/>
                    <a:pt x="39" y="6"/>
                    <a:pt x="38" y="3"/>
                  </a:cubicBezTo>
                  <a:cubicBezTo>
                    <a:pt x="37" y="1"/>
                    <a:pt x="34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" name="Freeform 101"/>
            <p:cNvSpPr>
              <a:spLocks noEditPoints="1"/>
            </p:cNvSpPr>
            <p:nvPr/>
          </p:nvSpPr>
          <p:spPr bwMode="auto">
            <a:xfrm>
              <a:off x="8324948" y="2087342"/>
              <a:ext cx="27596" cy="27596"/>
            </a:xfrm>
            <a:custGeom>
              <a:avLst/>
              <a:gdLst>
                <a:gd name="T0" fmla="*/ 18 w 20"/>
                <a:gd name="T1" fmla="*/ 6 h 20"/>
                <a:gd name="T2" fmla="*/ 13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  <a:gd name="T10" fmla="*/ 18 w 20"/>
                <a:gd name="T11" fmla="*/ 6 h 20"/>
                <a:gd name="T12" fmla="*/ 18 w 20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3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0" y="0"/>
                    <a:pt x="16" y="2"/>
                    <a:pt x="18" y="6"/>
                  </a:cubicBezTo>
                  <a:close/>
                  <a:moveTo>
                    <a:pt x="18" y="6"/>
                  </a:move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2" name="Freeform 102"/>
            <p:cNvSpPr>
              <a:spLocks noEditPoints="1"/>
            </p:cNvSpPr>
            <p:nvPr/>
          </p:nvSpPr>
          <p:spPr bwMode="auto">
            <a:xfrm>
              <a:off x="8355479" y="2063855"/>
              <a:ext cx="54018" cy="33468"/>
            </a:xfrm>
            <a:custGeom>
              <a:avLst/>
              <a:gdLst>
                <a:gd name="T0" fmla="*/ 31 w 39"/>
                <a:gd name="T1" fmla="*/ 1 h 24"/>
                <a:gd name="T2" fmla="*/ 4 w 39"/>
                <a:gd name="T3" fmla="*/ 14 h 24"/>
                <a:gd name="T4" fmla="*/ 1 w 39"/>
                <a:gd name="T5" fmla="*/ 21 h 24"/>
                <a:gd name="T6" fmla="*/ 8 w 39"/>
                <a:gd name="T7" fmla="*/ 23 h 24"/>
                <a:gd name="T8" fmla="*/ 36 w 39"/>
                <a:gd name="T9" fmla="*/ 10 h 24"/>
                <a:gd name="T10" fmla="*/ 38 w 39"/>
                <a:gd name="T11" fmla="*/ 4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1" y="15"/>
                    <a:pt x="0" y="18"/>
                    <a:pt x="1" y="21"/>
                  </a:cubicBezTo>
                  <a:cubicBezTo>
                    <a:pt x="3" y="23"/>
                    <a:pt x="6" y="24"/>
                    <a:pt x="8" y="23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8" y="9"/>
                    <a:pt x="39" y="6"/>
                    <a:pt x="38" y="4"/>
                  </a:cubicBezTo>
                  <a:cubicBezTo>
                    <a:pt x="37" y="1"/>
                    <a:pt x="34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3" name="Freeform 103"/>
            <p:cNvSpPr>
              <a:spLocks noEditPoints="1"/>
            </p:cNvSpPr>
            <p:nvPr/>
          </p:nvSpPr>
          <p:spPr bwMode="auto">
            <a:xfrm>
              <a:off x="6568769" y="2126094"/>
              <a:ext cx="199632" cy="220770"/>
            </a:xfrm>
            <a:custGeom>
              <a:avLst/>
              <a:gdLst>
                <a:gd name="T0" fmla="*/ 72 w 144"/>
                <a:gd name="T1" fmla="*/ 17 h 159"/>
                <a:gd name="T2" fmla="*/ 71 w 144"/>
                <a:gd name="T3" fmla="*/ 14 h 159"/>
                <a:gd name="T4" fmla="*/ 62 w 144"/>
                <a:gd name="T5" fmla="*/ 10 h 159"/>
                <a:gd name="T6" fmla="*/ 52 w 144"/>
                <a:gd name="T7" fmla="*/ 15 h 159"/>
                <a:gd name="T8" fmla="*/ 51 w 144"/>
                <a:gd name="T9" fmla="*/ 9 h 159"/>
                <a:gd name="T10" fmla="*/ 34 w 144"/>
                <a:gd name="T11" fmla="*/ 3 h 159"/>
                <a:gd name="T12" fmla="*/ 28 w 144"/>
                <a:gd name="T13" fmla="*/ 19 h 159"/>
                <a:gd name="T14" fmla="*/ 32 w 144"/>
                <a:gd name="T15" fmla="*/ 24 h 159"/>
                <a:gd name="T16" fmla="*/ 23 w 144"/>
                <a:gd name="T17" fmla="*/ 28 h 159"/>
                <a:gd name="T18" fmla="*/ 20 w 144"/>
                <a:gd name="T19" fmla="*/ 37 h 159"/>
                <a:gd name="T20" fmla="*/ 21 w 144"/>
                <a:gd name="T21" fmla="*/ 40 h 159"/>
                <a:gd name="T22" fmla="*/ 8 w 144"/>
                <a:gd name="T23" fmla="*/ 46 h 159"/>
                <a:gd name="T24" fmla="*/ 3 w 144"/>
                <a:gd name="T25" fmla="*/ 60 h 159"/>
                <a:gd name="T26" fmla="*/ 45 w 144"/>
                <a:gd name="T27" fmla="*/ 151 h 159"/>
                <a:gd name="T28" fmla="*/ 58 w 144"/>
                <a:gd name="T29" fmla="*/ 156 h 159"/>
                <a:gd name="T30" fmla="*/ 136 w 144"/>
                <a:gd name="T31" fmla="*/ 121 h 159"/>
                <a:gd name="T32" fmla="*/ 141 w 144"/>
                <a:gd name="T33" fmla="*/ 107 h 159"/>
                <a:gd name="T34" fmla="*/ 99 w 144"/>
                <a:gd name="T35" fmla="*/ 15 h 159"/>
                <a:gd name="T36" fmla="*/ 86 w 144"/>
                <a:gd name="T37" fmla="*/ 10 h 159"/>
                <a:gd name="T38" fmla="*/ 72 w 144"/>
                <a:gd name="T39" fmla="*/ 17 h 159"/>
                <a:gd name="T40" fmla="*/ 32 w 144"/>
                <a:gd name="T41" fmla="*/ 17 h 159"/>
                <a:gd name="T42" fmla="*/ 36 w 144"/>
                <a:gd name="T43" fmla="*/ 7 h 159"/>
                <a:gd name="T44" fmla="*/ 46 w 144"/>
                <a:gd name="T45" fmla="*/ 11 h 159"/>
                <a:gd name="T46" fmla="*/ 46 w 144"/>
                <a:gd name="T47" fmla="*/ 18 h 159"/>
                <a:gd name="T48" fmla="*/ 37 w 144"/>
                <a:gd name="T49" fmla="*/ 21 h 159"/>
                <a:gd name="T50" fmla="*/ 32 w 144"/>
                <a:gd name="T51" fmla="*/ 17 h 159"/>
                <a:gd name="T52" fmla="*/ 129 w 144"/>
                <a:gd name="T53" fmla="*/ 106 h 159"/>
                <a:gd name="T54" fmla="*/ 126 w 144"/>
                <a:gd name="T55" fmla="*/ 114 h 159"/>
                <a:gd name="T56" fmla="*/ 60 w 144"/>
                <a:gd name="T57" fmla="*/ 145 h 159"/>
                <a:gd name="T58" fmla="*/ 51 w 144"/>
                <a:gd name="T59" fmla="*/ 141 h 159"/>
                <a:gd name="T60" fmla="*/ 15 w 144"/>
                <a:gd name="T61" fmla="*/ 61 h 159"/>
                <a:gd name="T62" fmla="*/ 18 w 144"/>
                <a:gd name="T63" fmla="*/ 53 h 159"/>
                <a:gd name="T64" fmla="*/ 26 w 144"/>
                <a:gd name="T65" fmla="*/ 49 h 159"/>
                <a:gd name="T66" fmla="*/ 32 w 144"/>
                <a:gd name="T67" fmla="*/ 52 h 159"/>
                <a:gd name="T68" fmla="*/ 74 w 144"/>
                <a:gd name="T69" fmla="*/ 33 h 159"/>
                <a:gd name="T70" fmla="*/ 76 w 144"/>
                <a:gd name="T71" fmla="*/ 26 h 159"/>
                <a:gd name="T72" fmla="*/ 84 w 144"/>
                <a:gd name="T73" fmla="*/ 22 h 159"/>
                <a:gd name="T74" fmla="*/ 93 w 144"/>
                <a:gd name="T75" fmla="*/ 25 h 159"/>
                <a:gd name="T76" fmla="*/ 129 w 144"/>
                <a:gd name="T77" fmla="*/ 106 h 159"/>
                <a:gd name="T78" fmla="*/ 129 w 144"/>
                <a:gd name="T79" fmla="*/ 106 h 159"/>
                <a:gd name="T80" fmla="*/ 129 w 144"/>
                <a:gd name="T81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59">
                  <a:moveTo>
                    <a:pt x="72" y="17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69" y="10"/>
                    <a:pt x="65" y="9"/>
                    <a:pt x="62" y="1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3"/>
                    <a:pt x="51" y="11"/>
                    <a:pt x="51" y="9"/>
                  </a:cubicBezTo>
                  <a:cubicBezTo>
                    <a:pt x="48" y="3"/>
                    <a:pt x="40" y="0"/>
                    <a:pt x="34" y="3"/>
                  </a:cubicBezTo>
                  <a:cubicBezTo>
                    <a:pt x="28" y="6"/>
                    <a:pt x="25" y="13"/>
                    <a:pt x="28" y="19"/>
                  </a:cubicBezTo>
                  <a:cubicBezTo>
                    <a:pt x="29" y="21"/>
                    <a:pt x="30" y="23"/>
                    <a:pt x="32" y="2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0" y="29"/>
                    <a:pt x="19" y="33"/>
                    <a:pt x="20" y="3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3" y="48"/>
                    <a:pt x="0" y="55"/>
                    <a:pt x="3" y="60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7" y="156"/>
                    <a:pt x="53" y="159"/>
                    <a:pt x="58" y="156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41" y="118"/>
                    <a:pt x="144" y="112"/>
                    <a:pt x="141" y="107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0"/>
                    <a:pt x="91" y="8"/>
                    <a:pt x="86" y="10"/>
                  </a:cubicBezTo>
                  <a:lnTo>
                    <a:pt x="72" y="17"/>
                  </a:lnTo>
                  <a:close/>
                  <a:moveTo>
                    <a:pt x="32" y="17"/>
                  </a:moveTo>
                  <a:cubicBezTo>
                    <a:pt x="31" y="14"/>
                    <a:pt x="32" y="9"/>
                    <a:pt x="36" y="7"/>
                  </a:cubicBezTo>
                  <a:cubicBezTo>
                    <a:pt x="40" y="6"/>
                    <a:pt x="44" y="7"/>
                    <a:pt x="46" y="11"/>
                  </a:cubicBezTo>
                  <a:cubicBezTo>
                    <a:pt x="47" y="13"/>
                    <a:pt x="47" y="16"/>
                    <a:pt x="46" y="18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5" y="21"/>
                    <a:pt x="33" y="19"/>
                    <a:pt x="32" y="17"/>
                  </a:cubicBezTo>
                  <a:close/>
                  <a:moveTo>
                    <a:pt x="129" y="106"/>
                  </a:moveTo>
                  <a:cubicBezTo>
                    <a:pt x="131" y="109"/>
                    <a:pt x="129" y="113"/>
                    <a:pt x="126" y="114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57" y="146"/>
                    <a:pt x="53" y="145"/>
                    <a:pt x="51" y="14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3" y="58"/>
                    <a:pt x="15" y="54"/>
                    <a:pt x="18" y="53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52"/>
                    <a:pt x="30" y="53"/>
                    <a:pt x="32" y="52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6" y="31"/>
                    <a:pt x="77" y="28"/>
                    <a:pt x="76" y="26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7" y="21"/>
                    <a:pt x="91" y="22"/>
                    <a:pt x="93" y="25"/>
                  </a:cubicBezTo>
                  <a:lnTo>
                    <a:pt x="129" y="106"/>
                  </a:lnTo>
                  <a:close/>
                  <a:moveTo>
                    <a:pt x="129" y="106"/>
                  </a:moveTo>
                  <a:cubicBezTo>
                    <a:pt x="129" y="106"/>
                    <a:pt x="129" y="106"/>
                    <a:pt x="129" y="10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4" name="Freeform 104"/>
            <p:cNvSpPr>
              <a:spLocks noEditPoints="1"/>
            </p:cNvSpPr>
            <p:nvPr/>
          </p:nvSpPr>
          <p:spPr bwMode="auto">
            <a:xfrm>
              <a:off x="6608695" y="2207121"/>
              <a:ext cx="27596" cy="27596"/>
            </a:xfrm>
            <a:custGeom>
              <a:avLst/>
              <a:gdLst>
                <a:gd name="T0" fmla="*/ 18 w 20"/>
                <a:gd name="T1" fmla="*/ 6 h 20"/>
                <a:gd name="T2" fmla="*/ 13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  <a:gd name="T10" fmla="*/ 18 w 20"/>
                <a:gd name="T11" fmla="*/ 6 h 20"/>
                <a:gd name="T12" fmla="*/ 18 w 20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3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1" y="4"/>
                    <a:pt x="6" y="2"/>
                  </a:cubicBezTo>
                  <a:cubicBezTo>
                    <a:pt x="10" y="0"/>
                    <a:pt x="16" y="2"/>
                    <a:pt x="18" y="6"/>
                  </a:cubicBezTo>
                  <a:close/>
                  <a:moveTo>
                    <a:pt x="18" y="6"/>
                  </a:move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5" name="Freeform 105"/>
            <p:cNvSpPr>
              <a:spLocks noEditPoints="1"/>
            </p:cNvSpPr>
            <p:nvPr/>
          </p:nvSpPr>
          <p:spPr bwMode="auto">
            <a:xfrm>
              <a:off x="6639227" y="2183048"/>
              <a:ext cx="54018" cy="33468"/>
            </a:xfrm>
            <a:custGeom>
              <a:avLst/>
              <a:gdLst>
                <a:gd name="T0" fmla="*/ 31 w 39"/>
                <a:gd name="T1" fmla="*/ 2 h 24"/>
                <a:gd name="T2" fmla="*/ 4 w 39"/>
                <a:gd name="T3" fmla="*/ 14 h 24"/>
                <a:gd name="T4" fmla="*/ 1 w 39"/>
                <a:gd name="T5" fmla="*/ 21 h 24"/>
                <a:gd name="T6" fmla="*/ 8 w 39"/>
                <a:gd name="T7" fmla="*/ 23 h 24"/>
                <a:gd name="T8" fmla="*/ 36 w 39"/>
                <a:gd name="T9" fmla="*/ 11 h 24"/>
                <a:gd name="T10" fmla="*/ 38 w 39"/>
                <a:gd name="T11" fmla="*/ 4 h 24"/>
                <a:gd name="T12" fmla="*/ 31 w 39"/>
                <a:gd name="T13" fmla="*/ 2 h 24"/>
                <a:gd name="T14" fmla="*/ 31 w 39"/>
                <a:gd name="T15" fmla="*/ 2 h 24"/>
                <a:gd name="T16" fmla="*/ 31 w 39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2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1" y="15"/>
                    <a:pt x="0" y="18"/>
                    <a:pt x="1" y="21"/>
                  </a:cubicBezTo>
                  <a:cubicBezTo>
                    <a:pt x="3" y="23"/>
                    <a:pt x="6" y="24"/>
                    <a:pt x="8" y="2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0"/>
                    <a:pt x="39" y="7"/>
                    <a:pt x="38" y="4"/>
                  </a:cubicBezTo>
                  <a:cubicBezTo>
                    <a:pt x="37" y="2"/>
                    <a:pt x="34" y="0"/>
                    <a:pt x="31" y="2"/>
                  </a:cubicBezTo>
                  <a:close/>
                  <a:moveTo>
                    <a:pt x="31" y="2"/>
                  </a:moveTo>
                  <a:cubicBezTo>
                    <a:pt x="31" y="2"/>
                    <a:pt x="31" y="2"/>
                    <a:pt x="3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6" name="Freeform 106"/>
            <p:cNvSpPr>
              <a:spLocks noEditPoints="1"/>
            </p:cNvSpPr>
            <p:nvPr/>
          </p:nvSpPr>
          <p:spPr bwMode="auto">
            <a:xfrm>
              <a:off x="6622787" y="2238828"/>
              <a:ext cx="27596" cy="27596"/>
            </a:xfrm>
            <a:custGeom>
              <a:avLst/>
              <a:gdLst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  <a:gd name="T10" fmla="*/ 18 w 20"/>
                <a:gd name="T11" fmla="*/ 6 h 20"/>
                <a:gd name="T12" fmla="*/ 18 w 20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  <a:moveTo>
                    <a:pt x="18" y="6"/>
                  </a:move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7" name="Freeform 107"/>
            <p:cNvSpPr>
              <a:spLocks noEditPoints="1"/>
            </p:cNvSpPr>
            <p:nvPr/>
          </p:nvSpPr>
          <p:spPr bwMode="auto">
            <a:xfrm>
              <a:off x="6654494" y="2215341"/>
              <a:ext cx="54018" cy="32881"/>
            </a:xfrm>
            <a:custGeom>
              <a:avLst/>
              <a:gdLst>
                <a:gd name="T0" fmla="*/ 31 w 39"/>
                <a:gd name="T1" fmla="*/ 1 h 24"/>
                <a:gd name="T2" fmla="*/ 3 w 39"/>
                <a:gd name="T3" fmla="*/ 14 h 24"/>
                <a:gd name="T4" fmla="*/ 1 w 39"/>
                <a:gd name="T5" fmla="*/ 21 h 24"/>
                <a:gd name="T6" fmla="*/ 8 w 39"/>
                <a:gd name="T7" fmla="*/ 23 h 24"/>
                <a:gd name="T8" fmla="*/ 35 w 39"/>
                <a:gd name="T9" fmla="*/ 11 h 24"/>
                <a:gd name="T10" fmla="*/ 38 w 39"/>
                <a:gd name="T11" fmla="*/ 4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8"/>
                    <a:pt x="1" y="21"/>
                  </a:cubicBezTo>
                  <a:cubicBezTo>
                    <a:pt x="2" y="23"/>
                    <a:pt x="5" y="24"/>
                    <a:pt x="8" y="23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8" y="9"/>
                    <a:pt x="39" y="6"/>
                    <a:pt x="38" y="4"/>
                  </a:cubicBezTo>
                  <a:cubicBezTo>
                    <a:pt x="36" y="1"/>
                    <a:pt x="33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8" name="Freeform 108"/>
            <p:cNvSpPr>
              <a:spLocks noEditPoints="1"/>
            </p:cNvSpPr>
            <p:nvPr/>
          </p:nvSpPr>
          <p:spPr bwMode="auto">
            <a:xfrm>
              <a:off x="6638053" y="2272295"/>
              <a:ext cx="27596" cy="28770"/>
            </a:xfrm>
            <a:custGeom>
              <a:avLst/>
              <a:gdLst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7 w 20"/>
                <a:gd name="T7" fmla="*/ 2 h 21"/>
                <a:gd name="T8" fmla="*/ 18 w 20"/>
                <a:gd name="T9" fmla="*/ 7 h 21"/>
                <a:gd name="T10" fmla="*/ 18 w 20"/>
                <a:gd name="T11" fmla="*/ 7 h 21"/>
                <a:gd name="T12" fmla="*/ 18 w 20"/>
                <a:gd name="T1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5"/>
                    <a:pt x="7" y="2"/>
                  </a:cubicBezTo>
                  <a:cubicBezTo>
                    <a:pt x="11" y="0"/>
                    <a:pt x="16" y="2"/>
                    <a:pt x="18" y="7"/>
                  </a:cubicBezTo>
                  <a:close/>
                  <a:moveTo>
                    <a:pt x="18" y="7"/>
                  </a:moveTo>
                  <a:cubicBezTo>
                    <a:pt x="18" y="7"/>
                    <a:pt x="18" y="7"/>
                    <a:pt x="18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9" name="Freeform 109"/>
            <p:cNvSpPr>
              <a:spLocks noEditPoints="1"/>
            </p:cNvSpPr>
            <p:nvPr/>
          </p:nvSpPr>
          <p:spPr bwMode="auto">
            <a:xfrm>
              <a:off x="6669760" y="2249983"/>
              <a:ext cx="54018" cy="33468"/>
            </a:xfrm>
            <a:custGeom>
              <a:avLst/>
              <a:gdLst>
                <a:gd name="T0" fmla="*/ 31 w 39"/>
                <a:gd name="T1" fmla="*/ 1 h 24"/>
                <a:gd name="T2" fmla="*/ 4 w 39"/>
                <a:gd name="T3" fmla="*/ 13 h 24"/>
                <a:gd name="T4" fmla="*/ 1 w 39"/>
                <a:gd name="T5" fmla="*/ 20 h 24"/>
                <a:gd name="T6" fmla="*/ 8 w 39"/>
                <a:gd name="T7" fmla="*/ 23 h 24"/>
                <a:gd name="T8" fmla="*/ 35 w 39"/>
                <a:gd name="T9" fmla="*/ 10 h 24"/>
                <a:gd name="T10" fmla="*/ 38 w 39"/>
                <a:gd name="T11" fmla="*/ 3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2" y="23"/>
                    <a:pt x="5" y="24"/>
                    <a:pt x="8" y="23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8" y="9"/>
                    <a:pt x="39" y="6"/>
                    <a:pt x="38" y="3"/>
                  </a:cubicBezTo>
                  <a:cubicBezTo>
                    <a:pt x="37" y="1"/>
                    <a:pt x="34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0" name="Freeform 110"/>
            <p:cNvSpPr>
              <a:spLocks noEditPoints="1"/>
            </p:cNvSpPr>
            <p:nvPr/>
          </p:nvSpPr>
          <p:spPr bwMode="auto">
            <a:xfrm>
              <a:off x="6592255" y="1219528"/>
              <a:ext cx="184366" cy="173798"/>
            </a:xfrm>
            <a:custGeom>
              <a:avLst/>
              <a:gdLst>
                <a:gd name="T0" fmla="*/ 122 w 133"/>
                <a:gd name="T1" fmla="*/ 22 h 125"/>
                <a:gd name="T2" fmla="*/ 101 w 133"/>
                <a:gd name="T3" fmla="*/ 1 h 125"/>
                <a:gd name="T4" fmla="*/ 95 w 133"/>
                <a:gd name="T5" fmla="*/ 1 h 125"/>
                <a:gd name="T6" fmla="*/ 93 w 133"/>
                <a:gd name="T7" fmla="*/ 5 h 125"/>
                <a:gd name="T8" fmla="*/ 93 w 133"/>
                <a:gd name="T9" fmla="*/ 16 h 125"/>
                <a:gd name="T10" fmla="*/ 95 w 133"/>
                <a:gd name="T11" fmla="*/ 20 h 125"/>
                <a:gd name="T12" fmla="*/ 113 w 133"/>
                <a:gd name="T13" fmla="*/ 58 h 125"/>
                <a:gd name="T14" fmla="*/ 66 w 133"/>
                <a:gd name="T15" fmla="*/ 105 h 125"/>
                <a:gd name="T16" fmla="*/ 19 w 133"/>
                <a:gd name="T17" fmla="*/ 58 h 125"/>
                <a:gd name="T18" fmla="*/ 38 w 133"/>
                <a:gd name="T19" fmla="*/ 20 h 125"/>
                <a:gd name="T20" fmla="*/ 40 w 133"/>
                <a:gd name="T21" fmla="*/ 16 h 125"/>
                <a:gd name="T22" fmla="*/ 40 w 133"/>
                <a:gd name="T23" fmla="*/ 5 h 125"/>
                <a:gd name="T24" fmla="*/ 37 w 133"/>
                <a:gd name="T25" fmla="*/ 1 h 125"/>
                <a:gd name="T26" fmla="*/ 32 w 133"/>
                <a:gd name="T27" fmla="*/ 1 h 125"/>
                <a:gd name="T28" fmla="*/ 10 w 133"/>
                <a:gd name="T29" fmla="*/ 22 h 125"/>
                <a:gd name="T30" fmla="*/ 0 w 133"/>
                <a:gd name="T31" fmla="*/ 58 h 125"/>
                <a:gd name="T32" fmla="*/ 19 w 133"/>
                <a:gd name="T33" fmla="*/ 105 h 125"/>
                <a:gd name="T34" fmla="*/ 66 w 133"/>
                <a:gd name="T35" fmla="*/ 125 h 125"/>
                <a:gd name="T36" fmla="*/ 113 w 133"/>
                <a:gd name="T37" fmla="*/ 105 h 125"/>
                <a:gd name="T38" fmla="*/ 133 w 133"/>
                <a:gd name="T39" fmla="*/ 58 h 125"/>
                <a:gd name="T40" fmla="*/ 122 w 133"/>
                <a:gd name="T41" fmla="*/ 22 h 125"/>
                <a:gd name="T42" fmla="*/ 122 w 133"/>
                <a:gd name="T43" fmla="*/ 22 h 125"/>
                <a:gd name="T44" fmla="*/ 122 w 133"/>
                <a:gd name="T45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125">
                  <a:moveTo>
                    <a:pt x="122" y="22"/>
                  </a:moveTo>
                  <a:cubicBezTo>
                    <a:pt x="117" y="13"/>
                    <a:pt x="109" y="6"/>
                    <a:pt x="101" y="1"/>
                  </a:cubicBezTo>
                  <a:cubicBezTo>
                    <a:pt x="99" y="0"/>
                    <a:pt x="97" y="0"/>
                    <a:pt x="95" y="1"/>
                  </a:cubicBezTo>
                  <a:cubicBezTo>
                    <a:pt x="94" y="2"/>
                    <a:pt x="93" y="4"/>
                    <a:pt x="93" y="5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8"/>
                    <a:pt x="93" y="19"/>
                    <a:pt x="95" y="20"/>
                  </a:cubicBezTo>
                  <a:cubicBezTo>
                    <a:pt x="106" y="29"/>
                    <a:pt x="113" y="43"/>
                    <a:pt x="113" y="58"/>
                  </a:cubicBezTo>
                  <a:cubicBezTo>
                    <a:pt x="113" y="84"/>
                    <a:pt x="92" y="105"/>
                    <a:pt x="66" y="105"/>
                  </a:cubicBezTo>
                  <a:cubicBezTo>
                    <a:pt x="40" y="105"/>
                    <a:pt x="19" y="84"/>
                    <a:pt x="19" y="58"/>
                  </a:cubicBezTo>
                  <a:cubicBezTo>
                    <a:pt x="19" y="43"/>
                    <a:pt x="26" y="29"/>
                    <a:pt x="38" y="20"/>
                  </a:cubicBezTo>
                  <a:cubicBezTo>
                    <a:pt x="39" y="19"/>
                    <a:pt x="40" y="18"/>
                    <a:pt x="40" y="16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39" y="2"/>
                    <a:pt x="37" y="1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23" y="6"/>
                    <a:pt x="16" y="13"/>
                    <a:pt x="10" y="22"/>
                  </a:cubicBezTo>
                  <a:cubicBezTo>
                    <a:pt x="3" y="33"/>
                    <a:pt x="0" y="45"/>
                    <a:pt x="0" y="58"/>
                  </a:cubicBezTo>
                  <a:cubicBezTo>
                    <a:pt x="0" y="76"/>
                    <a:pt x="7" y="92"/>
                    <a:pt x="19" y="105"/>
                  </a:cubicBezTo>
                  <a:cubicBezTo>
                    <a:pt x="32" y="118"/>
                    <a:pt x="49" y="125"/>
                    <a:pt x="66" y="125"/>
                  </a:cubicBezTo>
                  <a:cubicBezTo>
                    <a:pt x="84" y="125"/>
                    <a:pt x="101" y="118"/>
                    <a:pt x="113" y="105"/>
                  </a:cubicBezTo>
                  <a:cubicBezTo>
                    <a:pt x="126" y="92"/>
                    <a:pt x="133" y="76"/>
                    <a:pt x="133" y="58"/>
                  </a:cubicBezTo>
                  <a:cubicBezTo>
                    <a:pt x="133" y="45"/>
                    <a:pt x="129" y="33"/>
                    <a:pt x="122" y="22"/>
                  </a:cubicBezTo>
                  <a:close/>
                  <a:moveTo>
                    <a:pt x="122" y="22"/>
                  </a:moveTo>
                  <a:cubicBezTo>
                    <a:pt x="122" y="22"/>
                    <a:pt x="122" y="22"/>
                    <a:pt x="122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 111"/>
            <p:cNvSpPr>
              <a:spLocks noEditPoints="1"/>
            </p:cNvSpPr>
            <p:nvPr/>
          </p:nvSpPr>
          <p:spPr bwMode="auto">
            <a:xfrm>
              <a:off x="6668585" y="1196042"/>
              <a:ext cx="30532" cy="112733"/>
            </a:xfrm>
            <a:custGeom>
              <a:avLst/>
              <a:gdLst>
                <a:gd name="T0" fmla="*/ 5 w 22"/>
                <a:gd name="T1" fmla="*/ 81 h 81"/>
                <a:gd name="T2" fmla="*/ 18 w 22"/>
                <a:gd name="T3" fmla="*/ 81 h 81"/>
                <a:gd name="T4" fmla="*/ 22 w 22"/>
                <a:gd name="T5" fmla="*/ 76 h 81"/>
                <a:gd name="T6" fmla="*/ 22 w 22"/>
                <a:gd name="T7" fmla="*/ 5 h 81"/>
                <a:gd name="T8" fmla="*/ 18 w 22"/>
                <a:gd name="T9" fmla="*/ 0 h 81"/>
                <a:gd name="T10" fmla="*/ 5 w 22"/>
                <a:gd name="T11" fmla="*/ 0 h 81"/>
                <a:gd name="T12" fmla="*/ 0 w 22"/>
                <a:gd name="T13" fmla="*/ 5 h 81"/>
                <a:gd name="T14" fmla="*/ 0 w 22"/>
                <a:gd name="T15" fmla="*/ 76 h 81"/>
                <a:gd name="T16" fmla="*/ 5 w 22"/>
                <a:gd name="T17" fmla="*/ 81 h 81"/>
                <a:gd name="T18" fmla="*/ 5 w 22"/>
                <a:gd name="T19" fmla="*/ 81 h 81"/>
                <a:gd name="T20" fmla="*/ 5 w 22"/>
                <a:gd name="T2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1">
                  <a:moveTo>
                    <a:pt x="5" y="81"/>
                  </a:moveTo>
                  <a:cubicBezTo>
                    <a:pt x="18" y="81"/>
                    <a:pt x="18" y="81"/>
                    <a:pt x="18" y="81"/>
                  </a:cubicBezTo>
                  <a:cubicBezTo>
                    <a:pt x="20" y="81"/>
                    <a:pt x="22" y="79"/>
                    <a:pt x="22" y="7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9"/>
                    <a:pt x="3" y="81"/>
                    <a:pt x="5" y="81"/>
                  </a:cubicBezTo>
                  <a:close/>
                  <a:moveTo>
                    <a:pt x="5" y="81"/>
                  </a:moveTo>
                  <a:cubicBezTo>
                    <a:pt x="5" y="81"/>
                    <a:pt x="5" y="81"/>
                    <a:pt x="5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2" name="Freeform 112"/>
            <p:cNvSpPr>
              <a:spLocks noEditPoints="1"/>
            </p:cNvSpPr>
            <p:nvPr/>
          </p:nvSpPr>
          <p:spPr bwMode="auto">
            <a:xfrm>
              <a:off x="6335081" y="1892993"/>
              <a:ext cx="184954" cy="173798"/>
            </a:xfrm>
            <a:custGeom>
              <a:avLst/>
              <a:gdLst>
                <a:gd name="T0" fmla="*/ 122 w 133"/>
                <a:gd name="T1" fmla="*/ 22 h 125"/>
                <a:gd name="T2" fmla="*/ 101 w 133"/>
                <a:gd name="T3" fmla="*/ 1 h 125"/>
                <a:gd name="T4" fmla="*/ 95 w 133"/>
                <a:gd name="T5" fmla="*/ 1 h 125"/>
                <a:gd name="T6" fmla="*/ 93 w 133"/>
                <a:gd name="T7" fmla="*/ 6 h 125"/>
                <a:gd name="T8" fmla="*/ 93 w 133"/>
                <a:gd name="T9" fmla="*/ 17 h 125"/>
                <a:gd name="T10" fmla="*/ 95 w 133"/>
                <a:gd name="T11" fmla="*/ 21 h 125"/>
                <a:gd name="T12" fmla="*/ 113 w 133"/>
                <a:gd name="T13" fmla="*/ 59 h 125"/>
                <a:gd name="T14" fmla="*/ 66 w 133"/>
                <a:gd name="T15" fmla="*/ 106 h 125"/>
                <a:gd name="T16" fmla="*/ 19 w 133"/>
                <a:gd name="T17" fmla="*/ 59 h 125"/>
                <a:gd name="T18" fmla="*/ 38 w 133"/>
                <a:gd name="T19" fmla="*/ 21 h 125"/>
                <a:gd name="T20" fmla="*/ 40 w 133"/>
                <a:gd name="T21" fmla="*/ 17 h 125"/>
                <a:gd name="T22" fmla="*/ 40 w 133"/>
                <a:gd name="T23" fmla="*/ 6 h 125"/>
                <a:gd name="T24" fmla="*/ 37 w 133"/>
                <a:gd name="T25" fmla="*/ 1 h 125"/>
                <a:gd name="T26" fmla="*/ 32 w 133"/>
                <a:gd name="T27" fmla="*/ 1 h 125"/>
                <a:gd name="T28" fmla="*/ 10 w 133"/>
                <a:gd name="T29" fmla="*/ 22 h 125"/>
                <a:gd name="T30" fmla="*/ 0 w 133"/>
                <a:gd name="T31" fmla="*/ 59 h 125"/>
                <a:gd name="T32" fmla="*/ 19 w 133"/>
                <a:gd name="T33" fmla="*/ 106 h 125"/>
                <a:gd name="T34" fmla="*/ 66 w 133"/>
                <a:gd name="T35" fmla="*/ 125 h 125"/>
                <a:gd name="T36" fmla="*/ 113 w 133"/>
                <a:gd name="T37" fmla="*/ 106 h 125"/>
                <a:gd name="T38" fmla="*/ 133 w 133"/>
                <a:gd name="T39" fmla="*/ 59 h 125"/>
                <a:gd name="T40" fmla="*/ 122 w 133"/>
                <a:gd name="T41" fmla="*/ 22 h 125"/>
                <a:gd name="T42" fmla="*/ 122 w 133"/>
                <a:gd name="T43" fmla="*/ 22 h 125"/>
                <a:gd name="T44" fmla="*/ 122 w 133"/>
                <a:gd name="T45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125">
                  <a:moveTo>
                    <a:pt x="122" y="22"/>
                  </a:moveTo>
                  <a:cubicBezTo>
                    <a:pt x="117" y="14"/>
                    <a:pt x="109" y="7"/>
                    <a:pt x="101" y="1"/>
                  </a:cubicBezTo>
                  <a:cubicBezTo>
                    <a:pt x="99" y="0"/>
                    <a:pt x="97" y="0"/>
                    <a:pt x="95" y="1"/>
                  </a:cubicBezTo>
                  <a:cubicBezTo>
                    <a:pt x="94" y="2"/>
                    <a:pt x="93" y="4"/>
                    <a:pt x="93" y="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9"/>
                    <a:pt x="93" y="20"/>
                    <a:pt x="95" y="21"/>
                  </a:cubicBezTo>
                  <a:cubicBezTo>
                    <a:pt x="106" y="30"/>
                    <a:pt x="113" y="44"/>
                    <a:pt x="113" y="59"/>
                  </a:cubicBezTo>
                  <a:cubicBezTo>
                    <a:pt x="113" y="84"/>
                    <a:pt x="92" y="106"/>
                    <a:pt x="66" y="106"/>
                  </a:cubicBezTo>
                  <a:cubicBezTo>
                    <a:pt x="40" y="106"/>
                    <a:pt x="19" y="84"/>
                    <a:pt x="19" y="59"/>
                  </a:cubicBezTo>
                  <a:cubicBezTo>
                    <a:pt x="19" y="44"/>
                    <a:pt x="26" y="30"/>
                    <a:pt x="38" y="21"/>
                  </a:cubicBezTo>
                  <a:cubicBezTo>
                    <a:pt x="39" y="20"/>
                    <a:pt x="40" y="19"/>
                    <a:pt x="40" y="1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4"/>
                    <a:pt x="39" y="2"/>
                    <a:pt x="37" y="1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23" y="7"/>
                    <a:pt x="16" y="14"/>
                    <a:pt x="10" y="22"/>
                  </a:cubicBezTo>
                  <a:cubicBezTo>
                    <a:pt x="3" y="33"/>
                    <a:pt x="0" y="46"/>
                    <a:pt x="0" y="59"/>
                  </a:cubicBezTo>
                  <a:cubicBezTo>
                    <a:pt x="0" y="76"/>
                    <a:pt x="7" y="93"/>
                    <a:pt x="19" y="106"/>
                  </a:cubicBezTo>
                  <a:cubicBezTo>
                    <a:pt x="32" y="118"/>
                    <a:pt x="48" y="125"/>
                    <a:pt x="66" y="125"/>
                  </a:cubicBezTo>
                  <a:cubicBezTo>
                    <a:pt x="84" y="125"/>
                    <a:pt x="101" y="118"/>
                    <a:pt x="113" y="106"/>
                  </a:cubicBezTo>
                  <a:cubicBezTo>
                    <a:pt x="126" y="93"/>
                    <a:pt x="133" y="76"/>
                    <a:pt x="133" y="59"/>
                  </a:cubicBezTo>
                  <a:cubicBezTo>
                    <a:pt x="133" y="46"/>
                    <a:pt x="129" y="33"/>
                    <a:pt x="122" y="22"/>
                  </a:cubicBezTo>
                  <a:close/>
                  <a:moveTo>
                    <a:pt x="122" y="22"/>
                  </a:moveTo>
                  <a:cubicBezTo>
                    <a:pt x="122" y="22"/>
                    <a:pt x="122" y="22"/>
                    <a:pt x="122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3" name="Freeform 113"/>
            <p:cNvSpPr>
              <a:spLocks noEditPoints="1"/>
            </p:cNvSpPr>
            <p:nvPr/>
          </p:nvSpPr>
          <p:spPr bwMode="auto">
            <a:xfrm>
              <a:off x="6411411" y="1870682"/>
              <a:ext cx="30532" cy="112733"/>
            </a:xfrm>
            <a:custGeom>
              <a:avLst/>
              <a:gdLst>
                <a:gd name="T0" fmla="*/ 5 w 22"/>
                <a:gd name="T1" fmla="*/ 81 h 81"/>
                <a:gd name="T2" fmla="*/ 17 w 22"/>
                <a:gd name="T3" fmla="*/ 81 h 81"/>
                <a:gd name="T4" fmla="*/ 22 w 22"/>
                <a:gd name="T5" fmla="*/ 76 h 81"/>
                <a:gd name="T6" fmla="*/ 22 w 22"/>
                <a:gd name="T7" fmla="*/ 5 h 81"/>
                <a:gd name="T8" fmla="*/ 17 w 22"/>
                <a:gd name="T9" fmla="*/ 0 h 81"/>
                <a:gd name="T10" fmla="*/ 5 w 22"/>
                <a:gd name="T11" fmla="*/ 0 h 81"/>
                <a:gd name="T12" fmla="*/ 0 w 22"/>
                <a:gd name="T13" fmla="*/ 5 h 81"/>
                <a:gd name="T14" fmla="*/ 0 w 22"/>
                <a:gd name="T15" fmla="*/ 76 h 81"/>
                <a:gd name="T16" fmla="*/ 5 w 22"/>
                <a:gd name="T17" fmla="*/ 81 h 81"/>
                <a:gd name="T18" fmla="*/ 5 w 22"/>
                <a:gd name="T19" fmla="*/ 81 h 81"/>
                <a:gd name="T20" fmla="*/ 5 w 22"/>
                <a:gd name="T2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1">
                  <a:moveTo>
                    <a:pt x="5" y="81"/>
                  </a:moveTo>
                  <a:cubicBezTo>
                    <a:pt x="17" y="81"/>
                    <a:pt x="17" y="81"/>
                    <a:pt x="17" y="81"/>
                  </a:cubicBezTo>
                  <a:cubicBezTo>
                    <a:pt x="20" y="81"/>
                    <a:pt x="22" y="78"/>
                    <a:pt x="22" y="7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1"/>
                    <a:pt x="5" y="81"/>
                  </a:cubicBezTo>
                  <a:close/>
                  <a:moveTo>
                    <a:pt x="5" y="81"/>
                  </a:moveTo>
                  <a:cubicBezTo>
                    <a:pt x="5" y="81"/>
                    <a:pt x="5" y="81"/>
                    <a:pt x="5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114"/>
            <p:cNvSpPr>
              <a:spLocks noEditPoints="1"/>
            </p:cNvSpPr>
            <p:nvPr/>
          </p:nvSpPr>
          <p:spPr bwMode="auto">
            <a:xfrm>
              <a:off x="5387414" y="1561252"/>
              <a:ext cx="184366" cy="173798"/>
            </a:xfrm>
            <a:custGeom>
              <a:avLst/>
              <a:gdLst>
                <a:gd name="T0" fmla="*/ 123 w 133"/>
                <a:gd name="T1" fmla="*/ 22 h 125"/>
                <a:gd name="T2" fmla="*/ 101 w 133"/>
                <a:gd name="T3" fmla="*/ 1 h 125"/>
                <a:gd name="T4" fmla="*/ 96 w 133"/>
                <a:gd name="T5" fmla="*/ 1 h 125"/>
                <a:gd name="T6" fmla="*/ 93 w 133"/>
                <a:gd name="T7" fmla="*/ 6 h 125"/>
                <a:gd name="T8" fmla="*/ 93 w 133"/>
                <a:gd name="T9" fmla="*/ 17 h 125"/>
                <a:gd name="T10" fmla="*/ 95 w 133"/>
                <a:gd name="T11" fmla="*/ 21 h 125"/>
                <a:gd name="T12" fmla="*/ 114 w 133"/>
                <a:gd name="T13" fmla="*/ 58 h 125"/>
                <a:gd name="T14" fmla="*/ 67 w 133"/>
                <a:gd name="T15" fmla="*/ 106 h 125"/>
                <a:gd name="T16" fmla="*/ 20 w 133"/>
                <a:gd name="T17" fmla="*/ 58 h 125"/>
                <a:gd name="T18" fmla="*/ 38 w 133"/>
                <a:gd name="T19" fmla="*/ 21 h 125"/>
                <a:gd name="T20" fmla="*/ 40 w 133"/>
                <a:gd name="T21" fmla="*/ 17 h 125"/>
                <a:gd name="T22" fmla="*/ 40 w 133"/>
                <a:gd name="T23" fmla="*/ 6 h 125"/>
                <a:gd name="T24" fmla="*/ 38 w 133"/>
                <a:gd name="T25" fmla="*/ 1 h 125"/>
                <a:gd name="T26" fmla="*/ 32 w 133"/>
                <a:gd name="T27" fmla="*/ 1 h 125"/>
                <a:gd name="T28" fmla="*/ 11 w 133"/>
                <a:gd name="T29" fmla="*/ 22 h 125"/>
                <a:gd name="T30" fmla="*/ 0 w 133"/>
                <a:gd name="T31" fmla="*/ 58 h 125"/>
                <a:gd name="T32" fmla="*/ 20 w 133"/>
                <a:gd name="T33" fmla="*/ 106 h 125"/>
                <a:gd name="T34" fmla="*/ 67 w 133"/>
                <a:gd name="T35" fmla="*/ 125 h 125"/>
                <a:gd name="T36" fmla="*/ 114 w 133"/>
                <a:gd name="T37" fmla="*/ 106 h 125"/>
                <a:gd name="T38" fmla="*/ 133 w 133"/>
                <a:gd name="T39" fmla="*/ 58 h 125"/>
                <a:gd name="T40" fmla="*/ 123 w 133"/>
                <a:gd name="T41" fmla="*/ 22 h 125"/>
                <a:gd name="T42" fmla="*/ 123 w 133"/>
                <a:gd name="T43" fmla="*/ 22 h 125"/>
                <a:gd name="T44" fmla="*/ 123 w 133"/>
                <a:gd name="T45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125">
                  <a:moveTo>
                    <a:pt x="123" y="22"/>
                  </a:moveTo>
                  <a:cubicBezTo>
                    <a:pt x="117" y="14"/>
                    <a:pt x="110" y="7"/>
                    <a:pt x="101" y="1"/>
                  </a:cubicBezTo>
                  <a:cubicBezTo>
                    <a:pt x="99" y="0"/>
                    <a:pt x="97" y="0"/>
                    <a:pt x="96" y="1"/>
                  </a:cubicBezTo>
                  <a:cubicBezTo>
                    <a:pt x="94" y="2"/>
                    <a:pt x="93" y="4"/>
                    <a:pt x="93" y="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8"/>
                    <a:pt x="94" y="20"/>
                    <a:pt x="95" y="21"/>
                  </a:cubicBezTo>
                  <a:cubicBezTo>
                    <a:pt x="107" y="30"/>
                    <a:pt x="114" y="44"/>
                    <a:pt x="114" y="58"/>
                  </a:cubicBezTo>
                  <a:cubicBezTo>
                    <a:pt x="114" y="84"/>
                    <a:pt x="93" y="106"/>
                    <a:pt x="67" y="106"/>
                  </a:cubicBezTo>
                  <a:cubicBezTo>
                    <a:pt x="41" y="106"/>
                    <a:pt x="20" y="84"/>
                    <a:pt x="20" y="58"/>
                  </a:cubicBezTo>
                  <a:cubicBezTo>
                    <a:pt x="20" y="44"/>
                    <a:pt x="27" y="30"/>
                    <a:pt x="38" y="21"/>
                  </a:cubicBezTo>
                  <a:cubicBezTo>
                    <a:pt x="40" y="20"/>
                    <a:pt x="40" y="18"/>
                    <a:pt x="40" y="1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4"/>
                    <a:pt x="39" y="2"/>
                    <a:pt x="38" y="1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24" y="7"/>
                    <a:pt x="16" y="14"/>
                    <a:pt x="11" y="22"/>
                  </a:cubicBezTo>
                  <a:cubicBezTo>
                    <a:pt x="4" y="33"/>
                    <a:pt x="0" y="46"/>
                    <a:pt x="0" y="58"/>
                  </a:cubicBezTo>
                  <a:cubicBezTo>
                    <a:pt x="0" y="76"/>
                    <a:pt x="7" y="93"/>
                    <a:pt x="20" y="106"/>
                  </a:cubicBezTo>
                  <a:cubicBezTo>
                    <a:pt x="32" y="118"/>
                    <a:pt x="49" y="125"/>
                    <a:pt x="67" y="125"/>
                  </a:cubicBezTo>
                  <a:cubicBezTo>
                    <a:pt x="85" y="125"/>
                    <a:pt x="101" y="118"/>
                    <a:pt x="114" y="106"/>
                  </a:cubicBezTo>
                  <a:cubicBezTo>
                    <a:pt x="126" y="93"/>
                    <a:pt x="133" y="76"/>
                    <a:pt x="133" y="58"/>
                  </a:cubicBezTo>
                  <a:cubicBezTo>
                    <a:pt x="133" y="46"/>
                    <a:pt x="130" y="33"/>
                    <a:pt x="123" y="22"/>
                  </a:cubicBezTo>
                  <a:close/>
                  <a:moveTo>
                    <a:pt x="123" y="22"/>
                  </a:moveTo>
                  <a:cubicBezTo>
                    <a:pt x="123" y="22"/>
                    <a:pt x="123" y="22"/>
                    <a:pt x="123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115"/>
            <p:cNvSpPr>
              <a:spLocks noEditPoints="1"/>
            </p:cNvSpPr>
            <p:nvPr/>
          </p:nvSpPr>
          <p:spPr bwMode="auto">
            <a:xfrm>
              <a:off x="5464919" y="1538940"/>
              <a:ext cx="30532" cy="110972"/>
            </a:xfrm>
            <a:custGeom>
              <a:avLst/>
              <a:gdLst>
                <a:gd name="T0" fmla="*/ 5 w 22"/>
                <a:gd name="T1" fmla="*/ 80 h 80"/>
                <a:gd name="T2" fmla="*/ 17 w 22"/>
                <a:gd name="T3" fmla="*/ 80 h 80"/>
                <a:gd name="T4" fmla="*/ 22 w 22"/>
                <a:gd name="T5" fmla="*/ 76 h 80"/>
                <a:gd name="T6" fmla="*/ 22 w 22"/>
                <a:gd name="T7" fmla="*/ 5 h 80"/>
                <a:gd name="T8" fmla="*/ 17 w 22"/>
                <a:gd name="T9" fmla="*/ 0 h 80"/>
                <a:gd name="T10" fmla="*/ 5 w 22"/>
                <a:gd name="T11" fmla="*/ 0 h 80"/>
                <a:gd name="T12" fmla="*/ 0 w 22"/>
                <a:gd name="T13" fmla="*/ 5 h 80"/>
                <a:gd name="T14" fmla="*/ 0 w 22"/>
                <a:gd name="T15" fmla="*/ 76 h 80"/>
                <a:gd name="T16" fmla="*/ 5 w 22"/>
                <a:gd name="T17" fmla="*/ 80 h 80"/>
                <a:gd name="T18" fmla="*/ 5 w 22"/>
                <a:gd name="T19" fmla="*/ 80 h 80"/>
                <a:gd name="T20" fmla="*/ 5 w 22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0">
                  <a:moveTo>
                    <a:pt x="5" y="80"/>
                  </a:moveTo>
                  <a:cubicBezTo>
                    <a:pt x="17" y="80"/>
                    <a:pt x="17" y="80"/>
                    <a:pt x="17" y="80"/>
                  </a:cubicBezTo>
                  <a:cubicBezTo>
                    <a:pt x="20" y="80"/>
                    <a:pt x="22" y="78"/>
                    <a:pt x="22" y="7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5" y="80"/>
                  </a:cubicBezTo>
                  <a:close/>
                  <a:moveTo>
                    <a:pt x="5" y="80"/>
                  </a:moveTo>
                  <a:cubicBezTo>
                    <a:pt x="5" y="80"/>
                    <a:pt x="5" y="80"/>
                    <a:pt x="5" y="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6" name="Freeform 116"/>
            <p:cNvSpPr>
              <a:spLocks noEditPoints="1"/>
            </p:cNvSpPr>
            <p:nvPr/>
          </p:nvSpPr>
          <p:spPr bwMode="auto">
            <a:xfrm>
              <a:off x="7571042" y="1446169"/>
              <a:ext cx="85725" cy="61064"/>
            </a:xfrm>
            <a:custGeom>
              <a:avLst/>
              <a:gdLst>
                <a:gd name="T0" fmla="*/ 2 w 62"/>
                <a:gd name="T1" fmla="*/ 25 h 44"/>
                <a:gd name="T2" fmla="*/ 50 w 62"/>
                <a:gd name="T3" fmla="*/ 44 h 44"/>
                <a:gd name="T4" fmla="*/ 53 w 62"/>
                <a:gd name="T5" fmla="*/ 42 h 44"/>
                <a:gd name="T6" fmla="*/ 62 w 62"/>
                <a:gd name="T7" fmla="*/ 21 h 44"/>
                <a:gd name="T8" fmla="*/ 9 w 62"/>
                <a:gd name="T9" fmla="*/ 0 h 44"/>
                <a:gd name="T10" fmla="*/ 0 w 62"/>
                <a:gd name="T11" fmla="*/ 21 h 44"/>
                <a:gd name="T12" fmla="*/ 2 w 62"/>
                <a:gd name="T13" fmla="*/ 25 h 44"/>
                <a:gd name="T14" fmla="*/ 2 w 62"/>
                <a:gd name="T15" fmla="*/ 25 h 44"/>
                <a:gd name="T16" fmla="*/ 2 w 62"/>
                <a:gd name="T17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4">
                  <a:moveTo>
                    <a:pt x="2" y="25"/>
                  </a:moveTo>
                  <a:cubicBezTo>
                    <a:pt x="50" y="44"/>
                    <a:pt x="50" y="44"/>
                    <a:pt x="50" y="44"/>
                  </a:cubicBezTo>
                  <a:cubicBezTo>
                    <a:pt x="51" y="44"/>
                    <a:pt x="53" y="44"/>
                    <a:pt x="53" y="4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4"/>
                    <a:pt x="2" y="25"/>
                  </a:cubicBezTo>
                  <a:close/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7" name="Freeform 117"/>
            <p:cNvSpPr>
              <a:spLocks noEditPoints="1"/>
            </p:cNvSpPr>
            <p:nvPr/>
          </p:nvSpPr>
          <p:spPr bwMode="auto">
            <a:xfrm>
              <a:off x="7462418" y="1427968"/>
              <a:ext cx="226642" cy="244256"/>
            </a:xfrm>
            <a:custGeom>
              <a:avLst/>
              <a:gdLst>
                <a:gd name="T0" fmla="*/ 162 w 163"/>
                <a:gd name="T1" fmla="*/ 81 h 176"/>
                <a:gd name="T2" fmla="*/ 146 w 163"/>
                <a:gd name="T3" fmla="*/ 43 h 176"/>
                <a:gd name="T4" fmla="*/ 140 w 163"/>
                <a:gd name="T5" fmla="*/ 59 h 176"/>
                <a:gd name="T6" fmla="*/ 124 w 163"/>
                <a:gd name="T7" fmla="*/ 65 h 176"/>
                <a:gd name="T8" fmla="*/ 76 w 163"/>
                <a:gd name="T9" fmla="*/ 46 h 176"/>
                <a:gd name="T10" fmla="*/ 70 w 163"/>
                <a:gd name="T11" fmla="*/ 30 h 176"/>
                <a:gd name="T12" fmla="*/ 78 w 163"/>
                <a:gd name="T13" fmla="*/ 9 h 176"/>
                <a:gd name="T14" fmla="*/ 61 w 163"/>
                <a:gd name="T15" fmla="*/ 2 h 176"/>
                <a:gd name="T16" fmla="*/ 44 w 163"/>
                <a:gd name="T17" fmla="*/ 9 h 176"/>
                <a:gd name="T18" fmla="*/ 2 w 163"/>
                <a:gd name="T19" fmla="*/ 114 h 176"/>
                <a:gd name="T20" fmla="*/ 9 w 163"/>
                <a:gd name="T21" fmla="*/ 131 h 176"/>
                <a:gd name="T22" fmla="*/ 114 w 163"/>
                <a:gd name="T23" fmla="*/ 173 h 176"/>
                <a:gd name="T24" fmla="*/ 130 w 163"/>
                <a:gd name="T25" fmla="*/ 166 h 176"/>
                <a:gd name="T26" fmla="*/ 162 w 163"/>
                <a:gd name="T27" fmla="*/ 87 h 176"/>
                <a:gd name="T28" fmla="*/ 162 w 163"/>
                <a:gd name="T29" fmla="*/ 81 h 176"/>
                <a:gd name="T30" fmla="*/ 117 w 163"/>
                <a:gd name="T31" fmla="*/ 143 h 176"/>
                <a:gd name="T32" fmla="*/ 107 w 163"/>
                <a:gd name="T33" fmla="*/ 147 h 176"/>
                <a:gd name="T34" fmla="*/ 32 w 163"/>
                <a:gd name="T35" fmla="*/ 117 h 176"/>
                <a:gd name="T36" fmla="*/ 28 w 163"/>
                <a:gd name="T37" fmla="*/ 107 h 176"/>
                <a:gd name="T38" fmla="*/ 43 w 163"/>
                <a:gd name="T39" fmla="*/ 71 h 176"/>
                <a:gd name="T40" fmla="*/ 52 w 163"/>
                <a:gd name="T41" fmla="*/ 67 h 176"/>
                <a:gd name="T42" fmla="*/ 127 w 163"/>
                <a:gd name="T43" fmla="*/ 97 h 176"/>
                <a:gd name="T44" fmla="*/ 131 w 163"/>
                <a:gd name="T45" fmla="*/ 107 h 176"/>
                <a:gd name="T46" fmla="*/ 117 w 163"/>
                <a:gd name="T47" fmla="*/ 143 h 176"/>
                <a:gd name="T48" fmla="*/ 117 w 163"/>
                <a:gd name="T49" fmla="*/ 143 h 176"/>
                <a:gd name="T50" fmla="*/ 117 w 163"/>
                <a:gd name="T5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3" h="176">
                  <a:moveTo>
                    <a:pt x="162" y="81"/>
                  </a:moveTo>
                  <a:cubicBezTo>
                    <a:pt x="146" y="43"/>
                    <a:pt x="146" y="43"/>
                    <a:pt x="146" y="43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7" y="65"/>
                    <a:pt x="130" y="68"/>
                    <a:pt x="124" y="6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0" y="44"/>
                    <a:pt x="67" y="37"/>
                    <a:pt x="70" y="3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54" y="0"/>
                    <a:pt x="47" y="3"/>
                    <a:pt x="44" y="9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0" y="121"/>
                    <a:pt x="3" y="128"/>
                    <a:pt x="9" y="131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120" y="176"/>
                    <a:pt x="128" y="172"/>
                    <a:pt x="130" y="166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3" y="85"/>
                    <a:pt x="163" y="83"/>
                    <a:pt x="162" y="81"/>
                  </a:cubicBezTo>
                  <a:close/>
                  <a:moveTo>
                    <a:pt x="117" y="143"/>
                  </a:moveTo>
                  <a:cubicBezTo>
                    <a:pt x="115" y="146"/>
                    <a:pt x="111" y="148"/>
                    <a:pt x="107" y="147"/>
                  </a:cubicBezTo>
                  <a:cubicBezTo>
                    <a:pt x="32" y="117"/>
                    <a:pt x="32" y="117"/>
                    <a:pt x="32" y="117"/>
                  </a:cubicBezTo>
                  <a:cubicBezTo>
                    <a:pt x="29" y="115"/>
                    <a:pt x="27" y="111"/>
                    <a:pt x="28" y="10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4" y="67"/>
                    <a:pt x="49" y="66"/>
                    <a:pt x="52" y="6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9"/>
                    <a:pt x="133" y="103"/>
                    <a:pt x="131" y="107"/>
                  </a:cubicBezTo>
                  <a:lnTo>
                    <a:pt x="117" y="143"/>
                  </a:lnTo>
                  <a:close/>
                  <a:moveTo>
                    <a:pt x="117" y="143"/>
                  </a:moveTo>
                  <a:cubicBezTo>
                    <a:pt x="117" y="143"/>
                    <a:pt x="117" y="143"/>
                    <a:pt x="117" y="1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8" name="Freeform 118"/>
            <p:cNvSpPr>
              <a:spLocks noEditPoints="1"/>
            </p:cNvSpPr>
            <p:nvPr/>
          </p:nvSpPr>
          <p:spPr bwMode="auto">
            <a:xfrm>
              <a:off x="7530528" y="1538940"/>
              <a:ext cx="95706" cy="48734"/>
            </a:xfrm>
            <a:custGeom>
              <a:avLst/>
              <a:gdLst>
                <a:gd name="T0" fmla="*/ 66 w 69"/>
                <a:gd name="T1" fmla="*/ 25 h 35"/>
                <a:gd name="T2" fmla="*/ 7 w 69"/>
                <a:gd name="T3" fmla="*/ 1 h 35"/>
                <a:gd name="T4" fmla="*/ 1 w 69"/>
                <a:gd name="T5" fmla="*/ 4 h 35"/>
                <a:gd name="T6" fmla="*/ 3 w 69"/>
                <a:gd name="T7" fmla="*/ 10 h 35"/>
                <a:gd name="T8" fmla="*/ 62 w 69"/>
                <a:gd name="T9" fmla="*/ 34 h 35"/>
                <a:gd name="T10" fmla="*/ 68 w 69"/>
                <a:gd name="T11" fmla="*/ 31 h 35"/>
                <a:gd name="T12" fmla="*/ 66 w 69"/>
                <a:gd name="T13" fmla="*/ 25 h 35"/>
                <a:gd name="T14" fmla="*/ 66 w 69"/>
                <a:gd name="T15" fmla="*/ 25 h 35"/>
                <a:gd name="T16" fmla="*/ 66 w 69"/>
                <a:gd name="T17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35">
                  <a:moveTo>
                    <a:pt x="66" y="25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4" y="0"/>
                    <a:pt x="2" y="1"/>
                    <a:pt x="1" y="4"/>
                  </a:cubicBezTo>
                  <a:cubicBezTo>
                    <a:pt x="0" y="6"/>
                    <a:pt x="1" y="9"/>
                    <a:pt x="3" y="10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5"/>
                    <a:pt x="67" y="33"/>
                    <a:pt x="68" y="31"/>
                  </a:cubicBezTo>
                  <a:cubicBezTo>
                    <a:pt x="69" y="29"/>
                    <a:pt x="68" y="26"/>
                    <a:pt x="66" y="25"/>
                  </a:cubicBezTo>
                  <a:close/>
                  <a:moveTo>
                    <a:pt x="66" y="25"/>
                  </a:moveTo>
                  <a:cubicBezTo>
                    <a:pt x="66" y="25"/>
                    <a:pt x="66" y="25"/>
                    <a:pt x="66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9" name="Freeform 119"/>
            <p:cNvSpPr>
              <a:spLocks noEditPoints="1"/>
            </p:cNvSpPr>
            <p:nvPr/>
          </p:nvSpPr>
          <p:spPr bwMode="auto">
            <a:xfrm>
              <a:off x="7531702" y="1568298"/>
              <a:ext cx="73981" cy="37578"/>
            </a:xfrm>
            <a:custGeom>
              <a:avLst/>
              <a:gdLst>
                <a:gd name="T0" fmla="*/ 49 w 53"/>
                <a:gd name="T1" fmla="*/ 18 h 27"/>
                <a:gd name="T2" fmla="*/ 7 w 53"/>
                <a:gd name="T3" fmla="*/ 1 h 27"/>
                <a:gd name="T4" fmla="*/ 1 w 53"/>
                <a:gd name="T5" fmla="*/ 3 h 27"/>
                <a:gd name="T6" fmla="*/ 4 w 53"/>
                <a:gd name="T7" fmla="*/ 9 h 27"/>
                <a:gd name="T8" fmla="*/ 46 w 53"/>
                <a:gd name="T9" fmla="*/ 26 h 27"/>
                <a:gd name="T10" fmla="*/ 52 w 53"/>
                <a:gd name="T11" fmla="*/ 24 h 27"/>
                <a:gd name="T12" fmla="*/ 49 w 53"/>
                <a:gd name="T13" fmla="*/ 18 h 27"/>
                <a:gd name="T14" fmla="*/ 49 w 53"/>
                <a:gd name="T15" fmla="*/ 18 h 27"/>
                <a:gd name="T16" fmla="*/ 49 w 53"/>
                <a:gd name="T1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7">
                  <a:moveTo>
                    <a:pt x="49" y="18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0" y="6"/>
                    <a:pt x="2" y="8"/>
                    <a:pt x="4" y="9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8" y="27"/>
                    <a:pt x="51" y="26"/>
                    <a:pt x="52" y="24"/>
                  </a:cubicBezTo>
                  <a:cubicBezTo>
                    <a:pt x="53" y="21"/>
                    <a:pt x="52" y="19"/>
                    <a:pt x="49" y="18"/>
                  </a:cubicBezTo>
                  <a:close/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0" name="Freeform 120"/>
            <p:cNvSpPr>
              <a:spLocks noEditPoints="1"/>
            </p:cNvSpPr>
            <p:nvPr/>
          </p:nvSpPr>
          <p:spPr bwMode="auto">
            <a:xfrm>
              <a:off x="5572955" y="1718022"/>
              <a:ext cx="87486" cy="62825"/>
            </a:xfrm>
            <a:custGeom>
              <a:avLst/>
              <a:gdLst>
                <a:gd name="T0" fmla="*/ 60 w 63"/>
                <a:gd name="T1" fmla="*/ 25 h 45"/>
                <a:gd name="T2" fmla="*/ 62 w 63"/>
                <a:gd name="T3" fmla="*/ 21 h 45"/>
                <a:gd name="T4" fmla="*/ 53 w 63"/>
                <a:gd name="T5" fmla="*/ 0 h 45"/>
                <a:gd name="T6" fmla="*/ 0 w 63"/>
                <a:gd name="T7" fmla="*/ 22 h 45"/>
                <a:gd name="T8" fmla="*/ 9 w 63"/>
                <a:gd name="T9" fmla="*/ 43 h 45"/>
                <a:gd name="T10" fmla="*/ 13 w 63"/>
                <a:gd name="T11" fmla="*/ 44 h 45"/>
                <a:gd name="T12" fmla="*/ 60 w 63"/>
                <a:gd name="T13" fmla="*/ 25 h 45"/>
                <a:gd name="T14" fmla="*/ 60 w 63"/>
                <a:gd name="T15" fmla="*/ 25 h 45"/>
                <a:gd name="T16" fmla="*/ 60 w 63"/>
                <a:gd name="T17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45">
                  <a:moveTo>
                    <a:pt x="60" y="25"/>
                  </a:moveTo>
                  <a:cubicBezTo>
                    <a:pt x="62" y="24"/>
                    <a:pt x="63" y="23"/>
                    <a:pt x="62" y="2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11" y="45"/>
                    <a:pt x="13" y="44"/>
                  </a:cubicBezTo>
                  <a:cubicBezTo>
                    <a:pt x="60" y="25"/>
                    <a:pt x="60" y="25"/>
                    <a:pt x="60" y="25"/>
                  </a:cubicBezTo>
                  <a:close/>
                  <a:moveTo>
                    <a:pt x="60" y="25"/>
                  </a:moveTo>
                  <a:cubicBezTo>
                    <a:pt x="60" y="25"/>
                    <a:pt x="60" y="25"/>
                    <a:pt x="60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1" name="Freeform 121"/>
            <p:cNvSpPr>
              <a:spLocks noEditPoints="1"/>
            </p:cNvSpPr>
            <p:nvPr/>
          </p:nvSpPr>
          <p:spPr bwMode="auto">
            <a:xfrm>
              <a:off x="5541249" y="1699820"/>
              <a:ext cx="227816" cy="244843"/>
            </a:xfrm>
            <a:custGeom>
              <a:avLst/>
              <a:gdLst>
                <a:gd name="T0" fmla="*/ 1 w 164"/>
                <a:gd name="T1" fmla="*/ 81 h 176"/>
                <a:gd name="T2" fmla="*/ 1 w 164"/>
                <a:gd name="T3" fmla="*/ 87 h 176"/>
                <a:gd name="T4" fmla="*/ 33 w 164"/>
                <a:gd name="T5" fmla="*/ 166 h 176"/>
                <a:gd name="T6" fmla="*/ 49 w 164"/>
                <a:gd name="T7" fmla="*/ 173 h 176"/>
                <a:gd name="T8" fmla="*/ 154 w 164"/>
                <a:gd name="T9" fmla="*/ 131 h 176"/>
                <a:gd name="T10" fmla="*/ 161 w 164"/>
                <a:gd name="T11" fmla="*/ 114 h 176"/>
                <a:gd name="T12" fmla="*/ 119 w 164"/>
                <a:gd name="T13" fmla="*/ 10 h 176"/>
                <a:gd name="T14" fmla="*/ 102 w 164"/>
                <a:gd name="T15" fmla="*/ 3 h 176"/>
                <a:gd name="T16" fmla="*/ 85 w 164"/>
                <a:gd name="T17" fmla="*/ 10 h 176"/>
                <a:gd name="T18" fmla="*/ 94 w 164"/>
                <a:gd name="T19" fmla="*/ 31 h 176"/>
                <a:gd name="T20" fmla="*/ 87 w 164"/>
                <a:gd name="T21" fmla="*/ 46 h 176"/>
                <a:gd name="T22" fmla="*/ 39 w 164"/>
                <a:gd name="T23" fmla="*/ 66 h 176"/>
                <a:gd name="T24" fmla="*/ 23 w 164"/>
                <a:gd name="T25" fmla="*/ 59 h 176"/>
                <a:gd name="T26" fmla="*/ 17 w 164"/>
                <a:gd name="T27" fmla="*/ 43 h 176"/>
                <a:gd name="T28" fmla="*/ 1 w 164"/>
                <a:gd name="T29" fmla="*/ 81 h 176"/>
                <a:gd name="T30" fmla="*/ 32 w 164"/>
                <a:gd name="T31" fmla="*/ 107 h 176"/>
                <a:gd name="T32" fmla="*/ 36 w 164"/>
                <a:gd name="T33" fmla="*/ 98 h 176"/>
                <a:gd name="T34" fmla="*/ 111 w 164"/>
                <a:gd name="T35" fmla="*/ 67 h 176"/>
                <a:gd name="T36" fmla="*/ 121 w 164"/>
                <a:gd name="T37" fmla="*/ 71 h 176"/>
                <a:gd name="T38" fmla="*/ 135 w 164"/>
                <a:gd name="T39" fmla="*/ 107 h 176"/>
                <a:gd name="T40" fmla="*/ 131 w 164"/>
                <a:gd name="T41" fmla="*/ 117 h 176"/>
                <a:gd name="T42" fmla="*/ 56 w 164"/>
                <a:gd name="T43" fmla="*/ 147 h 176"/>
                <a:gd name="T44" fmla="*/ 47 w 164"/>
                <a:gd name="T45" fmla="*/ 143 h 176"/>
                <a:gd name="T46" fmla="*/ 32 w 164"/>
                <a:gd name="T47" fmla="*/ 107 h 176"/>
                <a:gd name="T48" fmla="*/ 47 w 164"/>
                <a:gd name="T49" fmla="*/ 143 h 176"/>
                <a:gd name="T50" fmla="*/ 47 w 164"/>
                <a:gd name="T5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176">
                  <a:moveTo>
                    <a:pt x="1" y="81"/>
                  </a:moveTo>
                  <a:cubicBezTo>
                    <a:pt x="0" y="83"/>
                    <a:pt x="0" y="85"/>
                    <a:pt x="1" y="87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5" y="173"/>
                    <a:pt x="43" y="176"/>
                    <a:pt x="49" y="173"/>
                  </a:cubicBezTo>
                  <a:cubicBezTo>
                    <a:pt x="154" y="131"/>
                    <a:pt x="154" y="131"/>
                    <a:pt x="154" y="131"/>
                  </a:cubicBezTo>
                  <a:cubicBezTo>
                    <a:pt x="161" y="128"/>
                    <a:pt x="164" y="121"/>
                    <a:pt x="161" y="11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6" y="3"/>
                    <a:pt x="109" y="0"/>
                    <a:pt x="102" y="3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6" y="37"/>
                    <a:pt x="93" y="44"/>
                    <a:pt x="87" y="4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3" y="68"/>
                    <a:pt x="26" y="65"/>
                    <a:pt x="23" y="5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" y="81"/>
                    <a:pt x="1" y="81"/>
                    <a:pt x="1" y="81"/>
                  </a:cubicBezTo>
                  <a:close/>
                  <a:moveTo>
                    <a:pt x="32" y="107"/>
                  </a:moveTo>
                  <a:cubicBezTo>
                    <a:pt x="31" y="103"/>
                    <a:pt x="32" y="99"/>
                    <a:pt x="36" y="98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5" y="66"/>
                    <a:pt x="119" y="68"/>
                    <a:pt x="121" y="71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7" y="111"/>
                    <a:pt x="135" y="115"/>
                    <a:pt x="131" y="117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3" y="149"/>
                    <a:pt x="48" y="147"/>
                    <a:pt x="47" y="143"/>
                  </a:cubicBezTo>
                  <a:lnTo>
                    <a:pt x="32" y="107"/>
                  </a:lnTo>
                  <a:close/>
                  <a:moveTo>
                    <a:pt x="47" y="143"/>
                  </a:moveTo>
                  <a:cubicBezTo>
                    <a:pt x="47" y="143"/>
                    <a:pt x="47" y="143"/>
                    <a:pt x="47" y="1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2" name="Freeform 122"/>
            <p:cNvSpPr>
              <a:spLocks noEditPoints="1"/>
            </p:cNvSpPr>
            <p:nvPr/>
          </p:nvSpPr>
          <p:spPr bwMode="auto">
            <a:xfrm>
              <a:off x="5603487" y="1812554"/>
              <a:ext cx="96293" cy="46972"/>
            </a:xfrm>
            <a:custGeom>
              <a:avLst/>
              <a:gdLst>
                <a:gd name="T0" fmla="*/ 4 w 69"/>
                <a:gd name="T1" fmla="*/ 24 h 34"/>
                <a:gd name="T2" fmla="*/ 1 w 69"/>
                <a:gd name="T3" fmla="*/ 30 h 34"/>
                <a:gd name="T4" fmla="*/ 7 w 69"/>
                <a:gd name="T5" fmla="*/ 33 h 34"/>
                <a:gd name="T6" fmla="*/ 66 w 69"/>
                <a:gd name="T7" fmla="*/ 9 h 34"/>
                <a:gd name="T8" fmla="*/ 69 w 69"/>
                <a:gd name="T9" fmla="*/ 3 h 34"/>
                <a:gd name="T10" fmla="*/ 63 w 69"/>
                <a:gd name="T11" fmla="*/ 1 h 34"/>
                <a:gd name="T12" fmla="*/ 4 w 69"/>
                <a:gd name="T13" fmla="*/ 24 h 34"/>
                <a:gd name="T14" fmla="*/ 4 w 69"/>
                <a:gd name="T15" fmla="*/ 24 h 34"/>
                <a:gd name="T16" fmla="*/ 4 w 69"/>
                <a:gd name="T17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34">
                  <a:moveTo>
                    <a:pt x="4" y="24"/>
                  </a:moveTo>
                  <a:cubicBezTo>
                    <a:pt x="1" y="25"/>
                    <a:pt x="0" y="28"/>
                    <a:pt x="1" y="30"/>
                  </a:cubicBezTo>
                  <a:cubicBezTo>
                    <a:pt x="2" y="33"/>
                    <a:pt x="5" y="34"/>
                    <a:pt x="7" y="33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8" y="8"/>
                    <a:pt x="69" y="5"/>
                    <a:pt x="69" y="3"/>
                  </a:cubicBezTo>
                  <a:cubicBezTo>
                    <a:pt x="68" y="1"/>
                    <a:pt x="65" y="0"/>
                    <a:pt x="63" y="1"/>
                  </a:cubicBezTo>
                  <a:cubicBezTo>
                    <a:pt x="4" y="24"/>
                    <a:pt x="4" y="24"/>
                    <a:pt x="4" y="24"/>
                  </a:cubicBezTo>
                  <a:close/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3" name="Freeform 123"/>
            <p:cNvSpPr>
              <a:spLocks noEditPoints="1"/>
            </p:cNvSpPr>
            <p:nvPr/>
          </p:nvSpPr>
          <p:spPr bwMode="auto">
            <a:xfrm>
              <a:off x="5625799" y="1840150"/>
              <a:ext cx="72220" cy="38752"/>
            </a:xfrm>
            <a:custGeom>
              <a:avLst/>
              <a:gdLst>
                <a:gd name="T0" fmla="*/ 3 w 52"/>
                <a:gd name="T1" fmla="*/ 18 h 28"/>
                <a:gd name="T2" fmla="*/ 0 w 52"/>
                <a:gd name="T3" fmla="*/ 24 h 28"/>
                <a:gd name="T4" fmla="*/ 6 w 52"/>
                <a:gd name="T5" fmla="*/ 27 h 28"/>
                <a:gd name="T6" fmla="*/ 48 w 52"/>
                <a:gd name="T7" fmla="*/ 10 h 28"/>
                <a:gd name="T8" fmla="*/ 51 w 52"/>
                <a:gd name="T9" fmla="*/ 4 h 28"/>
                <a:gd name="T10" fmla="*/ 45 w 52"/>
                <a:gd name="T11" fmla="*/ 1 h 28"/>
                <a:gd name="T12" fmla="*/ 3 w 52"/>
                <a:gd name="T13" fmla="*/ 18 h 28"/>
                <a:gd name="T14" fmla="*/ 3 w 52"/>
                <a:gd name="T15" fmla="*/ 18 h 28"/>
                <a:gd name="T16" fmla="*/ 3 w 52"/>
                <a:gd name="T1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8">
                  <a:moveTo>
                    <a:pt x="3" y="18"/>
                  </a:moveTo>
                  <a:cubicBezTo>
                    <a:pt x="1" y="19"/>
                    <a:pt x="0" y="22"/>
                    <a:pt x="0" y="24"/>
                  </a:cubicBezTo>
                  <a:cubicBezTo>
                    <a:pt x="1" y="26"/>
                    <a:pt x="4" y="28"/>
                    <a:pt x="6" y="27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51" y="9"/>
                    <a:pt x="52" y="6"/>
                    <a:pt x="51" y="4"/>
                  </a:cubicBezTo>
                  <a:cubicBezTo>
                    <a:pt x="50" y="1"/>
                    <a:pt x="47" y="0"/>
                    <a:pt x="45" y="1"/>
                  </a:cubicBezTo>
                  <a:cubicBezTo>
                    <a:pt x="3" y="18"/>
                    <a:pt x="3" y="18"/>
                    <a:pt x="3" y="18"/>
                  </a:cubicBezTo>
                  <a:close/>
                  <a:moveTo>
                    <a:pt x="3" y="18"/>
                  </a:moveTo>
                  <a:cubicBezTo>
                    <a:pt x="3" y="18"/>
                    <a:pt x="3" y="18"/>
                    <a:pt x="3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4" name="Freeform 124"/>
            <p:cNvSpPr>
              <a:spLocks noEditPoints="1"/>
            </p:cNvSpPr>
            <p:nvPr/>
          </p:nvSpPr>
          <p:spPr bwMode="auto">
            <a:xfrm>
              <a:off x="6184183" y="2350974"/>
              <a:ext cx="85725" cy="62825"/>
            </a:xfrm>
            <a:custGeom>
              <a:avLst/>
              <a:gdLst>
                <a:gd name="T0" fmla="*/ 2 w 62"/>
                <a:gd name="T1" fmla="*/ 25 h 45"/>
                <a:gd name="T2" fmla="*/ 50 w 62"/>
                <a:gd name="T3" fmla="*/ 44 h 45"/>
                <a:gd name="T4" fmla="*/ 54 w 62"/>
                <a:gd name="T5" fmla="*/ 43 h 45"/>
                <a:gd name="T6" fmla="*/ 62 w 62"/>
                <a:gd name="T7" fmla="*/ 21 h 45"/>
                <a:gd name="T8" fmla="*/ 9 w 62"/>
                <a:gd name="T9" fmla="*/ 0 h 45"/>
                <a:gd name="T10" fmla="*/ 1 w 62"/>
                <a:gd name="T11" fmla="*/ 21 h 45"/>
                <a:gd name="T12" fmla="*/ 2 w 62"/>
                <a:gd name="T13" fmla="*/ 25 h 45"/>
                <a:gd name="T14" fmla="*/ 2 w 62"/>
                <a:gd name="T15" fmla="*/ 25 h 45"/>
                <a:gd name="T16" fmla="*/ 2 w 62"/>
                <a:gd name="T17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5">
                  <a:moveTo>
                    <a:pt x="2" y="25"/>
                  </a:moveTo>
                  <a:cubicBezTo>
                    <a:pt x="50" y="44"/>
                    <a:pt x="50" y="44"/>
                    <a:pt x="50" y="44"/>
                  </a:cubicBezTo>
                  <a:cubicBezTo>
                    <a:pt x="52" y="45"/>
                    <a:pt x="53" y="44"/>
                    <a:pt x="54" y="43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3"/>
                    <a:pt x="1" y="24"/>
                    <a:pt x="2" y="25"/>
                  </a:cubicBezTo>
                  <a:close/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5" name="Freeform 125"/>
            <p:cNvSpPr>
              <a:spLocks noEditPoints="1"/>
            </p:cNvSpPr>
            <p:nvPr/>
          </p:nvSpPr>
          <p:spPr bwMode="auto">
            <a:xfrm>
              <a:off x="6075559" y="2333360"/>
              <a:ext cx="227816" cy="244256"/>
            </a:xfrm>
            <a:custGeom>
              <a:avLst/>
              <a:gdLst>
                <a:gd name="T0" fmla="*/ 163 w 164"/>
                <a:gd name="T1" fmla="*/ 81 h 176"/>
                <a:gd name="T2" fmla="*/ 147 w 164"/>
                <a:gd name="T3" fmla="*/ 43 h 176"/>
                <a:gd name="T4" fmla="*/ 140 w 164"/>
                <a:gd name="T5" fmla="*/ 59 h 176"/>
                <a:gd name="T6" fmla="*/ 125 w 164"/>
                <a:gd name="T7" fmla="*/ 66 h 176"/>
                <a:gd name="T8" fmla="*/ 77 w 164"/>
                <a:gd name="T9" fmla="*/ 46 h 176"/>
                <a:gd name="T10" fmla="*/ 70 w 164"/>
                <a:gd name="T11" fmla="*/ 31 h 176"/>
                <a:gd name="T12" fmla="*/ 79 w 164"/>
                <a:gd name="T13" fmla="*/ 10 h 176"/>
                <a:gd name="T14" fmla="*/ 61 w 164"/>
                <a:gd name="T15" fmla="*/ 3 h 176"/>
                <a:gd name="T16" fmla="*/ 45 w 164"/>
                <a:gd name="T17" fmla="*/ 10 h 176"/>
                <a:gd name="T18" fmla="*/ 3 w 164"/>
                <a:gd name="T19" fmla="*/ 114 h 176"/>
                <a:gd name="T20" fmla="*/ 10 w 164"/>
                <a:gd name="T21" fmla="*/ 131 h 176"/>
                <a:gd name="T22" fmla="*/ 114 w 164"/>
                <a:gd name="T23" fmla="*/ 173 h 176"/>
                <a:gd name="T24" fmla="*/ 131 w 164"/>
                <a:gd name="T25" fmla="*/ 166 h 176"/>
                <a:gd name="T26" fmla="*/ 163 w 164"/>
                <a:gd name="T27" fmla="*/ 87 h 176"/>
                <a:gd name="T28" fmla="*/ 163 w 164"/>
                <a:gd name="T29" fmla="*/ 81 h 176"/>
                <a:gd name="T30" fmla="*/ 117 w 164"/>
                <a:gd name="T31" fmla="*/ 143 h 176"/>
                <a:gd name="T32" fmla="*/ 107 w 164"/>
                <a:gd name="T33" fmla="*/ 147 h 176"/>
                <a:gd name="T34" fmla="*/ 33 w 164"/>
                <a:gd name="T35" fmla="*/ 117 h 176"/>
                <a:gd name="T36" fmla="*/ 29 w 164"/>
                <a:gd name="T37" fmla="*/ 107 h 176"/>
                <a:gd name="T38" fmla="*/ 43 w 164"/>
                <a:gd name="T39" fmla="*/ 71 h 176"/>
                <a:gd name="T40" fmla="*/ 53 w 164"/>
                <a:gd name="T41" fmla="*/ 67 h 176"/>
                <a:gd name="T42" fmla="*/ 127 w 164"/>
                <a:gd name="T43" fmla="*/ 97 h 176"/>
                <a:gd name="T44" fmla="*/ 132 w 164"/>
                <a:gd name="T45" fmla="*/ 107 h 176"/>
                <a:gd name="T46" fmla="*/ 117 w 164"/>
                <a:gd name="T47" fmla="*/ 143 h 176"/>
                <a:gd name="T48" fmla="*/ 117 w 164"/>
                <a:gd name="T49" fmla="*/ 143 h 176"/>
                <a:gd name="T50" fmla="*/ 117 w 164"/>
                <a:gd name="T5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176">
                  <a:moveTo>
                    <a:pt x="163" y="81"/>
                  </a:moveTo>
                  <a:cubicBezTo>
                    <a:pt x="147" y="43"/>
                    <a:pt x="147" y="43"/>
                    <a:pt x="147" y="43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8" y="65"/>
                    <a:pt x="131" y="68"/>
                    <a:pt x="125" y="6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1" y="44"/>
                    <a:pt x="68" y="37"/>
                    <a:pt x="70" y="31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5" y="0"/>
                    <a:pt x="48" y="3"/>
                    <a:pt x="45" y="10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0" y="121"/>
                    <a:pt x="3" y="128"/>
                    <a:pt x="10" y="131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121" y="176"/>
                    <a:pt x="128" y="173"/>
                    <a:pt x="131" y="166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4" y="85"/>
                    <a:pt x="164" y="83"/>
                    <a:pt x="163" y="81"/>
                  </a:cubicBezTo>
                  <a:close/>
                  <a:moveTo>
                    <a:pt x="117" y="143"/>
                  </a:moveTo>
                  <a:cubicBezTo>
                    <a:pt x="116" y="147"/>
                    <a:pt x="111" y="148"/>
                    <a:pt x="107" y="14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29" y="115"/>
                    <a:pt x="27" y="111"/>
                    <a:pt x="29" y="10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5" y="68"/>
                    <a:pt x="49" y="66"/>
                    <a:pt x="53" y="6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9"/>
                    <a:pt x="133" y="103"/>
                    <a:pt x="132" y="107"/>
                  </a:cubicBezTo>
                  <a:lnTo>
                    <a:pt x="117" y="143"/>
                  </a:lnTo>
                  <a:close/>
                  <a:moveTo>
                    <a:pt x="117" y="143"/>
                  </a:moveTo>
                  <a:cubicBezTo>
                    <a:pt x="117" y="143"/>
                    <a:pt x="117" y="143"/>
                    <a:pt x="117" y="1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6" name="Freeform 126"/>
            <p:cNvSpPr>
              <a:spLocks noEditPoints="1"/>
            </p:cNvSpPr>
            <p:nvPr/>
          </p:nvSpPr>
          <p:spPr bwMode="auto">
            <a:xfrm>
              <a:off x="6143669" y="2444331"/>
              <a:ext cx="97467" cy="48734"/>
            </a:xfrm>
            <a:custGeom>
              <a:avLst/>
              <a:gdLst>
                <a:gd name="T0" fmla="*/ 66 w 70"/>
                <a:gd name="T1" fmla="*/ 25 h 35"/>
                <a:gd name="T2" fmla="*/ 7 w 70"/>
                <a:gd name="T3" fmla="*/ 1 h 35"/>
                <a:gd name="T4" fmla="*/ 1 w 70"/>
                <a:gd name="T5" fmla="*/ 4 h 35"/>
                <a:gd name="T6" fmla="*/ 4 w 70"/>
                <a:gd name="T7" fmla="*/ 10 h 35"/>
                <a:gd name="T8" fmla="*/ 63 w 70"/>
                <a:gd name="T9" fmla="*/ 34 h 35"/>
                <a:gd name="T10" fmla="*/ 69 w 70"/>
                <a:gd name="T11" fmla="*/ 31 h 35"/>
                <a:gd name="T12" fmla="*/ 66 w 70"/>
                <a:gd name="T13" fmla="*/ 25 h 35"/>
                <a:gd name="T14" fmla="*/ 66 w 70"/>
                <a:gd name="T15" fmla="*/ 25 h 35"/>
                <a:gd name="T16" fmla="*/ 66 w 70"/>
                <a:gd name="T17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35">
                  <a:moveTo>
                    <a:pt x="66" y="25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2"/>
                    <a:pt x="1" y="4"/>
                  </a:cubicBezTo>
                  <a:cubicBezTo>
                    <a:pt x="0" y="6"/>
                    <a:pt x="1" y="9"/>
                    <a:pt x="4" y="10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5" y="35"/>
                    <a:pt x="68" y="34"/>
                    <a:pt x="69" y="31"/>
                  </a:cubicBezTo>
                  <a:cubicBezTo>
                    <a:pt x="70" y="29"/>
                    <a:pt x="69" y="26"/>
                    <a:pt x="66" y="25"/>
                  </a:cubicBezTo>
                  <a:close/>
                  <a:moveTo>
                    <a:pt x="66" y="25"/>
                  </a:moveTo>
                  <a:cubicBezTo>
                    <a:pt x="66" y="25"/>
                    <a:pt x="66" y="25"/>
                    <a:pt x="66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127"/>
            <p:cNvSpPr>
              <a:spLocks noEditPoints="1"/>
            </p:cNvSpPr>
            <p:nvPr/>
          </p:nvSpPr>
          <p:spPr bwMode="auto">
            <a:xfrm>
              <a:off x="6146604" y="2473690"/>
              <a:ext cx="72220" cy="36991"/>
            </a:xfrm>
            <a:custGeom>
              <a:avLst/>
              <a:gdLst>
                <a:gd name="T0" fmla="*/ 49 w 52"/>
                <a:gd name="T1" fmla="*/ 18 h 27"/>
                <a:gd name="T2" fmla="*/ 7 w 52"/>
                <a:gd name="T3" fmla="*/ 1 h 27"/>
                <a:gd name="T4" fmla="*/ 1 w 52"/>
                <a:gd name="T5" fmla="*/ 4 h 27"/>
                <a:gd name="T6" fmla="*/ 3 w 52"/>
                <a:gd name="T7" fmla="*/ 10 h 27"/>
                <a:gd name="T8" fmla="*/ 45 w 52"/>
                <a:gd name="T9" fmla="*/ 26 h 27"/>
                <a:gd name="T10" fmla="*/ 51 w 52"/>
                <a:gd name="T11" fmla="*/ 24 h 27"/>
                <a:gd name="T12" fmla="*/ 49 w 52"/>
                <a:gd name="T13" fmla="*/ 18 h 27"/>
                <a:gd name="T14" fmla="*/ 49 w 52"/>
                <a:gd name="T15" fmla="*/ 18 h 27"/>
                <a:gd name="T16" fmla="*/ 49 w 52"/>
                <a:gd name="T1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7">
                  <a:moveTo>
                    <a:pt x="49" y="18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1"/>
                    <a:pt x="1" y="4"/>
                  </a:cubicBezTo>
                  <a:cubicBezTo>
                    <a:pt x="0" y="6"/>
                    <a:pt x="1" y="9"/>
                    <a:pt x="3" y="10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8" y="27"/>
                    <a:pt x="50" y="26"/>
                    <a:pt x="51" y="24"/>
                  </a:cubicBezTo>
                  <a:cubicBezTo>
                    <a:pt x="52" y="22"/>
                    <a:pt x="51" y="19"/>
                    <a:pt x="49" y="18"/>
                  </a:cubicBezTo>
                  <a:close/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28"/>
            <p:cNvSpPr>
              <a:spLocks noEditPoints="1"/>
            </p:cNvSpPr>
            <p:nvPr/>
          </p:nvSpPr>
          <p:spPr bwMode="auto">
            <a:xfrm>
              <a:off x="7816472" y="1995746"/>
              <a:ext cx="151486" cy="144440"/>
            </a:xfrm>
            <a:custGeom>
              <a:avLst/>
              <a:gdLst>
                <a:gd name="T0" fmla="*/ 29 w 109"/>
                <a:gd name="T1" fmla="*/ 8 h 104"/>
                <a:gd name="T2" fmla="*/ 22 w 109"/>
                <a:gd name="T3" fmla="*/ 1 h 104"/>
                <a:gd name="T4" fmla="*/ 0 w 109"/>
                <a:gd name="T5" fmla="*/ 41 h 104"/>
                <a:gd name="T6" fmla="*/ 10 w 109"/>
                <a:gd name="T7" fmla="*/ 41 h 104"/>
                <a:gd name="T8" fmla="*/ 29 w 109"/>
                <a:gd name="T9" fmla="*/ 8 h 104"/>
                <a:gd name="T10" fmla="*/ 99 w 109"/>
                <a:gd name="T11" fmla="*/ 41 h 104"/>
                <a:gd name="T12" fmla="*/ 109 w 109"/>
                <a:gd name="T13" fmla="*/ 41 h 104"/>
                <a:gd name="T14" fmla="*/ 88 w 109"/>
                <a:gd name="T15" fmla="*/ 1 h 104"/>
                <a:gd name="T16" fmla="*/ 81 w 109"/>
                <a:gd name="T17" fmla="*/ 8 h 104"/>
                <a:gd name="T18" fmla="*/ 99 w 109"/>
                <a:gd name="T19" fmla="*/ 41 h 104"/>
                <a:gd name="T20" fmla="*/ 88 w 109"/>
                <a:gd name="T21" fmla="*/ 44 h 104"/>
                <a:gd name="T22" fmla="*/ 62 w 109"/>
                <a:gd name="T23" fmla="*/ 11 h 104"/>
                <a:gd name="T24" fmla="*/ 62 w 109"/>
                <a:gd name="T25" fmla="*/ 7 h 104"/>
                <a:gd name="T26" fmla="*/ 55 w 109"/>
                <a:gd name="T27" fmla="*/ 0 h 104"/>
                <a:gd name="T28" fmla="*/ 47 w 109"/>
                <a:gd name="T29" fmla="*/ 7 h 104"/>
                <a:gd name="T30" fmla="*/ 47 w 109"/>
                <a:gd name="T31" fmla="*/ 11 h 104"/>
                <a:gd name="T32" fmla="*/ 21 w 109"/>
                <a:gd name="T33" fmla="*/ 44 h 104"/>
                <a:gd name="T34" fmla="*/ 21 w 109"/>
                <a:gd name="T35" fmla="*/ 73 h 104"/>
                <a:gd name="T36" fmla="*/ 10 w 109"/>
                <a:gd name="T37" fmla="*/ 83 h 104"/>
                <a:gd name="T38" fmla="*/ 10 w 109"/>
                <a:gd name="T39" fmla="*/ 88 h 104"/>
                <a:gd name="T40" fmla="*/ 99 w 109"/>
                <a:gd name="T41" fmla="*/ 88 h 104"/>
                <a:gd name="T42" fmla="*/ 99 w 109"/>
                <a:gd name="T43" fmla="*/ 83 h 104"/>
                <a:gd name="T44" fmla="*/ 88 w 109"/>
                <a:gd name="T45" fmla="*/ 73 h 104"/>
                <a:gd name="T46" fmla="*/ 88 w 109"/>
                <a:gd name="T47" fmla="*/ 44 h 104"/>
                <a:gd name="T48" fmla="*/ 55 w 109"/>
                <a:gd name="T49" fmla="*/ 104 h 104"/>
                <a:gd name="T50" fmla="*/ 57 w 109"/>
                <a:gd name="T51" fmla="*/ 104 h 104"/>
                <a:gd name="T52" fmla="*/ 64 w 109"/>
                <a:gd name="T53" fmla="*/ 98 h 104"/>
                <a:gd name="T54" fmla="*/ 65 w 109"/>
                <a:gd name="T55" fmla="*/ 93 h 104"/>
                <a:gd name="T56" fmla="*/ 44 w 109"/>
                <a:gd name="T57" fmla="*/ 93 h 104"/>
                <a:gd name="T58" fmla="*/ 55 w 109"/>
                <a:gd name="T59" fmla="*/ 104 h 104"/>
                <a:gd name="T60" fmla="*/ 55 w 109"/>
                <a:gd name="T61" fmla="*/ 104 h 104"/>
                <a:gd name="T62" fmla="*/ 55 w 109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9" y="10"/>
                    <a:pt x="1" y="25"/>
                    <a:pt x="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27"/>
                    <a:pt x="18" y="15"/>
                    <a:pt x="29" y="8"/>
                  </a:cubicBezTo>
                  <a:close/>
                  <a:moveTo>
                    <a:pt x="99" y="41"/>
                  </a:moveTo>
                  <a:cubicBezTo>
                    <a:pt x="109" y="41"/>
                    <a:pt x="109" y="41"/>
                    <a:pt x="109" y="41"/>
                  </a:cubicBezTo>
                  <a:cubicBezTo>
                    <a:pt x="108" y="25"/>
                    <a:pt x="100" y="10"/>
                    <a:pt x="88" y="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91" y="15"/>
                    <a:pt x="98" y="27"/>
                    <a:pt x="99" y="41"/>
                  </a:cubicBezTo>
                  <a:close/>
                  <a:moveTo>
                    <a:pt x="88" y="44"/>
                  </a:moveTo>
                  <a:cubicBezTo>
                    <a:pt x="88" y="28"/>
                    <a:pt x="78" y="15"/>
                    <a:pt x="62" y="11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3"/>
                    <a:pt x="59" y="0"/>
                    <a:pt x="55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32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99" y="88"/>
                    <a:pt x="99" y="88"/>
                    <a:pt x="99" y="88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88" y="73"/>
                    <a:pt x="88" y="73"/>
                    <a:pt x="88" y="73"/>
                  </a:cubicBezTo>
                  <a:lnTo>
                    <a:pt x="88" y="44"/>
                  </a:lnTo>
                  <a:close/>
                  <a:moveTo>
                    <a:pt x="55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0" y="103"/>
                    <a:pt x="63" y="101"/>
                    <a:pt x="64" y="98"/>
                  </a:cubicBezTo>
                  <a:cubicBezTo>
                    <a:pt x="64" y="96"/>
                    <a:pt x="65" y="95"/>
                    <a:pt x="65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9"/>
                    <a:pt x="49" y="104"/>
                    <a:pt x="55" y="104"/>
                  </a:cubicBezTo>
                  <a:close/>
                  <a:moveTo>
                    <a:pt x="55" y="104"/>
                  </a:moveTo>
                  <a:cubicBezTo>
                    <a:pt x="55" y="104"/>
                    <a:pt x="55" y="104"/>
                    <a:pt x="55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29"/>
            <p:cNvSpPr>
              <a:spLocks noEditPoints="1"/>
            </p:cNvSpPr>
            <p:nvPr/>
          </p:nvSpPr>
          <p:spPr bwMode="auto">
            <a:xfrm>
              <a:off x="5856551" y="1179601"/>
              <a:ext cx="152660" cy="144440"/>
            </a:xfrm>
            <a:custGeom>
              <a:avLst/>
              <a:gdLst>
                <a:gd name="T0" fmla="*/ 29 w 110"/>
                <a:gd name="T1" fmla="*/ 8 h 104"/>
                <a:gd name="T2" fmla="*/ 22 w 110"/>
                <a:gd name="T3" fmla="*/ 1 h 104"/>
                <a:gd name="T4" fmla="*/ 0 w 110"/>
                <a:gd name="T5" fmla="*/ 42 h 104"/>
                <a:gd name="T6" fmla="*/ 11 w 110"/>
                <a:gd name="T7" fmla="*/ 42 h 104"/>
                <a:gd name="T8" fmla="*/ 29 w 110"/>
                <a:gd name="T9" fmla="*/ 8 h 104"/>
                <a:gd name="T10" fmla="*/ 99 w 110"/>
                <a:gd name="T11" fmla="*/ 42 h 104"/>
                <a:gd name="T12" fmla="*/ 110 w 110"/>
                <a:gd name="T13" fmla="*/ 42 h 104"/>
                <a:gd name="T14" fmla="*/ 88 w 110"/>
                <a:gd name="T15" fmla="*/ 1 h 104"/>
                <a:gd name="T16" fmla="*/ 81 w 110"/>
                <a:gd name="T17" fmla="*/ 8 h 104"/>
                <a:gd name="T18" fmla="*/ 99 w 110"/>
                <a:gd name="T19" fmla="*/ 42 h 104"/>
                <a:gd name="T20" fmla="*/ 89 w 110"/>
                <a:gd name="T21" fmla="*/ 44 h 104"/>
                <a:gd name="T22" fmla="*/ 63 w 110"/>
                <a:gd name="T23" fmla="*/ 12 h 104"/>
                <a:gd name="T24" fmla="*/ 63 w 110"/>
                <a:gd name="T25" fmla="*/ 8 h 104"/>
                <a:gd name="T26" fmla="*/ 55 w 110"/>
                <a:gd name="T27" fmla="*/ 0 h 104"/>
                <a:gd name="T28" fmla="*/ 47 w 110"/>
                <a:gd name="T29" fmla="*/ 8 h 104"/>
                <a:gd name="T30" fmla="*/ 47 w 110"/>
                <a:gd name="T31" fmla="*/ 12 h 104"/>
                <a:gd name="T32" fmla="*/ 21 w 110"/>
                <a:gd name="T33" fmla="*/ 44 h 104"/>
                <a:gd name="T34" fmla="*/ 21 w 110"/>
                <a:gd name="T35" fmla="*/ 73 h 104"/>
                <a:gd name="T36" fmla="*/ 11 w 110"/>
                <a:gd name="T37" fmla="*/ 84 h 104"/>
                <a:gd name="T38" fmla="*/ 11 w 110"/>
                <a:gd name="T39" fmla="*/ 89 h 104"/>
                <a:gd name="T40" fmla="*/ 99 w 110"/>
                <a:gd name="T41" fmla="*/ 89 h 104"/>
                <a:gd name="T42" fmla="*/ 99 w 110"/>
                <a:gd name="T43" fmla="*/ 84 h 104"/>
                <a:gd name="T44" fmla="*/ 89 w 110"/>
                <a:gd name="T45" fmla="*/ 73 h 104"/>
                <a:gd name="T46" fmla="*/ 89 w 110"/>
                <a:gd name="T47" fmla="*/ 44 h 104"/>
                <a:gd name="T48" fmla="*/ 55 w 110"/>
                <a:gd name="T49" fmla="*/ 104 h 104"/>
                <a:gd name="T50" fmla="*/ 57 w 110"/>
                <a:gd name="T51" fmla="*/ 104 h 104"/>
                <a:gd name="T52" fmla="*/ 64 w 110"/>
                <a:gd name="T53" fmla="*/ 98 h 104"/>
                <a:gd name="T54" fmla="*/ 65 w 110"/>
                <a:gd name="T55" fmla="*/ 94 h 104"/>
                <a:gd name="T56" fmla="*/ 45 w 110"/>
                <a:gd name="T57" fmla="*/ 94 h 104"/>
                <a:gd name="T58" fmla="*/ 55 w 110"/>
                <a:gd name="T59" fmla="*/ 104 h 104"/>
                <a:gd name="T60" fmla="*/ 55 w 110"/>
                <a:gd name="T61" fmla="*/ 104 h 104"/>
                <a:gd name="T62" fmla="*/ 55 w 110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10" y="11"/>
                    <a:pt x="1" y="25"/>
                    <a:pt x="0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28"/>
                    <a:pt x="18" y="16"/>
                    <a:pt x="29" y="8"/>
                  </a:cubicBezTo>
                  <a:close/>
                  <a:moveTo>
                    <a:pt x="99" y="42"/>
                  </a:moveTo>
                  <a:cubicBezTo>
                    <a:pt x="110" y="42"/>
                    <a:pt x="110" y="42"/>
                    <a:pt x="110" y="42"/>
                  </a:cubicBezTo>
                  <a:cubicBezTo>
                    <a:pt x="109" y="25"/>
                    <a:pt x="101" y="11"/>
                    <a:pt x="88" y="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91" y="16"/>
                    <a:pt x="98" y="28"/>
                    <a:pt x="99" y="42"/>
                  </a:cubicBezTo>
                  <a:close/>
                  <a:moveTo>
                    <a:pt x="89" y="44"/>
                  </a:moveTo>
                  <a:cubicBezTo>
                    <a:pt x="89" y="28"/>
                    <a:pt x="78" y="15"/>
                    <a:pt x="63" y="12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4"/>
                    <a:pt x="59" y="0"/>
                    <a:pt x="55" y="0"/>
                  </a:cubicBezTo>
                  <a:cubicBezTo>
                    <a:pt x="51" y="0"/>
                    <a:pt x="47" y="4"/>
                    <a:pt x="47" y="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32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89" y="73"/>
                    <a:pt x="89" y="73"/>
                    <a:pt x="89" y="73"/>
                  </a:cubicBezTo>
                  <a:lnTo>
                    <a:pt x="89" y="44"/>
                  </a:lnTo>
                  <a:close/>
                  <a:moveTo>
                    <a:pt x="55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1" y="104"/>
                    <a:pt x="63" y="101"/>
                    <a:pt x="64" y="98"/>
                  </a:cubicBezTo>
                  <a:cubicBezTo>
                    <a:pt x="65" y="97"/>
                    <a:pt x="65" y="96"/>
                    <a:pt x="65" y="94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5" y="100"/>
                    <a:pt x="49" y="104"/>
                    <a:pt x="55" y="104"/>
                  </a:cubicBezTo>
                  <a:close/>
                  <a:moveTo>
                    <a:pt x="55" y="104"/>
                  </a:moveTo>
                  <a:cubicBezTo>
                    <a:pt x="55" y="104"/>
                    <a:pt x="55" y="104"/>
                    <a:pt x="55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0" name="Freeform 130"/>
            <p:cNvSpPr>
              <a:spLocks noEditPoints="1"/>
            </p:cNvSpPr>
            <p:nvPr/>
          </p:nvSpPr>
          <p:spPr bwMode="auto">
            <a:xfrm>
              <a:off x="6753135" y="2330424"/>
              <a:ext cx="152660" cy="144440"/>
            </a:xfrm>
            <a:custGeom>
              <a:avLst/>
              <a:gdLst>
                <a:gd name="T0" fmla="*/ 29 w 110"/>
                <a:gd name="T1" fmla="*/ 8 h 104"/>
                <a:gd name="T2" fmla="*/ 22 w 110"/>
                <a:gd name="T3" fmla="*/ 1 h 104"/>
                <a:gd name="T4" fmla="*/ 0 w 110"/>
                <a:gd name="T5" fmla="*/ 42 h 104"/>
                <a:gd name="T6" fmla="*/ 11 w 110"/>
                <a:gd name="T7" fmla="*/ 42 h 104"/>
                <a:gd name="T8" fmla="*/ 29 w 110"/>
                <a:gd name="T9" fmla="*/ 8 h 104"/>
                <a:gd name="T10" fmla="*/ 99 w 110"/>
                <a:gd name="T11" fmla="*/ 42 h 104"/>
                <a:gd name="T12" fmla="*/ 110 w 110"/>
                <a:gd name="T13" fmla="*/ 42 h 104"/>
                <a:gd name="T14" fmla="*/ 88 w 110"/>
                <a:gd name="T15" fmla="*/ 1 h 104"/>
                <a:gd name="T16" fmla="*/ 81 w 110"/>
                <a:gd name="T17" fmla="*/ 8 h 104"/>
                <a:gd name="T18" fmla="*/ 99 w 110"/>
                <a:gd name="T19" fmla="*/ 42 h 104"/>
                <a:gd name="T20" fmla="*/ 89 w 110"/>
                <a:gd name="T21" fmla="*/ 44 h 104"/>
                <a:gd name="T22" fmla="*/ 63 w 110"/>
                <a:gd name="T23" fmla="*/ 12 h 104"/>
                <a:gd name="T24" fmla="*/ 63 w 110"/>
                <a:gd name="T25" fmla="*/ 8 h 104"/>
                <a:gd name="T26" fmla="*/ 55 w 110"/>
                <a:gd name="T27" fmla="*/ 0 h 104"/>
                <a:gd name="T28" fmla="*/ 47 w 110"/>
                <a:gd name="T29" fmla="*/ 8 h 104"/>
                <a:gd name="T30" fmla="*/ 47 w 110"/>
                <a:gd name="T31" fmla="*/ 12 h 104"/>
                <a:gd name="T32" fmla="*/ 21 w 110"/>
                <a:gd name="T33" fmla="*/ 44 h 104"/>
                <a:gd name="T34" fmla="*/ 21 w 110"/>
                <a:gd name="T35" fmla="*/ 73 h 104"/>
                <a:gd name="T36" fmla="*/ 11 w 110"/>
                <a:gd name="T37" fmla="*/ 84 h 104"/>
                <a:gd name="T38" fmla="*/ 11 w 110"/>
                <a:gd name="T39" fmla="*/ 89 h 104"/>
                <a:gd name="T40" fmla="*/ 99 w 110"/>
                <a:gd name="T41" fmla="*/ 89 h 104"/>
                <a:gd name="T42" fmla="*/ 99 w 110"/>
                <a:gd name="T43" fmla="*/ 84 h 104"/>
                <a:gd name="T44" fmla="*/ 89 w 110"/>
                <a:gd name="T45" fmla="*/ 73 h 104"/>
                <a:gd name="T46" fmla="*/ 89 w 110"/>
                <a:gd name="T47" fmla="*/ 44 h 104"/>
                <a:gd name="T48" fmla="*/ 55 w 110"/>
                <a:gd name="T49" fmla="*/ 104 h 104"/>
                <a:gd name="T50" fmla="*/ 57 w 110"/>
                <a:gd name="T51" fmla="*/ 104 h 104"/>
                <a:gd name="T52" fmla="*/ 64 w 110"/>
                <a:gd name="T53" fmla="*/ 98 h 104"/>
                <a:gd name="T54" fmla="*/ 65 w 110"/>
                <a:gd name="T55" fmla="*/ 94 h 104"/>
                <a:gd name="T56" fmla="*/ 45 w 110"/>
                <a:gd name="T57" fmla="*/ 94 h 104"/>
                <a:gd name="T58" fmla="*/ 55 w 110"/>
                <a:gd name="T59" fmla="*/ 104 h 104"/>
                <a:gd name="T60" fmla="*/ 55 w 110"/>
                <a:gd name="T61" fmla="*/ 104 h 104"/>
                <a:gd name="T62" fmla="*/ 55 w 110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10" y="11"/>
                    <a:pt x="1" y="25"/>
                    <a:pt x="0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28"/>
                    <a:pt x="18" y="16"/>
                    <a:pt x="29" y="8"/>
                  </a:cubicBezTo>
                  <a:close/>
                  <a:moveTo>
                    <a:pt x="99" y="42"/>
                  </a:moveTo>
                  <a:cubicBezTo>
                    <a:pt x="110" y="42"/>
                    <a:pt x="110" y="42"/>
                    <a:pt x="110" y="42"/>
                  </a:cubicBezTo>
                  <a:cubicBezTo>
                    <a:pt x="109" y="25"/>
                    <a:pt x="101" y="11"/>
                    <a:pt x="88" y="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91" y="16"/>
                    <a:pt x="98" y="28"/>
                    <a:pt x="99" y="42"/>
                  </a:cubicBezTo>
                  <a:close/>
                  <a:moveTo>
                    <a:pt x="89" y="44"/>
                  </a:moveTo>
                  <a:cubicBezTo>
                    <a:pt x="89" y="28"/>
                    <a:pt x="78" y="15"/>
                    <a:pt x="63" y="12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4"/>
                    <a:pt x="59" y="0"/>
                    <a:pt x="55" y="0"/>
                  </a:cubicBezTo>
                  <a:cubicBezTo>
                    <a:pt x="51" y="0"/>
                    <a:pt x="47" y="4"/>
                    <a:pt x="47" y="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32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89" y="73"/>
                    <a:pt x="89" y="73"/>
                    <a:pt x="89" y="73"/>
                  </a:cubicBezTo>
                  <a:lnTo>
                    <a:pt x="89" y="44"/>
                  </a:lnTo>
                  <a:close/>
                  <a:moveTo>
                    <a:pt x="55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1" y="104"/>
                    <a:pt x="63" y="101"/>
                    <a:pt x="64" y="98"/>
                  </a:cubicBezTo>
                  <a:cubicBezTo>
                    <a:pt x="65" y="97"/>
                    <a:pt x="65" y="96"/>
                    <a:pt x="65" y="94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5" y="100"/>
                    <a:pt x="49" y="104"/>
                    <a:pt x="55" y="104"/>
                  </a:cubicBezTo>
                  <a:close/>
                  <a:moveTo>
                    <a:pt x="55" y="104"/>
                  </a:moveTo>
                  <a:cubicBezTo>
                    <a:pt x="55" y="104"/>
                    <a:pt x="55" y="104"/>
                    <a:pt x="55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1" name="Freeform 131"/>
            <p:cNvSpPr>
              <a:spLocks noEditPoints="1"/>
            </p:cNvSpPr>
            <p:nvPr/>
          </p:nvSpPr>
          <p:spPr bwMode="auto">
            <a:xfrm>
              <a:off x="6855888" y="1107381"/>
              <a:ext cx="151486" cy="144440"/>
            </a:xfrm>
            <a:custGeom>
              <a:avLst/>
              <a:gdLst>
                <a:gd name="T0" fmla="*/ 29 w 109"/>
                <a:gd name="T1" fmla="*/ 8 h 104"/>
                <a:gd name="T2" fmla="*/ 22 w 109"/>
                <a:gd name="T3" fmla="*/ 1 h 104"/>
                <a:gd name="T4" fmla="*/ 0 w 109"/>
                <a:gd name="T5" fmla="*/ 42 h 104"/>
                <a:gd name="T6" fmla="*/ 10 w 109"/>
                <a:gd name="T7" fmla="*/ 42 h 104"/>
                <a:gd name="T8" fmla="*/ 29 w 109"/>
                <a:gd name="T9" fmla="*/ 8 h 104"/>
                <a:gd name="T10" fmla="*/ 99 w 109"/>
                <a:gd name="T11" fmla="*/ 42 h 104"/>
                <a:gd name="T12" fmla="*/ 109 w 109"/>
                <a:gd name="T13" fmla="*/ 42 h 104"/>
                <a:gd name="T14" fmla="*/ 88 w 109"/>
                <a:gd name="T15" fmla="*/ 1 h 104"/>
                <a:gd name="T16" fmla="*/ 80 w 109"/>
                <a:gd name="T17" fmla="*/ 8 h 104"/>
                <a:gd name="T18" fmla="*/ 99 w 109"/>
                <a:gd name="T19" fmla="*/ 42 h 104"/>
                <a:gd name="T20" fmla="*/ 88 w 109"/>
                <a:gd name="T21" fmla="*/ 44 h 104"/>
                <a:gd name="T22" fmla="*/ 62 w 109"/>
                <a:gd name="T23" fmla="*/ 11 h 104"/>
                <a:gd name="T24" fmla="*/ 62 w 109"/>
                <a:gd name="T25" fmla="*/ 8 h 104"/>
                <a:gd name="T26" fmla="*/ 54 w 109"/>
                <a:gd name="T27" fmla="*/ 0 h 104"/>
                <a:gd name="T28" fmla="*/ 47 w 109"/>
                <a:gd name="T29" fmla="*/ 8 h 104"/>
                <a:gd name="T30" fmla="*/ 47 w 109"/>
                <a:gd name="T31" fmla="*/ 11 h 104"/>
                <a:gd name="T32" fmla="*/ 21 w 109"/>
                <a:gd name="T33" fmla="*/ 44 h 104"/>
                <a:gd name="T34" fmla="*/ 21 w 109"/>
                <a:gd name="T35" fmla="*/ 73 h 104"/>
                <a:gd name="T36" fmla="*/ 10 w 109"/>
                <a:gd name="T37" fmla="*/ 83 h 104"/>
                <a:gd name="T38" fmla="*/ 10 w 109"/>
                <a:gd name="T39" fmla="*/ 89 h 104"/>
                <a:gd name="T40" fmla="*/ 99 w 109"/>
                <a:gd name="T41" fmla="*/ 89 h 104"/>
                <a:gd name="T42" fmla="*/ 99 w 109"/>
                <a:gd name="T43" fmla="*/ 83 h 104"/>
                <a:gd name="T44" fmla="*/ 88 w 109"/>
                <a:gd name="T45" fmla="*/ 73 h 104"/>
                <a:gd name="T46" fmla="*/ 88 w 109"/>
                <a:gd name="T47" fmla="*/ 44 h 104"/>
                <a:gd name="T48" fmla="*/ 54 w 109"/>
                <a:gd name="T49" fmla="*/ 104 h 104"/>
                <a:gd name="T50" fmla="*/ 57 w 109"/>
                <a:gd name="T51" fmla="*/ 104 h 104"/>
                <a:gd name="T52" fmla="*/ 64 w 109"/>
                <a:gd name="T53" fmla="*/ 98 h 104"/>
                <a:gd name="T54" fmla="*/ 65 w 109"/>
                <a:gd name="T55" fmla="*/ 94 h 104"/>
                <a:gd name="T56" fmla="*/ 44 w 109"/>
                <a:gd name="T57" fmla="*/ 94 h 104"/>
                <a:gd name="T58" fmla="*/ 54 w 109"/>
                <a:gd name="T59" fmla="*/ 104 h 104"/>
                <a:gd name="T60" fmla="*/ 54 w 109"/>
                <a:gd name="T61" fmla="*/ 104 h 104"/>
                <a:gd name="T62" fmla="*/ 54 w 109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9" y="10"/>
                    <a:pt x="1" y="25"/>
                    <a:pt x="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1" y="28"/>
                    <a:pt x="18" y="16"/>
                    <a:pt x="29" y="8"/>
                  </a:cubicBezTo>
                  <a:close/>
                  <a:moveTo>
                    <a:pt x="99" y="42"/>
                  </a:moveTo>
                  <a:cubicBezTo>
                    <a:pt x="109" y="42"/>
                    <a:pt x="109" y="42"/>
                    <a:pt x="109" y="42"/>
                  </a:cubicBezTo>
                  <a:cubicBezTo>
                    <a:pt x="108" y="25"/>
                    <a:pt x="100" y="10"/>
                    <a:pt x="88" y="1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91" y="16"/>
                    <a:pt x="98" y="28"/>
                    <a:pt x="99" y="42"/>
                  </a:cubicBezTo>
                  <a:close/>
                  <a:moveTo>
                    <a:pt x="88" y="44"/>
                  </a:moveTo>
                  <a:cubicBezTo>
                    <a:pt x="88" y="28"/>
                    <a:pt x="77" y="15"/>
                    <a:pt x="62" y="11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4"/>
                    <a:pt x="59" y="0"/>
                    <a:pt x="54" y="0"/>
                  </a:cubicBezTo>
                  <a:cubicBezTo>
                    <a:pt x="50" y="0"/>
                    <a:pt x="47" y="4"/>
                    <a:pt x="47" y="8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31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88" y="73"/>
                    <a:pt x="88" y="73"/>
                    <a:pt x="88" y="73"/>
                  </a:cubicBezTo>
                  <a:lnTo>
                    <a:pt x="88" y="44"/>
                  </a:lnTo>
                  <a:close/>
                  <a:moveTo>
                    <a:pt x="54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0" y="104"/>
                    <a:pt x="63" y="101"/>
                    <a:pt x="64" y="98"/>
                  </a:cubicBezTo>
                  <a:cubicBezTo>
                    <a:pt x="64" y="97"/>
                    <a:pt x="65" y="95"/>
                    <a:pt x="65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100"/>
                    <a:pt x="49" y="104"/>
                    <a:pt x="54" y="104"/>
                  </a:cubicBezTo>
                  <a:close/>
                  <a:moveTo>
                    <a:pt x="54" y="104"/>
                  </a:moveTo>
                  <a:cubicBezTo>
                    <a:pt x="54" y="104"/>
                    <a:pt x="54" y="104"/>
                    <a:pt x="54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2" name="Freeform 132"/>
            <p:cNvSpPr>
              <a:spLocks noEditPoints="1"/>
            </p:cNvSpPr>
            <p:nvPr/>
          </p:nvSpPr>
          <p:spPr bwMode="auto">
            <a:xfrm>
              <a:off x="7715481" y="1645802"/>
              <a:ext cx="219009" cy="240146"/>
            </a:xfrm>
            <a:custGeom>
              <a:avLst/>
              <a:gdLst>
                <a:gd name="T0" fmla="*/ 120 w 158"/>
                <a:gd name="T1" fmla="*/ 24 h 173"/>
                <a:gd name="T2" fmla="*/ 108 w 158"/>
                <a:gd name="T3" fmla="*/ 23 h 173"/>
                <a:gd name="T4" fmla="*/ 111 w 158"/>
                <a:gd name="T5" fmla="*/ 28 h 173"/>
                <a:gd name="T6" fmla="*/ 102 w 158"/>
                <a:gd name="T7" fmla="*/ 26 h 173"/>
                <a:gd name="T8" fmla="*/ 92 w 158"/>
                <a:gd name="T9" fmla="*/ 39 h 173"/>
                <a:gd name="T10" fmla="*/ 93 w 158"/>
                <a:gd name="T11" fmla="*/ 28 h 173"/>
                <a:gd name="T12" fmla="*/ 101 w 158"/>
                <a:gd name="T13" fmla="*/ 13 h 173"/>
                <a:gd name="T14" fmla="*/ 91 w 158"/>
                <a:gd name="T15" fmla="*/ 8 h 173"/>
                <a:gd name="T16" fmla="*/ 9 w 158"/>
                <a:gd name="T17" fmla="*/ 48 h 173"/>
                <a:gd name="T18" fmla="*/ 14 w 158"/>
                <a:gd name="T19" fmla="*/ 47 h 173"/>
                <a:gd name="T20" fmla="*/ 19 w 158"/>
                <a:gd name="T21" fmla="*/ 40 h 173"/>
                <a:gd name="T22" fmla="*/ 22 w 158"/>
                <a:gd name="T23" fmla="*/ 44 h 173"/>
                <a:gd name="T24" fmla="*/ 26 w 158"/>
                <a:gd name="T25" fmla="*/ 35 h 173"/>
                <a:gd name="T26" fmla="*/ 33 w 158"/>
                <a:gd name="T27" fmla="*/ 32 h 173"/>
                <a:gd name="T28" fmla="*/ 51 w 158"/>
                <a:gd name="T29" fmla="*/ 27 h 173"/>
                <a:gd name="T30" fmla="*/ 45 w 158"/>
                <a:gd name="T31" fmla="*/ 31 h 173"/>
                <a:gd name="T32" fmla="*/ 37 w 158"/>
                <a:gd name="T33" fmla="*/ 36 h 173"/>
                <a:gd name="T34" fmla="*/ 35 w 158"/>
                <a:gd name="T35" fmla="*/ 41 h 173"/>
                <a:gd name="T36" fmla="*/ 30 w 158"/>
                <a:gd name="T37" fmla="*/ 53 h 173"/>
                <a:gd name="T38" fmla="*/ 38 w 158"/>
                <a:gd name="T39" fmla="*/ 42 h 173"/>
                <a:gd name="T40" fmla="*/ 52 w 158"/>
                <a:gd name="T41" fmla="*/ 40 h 173"/>
                <a:gd name="T42" fmla="*/ 56 w 158"/>
                <a:gd name="T43" fmla="*/ 45 h 173"/>
                <a:gd name="T44" fmla="*/ 59 w 158"/>
                <a:gd name="T45" fmla="*/ 48 h 173"/>
                <a:gd name="T46" fmla="*/ 53 w 158"/>
                <a:gd name="T47" fmla="*/ 45 h 173"/>
                <a:gd name="T48" fmla="*/ 49 w 158"/>
                <a:gd name="T49" fmla="*/ 48 h 173"/>
                <a:gd name="T50" fmla="*/ 50 w 158"/>
                <a:gd name="T51" fmla="*/ 50 h 173"/>
                <a:gd name="T52" fmla="*/ 47 w 158"/>
                <a:gd name="T53" fmla="*/ 57 h 173"/>
                <a:gd name="T54" fmla="*/ 42 w 158"/>
                <a:gd name="T55" fmla="*/ 84 h 173"/>
                <a:gd name="T56" fmla="*/ 27 w 158"/>
                <a:gd name="T57" fmla="*/ 99 h 173"/>
                <a:gd name="T58" fmla="*/ 43 w 158"/>
                <a:gd name="T59" fmla="*/ 96 h 173"/>
                <a:gd name="T60" fmla="*/ 65 w 158"/>
                <a:gd name="T61" fmla="*/ 91 h 173"/>
                <a:gd name="T62" fmla="*/ 82 w 158"/>
                <a:gd name="T63" fmla="*/ 94 h 173"/>
                <a:gd name="T64" fmla="*/ 102 w 158"/>
                <a:gd name="T65" fmla="*/ 94 h 173"/>
                <a:gd name="T66" fmla="*/ 100 w 158"/>
                <a:gd name="T67" fmla="*/ 117 h 173"/>
                <a:gd name="T68" fmla="*/ 97 w 158"/>
                <a:gd name="T69" fmla="*/ 138 h 173"/>
                <a:gd name="T70" fmla="*/ 104 w 158"/>
                <a:gd name="T71" fmla="*/ 142 h 173"/>
                <a:gd name="T72" fmla="*/ 106 w 158"/>
                <a:gd name="T73" fmla="*/ 152 h 173"/>
                <a:gd name="T74" fmla="*/ 83 w 158"/>
                <a:gd name="T75" fmla="*/ 134 h 173"/>
                <a:gd name="T76" fmla="*/ 55 w 158"/>
                <a:gd name="T77" fmla="*/ 115 h 173"/>
                <a:gd name="T78" fmla="*/ 36 w 158"/>
                <a:gd name="T79" fmla="*/ 104 h 173"/>
                <a:gd name="T80" fmla="*/ 20 w 158"/>
                <a:gd name="T81" fmla="*/ 104 h 173"/>
                <a:gd name="T82" fmla="*/ 16 w 158"/>
                <a:gd name="T83" fmla="*/ 102 h 173"/>
                <a:gd name="T84" fmla="*/ 0 w 158"/>
                <a:gd name="T85" fmla="*/ 93 h 173"/>
                <a:gd name="T86" fmla="*/ 153 w 158"/>
                <a:gd name="T87" fmla="*/ 90 h 173"/>
                <a:gd name="T88" fmla="*/ 130 w 158"/>
                <a:gd name="T89" fmla="*/ 68 h 173"/>
                <a:gd name="T90" fmla="*/ 111 w 158"/>
                <a:gd name="T91" fmla="*/ 70 h 173"/>
                <a:gd name="T92" fmla="*/ 94 w 158"/>
                <a:gd name="T93" fmla="*/ 60 h 173"/>
                <a:gd name="T94" fmla="*/ 97 w 158"/>
                <a:gd name="T95" fmla="*/ 40 h 173"/>
                <a:gd name="T96" fmla="*/ 120 w 158"/>
                <a:gd name="T97" fmla="*/ 32 h 173"/>
                <a:gd name="T98" fmla="*/ 133 w 158"/>
                <a:gd name="T99" fmla="*/ 23 h 173"/>
                <a:gd name="T100" fmla="*/ 91 w 158"/>
                <a:gd name="T101" fmla="*/ 19 h 173"/>
                <a:gd name="T102" fmla="*/ 88 w 158"/>
                <a:gd name="T103" fmla="*/ 22 h 173"/>
                <a:gd name="T104" fmla="*/ 83 w 158"/>
                <a:gd name="T105" fmla="*/ 25 h 173"/>
                <a:gd name="T106" fmla="*/ 84 w 158"/>
                <a:gd name="T107" fmla="*/ 27 h 173"/>
                <a:gd name="T108" fmla="*/ 50 w 158"/>
                <a:gd name="T109" fmla="*/ 55 h 173"/>
                <a:gd name="T110" fmla="*/ 52 w 158"/>
                <a:gd name="T111" fmla="*/ 55 h 173"/>
                <a:gd name="T112" fmla="*/ 53 w 158"/>
                <a:gd name="T113" fmla="*/ 5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8" h="173">
                  <a:moveTo>
                    <a:pt x="128" y="19"/>
                  </a:moveTo>
                  <a:cubicBezTo>
                    <a:pt x="125" y="21"/>
                    <a:pt x="125" y="21"/>
                    <a:pt x="125" y="21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75" y="0"/>
                    <a:pt x="55" y="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23" y="22"/>
                    <a:pt x="12" y="35"/>
                    <a:pt x="5" y="50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0" y="42"/>
                    <a:pt x="21" y="42"/>
                  </a:cubicBezTo>
                  <a:cubicBezTo>
                    <a:pt x="21" y="42"/>
                    <a:pt x="22" y="44"/>
                    <a:pt x="22" y="4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104" y="121"/>
                    <a:pt x="104" y="121"/>
                    <a:pt x="104" y="121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3" y="132"/>
                    <a:pt x="103" y="132"/>
                    <a:pt x="103" y="132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8" y="140"/>
                    <a:pt x="98" y="140"/>
                    <a:pt x="98" y="140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0" y="143"/>
                    <a:pt x="100" y="143"/>
                    <a:pt x="100" y="143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6"/>
                    <a:pt x="105" y="146"/>
                    <a:pt x="105" y="146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0" y="122"/>
                    <a:pt x="69" y="122"/>
                  </a:cubicBezTo>
                  <a:cubicBezTo>
                    <a:pt x="69" y="122"/>
                    <a:pt x="67" y="123"/>
                    <a:pt x="67" y="123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3"/>
                    <a:pt x="4" y="113"/>
                    <a:pt x="10" y="123"/>
                  </a:cubicBezTo>
                  <a:cubicBezTo>
                    <a:pt x="33" y="161"/>
                    <a:pt x="82" y="173"/>
                    <a:pt x="120" y="151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42" y="138"/>
                    <a:pt x="155" y="116"/>
                    <a:pt x="158" y="93"/>
                  </a:cubicBezTo>
                  <a:cubicBezTo>
                    <a:pt x="156" y="95"/>
                    <a:pt x="156" y="95"/>
                    <a:pt x="156" y="95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45" y="83"/>
                    <a:pt x="145" y="83"/>
                    <a:pt x="145" y="83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30" y="68"/>
                    <a:pt x="130" y="68"/>
                    <a:pt x="130" y="68"/>
                  </a:cubicBezTo>
                  <a:cubicBezTo>
                    <a:pt x="127" y="62"/>
                    <a:pt x="127" y="62"/>
                    <a:pt x="127" y="62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1" y="31"/>
                    <a:pt x="121" y="31"/>
                    <a:pt x="121" y="31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2" y="22"/>
                    <a:pt x="130" y="20"/>
                    <a:pt x="128" y="19"/>
                  </a:cubicBezTo>
                  <a:close/>
                  <a:moveTo>
                    <a:pt x="84" y="19"/>
                  </a:moveTo>
                  <a:cubicBezTo>
                    <a:pt x="84" y="17"/>
                    <a:pt x="84" y="17"/>
                    <a:pt x="84" y="17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84" y="19"/>
                  </a:lnTo>
                  <a:close/>
                  <a:moveTo>
                    <a:pt x="83" y="25"/>
                  </a:moveTo>
                  <a:cubicBezTo>
                    <a:pt x="83" y="22"/>
                    <a:pt x="83" y="22"/>
                    <a:pt x="83" y="22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4" y="27"/>
                    <a:pt x="84" y="27"/>
                    <a:pt x="84" y="27"/>
                  </a:cubicBezTo>
                  <a:lnTo>
                    <a:pt x="83" y="25"/>
                  </a:lnTo>
                  <a:close/>
                  <a:moveTo>
                    <a:pt x="51" y="56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51" y="56"/>
                  </a:lnTo>
                  <a:close/>
                  <a:moveTo>
                    <a:pt x="55" y="51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50"/>
                    <a:pt x="54" y="50"/>
                    <a:pt x="54" y="50"/>
                  </a:cubicBezTo>
                  <a:lnTo>
                    <a:pt x="55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3" name="Freeform 133"/>
            <p:cNvSpPr>
              <a:spLocks noEditPoints="1"/>
            </p:cNvSpPr>
            <p:nvPr/>
          </p:nvSpPr>
          <p:spPr bwMode="auto">
            <a:xfrm>
              <a:off x="6056183" y="1651673"/>
              <a:ext cx="220770" cy="240146"/>
            </a:xfrm>
            <a:custGeom>
              <a:avLst/>
              <a:gdLst>
                <a:gd name="T0" fmla="*/ 120 w 159"/>
                <a:gd name="T1" fmla="*/ 23 h 173"/>
                <a:gd name="T2" fmla="*/ 108 w 159"/>
                <a:gd name="T3" fmla="*/ 22 h 173"/>
                <a:gd name="T4" fmla="*/ 112 w 159"/>
                <a:gd name="T5" fmla="*/ 28 h 173"/>
                <a:gd name="T6" fmla="*/ 103 w 159"/>
                <a:gd name="T7" fmla="*/ 26 h 173"/>
                <a:gd name="T8" fmla="*/ 93 w 159"/>
                <a:gd name="T9" fmla="*/ 39 h 173"/>
                <a:gd name="T10" fmla="*/ 94 w 159"/>
                <a:gd name="T11" fmla="*/ 28 h 173"/>
                <a:gd name="T12" fmla="*/ 102 w 159"/>
                <a:gd name="T13" fmla="*/ 13 h 173"/>
                <a:gd name="T14" fmla="*/ 92 w 159"/>
                <a:gd name="T15" fmla="*/ 8 h 173"/>
                <a:gd name="T16" fmla="*/ 10 w 159"/>
                <a:gd name="T17" fmla="*/ 48 h 173"/>
                <a:gd name="T18" fmla="*/ 15 w 159"/>
                <a:gd name="T19" fmla="*/ 47 h 173"/>
                <a:gd name="T20" fmla="*/ 20 w 159"/>
                <a:gd name="T21" fmla="*/ 40 h 173"/>
                <a:gd name="T22" fmla="*/ 23 w 159"/>
                <a:gd name="T23" fmla="*/ 44 h 173"/>
                <a:gd name="T24" fmla="*/ 27 w 159"/>
                <a:gd name="T25" fmla="*/ 35 h 173"/>
                <a:gd name="T26" fmla="*/ 34 w 159"/>
                <a:gd name="T27" fmla="*/ 32 h 173"/>
                <a:gd name="T28" fmla="*/ 52 w 159"/>
                <a:gd name="T29" fmla="*/ 27 h 173"/>
                <a:gd name="T30" fmla="*/ 45 w 159"/>
                <a:gd name="T31" fmla="*/ 30 h 173"/>
                <a:gd name="T32" fmla="*/ 37 w 159"/>
                <a:gd name="T33" fmla="*/ 36 h 173"/>
                <a:gd name="T34" fmla="*/ 36 w 159"/>
                <a:gd name="T35" fmla="*/ 41 h 173"/>
                <a:gd name="T36" fmla="*/ 31 w 159"/>
                <a:gd name="T37" fmla="*/ 52 h 173"/>
                <a:gd name="T38" fmla="*/ 39 w 159"/>
                <a:gd name="T39" fmla="*/ 42 h 173"/>
                <a:gd name="T40" fmla="*/ 53 w 159"/>
                <a:gd name="T41" fmla="*/ 40 h 173"/>
                <a:gd name="T42" fmla="*/ 57 w 159"/>
                <a:gd name="T43" fmla="*/ 45 h 173"/>
                <a:gd name="T44" fmla="*/ 59 w 159"/>
                <a:gd name="T45" fmla="*/ 47 h 173"/>
                <a:gd name="T46" fmla="*/ 54 w 159"/>
                <a:gd name="T47" fmla="*/ 45 h 173"/>
                <a:gd name="T48" fmla="*/ 50 w 159"/>
                <a:gd name="T49" fmla="*/ 48 h 173"/>
                <a:gd name="T50" fmla="*/ 51 w 159"/>
                <a:gd name="T51" fmla="*/ 50 h 173"/>
                <a:gd name="T52" fmla="*/ 48 w 159"/>
                <a:gd name="T53" fmla="*/ 57 h 173"/>
                <a:gd name="T54" fmla="*/ 43 w 159"/>
                <a:gd name="T55" fmla="*/ 84 h 173"/>
                <a:gd name="T56" fmla="*/ 28 w 159"/>
                <a:gd name="T57" fmla="*/ 99 h 173"/>
                <a:gd name="T58" fmla="*/ 44 w 159"/>
                <a:gd name="T59" fmla="*/ 96 h 173"/>
                <a:gd name="T60" fmla="*/ 66 w 159"/>
                <a:gd name="T61" fmla="*/ 91 h 173"/>
                <a:gd name="T62" fmla="*/ 83 w 159"/>
                <a:gd name="T63" fmla="*/ 94 h 173"/>
                <a:gd name="T64" fmla="*/ 103 w 159"/>
                <a:gd name="T65" fmla="*/ 93 h 173"/>
                <a:gd name="T66" fmla="*/ 101 w 159"/>
                <a:gd name="T67" fmla="*/ 117 h 173"/>
                <a:gd name="T68" fmla="*/ 98 w 159"/>
                <a:gd name="T69" fmla="*/ 138 h 173"/>
                <a:gd name="T70" fmla="*/ 105 w 159"/>
                <a:gd name="T71" fmla="*/ 142 h 173"/>
                <a:gd name="T72" fmla="*/ 107 w 159"/>
                <a:gd name="T73" fmla="*/ 152 h 173"/>
                <a:gd name="T74" fmla="*/ 83 w 159"/>
                <a:gd name="T75" fmla="*/ 134 h 173"/>
                <a:gd name="T76" fmla="*/ 56 w 159"/>
                <a:gd name="T77" fmla="*/ 114 h 173"/>
                <a:gd name="T78" fmla="*/ 37 w 159"/>
                <a:gd name="T79" fmla="*/ 103 h 173"/>
                <a:gd name="T80" fmla="*/ 21 w 159"/>
                <a:gd name="T81" fmla="*/ 104 h 173"/>
                <a:gd name="T82" fmla="*/ 17 w 159"/>
                <a:gd name="T83" fmla="*/ 102 h 173"/>
                <a:gd name="T84" fmla="*/ 0 w 159"/>
                <a:gd name="T85" fmla="*/ 93 h 173"/>
                <a:gd name="T86" fmla="*/ 154 w 159"/>
                <a:gd name="T87" fmla="*/ 90 h 173"/>
                <a:gd name="T88" fmla="*/ 131 w 159"/>
                <a:gd name="T89" fmla="*/ 67 h 173"/>
                <a:gd name="T90" fmla="*/ 112 w 159"/>
                <a:gd name="T91" fmla="*/ 70 h 173"/>
                <a:gd name="T92" fmla="*/ 95 w 159"/>
                <a:gd name="T93" fmla="*/ 59 h 173"/>
                <a:gd name="T94" fmla="*/ 97 w 159"/>
                <a:gd name="T95" fmla="*/ 39 h 173"/>
                <a:gd name="T96" fmla="*/ 121 w 159"/>
                <a:gd name="T97" fmla="*/ 32 h 173"/>
                <a:gd name="T98" fmla="*/ 134 w 159"/>
                <a:gd name="T99" fmla="*/ 23 h 173"/>
                <a:gd name="T100" fmla="*/ 91 w 159"/>
                <a:gd name="T101" fmla="*/ 19 h 173"/>
                <a:gd name="T102" fmla="*/ 89 w 159"/>
                <a:gd name="T103" fmla="*/ 22 h 173"/>
                <a:gd name="T104" fmla="*/ 84 w 159"/>
                <a:gd name="T105" fmla="*/ 25 h 173"/>
                <a:gd name="T106" fmla="*/ 85 w 159"/>
                <a:gd name="T107" fmla="*/ 26 h 173"/>
                <a:gd name="T108" fmla="*/ 51 w 159"/>
                <a:gd name="T109" fmla="*/ 55 h 173"/>
                <a:gd name="T110" fmla="*/ 53 w 159"/>
                <a:gd name="T111" fmla="*/ 54 h 173"/>
                <a:gd name="T112" fmla="*/ 54 w 159"/>
                <a:gd name="T113" fmla="*/ 5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9" h="173">
                  <a:moveTo>
                    <a:pt x="129" y="19"/>
                  </a:moveTo>
                  <a:cubicBezTo>
                    <a:pt x="125" y="21"/>
                    <a:pt x="125" y="21"/>
                    <a:pt x="125" y="21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0" y="27"/>
                    <a:pt x="110" y="27"/>
                    <a:pt x="110" y="27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76" y="0"/>
                    <a:pt x="56" y="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24" y="22"/>
                    <a:pt x="13" y="35"/>
                    <a:pt x="6" y="50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1" y="42"/>
                    <a:pt x="21" y="41"/>
                  </a:cubicBezTo>
                  <a:cubicBezTo>
                    <a:pt x="22" y="41"/>
                    <a:pt x="23" y="44"/>
                    <a:pt x="23" y="44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3" y="93"/>
                    <a:pt x="103" y="93"/>
                    <a:pt x="103" y="93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6" y="108"/>
                    <a:pt x="106" y="108"/>
                    <a:pt x="106" y="108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32"/>
                    <a:pt x="103" y="132"/>
                    <a:pt x="103" y="132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99" y="139"/>
                    <a:pt x="99" y="139"/>
                    <a:pt x="99" y="139"/>
                  </a:cubicBezTo>
                  <a:cubicBezTo>
                    <a:pt x="101" y="139"/>
                    <a:pt x="101" y="139"/>
                    <a:pt x="101" y="139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05" y="142"/>
                    <a:pt x="105" y="142"/>
                    <a:pt x="105" y="142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2" y="141"/>
                    <a:pt x="92" y="141"/>
                    <a:pt x="92" y="141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1" y="122"/>
                    <a:pt x="70" y="122"/>
                  </a:cubicBezTo>
                  <a:cubicBezTo>
                    <a:pt x="70" y="122"/>
                    <a:pt x="68" y="122"/>
                    <a:pt x="68" y="122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54" y="110"/>
                    <a:pt x="54" y="110"/>
                    <a:pt x="54" y="110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" y="103"/>
                    <a:pt x="5" y="113"/>
                    <a:pt x="11" y="123"/>
                  </a:cubicBezTo>
                  <a:cubicBezTo>
                    <a:pt x="34" y="161"/>
                    <a:pt x="83" y="173"/>
                    <a:pt x="121" y="150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42" y="138"/>
                    <a:pt x="156" y="116"/>
                    <a:pt x="159" y="93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4" y="90"/>
                    <a:pt x="154" y="90"/>
                    <a:pt x="154" y="90"/>
                  </a:cubicBezTo>
                  <a:cubicBezTo>
                    <a:pt x="149" y="88"/>
                    <a:pt x="149" y="88"/>
                    <a:pt x="149" y="88"/>
                  </a:cubicBezTo>
                  <a:cubicBezTo>
                    <a:pt x="146" y="82"/>
                    <a:pt x="146" y="82"/>
                    <a:pt x="146" y="82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1"/>
                    <a:pt x="131" y="20"/>
                    <a:pt x="129" y="19"/>
                  </a:cubicBezTo>
                  <a:close/>
                  <a:moveTo>
                    <a:pt x="85" y="18"/>
                  </a:moveTo>
                  <a:cubicBezTo>
                    <a:pt x="85" y="17"/>
                    <a:pt x="85" y="17"/>
                    <a:pt x="85" y="17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6" y="19"/>
                    <a:pt x="86" y="19"/>
                    <a:pt x="86" y="19"/>
                  </a:cubicBezTo>
                  <a:lnTo>
                    <a:pt x="85" y="18"/>
                  </a:lnTo>
                  <a:close/>
                  <a:moveTo>
                    <a:pt x="84" y="25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5" y="26"/>
                    <a:pt x="85" y="26"/>
                    <a:pt x="85" y="26"/>
                  </a:cubicBezTo>
                  <a:lnTo>
                    <a:pt x="84" y="25"/>
                  </a:lnTo>
                  <a:close/>
                  <a:moveTo>
                    <a:pt x="51" y="56"/>
                  </a:move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1" y="55"/>
                    <a:pt x="51" y="55"/>
                    <a:pt x="51" y="55"/>
                  </a:cubicBezTo>
                  <a:lnTo>
                    <a:pt x="51" y="56"/>
                  </a:lnTo>
                  <a:close/>
                  <a:moveTo>
                    <a:pt x="55" y="51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0"/>
                    <a:pt x="55" y="50"/>
                    <a:pt x="55" y="50"/>
                  </a:cubicBezTo>
                  <a:lnTo>
                    <a:pt x="55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4" name="Freeform 134"/>
            <p:cNvSpPr>
              <a:spLocks noEditPoints="1"/>
            </p:cNvSpPr>
            <p:nvPr/>
          </p:nvSpPr>
          <p:spPr bwMode="auto">
            <a:xfrm>
              <a:off x="7029685" y="934758"/>
              <a:ext cx="156770" cy="226642"/>
            </a:xfrm>
            <a:custGeom>
              <a:avLst/>
              <a:gdLst>
                <a:gd name="T0" fmla="*/ 110 w 113"/>
                <a:gd name="T1" fmla="*/ 40 h 163"/>
                <a:gd name="T2" fmla="*/ 107 w 113"/>
                <a:gd name="T3" fmla="*/ 34 h 163"/>
                <a:gd name="T4" fmla="*/ 56 w 113"/>
                <a:gd name="T5" fmla="*/ 0 h 163"/>
                <a:gd name="T6" fmla="*/ 0 w 113"/>
                <a:gd name="T7" fmla="*/ 50 h 163"/>
                <a:gd name="T8" fmla="*/ 0 w 113"/>
                <a:gd name="T9" fmla="*/ 57 h 163"/>
                <a:gd name="T10" fmla="*/ 0 w 113"/>
                <a:gd name="T11" fmla="*/ 61 h 163"/>
                <a:gd name="T12" fmla="*/ 25 w 113"/>
                <a:gd name="T13" fmla="*/ 111 h 163"/>
                <a:gd name="T14" fmla="*/ 56 w 113"/>
                <a:gd name="T15" fmla="*/ 163 h 163"/>
                <a:gd name="T16" fmla="*/ 76 w 113"/>
                <a:gd name="T17" fmla="*/ 130 h 163"/>
                <a:gd name="T18" fmla="*/ 81 w 113"/>
                <a:gd name="T19" fmla="*/ 120 h 163"/>
                <a:gd name="T20" fmla="*/ 86 w 113"/>
                <a:gd name="T21" fmla="*/ 114 h 163"/>
                <a:gd name="T22" fmla="*/ 113 w 113"/>
                <a:gd name="T23" fmla="*/ 58 h 163"/>
                <a:gd name="T24" fmla="*/ 113 w 113"/>
                <a:gd name="T25" fmla="*/ 50 h 163"/>
                <a:gd name="T26" fmla="*/ 110 w 113"/>
                <a:gd name="T27" fmla="*/ 40 h 163"/>
                <a:gd name="T28" fmla="*/ 56 w 113"/>
                <a:gd name="T29" fmla="*/ 75 h 163"/>
                <a:gd name="T30" fmla="*/ 37 w 113"/>
                <a:gd name="T31" fmla="*/ 62 h 163"/>
                <a:gd name="T32" fmla="*/ 36 w 113"/>
                <a:gd name="T33" fmla="*/ 57 h 163"/>
                <a:gd name="T34" fmla="*/ 36 w 113"/>
                <a:gd name="T35" fmla="*/ 52 h 163"/>
                <a:gd name="T36" fmla="*/ 57 w 113"/>
                <a:gd name="T37" fmla="*/ 33 h 163"/>
                <a:gd name="T38" fmla="*/ 77 w 113"/>
                <a:gd name="T39" fmla="*/ 54 h 163"/>
                <a:gd name="T40" fmla="*/ 56 w 113"/>
                <a:gd name="T41" fmla="*/ 75 h 163"/>
                <a:gd name="T42" fmla="*/ 56 w 113"/>
                <a:gd name="T43" fmla="*/ 75 h 163"/>
                <a:gd name="T44" fmla="*/ 56 w 113"/>
                <a:gd name="T45" fmla="*/ 7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3" h="163">
                  <a:moveTo>
                    <a:pt x="110" y="40"/>
                  </a:moveTo>
                  <a:cubicBezTo>
                    <a:pt x="109" y="38"/>
                    <a:pt x="108" y="36"/>
                    <a:pt x="107" y="34"/>
                  </a:cubicBezTo>
                  <a:cubicBezTo>
                    <a:pt x="97" y="9"/>
                    <a:pt x="74" y="0"/>
                    <a:pt x="56" y="0"/>
                  </a:cubicBezTo>
                  <a:cubicBezTo>
                    <a:pt x="31" y="0"/>
                    <a:pt x="4" y="16"/>
                    <a:pt x="0" y="5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2" y="78"/>
                    <a:pt x="15" y="95"/>
                    <a:pt x="25" y="111"/>
                  </a:cubicBezTo>
                  <a:cubicBezTo>
                    <a:pt x="35" y="129"/>
                    <a:pt x="46" y="146"/>
                    <a:pt x="56" y="163"/>
                  </a:cubicBezTo>
                  <a:cubicBezTo>
                    <a:pt x="63" y="152"/>
                    <a:pt x="69" y="140"/>
                    <a:pt x="76" y="130"/>
                  </a:cubicBezTo>
                  <a:cubicBezTo>
                    <a:pt x="78" y="126"/>
                    <a:pt x="80" y="123"/>
                    <a:pt x="81" y="120"/>
                  </a:cubicBezTo>
                  <a:cubicBezTo>
                    <a:pt x="82" y="118"/>
                    <a:pt x="85" y="116"/>
                    <a:pt x="86" y="114"/>
                  </a:cubicBezTo>
                  <a:cubicBezTo>
                    <a:pt x="96" y="95"/>
                    <a:pt x="113" y="76"/>
                    <a:pt x="113" y="58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48"/>
                    <a:pt x="110" y="41"/>
                    <a:pt x="110" y="40"/>
                  </a:cubicBezTo>
                  <a:close/>
                  <a:moveTo>
                    <a:pt x="56" y="75"/>
                  </a:moveTo>
                  <a:cubicBezTo>
                    <a:pt x="49" y="75"/>
                    <a:pt x="41" y="72"/>
                    <a:pt x="37" y="62"/>
                  </a:cubicBezTo>
                  <a:cubicBezTo>
                    <a:pt x="36" y="60"/>
                    <a:pt x="36" y="57"/>
                    <a:pt x="36" y="57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39"/>
                    <a:pt x="47" y="33"/>
                    <a:pt x="57" y="33"/>
                  </a:cubicBezTo>
                  <a:cubicBezTo>
                    <a:pt x="68" y="33"/>
                    <a:pt x="77" y="43"/>
                    <a:pt x="77" y="54"/>
                  </a:cubicBezTo>
                  <a:cubicBezTo>
                    <a:pt x="77" y="66"/>
                    <a:pt x="68" y="75"/>
                    <a:pt x="56" y="75"/>
                  </a:cubicBezTo>
                  <a:close/>
                  <a:moveTo>
                    <a:pt x="56" y="75"/>
                  </a:moveTo>
                  <a:cubicBezTo>
                    <a:pt x="56" y="75"/>
                    <a:pt x="56" y="75"/>
                    <a:pt x="56" y="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5" name="Freeform 135"/>
            <p:cNvSpPr>
              <a:spLocks noEditPoints="1"/>
            </p:cNvSpPr>
            <p:nvPr/>
          </p:nvSpPr>
          <p:spPr bwMode="auto">
            <a:xfrm>
              <a:off x="8060728" y="1843086"/>
              <a:ext cx="155596" cy="227816"/>
            </a:xfrm>
            <a:custGeom>
              <a:avLst/>
              <a:gdLst>
                <a:gd name="T0" fmla="*/ 109 w 112"/>
                <a:gd name="T1" fmla="*/ 41 h 164"/>
                <a:gd name="T2" fmla="*/ 107 w 112"/>
                <a:gd name="T3" fmla="*/ 34 h 164"/>
                <a:gd name="T4" fmla="*/ 55 w 112"/>
                <a:gd name="T5" fmla="*/ 0 h 164"/>
                <a:gd name="T6" fmla="*/ 0 w 112"/>
                <a:gd name="T7" fmla="*/ 51 h 164"/>
                <a:gd name="T8" fmla="*/ 0 w 112"/>
                <a:gd name="T9" fmla="*/ 58 h 164"/>
                <a:gd name="T10" fmla="*/ 0 w 112"/>
                <a:gd name="T11" fmla="*/ 62 h 164"/>
                <a:gd name="T12" fmla="*/ 24 w 112"/>
                <a:gd name="T13" fmla="*/ 112 h 164"/>
                <a:gd name="T14" fmla="*/ 56 w 112"/>
                <a:gd name="T15" fmla="*/ 164 h 164"/>
                <a:gd name="T16" fmla="*/ 75 w 112"/>
                <a:gd name="T17" fmla="*/ 130 h 164"/>
                <a:gd name="T18" fmla="*/ 81 w 112"/>
                <a:gd name="T19" fmla="*/ 121 h 164"/>
                <a:gd name="T20" fmla="*/ 85 w 112"/>
                <a:gd name="T21" fmla="*/ 115 h 164"/>
                <a:gd name="T22" fmla="*/ 112 w 112"/>
                <a:gd name="T23" fmla="*/ 58 h 164"/>
                <a:gd name="T24" fmla="*/ 112 w 112"/>
                <a:gd name="T25" fmla="*/ 51 h 164"/>
                <a:gd name="T26" fmla="*/ 109 w 112"/>
                <a:gd name="T27" fmla="*/ 41 h 164"/>
                <a:gd name="T28" fmla="*/ 56 w 112"/>
                <a:gd name="T29" fmla="*/ 76 h 164"/>
                <a:gd name="T30" fmla="*/ 36 w 112"/>
                <a:gd name="T31" fmla="*/ 62 h 164"/>
                <a:gd name="T32" fmla="*/ 36 w 112"/>
                <a:gd name="T33" fmla="*/ 57 h 164"/>
                <a:gd name="T34" fmla="*/ 36 w 112"/>
                <a:gd name="T35" fmla="*/ 53 h 164"/>
                <a:gd name="T36" fmla="*/ 56 w 112"/>
                <a:gd name="T37" fmla="*/ 34 h 164"/>
                <a:gd name="T38" fmla="*/ 77 w 112"/>
                <a:gd name="T39" fmla="*/ 55 h 164"/>
                <a:gd name="T40" fmla="*/ 56 w 112"/>
                <a:gd name="T41" fmla="*/ 76 h 164"/>
                <a:gd name="T42" fmla="*/ 56 w 112"/>
                <a:gd name="T43" fmla="*/ 76 h 164"/>
                <a:gd name="T44" fmla="*/ 56 w 112"/>
                <a:gd name="T45" fmla="*/ 7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64">
                  <a:moveTo>
                    <a:pt x="109" y="41"/>
                  </a:moveTo>
                  <a:cubicBezTo>
                    <a:pt x="109" y="39"/>
                    <a:pt x="108" y="36"/>
                    <a:pt x="107" y="34"/>
                  </a:cubicBezTo>
                  <a:cubicBezTo>
                    <a:pt x="96" y="9"/>
                    <a:pt x="74" y="0"/>
                    <a:pt x="55" y="0"/>
                  </a:cubicBezTo>
                  <a:cubicBezTo>
                    <a:pt x="30" y="0"/>
                    <a:pt x="3" y="17"/>
                    <a:pt x="0" y="5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61"/>
                    <a:pt x="0" y="62"/>
                  </a:cubicBezTo>
                  <a:cubicBezTo>
                    <a:pt x="2" y="78"/>
                    <a:pt x="15" y="96"/>
                    <a:pt x="24" y="112"/>
                  </a:cubicBezTo>
                  <a:cubicBezTo>
                    <a:pt x="35" y="129"/>
                    <a:pt x="45" y="146"/>
                    <a:pt x="56" y="164"/>
                  </a:cubicBezTo>
                  <a:cubicBezTo>
                    <a:pt x="62" y="152"/>
                    <a:pt x="69" y="141"/>
                    <a:pt x="75" y="130"/>
                  </a:cubicBezTo>
                  <a:cubicBezTo>
                    <a:pt x="77" y="127"/>
                    <a:pt x="79" y="124"/>
                    <a:pt x="81" y="121"/>
                  </a:cubicBezTo>
                  <a:cubicBezTo>
                    <a:pt x="82" y="119"/>
                    <a:pt x="84" y="117"/>
                    <a:pt x="85" y="115"/>
                  </a:cubicBezTo>
                  <a:cubicBezTo>
                    <a:pt x="96" y="96"/>
                    <a:pt x="112" y="77"/>
                    <a:pt x="112" y="58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48"/>
                    <a:pt x="110" y="41"/>
                    <a:pt x="109" y="41"/>
                  </a:cubicBezTo>
                  <a:close/>
                  <a:moveTo>
                    <a:pt x="56" y="76"/>
                  </a:moveTo>
                  <a:cubicBezTo>
                    <a:pt x="48" y="76"/>
                    <a:pt x="40" y="72"/>
                    <a:pt x="36" y="62"/>
                  </a:cubicBezTo>
                  <a:cubicBezTo>
                    <a:pt x="36" y="61"/>
                    <a:pt x="36" y="57"/>
                    <a:pt x="36" y="57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40"/>
                    <a:pt x="47" y="34"/>
                    <a:pt x="56" y="34"/>
                  </a:cubicBezTo>
                  <a:cubicBezTo>
                    <a:pt x="68" y="34"/>
                    <a:pt x="77" y="43"/>
                    <a:pt x="77" y="55"/>
                  </a:cubicBezTo>
                  <a:cubicBezTo>
                    <a:pt x="77" y="67"/>
                    <a:pt x="67" y="76"/>
                    <a:pt x="56" y="76"/>
                  </a:cubicBezTo>
                  <a:close/>
                  <a:moveTo>
                    <a:pt x="56" y="76"/>
                  </a:moveTo>
                  <a:cubicBezTo>
                    <a:pt x="56" y="76"/>
                    <a:pt x="56" y="76"/>
                    <a:pt x="56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6" name="Freeform 136"/>
            <p:cNvSpPr>
              <a:spLocks noEditPoints="1"/>
            </p:cNvSpPr>
            <p:nvPr/>
          </p:nvSpPr>
          <p:spPr bwMode="auto">
            <a:xfrm>
              <a:off x="5820147" y="1573582"/>
              <a:ext cx="155596" cy="226642"/>
            </a:xfrm>
            <a:custGeom>
              <a:avLst/>
              <a:gdLst>
                <a:gd name="T0" fmla="*/ 110 w 112"/>
                <a:gd name="T1" fmla="*/ 40 h 163"/>
                <a:gd name="T2" fmla="*/ 107 w 112"/>
                <a:gd name="T3" fmla="*/ 34 h 163"/>
                <a:gd name="T4" fmla="*/ 55 w 112"/>
                <a:gd name="T5" fmla="*/ 0 h 163"/>
                <a:gd name="T6" fmla="*/ 0 w 112"/>
                <a:gd name="T7" fmla="*/ 50 h 163"/>
                <a:gd name="T8" fmla="*/ 0 w 112"/>
                <a:gd name="T9" fmla="*/ 57 h 163"/>
                <a:gd name="T10" fmla="*/ 0 w 112"/>
                <a:gd name="T11" fmla="*/ 62 h 163"/>
                <a:gd name="T12" fmla="*/ 24 w 112"/>
                <a:gd name="T13" fmla="*/ 111 h 163"/>
                <a:gd name="T14" fmla="*/ 56 w 112"/>
                <a:gd name="T15" fmla="*/ 163 h 163"/>
                <a:gd name="T16" fmla="*/ 75 w 112"/>
                <a:gd name="T17" fmla="*/ 130 h 163"/>
                <a:gd name="T18" fmla="*/ 81 w 112"/>
                <a:gd name="T19" fmla="*/ 120 h 163"/>
                <a:gd name="T20" fmla="*/ 85 w 112"/>
                <a:gd name="T21" fmla="*/ 114 h 163"/>
                <a:gd name="T22" fmla="*/ 112 w 112"/>
                <a:gd name="T23" fmla="*/ 58 h 163"/>
                <a:gd name="T24" fmla="*/ 112 w 112"/>
                <a:gd name="T25" fmla="*/ 50 h 163"/>
                <a:gd name="T26" fmla="*/ 110 w 112"/>
                <a:gd name="T27" fmla="*/ 40 h 163"/>
                <a:gd name="T28" fmla="*/ 56 w 112"/>
                <a:gd name="T29" fmla="*/ 75 h 163"/>
                <a:gd name="T30" fmla="*/ 37 w 112"/>
                <a:gd name="T31" fmla="*/ 62 h 163"/>
                <a:gd name="T32" fmla="*/ 36 w 112"/>
                <a:gd name="T33" fmla="*/ 57 h 163"/>
                <a:gd name="T34" fmla="*/ 36 w 112"/>
                <a:gd name="T35" fmla="*/ 52 h 163"/>
                <a:gd name="T36" fmla="*/ 56 w 112"/>
                <a:gd name="T37" fmla="*/ 34 h 163"/>
                <a:gd name="T38" fmla="*/ 77 w 112"/>
                <a:gd name="T39" fmla="*/ 55 h 163"/>
                <a:gd name="T40" fmla="*/ 56 w 112"/>
                <a:gd name="T41" fmla="*/ 75 h 163"/>
                <a:gd name="T42" fmla="*/ 56 w 112"/>
                <a:gd name="T43" fmla="*/ 75 h 163"/>
                <a:gd name="T44" fmla="*/ 56 w 112"/>
                <a:gd name="T45" fmla="*/ 7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63">
                  <a:moveTo>
                    <a:pt x="110" y="40"/>
                  </a:moveTo>
                  <a:cubicBezTo>
                    <a:pt x="109" y="38"/>
                    <a:pt x="108" y="36"/>
                    <a:pt x="107" y="34"/>
                  </a:cubicBezTo>
                  <a:cubicBezTo>
                    <a:pt x="96" y="9"/>
                    <a:pt x="74" y="0"/>
                    <a:pt x="55" y="0"/>
                  </a:cubicBezTo>
                  <a:cubicBezTo>
                    <a:pt x="31" y="0"/>
                    <a:pt x="3" y="16"/>
                    <a:pt x="0" y="5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60"/>
                    <a:pt x="0" y="62"/>
                  </a:cubicBezTo>
                  <a:cubicBezTo>
                    <a:pt x="2" y="78"/>
                    <a:pt x="15" y="95"/>
                    <a:pt x="24" y="111"/>
                  </a:cubicBezTo>
                  <a:cubicBezTo>
                    <a:pt x="35" y="129"/>
                    <a:pt x="45" y="146"/>
                    <a:pt x="56" y="163"/>
                  </a:cubicBezTo>
                  <a:cubicBezTo>
                    <a:pt x="63" y="152"/>
                    <a:pt x="69" y="141"/>
                    <a:pt x="75" y="130"/>
                  </a:cubicBezTo>
                  <a:cubicBezTo>
                    <a:pt x="77" y="126"/>
                    <a:pt x="79" y="123"/>
                    <a:pt x="81" y="120"/>
                  </a:cubicBezTo>
                  <a:cubicBezTo>
                    <a:pt x="82" y="118"/>
                    <a:pt x="84" y="116"/>
                    <a:pt x="85" y="114"/>
                  </a:cubicBezTo>
                  <a:cubicBezTo>
                    <a:pt x="96" y="95"/>
                    <a:pt x="112" y="76"/>
                    <a:pt x="112" y="5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48"/>
                    <a:pt x="110" y="41"/>
                    <a:pt x="110" y="40"/>
                  </a:cubicBezTo>
                  <a:close/>
                  <a:moveTo>
                    <a:pt x="56" y="75"/>
                  </a:moveTo>
                  <a:cubicBezTo>
                    <a:pt x="48" y="75"/>
                    <a:pt x="40" y="72"/>
                    <a:pt x="37" y="62"/>
                  </a:cubicBezTo>
                  <a:cubicBezTo>
                    <a:pt x="36" y="60"/>
                    <a:pt x="36" y="57"/>
                    <a:pt x="36" y="57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39"/>
                    <a:pt x="47" y="34"/>
                    <a:pt x="56" y="34"/>
                  </a:cubicBezTo>
                  <a:cubicBezTo>
                    <a:pt x="68" y="34"/>
                    <a:pt x="77" y="43"/>
                    <a:pt x="77" y="55"/>
                  </a:cubicBezTo>
                  <a:cubicBezTo>
                    <a:pt x="77" y="66"/>
                    <a:pt x="67" y="75"/>
                    <a:pt x="56" y="75"/>
                  </a:cubicBezTo>
                  <a:close/>
                  <a:moveTo>
                    <a:pt x="56" y="75"/>
                  </a:moveTo>
                  <a:cubicBezTo>
                    <a:pt x="56" y="75"/>
                    <a:pt x="56" y="75"/>
                    <a:pt x="56" y="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7" name="Freeform 137"/>
            <p:cNvSpPr>
              <a:spLocks noEditPoints="1"/>
            </p:cNvSpPr>
            <p:nvPr/>
          </p:nvSpPr>
          <p:spPr bwMode="auto">
            <a:xfrm>
              <a:off x="8212213" y="2277580"/>
              <a:ext cx="132110" cy="72220"/>
            </a:xfrm>
            <a:custGeom>
              <a:avLst/>
              <a:gdLst>
                <a:gd name="T0" fmla="*/ 16 w 95"/>
                <a:gd name="T1" fmla="*/ 52 h 52"/>
                <a:gd name="T2" fmla="*/ 79 w 95"/>
                <a:gd name="T3" fmla="*/ 52 h 52"/>
                <a:gd name="T4" fmla="*/ 85 w 95"/>
                <a:gd name="T5" fmla="*/ 44 h 52"/>
                <a:gd name="T6" fmla="*/ 95 w 95"/>
                <a:gd name="T7" fmla="*/ 0 h 52"/>
                <a:gd name="T8" fmla="*/ 0 w 95"/>
                <a:gd name="T9" fmla="*/ 0 h 52"/>
                <a:gd name="T10" fmla="*/ 9 w 95"/>
                <a:gd name="T11" fmla="*/ 44 h 52"/>
                <a:gd name="T12" fmla="*/ 16 w 95"/>
                <a:gd name="T13" fmla="*/ 52 h 52"/>
                <a:gd name="T14" fmla="*/ 69 w 95"/>
                <a:gd name="T15" fmla="*/ 40 h 52"/>
                <a:gd name="T16" fmla="*/ 75 w 95"/>
                <a:gd name="T17" fmla="*/ 10 h 52"/>
                <a:gd name="T18" fmla="*/ 79 w 95"/>
                <a:gd name="T19" fmla="*/ 7 h 52"/>
                <a:gd name="T20" fmla="*/ 82 w 95"/>
                <a:gd name="T21" fmla="*/ 11 h 52"/>
                <a:gd name="T22" fmla="*/ 75 w 95"/>
                <a:gd name="T23" fmla="*/ 42 h 52"/>
                <a:gd name="T24" fmla="*/ 72 w 95"/>
                <a:gd name="T25" fmla="*/ 44 h 52"/>
                <a:gd name="T26" fmla="*/ 71 w 95"/>
                <a:gd name="T27" fmla="*/ 44 h 52"/>
                <a:gd name="T28" fmla="*/ 69 w 95"/>
                <a:gd name="T29" fmla="*/ 40 h 52"/>
                <a:gd name="T30" fmla="*/ 52 w 95"/>
                <a:gd name="T31" fmla="*/ 41 h 52"/>
                <a:gd name="T32" fmla="*/ 55 w 95"/>
                <a:gd name="T33" fmla="*/ 10 h 52"/>
                <a:gd name="T34" fmla="*/ 58 w 95"/>
                <a:gd name="T35" fmla="*/ 7 h 52"/>
                <a:gd name="T36" fmla="*/ 61 w 95"/>
                <a:gd name="T37" fmla="*/ 11 h 52"/>
                <a:gd name="T38" fmla="*/ 59 w 95"/>
                <a:gd name="T39" fmla="*/ 41 h 52"/>
                <a:gd name="T40" fmla="*/ 56 w 95"/>
                <a:gd name="T41" fmla="*/ 44 h 52"/>
                <a:gd name="T42" fmla="*/ 55 w 95"/>
                <a:gd name="T43" fmla="*/ 44 h 52"/>
                <a:gd name="T44" fmla="*/ 52 w 95"/>
                <a:gd name="T45" fmla="*/ 41 h 52"/>
                <a:gd name="T46" fmla="*/ 36 w 95"/>
                <a:gd name="T47" fmla="*/ 7 h 52"/>
                <a:gd name="T48" fmla="*/ 39 w 95"/>
                <a:gd name="T49" fmla="*/ 10 h 52"/>
                <a:gd name="T50" fmla="*/ 42 w 95"/>
                <a:gd name="T51" fmla="*/ 41 h 52"/>
                <a:gd name="T52" fmla="*/ 39 w 95"/>
                <a:gd name="T53" fmla="*/ 44 h 52"/>
                <a:gd name="T54" fmla="*/ 38 w 95"/>
                <a:gd name="T55" fmla="*/ 44 h 52"/>
                <a:gd name="T56" fmla="*/ 35 w 95"/>
                <a:gd name="T57" fmla="*/ 41 h 52"/>
                <a:gd name="T58" fmla="*/ 33 w 95"/>
                <a:gd name="T59" fmla="*/ 11 h 52"/>
                <a:gd name="T60" fmla="*/ 36 w 95"/>
                <a:gd name="T61" fmla="*/ 7 h 52"/>
                <a:gd name="T62" fmla="*/ 15 w 95"/>
                <a:gd name="T63" fmla="*/ 7 h 52"/>
                <a:gd name="T64" fmla="*/ 19 w 95"/>
                <a:gd name="T65" fmla="*/ 10 h 52"/>
                <a:gd name="T66" fmla="*/ 25 w 95"/>
                <a:gd name="T67" fmla="*/ 40 h 52"/>
                <a:gd name="T68" fmla="*/ 23 w 95"/>
                <a:gd name="T69" fmla="*/ 44 h 52"/>
                <a:gd name="T70" fmla="*/ 22 w 95"/>
                <a:gd name="T71" fmla="*/ 44 h 52"/>
                <a:gd name="T72" fmla="*/ 19 w 95"/>
                <a:gd name="T73" fmla="*/ 42 h 52"/>
                <a:gd name="T74" fmla="*/ 12 w 95"/>
                <a:gd name="T75" fmla="*/ 11 h 52"/>
                <a:gd name="T76" fmla="*/ 15 w 95"/>
                <a:gd name="T77" fmla="*/ 7 h 52"/>
                <a:gd name="T78" fmla="*/ 15 w 95"/>
                <a:gd name="T79" fmla="*/ 7 h 52"/>
                <a:gd name="T80" fmla="*/ 15 w 95"/>
                <a:gd name="T81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52">
                  <a:moveTo>
                    <a:pt x="16" y="52"/>
                  </a:moveTo>
                  <a:cubicBezTo>
                    <a:pt x="79" y="52"/>
                    <a:pt x="79" y="52"/>
                    <a:pt x="79" y="52"/>
                  </a:cubicBezTo>
                  <a:cubicBezTo>
                    <a:pt x="82" y="52"/>
                    <a:pt x="84" y="48"/>
                    <a:pt x="85" y="4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8"/>
                    <a:pt x="12" y="52"/>
                    <a:pt x="16" y="52"/>
                  </a:cubicBezTo>
                  <a:close/>
                  <a:moveTo>
                    <a:pt x="69" y="4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6" y="8"/>
                    <a:pt x="77" y="7"/>
                    <a:pt x="79" y="7"/>
                  </a:cubicBezTo>
                  <a:cubicBezTo>
                    <a:pt x="81" y="8"/>
                    <a:pt x="82" y="9"/>
                    <a:pt x="82" y="11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3"/>
                    <a:pt x="74" y="44"/>
                    <a:pt x="72" y="44"/>
                  </a:cubicBezTo>
                  <a:cubicBezTo>
                    <a:pt x="72" y="44"/>
                    <a:pt x="72" y="44"/>
                    <a:pt x="71" y="44"/>
                  </a:cubicBezTo>
                  <a:cubicBezTo>
                    <a:pt x="70" y="44"/>
                    <a:pt x="68" y="42"/>
                    <a:pt x="69" y="40"/>
                  </a:cubicBezTo>
                  <a:close/>
                  <a:moveTo>
                    <a:pt x="52" y="41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8"/>
                    <a:pt x="56" y="7"/>
                    <a:pt x="58" y="7"/>
                  </a:cubicBezTo>
                  <a:cubicBezTo>
                    <a:pt x="60" y="7"/>
                    <a:pt x="61" y="9"/>
                    <a:pt x="61" y="1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6" y="44"/>
                    <a:pt x="56" y="44"/>
                    <a:pt x="55" y="44"/>
                  </a:cubicBezTo>
                  <a:cubicBezTo>
                    <a:pt x="54" y="44"/>
                    <a:pt x="52" y="43"/>
                    <a:pt x="52" y="41"/>
                  </a:cubicBezTo>
                  <a:close/>
                  <a:moveTo>
                    <a:pt x="36" y="7"/>
                  </a:moveTo>
                  <a:cubicBezTo>
                    <a:pt x="38" y="7"/>
                    <a:pt x="39" y="8"/>
                    <a:pt x="39" y="1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3"/>
                    <a:pt x="40" y="44"/>
                    <a:pt x="3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7" y="44"/>
                    <a:pt x="35" y="43"/>
                    <a:pt x="35" y="4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9"/>
                    <a:pt x="34" y="7"/>
                    <a:pt x="36" y="7"/>
                  </a:cubicBezTo>
                  <a:close/>
                  <a:moveTo>
                    <a:pt x="15" y="7"/>
                  </a:moveTo>
                  <a:cubicBezTo>
                    <a:pt x="17" y="7"/>
                    <a:pt x="18" y="8"/>
                    <a:pt x="19" y="1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6" y="42"/>
                    <a:pt x="24" y="44"/>
                    <a:pt x="23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1" y="44"/>
                    <a:pt x="19" y="43"/>
                    <a:pt x="19" y="4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9"/>
                    <a:pt x="13" y="8"/>
                    <a:pt x="15" y="7"/>
                  </a:cubicBezTo>
                  <a:close/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8" name="Freeform 138"/>
            <p:cNvSpPr>
              <a:spLocks noEditPoints="1"/>
            </p:cNvSpPr>
            <p:nvPr/>
          </p:nvSpPr>
          <p:spPr bwMode="auto">
            <a:xfrm>
              <a:off x="8224544" y="2375048"/>
              <a:ext cx="30532" cy="30532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5 h 22"/>
                <a:gd name="T12" fmla="*/ 7 w 22"/>
                <a:gd name="T13" fmla="*/ 11 h 22"/>
                <a:gd name="T14" fmla="*/ 11 w 22"/>
                <a:gd name="T15" fmla="*/ 6 h 22"/>
                <a:gd name="T16" fmla="*/ 15 w 22"/>
                <a:gd name="T17" fmla="*/ 11 h 22"/>
                <a:gd name="T18" fmla="*/ 11 w 22"/>
                <a:gd name="T19" fmla="*/ 15 h 22"/>
                <a:gd name="T20" fmla="*/ 11 w 22"/>
                <a:gd name="T21" fmla="*/ 15 h 22"/>
                <a:gd name="T22" fmla="*/ 11 w 22"/>
                <a:gd name="T23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5"/>
                  </a:moveTo>
                  <a:cubicBezTo>
                    <a:pt x="9" y="15"/>
                    <a:pt x="7" y="13"/>
                    <a:pt x="7" y="11"/>
                  </a:cubicBezTo>
                  <a:cubicBezTo>
                    <a:pt x="7" y="8"/>
                    <a:pt x="9" y="6"/>
                    <a:pt x="11" y="6"/>
                  </a:cubicBezTo>
                  <a:cubicBezTo>
                    <a:pt x="13" y="6"/>
                    <a:pt x="15" y="8"/>
                    <a:pt x="15" y="11"/>
                  </a:cubicBezTo>
                  <a:cubicBezTo>
                    <a:pt x="15" y="13"/>
                    <a:pt x="13" y="15"/>
                    <a:pt x="11" y="15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9" name="Freeform 139"/>
            <p:cNvSpPr>
              <a:spLocks noEditPoints="1"/>
            </p:cNvSpPr>
            <p:nvPr/>
          </p:nvSpPr>
          <p:spPr bwMode="auto">
            <a:xfrm>
              <a:off x="8298526" y="2375048"/>
              <a:ext cx="30532" cy="30532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5 h 22"/>
                <a:gd name="T12" fmla="*/ 7 w 22"/>
                <a:gd name="T13" fmla="*/ 11 h 22"/>
                <a:gd name="T14" fmla="*/ 11 w 22"/>
                <a:gd name="T15" fmla="*/ 6 h 22"/>
                <a:gd name="T16" fmla="*/ 15 w 22"/>
                <a:gd name="T17" fmla="*/ 11 h 22"/>
                <a:gd name="T18" fmla="*/ 11 w 22"/>
                <a:gd name="T19" fmla="*/ 15 h 22"/>
                <a:gd name="T20" fmla="*/ 11 w 22"/>
                <a:gd name="T21" fmla="*/ 15 h 22"/>
                <a:gd name="T22" fmla="*/ 11 w 22"/>
                <a:gd name="T23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5"/>
                  </a:moveTo>
                  <a:cubicBezTo>
                    <a:pt x="8" y="15"/>
                    <a:pt x="7" y="13"/>
                    <a:pt x="7" y="11"/>
                  </a:cubicBezTo>
                  <a:cubicBezTo>
                    <a:pt x="7" y="8"/>
                    <a:pt x="8" y="6"/>
                    <a:pt x="11" y="6"/>
                  </a:cubicBezTo>
                  <a:cubicBezTo>
                    <a:pt x="13" y="6"/>
                    <a:pt x="15" y="8"/>
                    <a:pt x="15" y="11"/>
                  </a:cubicBezTo>
                  <a:cubicBezTo>
                    <a:pt x="15" y="13"/>
                    <a:pt x="13" y="15"/>
                    <a:pt x="11" y="15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0" name="Freeform 140"/>
            <p:cNvSpPr>
              <a:spLocks noEditPoints="1"/>
            </p:cNvSpPr>
            <p:nvPr/>
          </p:nvSpPr>
          <p:spPr bwMode="auto">
            <a:xfrm>
              <a:off x="8170526" y="2255268"/>
              <a:ext cx="170862" cy="112733"/>
            </a:xfrm>
            <a:custGeom>
              <a:avLst/>
              <a:gdLst>
                <a:gd name="T0" fmla="*/ 120 w 123"/>
                <a:gd name="T1" fmla="*/ 81 h 81"/>
                <a:gd name="T2" fmla="*/ 35 w 123"/>
                <a:gd name="T3" fmla="*/ 81 h 81"/>
                <a:gd name="T4" fmla="*/ 29 w 123"/>
                <a:gd name="T5" fmla="*/ 76 h 81"/>
                <a:gd name="T6" fmla="*/ 13 w 123"/>
                <a:gd name="T7" fmla="*/ 8 h 81"/>
                <a:gd name="T8" fmla="*/ 3 w 123"/>
                <a:gd name="T9" fmla="*/ 8 h 81"/>
                <a:gd name="T10" fmla="*/ 0 w 123"/>
                <a:gd name="T11" fmla="*/ 4 h 81"/>
                <a:gd name="T12" fmla="*/ 3 w 123"/>
                <a:gd name="T13" fmla="*/ 0 h 81"/>
                <a:gd name="T14" fmla="*/ 14 w 123"/>
                <a:gd name="T15" fmla="*/ 0 h 81"/>
                <a:gd name="T16" fmla="*/ 20 w 123"/>
                <a:gd name="T17" fmla="*/ 5 h 81"/>
                <a:gd name="T18" fmla="*/ 36 w 123"/>
                <a:gd name="T19" fmla="*/ 73 h 81"/>
                <a:gd name="T20" fmla="*/ 120 w 123"/>
                <a:gd name="T21" fmla="*/ 73 h 81"/>
                <a:gd name="T22" fmla="*/ 123 w 123"/>
                <a:gd name="T23" fmla="*/ 77 h 81"/>
                <a:gd name="T24" fmla="*/ 120 w 123"/>
                <a:gd name="T25" fmla="*/ 81 h 81"/>
                <a:gd name="T26" fmla="*/ 120 w 123"/>
                <a:gd name="T27" fmla="*/ 81 h 81"/>
                <a:gd name="T28" fmla="*/ 120 w 123"/>
                <a:gd name="T2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81">
                  <a:moveTo>
                    <a:pt x="120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2" y="81"/>
                    <a:pt x="30" y="79"/>
                    <a:pt x="29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20" y="3"/>
                    <a:pt x="20" y="5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2" y="73"/>
                    <a:pt x="123" y="75"/>
                    <a:pt x="123" y="77"/>
                  </a:cubicBezTo>
                  <a:cubicBezTo>
                    <a:pt x="123" y="79"/>
                    <a:pt x="122" y="81"/>
                    <a:pt x="120" y="81"/>
                  </a:cubicBezTo>
                  <a:close/>
                  <a:moveTo>
                    <a:pt x="120" y="81"/>
                  </a:moveTo>
                  <a:cubicBezTo>
                    <a:pt x="120" y="81"/>
                    <a:pt x="120" y="81"/>
                    <a:pt x="120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1" name="Freeform 145"/>
            <p:cNvSpPr>
              <a:spLocks noEditPoints="1"/>
            </p:cNvSpPr>
            <p:nvPr/>
          </p:nvSpPr>
          <p:spPr bwMode="auto">
            <a:xfrm>
              <a:off x="6426677" y="2402644"/>
              <a:ext cx="132110" cy="71046"/>
            </a:xfrm>
            <a:custGeom>
              <a:avLst/>
              <a:gdLst>
                <a:gd name="T0" fmla="*/ 16 w 95"/>
                <a:gd name="T1" fmla="*/ 51 h 51"/>
                <a:gd name="T2" fmla="*/ 79 w 95"/>
                <a:gd name="T3" fmla="*/ 51 h 51"/>
                <a:gd name="T4" fmla="*/ 86 w 95"/>
                <a:gd name="T5" fmla="*/ 44 h 51"/>
                <a:gd name="T6" fmla="*/ 95 w 95"/>
                <a:gd name="T7" fmla="*/ 0 h 51"/>
                <a:gd name="T8" fmla="*/ 0 w 95"/>
                <a:gd name="T9" fmla="*/ 0 h 51"/>
                <a:gd name="T10" fmla="*/ 10 w 95"/>
                <a:gd name="T11" fmla="*/ 44 h 51"/>
                <a:gd name="T12" fmla="*/ 16 w 95"/>
                <a:gd name="T13" fmla="*/ 51 h 51"/>
                <a:gd name="T14" fmla="*/ 69 w 95"/>
                <a:gd name="T15" fmla="*/ 40 h 51"/>
                <a:gd name="T16" fmla="*/ 76 w 95"/>
                <a:gd name="T17" fmla="*/ 9 h 51"/>
                <a:gd name="T18" fmla="*/ 80 w 95"/>
                <a:gd name="T19" fmla="*/ 7 h 51"/>
                <a:gd name="T20" fmla="*/ 82 w 95"/>
                <a:gd name="T21" fmla="*/ 11 h 51"/>
                <a:gd name="T22" fmla="*/ 76 w 95"/>
                <a:gd name="T23" fmla="*/ 42 h 51"/>
                <a:gd name="T24" fmla="*/ 72 w 95"/>
                <a:gd name="T25" fmla="*/ 44 h 51"/>
                <a:gd name="T26" fmla="*/ 72 w 95"/>
                <a:gd name="T27" fmla="*/ 44 h 51"/>
                <a:gd name="T28" fmla="*/ 69 w 95"/>
                <a:gd name="T29" fmla="*/ 40 h 51"/>
                <a:gd name="T30" fmla="*/ 53 w 95"/>
                <a:gd name="T31" fmla="*/ 41 h 51"/>
                <a:gd name="T32" fmla="*/ 55 w 95"/>
                <a:gd name="T33" fmla="*/ 10 h 51"/>
                <a:gd name="T34" fmla="*/ 59 w 95"/>
                <a:gd name="T35" fmla="*/ 7 h 51"/>
                <a:gd name="T36" fmla="*/ 62 w 95"/>
                <a:gd name="T37" fmla="*/ 10 h 51"/>
                <a:gd name="T38" fmla="*/ 59 w 95"/>
                <a:gd name="T39" fmla="*/ 41 h 51"/>
                <a:gd name="T40" fmla="*/ 56 w 95"/>
                <a:gd name="T41" fmla="*/ 44 h 51"/>
                <a:gd name="T42" fmla="*/ 56 w 95"/>
                <a:gd name="T43" fmla="*/ 44 h 51"/>
                <a:gd name="T44" fmla="*/ 53 w 95"/>
                <a:gd name="T45" fmla="*/ 41 h 51"/>
                <a:gd name="T46" fmla="*/ 36 w 95"/>
                <a:gd name="T47" fmla="*/ 7 h 51"/>
                <a:gd name="T48" fmla="*/ 40 w 95"/>
                <a:gd name="T49" fmla="*/ 10 h 51"/>
                <a:gd name="T50" fmla="*/ 42 w 95"/>
                <a:gd name="T51" fmla="*/ 41 h 51"/>
                <a:gd name="T52" fmla="*/ 39 w 95"/>
                <a:gd name="T53" fmla="*/ 44 h 51"/>
                <a:gd name="T54" fmla="*/ 39 w 95"/>
                <a:gd name="T55" fmla="*/ 44 h 51"/>
                <a:gd name="T56" fmla="*/ 36 w 95"/>
                <a:gd name="T57" fmla="*/ 41 h 51"/>
                <a:gd name="T58" fmla="*/ 33 w 95"/>
                <a:gd name="T59" fmla="*/ 10 h 51"/>
                <a:gd name="T60" fmla="*/ 36 w 95"/>
                <a:gd name="T61" fmla="*/ 7 h 51"/>
                <a:gd name="T62" fmla="*/ 15 w 95"/>
                <a:gd name="T63" fmla="*/ 7 h 51"/>
                <a:gd name="T64" fmla="*/ 19 w 95"/>
                <a:gd name="T65" fmla="*/ 9 h 51"/>
                <a:gd name="T66" fmla="*/ 26 w 95"/>
                <a:gd name="T67" fmla="*/ 40 h 51"/>
                <a:gd name="T68" fmla="*/ 23 w 95"/>
                <a:gd name="T69" fmla="*/ 44 h 51"/>
                <a:gd name="T70" fmla="*/ 22 w 95"/>
                <a:gd name="T71" fmla="*/ 44 h 51"/>
                <a:gd name="T72" fmla="*/ 19 w 95"/>
                <a:gd name="T73" fmla="*/ 42 h 51"/>
                <a:gd name="T74" fmla="*/ 13 w 95"/>
                <a:gd name="T75" fmla="*/ 11 h 51"/>
                <a:gd name="T76" fmla="*/ 15 w 95"/>
                <a:gd name="T77" fmla="*/ 7 h 51"/>
                <a:gd name="T78" fmla="*/ 15 w 95"/>
                <a:gd name="T79" fmla="*/ 7 h 51"/>
                <a:gd name="T80" fmla="*/ 15 w 95"/>
                <a:gd name="T81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51">
                  <a:moveTo>
                    <a:pt x="16" y="51"/>
                  </a:moveTo>
                  <a:cubicBezTo>
                    <a:pt x="79" y="51"/>
                    <a:pt x="79" y="51"/>
                    <a:pt x="79" y="51"/>
                  </a:cubicBezTo>
                  <a:cubicBezTo>
                    <a:pt x="83" y="51"/>
                    <a:pt x="85" y="48"/>
                    <a:pt x="86" y="4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8"/>
                    <a:pt x="13" y="51"/>
                    <a:pt x="16" y="51"/>
                  </a:cubicBezTo>
                  <a:close/>
                  <a:moveTo>
                    <a:pt x="69" y="40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6" y="8"/>
                    <a:pt x="78" y="7"/>
                    <a:pt x="80" y="7"/>
                  </a:cubicBezTo>
                  <a:cubicBezTo>
                    <a:pt x="81" y="7"/>
                    <a:pt x="83" y="9"/>
                    <a:pt x="82" y="11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5" y="43"/>
                    <a:pt x="74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0" y="44"/>
                    <a:pt x="69" y="42"/>
                    <a:pt x="69" y="40"/>
                  </a:cubicBezTo>
                  <a:close/>
                  <a:moveTo>
                    <a:pt x="53" y="41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8"/>
                    <a:pt x="57" y="7"/>
                    <a:pt x="59" y="7"/>
                  </a:cubicBezTo>
                  <a:cubicBezTo>
                    <a:pt x="60" y="7"/>
                    <a:pt x="62" y="9"/>
                    <a:pt x="62" y="10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3"/>
                    <a:pt x="58" y="44"/>
                    <a:pt x="56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4" y="44"/>
                    <a:pt x="53" y="42"/>
                    <a:pt x="53" y="41"/>
                  </a:cubicBezTo>
                  <a:close/>
                  <a:moveTo>
                    <a:pt x="36" y="7"/>
                  </a:moveTo>
                  <a:cubicBezTo>
                    <a:pt x="38" y="7"/>
                    <a:pt x="40" y="8"/>
                    <a:pt x="40" y="1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7" y="44"/>
                    <a:pt x="36" y="43"/>
                    <a:pt x="36" y="4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9"/>
                    <a:pt x="35" y="7"/>
                    <a:pt x="36" y="7"/>
                  </a:cubicBezTo>
                  <a:close/>
                  <a:moveTo>
                    <a:pt x="15" y="7"/>
                  </a:moveTo>
                  <a:cubicBezTo>
                    <a:pt x="17" y="7"/>
                    <a:pt x="19" y="8"/>
                    <a:pt x="19" y="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2"/>
                    <a:pt x="25" y="44"/>
                    <a:pt x="23" y="44"/>
                  </a:cubicBezTo>
                  <a:cubicBezTo>
                    <a:pt x="23" y="44"/>
                    <a:pt x="23" y="44"/>
                    <a:pt x="22" y="44"/>
                  </a:cubicBezTo>
                  <a:cubicBezTo>
                    <a:pt x="21" y="44"/>
                    <a:pt x="20" y="43"/>
                    <a:pt x="19" y="4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9"/>
                    <a:pt x="13" y="7"/>
                    <a:pt x="15" y="7"/>
                  </a:cubicBezTo>
                  <a:close/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2" name="Freeform 146"/>
            <p:cNvSpPr>
              <a:spLocks noEditPoints="1"/>
            </p:cNvSpPr>
            <p:nvPr/>
          </p:nvSpPr>
          <p:spPr bwMode="auto">
            <a:xfrm>
              <a:off x="6439595" y="2498350"/>
              <a:ext cx="30532" cy="31706"/>
            </a:xfrm>
            <a:custGeom>
              <a:avLst/>
              <a:gdLst>
                <a:gd name="T0" fmla="*/ 11 w 22"/>
                <a:gd name="T1" fmla="*/ 0 h 23"/>
                <a:gd name="T2" fmla="*/ 0 w 22"/>
                <a:gd name="T3" fmla="*/ 11 h 23"/>
                <a:gd name="T4" fmla="*/ 11 w 22"/>
                <a:gd name="T5" fmla="*/ 23 h 23"/>
                <a:gd name="T6" fmla="*/ 22 w 22"/>
                <a:gd name="T7" fmla="*/ 11 h 23"/>
                <a:gd name="T8" fmla="*/ 11 w 22"/>
                <a:gd name="T9" fmla="*/ 0 h 23"/>
                <a:gd name="T10" fmla="*/ 11 w 22"/>
                <a:gd name="T11" fmla="*/ 16 h 23"/>
                <a:gd name="T12" fmla="*/ 7 w 22"/>
                <a:gd name="T13" fmla="*/ 11 h 23"/>
                <a:gd name="T14" fmla="*/ 11 w 22"/>
                <a:gd name="T15" fmla="*/ 7 h 23"/>
                <a:gd name="T16" fmla="*/ 15 w 22"/>
                <a:gd name="T17" fmla="*/ 11 h 23"/>
                <a:gd name="T18" fmla="*/ 11 w 22"/>
                <a:gd name="T19" fmla="*/ 16 h 23"/>
                <a:gd name="T20" fmla="*/ 11 w 22"/>
                <a:gd name="T21" fmla="*/ 16 h 23"/>
                <a:gd name="T22" fmla="*/ 11 w 22"/>
                <a:gd name="T2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6"/>
                  </a:moveTo>
                  <a:cubicBezTo>
                    <a:pt x="9" y="16"/>
                    <a:pt x="7" y="14"/>
                    <a:pt x="7" y="11"/>
                  </a:cubicBezTo>
                  <a:cubicBezTo>
                    <a:pt x="7" y="9"/>
                    <a:pt x="9" y="7"/>
                    <a:pt x="11" y="7"/>
                  </a:cubicBezTo>
                  <a:cubicBezTo>
                    <a:pt x="14" y="7"/>
                    <a:pt x="15" y="9"/>
                    <a:pt x="15" y="11"/>
                  </a:cubicBezTo>
                  <a:cubicBezTo>
                    <a:pt x="15" y="14"/>
                    <a:pt x="14" y="16"/>
                    <a:pt x="11" y="16"/>
                  </a:cubicBezTo>
                  <a:close/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3" name="Freeform 147"/>
            <p:cNvSpPr>
              <a:spLocks noEditPoints="1"/>
            </p:cNvSpPr>
            <p:nvPr/>
          </p:nvSpPr>
          <p:spPr bwMode="auto">
            <a:xfrm>
              <a:off x="6512989" y="2498350"/>
              <a:ext cx="30532" cy="31706"/>
            </a:xfrm>
            <a:custGeom>
              <a:avLst/>
              <a:gdLst>
                <a:gd name="T0" fmla="*/ 11 w 22"/>
                <a:gd name="T1" fmla="*/ 0 h 23"/>
                <a:gd name="T2" fmla="*/ 0 w 22"/>
                <a:gd name="T3" fmla="*/ 11 h 23"/>
                <a:gd name="T4" fmla="*/ 11 w 22"/>
                <a:gd name="T5" fmla="*/ 23 h 23"/>
                <a:gd name="T6" fmla="*/ 22 w 22"/>
                <a:gd name="T7" fmla="*/ 11 h 23"/>
                <a:gd name="T8" fmla="*/ 11 w 22"/>
                <a:gd name="T9" fmla="*/ 0 h 23"/>
                <a:gd name="T10" fmla="*/ 11 w 22"/>
                <a:gd name="T11" fmla="*/ 16 h 23"/>
                <a:gd name="T12" fmla="*/ 7 w 22"/>
                <a:gd name="T13" fmla="*/ 11 h 23"/>
                <a:gd name="T14" fmla="*/ 11 w 22"/>
                <a:gd name="T15" fmla="*/ 7 h 23"/>
                <a:gd name="T16" fmla="*/ 15 w 22"/>
                <a:gd name="T17" fmla="*/ 11 h 23"/>
                <a:gd name="T18" fmla="*/ 11 w 22"/>
                <a:gd name="T19" fmla="*/ 16 h 23"/>
                <a:gd name="T20" fmla="*/ 11 w 22"/>
                <a:gd name="T21" fmla="*/ 16 h 23"/>
                <a:gd name="T22" fmla="*/ 11 w 22"/>
                <a:gd name="T2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6"/>
                  </a:moveTo>
                  <a:cubicBezTo>
                    <a:pt x="9" y="16"/>
                    <a:pt x="7" y="14"/>
                    <a:pt x="7" y="11"/>
                  </a:cubicBezTo>
                  <a:cubicBezTo>
                    <a:pt x="7" y="9"/>
                    <a:pt x="9" y="7"/>
                    <a:pt x="11" y="7"/>
                  </a:cubicBezTo>
                  <a:cubicBezTo>
                    <a:pt x="13" y="7"/>
                    <a:pt x="15" y="9"/>
                    <a:pt x="15" y="11"/>
                  </a:cubicBezTo>
                  <a:cubicBezTo>
                    <a:pt x="15" y="14"/>
                    <a:pt x="13" y="16"/>
                    <a:pt x="11" y="16"/>
                  </a:cubicBezTo>
                  <a:close/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4" name="Freeform 148"/>
            <p:cNvSpPr>
              <a:spLocks noEditPoints="1"/>
            </p:cNvSpPr>
            <p:nvPr/>
          </p:nvSpPr>
          <p:spPr bwMode="auto">
            <a:xfrm>
              <a:off x="6385577" y="2380332"/>
              <a:ext cx="172036" cy="112733"/>
            </a:xfrm>
            <a:custGeom>
              <a:avLst/>
              <a:gdLst>
                <a:gd name="T0" fmla="*/ 120 w 124"/>
                <a:gd name="T1" fmla="*/ 81 h 81"/>
                <a:gd name="T2" fmla="*/ 36 w 124"/>
                <a:gd name="T3" fmla="*/ 81 h 81"/>
                <a:gd name="T4" fmla="*/ 29 w 124"/>
                <a:gd name="T5" fmla="*/ 76 h 81"/>
                <a:gd name="T6" fmla="*/ 14 w 124"/>
                <a:gd name="T7" fmla="*/ 8 h 81"/>
                <a:gd name="T8" fmla="*/ 4 w 124"/>
                <a:gd name="T9" fmla="*/ 8 h 81"/>
                <a:gd name="T10" fmla="*/ 0 w 124"/>
                <a:gd name="T11" fmla="*/ 4 h 81"/>
                <a:gd name="T12" fmla="*/ 4 w 124"/>
                <a:gd name="T13" fmla="*/ 0 h 81"/>
                <a:gd name="T14" fmla="*/ 15 w 124"/>
                <a:gd name="T15" fmla="*/ 0 h 81"/>
                <a:gd name="T16" fmla="*/ 21 w 124"/>
                <a:gd name="T17" fmla="*/ 5 h 81"/>
                <a:gd name="T18" fmla="*/ 37 w 124"/>
                <a:gd name="T19" fmla="*/ 73 h 81"/>
                <a:gd name="T20" fmla="*/ 120 w 124"/>
                <a:gd name="T21" fmla="*/ 73 h 81"/>
                <a:gd name="T22" fmla="*/ 124 w 124"/>
                <a:gd name="T23" fmla="*/ 77 h 81"/>
                <a:gd name="T24" fmla="*/ 120 w 124"/>
                <a:gd name="T25" fmla="*/ 81 h 81"/>
                <a:gd name="T26" fmla="*/ 120 w 124"/>
                <a:gd name="T27" fmla="*/ 81 h 81"/>
                <a:gd name="T28" fmla="*/ 120 w 124"/>
                <a:gd name="T2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81">
                  <a:moveTo>
                    <a:pt x="120" y="81"/>
                  </a:moveTo>
                  <a:cubicBezTo>
                    <a:pt x="36" y="81"/>
                    <a:pt x="36" y="81"/>
                    <a:pt x="36" y="81"/>
                  </a:cubicBezTo>
                  <a:cubicBezTo>
                    <a:pt x="33" y="81"/>
                    <a:pt x="30" y="79"/>
                    <a:pt x="29" y="7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0" y="2"/>
                    <a:pt x="21" y="5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2" y="73"/>
                    <a:pt x="124" y="75"/>
                    <a:pt x="124" y="77"/>
                  </a:cubicBezTo>
                  <a:cubicBezTo>
                    <a:pt x="124" y="79"/>
                    <a:pt x="122" y="81"/>
                    <a:pt x="120" y="81"/>
                  </a:cubicBezTo>
                  <a:close/>
                  <a:moveTo>
                    <a:pt x="120" y="81"/>
                  </a:moveTo>
                  <a:cubicBezTo>
                    <a:pt x="120" y="81"/>
                    <a:pt x="120" y="81"/>
                    <a:pt x="120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5" name="Freeform 149"/>
            <p:cNvSpPr>
              <a:spLocks noEditPoints="1"/>
            </p:cNvSpPr>
            <p:nvPr/>
          </p:nvSpPr>
          <p:spPr bwMode="auto">
            <a:xfrm>
              <a:off x="7898674" y="2257029"/>
              <a:ext cx="141504" cy="88661"/>
            </a:xfrm>
            <a:custGeom>
              <a:avLst/>
              <a:gdLst>
                <a:gd name="T0" fmla="*/ 29 w 102"/>
                <a:gd name="T1" fmla="*/ 64 h 64"/>
                <a:gd name="T2" fmla="*/ 73 w 102"/>
                <a:gd name="T3" fmla="*/ 64 h 64"/>
                <a:gd name="T4" fmla="*/ 98 w 102"/>
                <a:gd name="T5" fmla="*/ 1 h 64"/>
                <a:gd name="T6" fmla="*/ 98 w 102"/>
                <a:gd name="T7" fmla="*/ 0 h 64"/>
                <a:gd name="T8" fmla="*/ 3 w 102"/>
                <a:gd name="T9" fmla="*/ 0 h 64"/>
                <a:gd name="T10" fmla="*/ 3 w 102"/>
                <a:gd name="T11" fmla="*/ 1 h 64"/>
                <a:gd name="T12" fmla="*/ 29 w 102"/>
                <a:gd name="T13" fmla="*/ 64 h 64"/>
                <a:gd name="T14" fmla="*/ 29 w 102"/>
                <a:gd name="T15" fmla="*/ 64 h 64"/>
                <a:gd name="T16" fmla="*/ 29 w 102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4">
                  <a:moveTo>
                    <a:pt x="29" y="64"/>
                  </a:moveTo>
                  <a:cubicBezTo>
                    <a:pt x="73" y="64"/>
                    <a:pt x="73" y="64"/>
                    <a:pt x="73" y="64"/>
                  </a:cubicBezTo>
                  <a:cubicBezTo>
                    <a:pt x="102" y="49"/>
                    <a:pt x="98" y="1"/>
                    <a:pt x="98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49"/>
                    <a:pt x="29" y="64"/>
                  </a:cubicBezTo>
                  <a:close/>
                  <a:moveTo>
                    <a:pt x="29" y="64"/>
                  </a:moveTo>
                  <a:cubicBezTo>
                    <a:pt x="29" y="64"/>
                    <a:pt x="29" y="64"/>
                    <a:pt x="29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6" name="Freeform 150"/>
            <p:cNvSpPr>
              <a:spLocks noEditPoints="1"/>
            </p:cNvSpPr>
            <p:nvPr/>
          </p:nvSpPr>
          <p:spPr bwMode="auto">
            <a:xfrm>
              <a:off x="7894563" y="2352736"/>
              <a:ext cx="150899" cy="15266"/>
            </a:xfrm>
            <a:custGeom>
              <a:avLst/>
              <a:gdLst>
                <a:gd name="T0" fmla="*/ 105 w 109"/>
                <a:gd name="T1" fmla="*/ 0 h 11"/>
                <a:gd name="T2" fmla="*/ 3 w 109"/>
                <a:gd name="T3" fmla="*/ 0 h 11"/>
                <a:gd name="T4" fmla="*/ 1 w 109"/>
                <a:gd name="T5" fmla="*/ 5 h 11"/>
                <a:gd name="T6" fmla="*/ 6 w 109"/>
                <a:gd name="T7" fmla="*/ 10 h 11"/>
                <a:gd name="T8" fmla="*/ 8 w 109"/>
                <a:gd name="T9" fmla="*/ 11 h 11"/>
                <a:gd name="T10" fmla="*/ 101 w 109"/>
                <a:gd name="T11" fmla="*/ 11 h 11"/>
                <a:gd name="T12" fmla="*/ 103 w 109"/>
                <a:gd name="T13" fmla="*/ 10 h 11"/>
                <a:gd name="T14" fmla="*/ 107 w 109"/>
                <a:gd name="T15" fmla="*/ 5 h 11"/>
                <a:gd name="T16" fmla="*/ 105 w 109"/>
                <a:gd name="T17" fmla="*/ 0 h 11"/>
                <a:gd name="T18" fmla="*/ 105 w 109"/>
                <a:gd name="T19" fmla="*/ 0 h 11"/>
                <a:gd name="T20" fmla="*/ 105 w 109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1">
                  <a:moveTo>
                    <a:pt x="10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3"/>
                    <a:pt x="1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1"/>
                    <a:pt x="8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2" y="10"/>
                    <a:pt x="103" y="10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9" y="3"/>
                    <a:pt x="107" y="0"/>
                    <a:pt x="105" y="0"/>
                  </a:cubicBezTo>
                  <a:close/>
                  <a:moveTo>
                    <a:pt x="105" y="0"/>
                  </a:move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7" name="Freeform 151"/>
            <p:cNvSpPr>
              <a:spLocks noEditPoints="1"/>
            </p:cNvSpPr>
            <p:nvPr/>
          </p:nvSpPr>
          <p:spPr bwMode="auto">
            <a:xfrm>
              <a:off x="8027847" y="2262314"/>
              <a:ext cx="42862" cy="65174"/>
            </a:xfrm>
            <a:custGeom>
              <a:avLst/>
              <a:gdLst>
                <a:gd name="T0" fmla="*/ 30 w 31"/>
                <a:gd name="T1" fmla="*/ 17 h 47"/>
                <a:gd name="T2" fmla="*/ 11 w 31"/>
                <a:gd name="T3" fmla="*/ 1 h 47"/>
                <a:gd name="T4" fmla="*/ 10 w 31"/>
                <a:gd name="T5" fmla="*/ 9 h 47"/>
                <a:gd name="T6" fmla="*/ 21 w 31"/>
                <a:gd name="T7" fmla="*/ 17 h 47"/>
                <a:gd name="T8" fmla="*/ 5 w 31"/>
                <a:gd name="T9" fmla="*/ 35 h 47"/>
                <a:gd name="T10" fmla="*/ 0 w 31"/>
                <a:gd name="T11" fmla="*/ 47 h 47"/>
                <a:gd name="T12" fmla="*/ 30 w 31"/>
                <a:gd name="T13" fmla="*/ 17 h 47"/>
                <a:gd name="T14" fmla="*/ 30 w 31"/>
                <a:gd name="T15" fmla="*/ 17 h 47"/>
                <a:gd name="T16" fmla="*/ 30 w 31"/>
                <a:gd name="T1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7">
                  <a:moveTo>
                    <a:pt x="30" y="17"/>
                  </a:moveTo>
                  <a:cubicBezTo>
                    <a:pt x="30" y="0"/>
                    <a:pt x="14" y="1"/>
                    <a:pt x="11" y="1"/>
                  </a:cubicBezTo>
                  <a:cubicBezTo>
                    <a:pt x="11" y="4"/>
                    <a:pt x="11" y="6"/>
                    <a:pt x="10" y="9"/>
                  </a:cubicBezTo>
                  <a:cubicBezTo>
                    <a:pt x="13" y="9"/>
                    <a:pt x="22" y="7"/>
                    <a:pt x="21" y="17"/>
                  </a:cubicBezTo>
                  <a:cubicBezTo>
                    <a:pt x="21" y="17"/>
                    <a:pt x="20" y="30"/>
                    <a:pt x="5" y="35"/>
                  </a:cubicBezTo>
                  <a:cubicBezTo>
                    <a:pt x="4" y="40"/>
                    <a:pt x="2" y="44"/>
                    <a:pt x="0" y="47"/>
                  </a:cubicBezTo>
                  <a:cubicBezTo>
                    <a:pt x="31" y="35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8" name="Freeform 152"/>
            <p:cNvSpPr>
              <a:spLocks noEditPoints="1"/>
            </p:cNvSpPr>
            <p:nvPr/>
          </p:nvSpPr>
          <p:spPr bwMode="auto">
            <a:xfrm>
              <a:off x="5975743" y="933583"/>
              <a:ext cx="141504" cy="90421"/>
            </a:xfrm>
            <a:custGeom>
              <a:avLst/>
              <a:gdLst>
                <a:gd name="T0" fmla="*/ 29 w 102"/>
                <a:gd name="T1" fmla="*/ 65 h 65"/>
                <a:gd name="T2" fmla="*/ 73 w 102"/>
                <a:gd name="T3" fmla="*/ 65 h 65"/>
                <a:gd name="T4" fmla="*/ 98 w 102"/>
                <a:gd name="T5" fmla="*/ 1 h 65"/>
                <a:gd name="T6" fmla="*/ 98 w 102"/>
                <a:gd name="T7" fmla="*/ 0 h 65"/>
                <a:gd name="T8" fmla="*/ 3 w 102"/>
                <a:gd name="T9" fmla="*/ 0 h 65"/>
                <a:gd name="T10" fmla="*/ 3 w 102"/>
                <a:gd name="T11" fmla="*/ 1 h 65"/>
                <a:gd name="T12" fmla="*/ 29 w 102"/>
                <a:gd name="T13" fmla="*/ 65 h 65"/>
                <a:gd name="T14" fmla="*/ 29 w 102"/>
                <a:gd name="T15" fmla="*/ 65 h 65"/>
                <a:gd name="T16" fmla="*/ 29 w 102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5">
                  <a:moveTo>
                    <a:pt x="29" y="6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102" y="49"/>
                    <a:pt x="98" y="1"/>
                    <a:pt x="98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49"/>
                    <a:pt x="29" y="65"/>
                  </a:cubicBezTo>
                  <a:close/>
                  <a:moveTo>
                    <a:pt x="29" y="65"/>
                  </a:moveTo>
                  <a:cubicBezTo>
                    <a:pt x="29" y="65"/>
                    <a:pt x="29" y="65"/>
                    <a:pt x="29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9" name="Freeform 153"/>
            <p:cNvSpPr>
              <a:spLocks noEditPoints="1"/>
            </p:cNvSpPr>
            <p:nvPr/>
          </p:nvSpPr>
          <p:spPr bwMode="auto">
            <a:xfrm>
              <a:off x="5971633" y="1031051"/>
              <a:ext cx="151486" cy="13504"/>
            </a:xfrm>
            <a:custGeom>
              <a:avLst/>
              <a:gdLst>
                <a:gd name="T0" fmla="*/ 105 w 109"/>
                <a:gd name="T1" fmla="*/ 0 h 10"/>
                <a:gd name="T2" fmla="*/ 3 w 109"/>
                <a:gd name="T3" fmla="*/ 0 h 10"/>
                <a:gd name="T4" fmla="*/ 1 w 109"/>
                <a:gd name="T5" fmla="*/ 4 h 10"/>
                <a:gd name="T6" fmla="*/ 6 w 109"/>
                <a:gd name="T7" fmla="*/ 9 h 10"/>
                <a:gd name="T8" fmla="*/ 8 w 109"/>
                <a:gd name="T9" fmla="*/ 10 h 10"/>
                <a:gd name="T10" fmla="*/ 101 w 109"/>
                <a:gd name="T11" fmla="*/ 10 h 10"/>
                <a:gd name="T12" fmla="*/ 103 w 109"/>
                <a:gd name="T13" fmla="*/ 9 h 10"/>
                <a:gd name="T14" fmla="*/ 107 w 109"/>
                <a:gd name="T15" fmla="*/ 4 h 10"/>
                <a:gd name="T16" fmla="*/ 105 w 109"/>
                <a:gd name="T17" fmla="*/ 0 h 10"/>
                <a:gd name="T18" fmla="*/ 105 w 109"/>
                <a:gd name="T19" fmla="*/ 0 h 10"/>
                <a:gd name="T20" fmla="*/ 105 w 109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">
                  <a:moveTo>
                    <a:pt x="10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1" y="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2" y="10"/>
                    <a:pt x="103" y="9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9" y="2"/>
                    <a:pt x="107" y="0"/>
                    <a:pt x="105" y="0"/>
                  </a:cubicBezTo>
                  <a:close/>
                  <a:moveTo>
                    <a:pt x="105" y="0"/>
                  </a:move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0" name="Freeform 154"/>
            <p:cNvSpPr>
              <a:spLocks noEditPoints="1"/>
            </p:cNvSpPr>
            <p:nvPr/>
          </p:nvSpPr>
          <p:spPr bwMode="auto">
            <a:xfrm>
              <a:off x="6104917" y="939455"/>
              <a:ext cx="42862" cy="66349"/>
            </a:xfrm>
            <a:custGeom>
              <a:avLst/>
              <a:gdLst>
                <a:gd name="T0" fmla="*/ 30 w 31"/>
                <a:gd name="T1" fmla="*/ 17 h 48"/>
                <a:gd name="T2" fmla="*/ 11 w 31"/>
                <a:gd name="T3" fmla="*/ 2 h 48"/>
                <a:gd name="T4" fmla="*/ 10 w 31"/>
                <a:gd name="T5" fmla="*/ 10 h 48"/>
                <a:gd name="T6" fmla="*/ 21 w 31"/>
                <a:gd name="T7" fmla="*/ 17 h 48"/>
                <a:gd name="T8" fmla="*/ 5 w 31"/>
                <a:gd name="T9" fmla="*/ 36 h 48"/>
                <a:gd name="T10" fmla="*/ 0 w 31"/>
                <a:gd name="T11" fmla="*/ 48 h 48"/>
                <a:gd name="T12" fmla="*/ 30 w 31"/>
                <a:gd name="T13" fmla="*/ 17 h 48"/>
                <a:gd name="T14" fmla="*/ 30 w 31"/>
                <a:gd name="T15" fmla="*/ 17 h 48"/>
                <a:gd name="T16" fmla="*/ 30 w 31"/>
                <a:gd name="T17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8">
                  <a:moveTo>
                    <a:pt x="30" y="17"/>
                  </a:moveTo>
                  <a:cubicBezTo>
                    <a:pt x="30" y="0"/>
                    <a:pt x="14" y="1"/>
                    <a:pt x="11" y="2"/>
                  </a:cubicBezTo>
                  <a:cubicBezTo>
                    <a:pt x="11" y="4"/>
                    <a:pt x="11" y="7"/>
                    <a:pt x="10" y="10"/>
                  </a:cubicBezTo>
                  <a:cubicBezTo>
                    <a:pt x="13" y="9"/>
                    <a:pt x="22" y="7"/>
                    <a:pt x="21" y="17"/>
                  </a:cubicBezTo>
                  <a:cubicBezTo>
                    <a:pt x="21" y="17"/>
                    <a:pt x="20" y="31"/>
                    <a:pt x="5" y="36"/>
                  </a:cubicBezTo>
                  <a:cubicBezTo>
                    <a:pt x="4" y="40"/>
                    <a:pt x="2" y="44"/>
                    <a:pt x="0" y="48"/>
                  </a:cubicBezTo>
                  <a:cubicBezTo>
                    <a:pt x="31" y="36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1" name="Freeform 155"/>
            <p:cNvSpPr>
              <a:spLocks noEditPoints="1"/>
            </p:cNvSpPr>
            <p:nvPr/>
          </p:nvSpPr>
          <p:spPr bwMode="auto">
            <a:xfrm>
              <a:off x="6553503" y="1739159"/>
              <a:ext cx="141504" cy="88661"/>
            </a:xfrm>
            <a:custGeom>
              <a:avLst/>
              <a:gdLst>
                <a:gd name="T0" fmla="*/ 29 w 102"/>
                <a:gd name="T1" fmla="*/ 64 h 64"/>
                <a:gd name="T2" fmla="*/ 72 w 102"/>
                <a:gd name="T3" fmla="*/ 64 h 64"/>
                <a:gd name="T4" fmla="*/ 98 w 102"/>
                <a:gd name="T5" fmla="*/ 0 h 64"/>
                <a:gd name="T6" fmla="*/ 98 w 102"/>
                <a:gd name="T7" fmla="*/ 0 h 64"/>
                <a:gd name="T8" fmla="*/ 3 w 102"/>
                <a:gd name="T9" fmla="*/ 0 h 64"/>
                <a:gd name="T10" fmla="*/ 3 w 102"/>
                <a:gd name="T11" fmla="*/ 0 h 64"/>
                <a:gd name="T12" fmla="*/ 29 w 102"/>
                <a:gd name="T13" fmla="*/ 64 h 64"/>
                <a:gd name="T14" fmla="*/ 29 w 102"/>
                <a:gd name="T15" fmla="*/ 64 h 64"/>
                <a:gd name="T16" fmla="*/ 29 w 102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4">
                  <a:moveTo>
                    <a:pt x="29" y="64"/>
                  </a:moveTo>
                  <a:cubicBezTo>
                    <a:pt x="72" y="64"/>
                    <a:pt x="72" y="64"/>
                    <a:pt x="72" y="64"/>
                  </a:cubicBezTo>
                  <a:cubicBezTo>
                    <a:pt x="102" y="48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48"/>
                    <a:pt x="29" y="64"/>
                  </a:cubicBezTo>
                  <a:close/>
                  <a:moveTo>
                    <a:pt x="29" y="64"/>
                  </a:moveTo>
                  <a:cubicBezTo>
                    <a:pt x="29" y="64"/>
                    <a:pt x="29" y="64"/>
                    <a:pt x="29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2" name="Freeform 156"/>
            <p:cNvSpPr>
              <a:spLocks noEditPoints="1"/>
            </p:cNvSpPr>
            <p:nvPr/>
          </p:nvSpPr>
          <p:spPr bwMode="auto">
            <a:xfrm>
              <a:off x="6549393" y="1834865"/>
              <a:ext cx="149724" cy="13504"/>
            </a:xfrm>
            <a:custGeom>
              <a:avLst/>
              <a:gdLst>
                <a:gd name="T0" fmla="*/ 105 w 108"/>
                <a:gd name="T1" fmla="*/ 0 h 10"/>
                <a:gd name="T2" fmla="*/ 3 w 108"/>
                <a:gd name="T3" fmla="*/ 0 h 10"/>
                <a:gd name="T4" fmla="*/ 1 w 108"/>
                <a:gd name="T5" fmla="*/ 4 h 10"/>
                <a:gd name="T6" fmla="*/ 6 w 108"/>
                <a:gd name="T7" fmla="*/ 9 h 10"/>
                <a:gd name="T8" fmla="*/ 8 w 108"/>
                <a:gd name="T9" fmla="*/ 10 h 10"/>
                <a:gd name="T10" fmla="*/ 100 w 108"/>
                <a:gd name="T11" fmla="*/ 10 h 10"/>
                <a:gd name="T12" fmla="*/ 102 w 108"/>
                <a:gd name="T13" fmla="*/ 9 h 10"/>
                <a:gd name="T14" fmla="*/ 107 w 108"/>
                <a:gd name="T15" fmla="*/ 4 h 10"/>
                <a:gd name="T16" fmla="*/ 105 w 108"/>
                <a:gd name="T17" fmla="*/ 0 h 10"/>
                <a:gd name="T18" fmla="*/ 105 w 108"/>
                <a:gd name="T19" fmla="*/ 0 h 10"/>
                <a:gd name="T20" fmla="*/ 105 w 108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">
                  <a:moveTo>
                    <a:pt x="10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1" y="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1" y="10"/>
                    <a:pt x="102" y="10"/>
                    <a:pt x="102" y="9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8" y="2"/>
                    <a:pt x="107" y="0"/>
                    <a:pt x="105" y="0"/>
                  </a:cubicBezTo>
                  <a:close/>
                  <a:moveTo>
                    <a:pt x="105" y="0"/>
                  </a:move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3" name="Freeform 157"/>
            <p:cNvSpPr>
              <a:spLocks noEditPoints="1"/>
            </p:cNvSpPr>
            <p:nvPr/>
          </p:nvSpPr>
          <p:spPr bwMode="auto">
            <a:xfrm>
              <a:off x="6682090" y="1744444"/>
              <a:ext cx="41688" cy="65174"/>
            </a:xfrm>
            <a:custGeom>
              <a:avLst/>
              <a:gdLst>
                <a:gd name="T0" fmla="*/ 30 w 30"/>
                <a:gd name="T1" fmla="*/ 17 h 47"/>
                <a:gd name="T2" fmla="*/ 10 w 30"/>
                <a:gd name="T3" fmla="*/ 1 h 47"/>
                <a:gd name="T4" fmla="*/ 10 w 30"/>
                <a:gd name="T5" fmla="*/ 9 h 47"/>
                <a:gd name="T6" fmla="*/ 21 w 30"/>
                <a:gd name="T7" fmla="*/ 16 h 47"/>
                <a:gd name="T8" fmla="*/ 5 w 30"/>
                <a:gd name="T9" fmla="*/ 35 h 47"/>
                <a:gd name="T10" fmla="*/ 0 w 30"/>
                <a:gd name="T11" fmla="*/ 47 h 47"/>
                <a:gd name="T12" fmla="*/ 30 w 30"/>
                <a:gd name="T13" fmla="*/ 17 h 47"/>
                <a:gd name="T14" fmla="*/ 30 w 30"/>
                <a:gd name="T15" fmla="*/ 17 h 47"/>
                <a:gd name="T16" fmla="*/ 30 w 30"/>
                <a:gd name="T1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47">
                  <a:moveTo>
                    <a:pt x="30" y="17"/>
                  </a:moveTo>
                  <a:cubicBezTo>
                    <a:pt x="30" y="0"/>
                    <a:pt x="14" y="1"/>
                    <a:pt x="10" y="1"/>
                  </a:cubicBezTo>
                  <a:cubicBezTo>
                    <a:pt x="10" y="3"/>
                    <a:pt x="10" y="6"/>
                    <a:pt x="10" y="9"/>
                  </a:cubicBezTo>
                  <a:cubicBezTo>
                    <a:pt x="13" y="8"/>
                    <a:pt x="22" y="7"/>
                    <a:pt x="21" y="16"/>
                  </a:cubicBezTo>
                  <a:cubicBezTo>
                    <a:pt x="21" y="16"/>
                    <a:pt x="20" y="30"/>
                    <a:pt x="5" y="35"/>
                  </a:cubicBezTo>
                  <a:cubicBezTo>
                    <a:pt x="4" y="39"/>
                    <a:pt x="2" y="43"/>
                    <a:pt x="0" y="47"/>
                  </a:cubicBezTo>
                  <a:cubicBezTo>
                    <a:pt x="30" y="35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4" name="Freeform 161"/>
            <p:cNvSpPr>
              <a:spLocks noEditPoints="1"/>
            </p:cNvSpPr>
            <p:nvPr/>
          </p:nvSpPr>
          <p:spPr bwMode="auto">
            <a:xfrm>
              <a:off x="6990346" y="1948774"/>
              <a:ext cx="161468" cy="153834"/>
            </a:xfrm>
            <a:custGeom>
              <a:avLst/>
              <a:gdLst>
                <a:gd name="T0" fmla="*/ 58 w 116"/>
                <a:gd name="T1" fmla="*/ 9 h 111"/>
                <a:gd name="T2" fmla="*/ 107 w 116"/>
                <a:gd name="T3" fmla="*/ 43 h 111"/>
                <a:gd name="T4" fmla="*/ 84 w 116"/>
                <a:gd name="T5" fmla="*/ 72 h 111"/>
                <a:gd name="T6" fmla="*/ 79 w 116"/>
                <a:gd name="T7" fmla="*/ 75 h 111"/>
                <a:gd name="T8" fmla="*/ 79 w 116"/>
                <a:gd name="T9" fmla="*/ 81 h 111"/>
                <a:gd name="T10" fmla="*/ 79 w 116"/>
                <a:gd name="T11" fmla="*/ 87 h 111"/>
                <a:gd name="T12" fmla="*/ 77 w 116"/>
                <a:gd name="T13" fmla="*/ 82 h 111"/>
                <a:gd name="T14" fmla="*/ 74 w 116"/>
                <a:gd name="T15" fmla="*/ 76 h 111"/>
                <a:gd name="T16" fmla="*/ 68 w 116"/>
                <a:gd name="T17" fmla="*/ 77 h 111"/>
                <a:gd name="T18" fmla="*/ 58 w 116"/>
                <a:gd name="T19" fmla="*/ 78 h 111"/>
                <a:gd name="T20" fmla="*/ 9 w 116"/>
                <a:gd name="T21" fmla="*/ 43 h 111"/>
                <a:gd name="T22" fmla="*/ 58 w 116"/>
                <a:gd name="T23" fmla="*/ 9 h 111"/>
                <a:gd name="T24" fmla="*/ 58 w 116"/>
                <a:gd name="T25" fmla="*/ 0 h 111"/>
                <a:gd name="T26" fmla="*/ 0 w 116"/>
                <a:gd name="T27" fmla="*/ 43 h 111"/>
                <a:gd name="T28" fmla="*/ 58 w 116"/>
                <a:gd name="T29" fmla="*/ 87 h 111"/>
                <a:gd name="T30" fmla="*/ 69 w 116"/>
                <a:gd name="T31" fmla="*/ 86 h 111"/>
                <a:gd name="T32" fmla="*/ 65 w 116"/>
                <a:gd name="T33" fmla="*/ 111 h 111"/>
                <a:gd name="T34" fmla="*/ 88 w 116"/>
                <a:gd name="T35" fmla="*/ 80 h 111"/>
                <a:gd name="T36" fmla="*/ 116 w 116"/>
                <a:gd name="T37" fmla="*/ 43 h 111"/>
                <a:gd name="T38" fmla="*/ 58 w 116"/>
                <a:gd name="T3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1">
                  <a:moveTo>
                    <a:pt x="58" y="9"/>
                  </a:moveTo>
                  <a:cubicBezTo>
                    <a:pt x="85" y="9"/>
                    <a:pt x="107" y="24"/>
                    <a:pt x="107" y="43"/>
                  </a:cubicBezTo>
                  <a:cubicBezTo>
                    <a:pt x="107" y="55"/>
                    <a:pt x="99" y="66"/>
                    <a:pt x="84" y="72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3"/>
                    <a:pt x="79" y="85"/>
                    <a:pt x="79" y="87"/>
                  </a:cubicBezTo>
                  <a:cubicBezTo>
                    <a:pt x="78" y="85"/>
                    <a:pt x="78" y="84"/>
                    <a:pt x="77" y="82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4" y="77"/>
                    <a:pt x="61" y="78"/>
                    <a:pt x="58" y="78"/>
                  </a:cubicBezTo>
                  <a:cubicBezTo>
                    <a:pt x="31" y="78"/>
                    <a:pt x="9" y="62"/>
                    <a:pt x="9" y="43"/>
                  </a:cubicBezTo>
                  <a:cubicBezTo>
                    <a:pt x="9" y="24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19"/>
                    <a:pt x="0" y="43"/>
                  </a:cubicBezTo>
                  <a:cubicBezTo>
                    <a:pt x="0" y="67"/>
                    <a:pt x="26" y="87"/>
                    <a:pt x="58" y="87"/>
                  </a:cubicBezTo>
                  <a:cubicBezTo>
                    <a:pt x="62" y="87"/>
                    <a:pt x="65" y="86"/>
                    <a:pt x="69" y="86"/>
                  </a:cubicBezTo>
                  <a:cubicBezTo>
                    <a:pt x="73" y="97"/>
                    <a:pt x="65" y="111"/>
                    <a:pt x="65" y="111"/>
                  </a:cubicBezTo>
                  <a:cubicBezTo>
                    <a:pt x="86" y="104"/>
                    <a:pt x="88" y="88"/>
                    <a:pt x="88" y="80"/>
                  </a:cubicBezTo>
                  <a:cubicBezTo>
                    <a:pt x="105" y="73"/>
                    <a:pt x="116" y="59"/>
                    <a:pt x="116" y="43"/>
                  </a:cubicBezTo>
                  <a:cubicBezTo>
                    <a:pt x="116" y="19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5" name="Oval 162"/>
            <p:cNvSpPr>
              <a:spLocks noChangeArrowheads="1"/>
            </p:cNvSpPr>
            <p:nvPr/>
          </p:nvSpPr>
          <p:spPr bwMode="auto">
            <a:xfrm>
              <a:off x="7027924" y="2006902"/>
              <a:ext cx="17028" cy="164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6" name="Oval 163"/>
            <p:cNvSpPr>
              <a:spLocks noChangeArrowheads="1"/>
            </p:cNvSpPr>
            <p:nvPr/>
          </p:nvSpPr>
          <p:spPr bwMode="auto">
            <a:xfrm>
              <a:off x="7062566" y="2006902"/>
              <a:ext cx="17028" cy="164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7" name="Oval 164"/>
            <p:cNvSpPr>
              <a:spLocks noChangeArrowheads="1"/>
            </p:cNvSpPr>
            <p:nvPr/>
          </p:nvSpPr>
          <p:spPr bwMode="auto">
            <a:xfrm>
              <a:off x="7097208" y="2006902"/>
              <a:ext cx="17028" cy="164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8" name="Freeform 165"/>
            <p:cNvSpPr>
              <a:spLocks noEditPoints="1"/>
            </p:cNvSpPr>
            <p:nvPr/>
          </p:nvSpPr>
          <p:spPr bwMode="auto">
            <a:xfrm>
              <a:off x="6918125" y="2006902"/>
              <a:ext cx="140330" cy="133284"/>
            </a:xfrm>
            <a:custGeom>
              <a:avLst/>
              <a:gdLst>
                <a:gd name="T0" fmla="*/ 50 w 101"/>
                <a:gd name="T1" fmla="*/ 0 h 96"/>
                <a:gd name="T2" fmla="*/ 0 w 101"/>
                <a:gd name="T3" fmla="*/ 37 h 96"/>
                <a:gd name="T4" fmla="*/ 24 w 101"/>
                <a:gd name="T5" fmla="*/ 70 h 96"/>
                <a:gd name="T6" fmla="*/ 44 w 101"/>
                <a:gd name="T7" fmla="*/ 96 h 96"/>
                <a:gd name="T8" fmla="*/ 41 w 101"/>
                <a:gd name="T9" fmla="*/ 74 h 96"/>
                <a:gd name="T10" fmla="*/ 50 w 101"/>
                <a:gd name="T11" fmla="*/ 75 h 96"/>
                <a:gd name="T12" fmla="*/ 101 w 101"/>
                <a:gd name="T13" fmla="*/ 37 h 96"/>
                <a:gd name="T14" fmla="*/ 50 w 101"/>
                <a:gd name="T15" fmla="*/ 0 h 96"/>
                <a:gd name="T16" fmla="*/ 25 w 101"/>
                <a:gd name="T17" fmla="*/ 53 h 96"/>
                <a:gd name="T18" fmla="*/ 19 w 101"/>
                <a:gd name="T19" fmla="*/ 47 h 96"/>
                <a:gd name="T20" fmla="*/ 25 w 101"/>
                <a:gd name="T21" fmla="*/ 41 h 96"/>
                <a:gd name="T22" fmla="*/ 31 w 101"/>
                <a:gd name="T23" fmla="*/ 47 h 96"/>
                <a:gd name="T24" fmla="*/ 25 w 101"/>
                <a:gd name="T25" fmla="*/ 53 h 96"/>
                <a:gd name="T26" fmla="*/ 50 w 101"/>
                <a:gd name="T27" fmla="*/ 53 h 96"/>
                <a:gd name="T28" fmla="*/ 44 w 101"/>
                <a:gd name="T29" fmla="*/ 47 h 96"/>
                <a:gd name="T30" fmla="*/ 50 w 101"/>
                <a:gd name="T31" fmla="*/ 41 h 96"/>
                <a:gd name="T32" fmla="*/ 56 w 101"/>
                <a:gd name="T33" fmla="*/ 47 h 96"/>
                <a:gd name="T34" fmla="*/ 50 w 101"/>
                <a:gd name="T35" fmla="*/ 53 h 96"/>
                <a:gd name="T36" fmla="*/ 75 w 101"/>
                <a:gd name="T37" fmla="*/ 53 h 96"/>
                <a:gd name="T38" fmla="*/ 69 w 101"/>
                <a:gd name="T39" fmla="*/ 47 h 96"/>
                <a:gd name="T40" fmla="*/ 75 w 101"/>
                <a:gd name="T41" fmla="*/ 41 h 96"/>
                <a:gd name="T42" fmla="*/ 81 w 101"/>
                <a:gd name="T43" fmla="*/ 47 h 96"/>
                <a:gd name="T44" fmla="*/ 75 w 101"/>
                <a:gd name="T45" fmla="*/ 5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96">
                  <a:moveTo>
                    <a:pt x="50" y="0"/>
                  </a:moveTo>
                  <a:cubicBezTo>
                    <a:pt x="22" y="0"/>
                    <a:pt x="0" y="17"/>
                    <a:pt x="0" y="37"/>
                  </a:cubicBezTo>
                  <a:cubicBezTo>
                    <a:pt x="0" y="51"/>
                    <a:pt x="9" y="63"/>
                    <a:pt x="24" y="70"/>
                  </a:cubicBezTo>
                  <a:cubicBezTo>
                    <a:pt x="24" y="76"/>
                    <a:pt x="26" y="90"/>
                    <a:pt x="44" y="96"/>
                  </a:cubicBezTo>
                  <a:cubicBezTo>
                    <a:pt x="44" y="96"/>
                    <a:pt x="37" y="84"/>
                    <a:pt x="41" y="74"/>
                  </a:cubicBezTo>
                  <a:cubicBezTo>
                    <a:pt x="44" y="75"/>
                    <a:pt x="47" y="75"/>
                    <a:pt x="50" y="75"/>
                  </a:cubicBezTo>
                  <a:cubicBezTo>
                    <a:pt x="78" y="75"/>
                    <a:pt x="101" y="58"/>
                    <a:pt x="101" y="37"/>
                  </a:cubicBezTo>
                  <a:cubicBezTo>
                    <a:pt x="101" y="17"/>
                    <a:pt x="78" y="0"/>
                    <a:pt x="50" y="0"/>
                  </a:cubicBezTo>
                  <a:close/>
                  <a:moveTo>
                    <a:pt x="25" y="53"/>
                  </a:moveTo>
                  <a:cubicBezTo>
                    <a:pt x="22" y="53"/>
                    <a:pt x="19" y="50"/>
                    <a:pt x="19" y="47"/>
                  </a:cubicBezTo>
                  <a:cubicBezTo>
                    <a:pt x="19" y="44"/>
                    <a:pt x="22" y="41"/>
                    <a:pt x="25" y="41"/>
                  </a:cubicBezTo>
                  <a:cubicBezTo>
                    <a:pt x="28" y="41"/>
                    <a:pt x="31" y="44"/>
                    <a:pt x="31" y="47"/>
                  </a:cubicBezTo>
                  <a:cubicBezTo>
                    <a:pt x="31" y="50"/>
                    <a:pt x="28" y="53"/>
                    <a:pt x="25" y="53"/>
                  </a:cubicBezTo>
                  <a:close/>
                  <a:moveTo>
                    <a:pt x="50" y="53"/>
                  </a:moveTo>
                  <a:cubicBezTo>
                    <a:pt x="47" y="53"/>
                    <a:pt x="44" y="50"/>
                    <a:pt x="44" y="47"/>
                  </a:cubicBezTo>
                  <a:cubicBezTo>
                    <a:pt x="44" y="44"/>
                    <a:pt x="47" y="41"/>
                    <a:pt x="50" y="41"/>
                  </a:cubicBezTo>
                  <a:cubicBezTo>
                    <a:pt x="53" y="41"/>
                    <a:pt x="56" y="44"/>
                    <a:pt x="56" y="47"/>
                  </a:cubicBezTo>
                  <a:cubicBezTo>
                    <a:pt x="56" y="50"/>
                    <a:pt x="53" y="53"/>
                    <a:pt x="50" y="53"/>
                  </a:cubicBezTo>
                  <a:close/>
                  <a:moveTo>
                    <a:pt x="75" y="53"/>
                  </a:moveTo>
                  <a:cubicBezTo>
                    <a:pt x="72" y="53"/>
                    <a:pt x="69" y="50"/>
                    <a:pt x="69" y="47"/>
                  </a:cubicBezTo>
                  <a:cubicBezTo>
                    <a:pt x="69" y="44"/>
                    <a:pt x="72" y="41"/>
                    <a:pt x="75" y="41"/>
                  </a:cubicBezTo>
                  <a:cubicBezTo>
                    <a:pt x="79" y="41"/>
                    <a:pt x="81" y="44"/>
                    <a:pt x="81" y="47"/>
                  </a:cubicBezTo>
                  <a:cubicBezTo>
                    <a:pt x="81" y="50"/>
                    <a:pt x="79" y="53"/>
                    <a:pt x="75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9" name="Freeform 166"/>
            <p:cNvSpPr>
              <a:spLocks noEditPoints="1"/>
            </p:cNvSpPr>
            <p:nvPr/>
          </p:nvSpPr>
          <p:spPr bwMode="auto">
            <a:xfrm>
              <a:off x="6565833" y="679346"/>
              <a:ext cx="160880" cy="154422"/>
            </a:xfrm>
            <a:custGeom>
              <a:avLst/>
              <a:gdLst>
                <a:gd name="T0" fmla="*/ 58 w 116"/>
                <a:gd name="T1" fmla="*/ 9 h 111"/>
                <a:gd name="T2" fmla="*/ 107 w 116"/>
                <a:gd name="T3" fmla="*/ 43 h 111"/>
                <a:gd name="T4" fmla="*/ 84 w 116"/>
                <a:gd name="T5" fmla="*/ 72 h 111"/>
                <a:gd name="T6" fmla="*/ 79 w 116"/>
                <a:gd name="T7" fmla="*/ 75 h 111"/>
                <a:gd name="T8" fmla="*/ 79 w 116"/>
                <a:gd name="T9" fmla="*/ 81 h 111"/>
                <a:gd name="T10" fmla="*/ 78 w 116"/>
                <a:gd name="T11" fmla="*/ 87 h 111"/>
                <a:gd name="T12" fmla="*/ 77 w 116"/>
                <a:gd name="T13" fmla="*/ 82 h 111"/>
                <a:gd name="T14" fmla="*/ 74 w 116"/>
                <a:gd name="T15" fmla="*/ 76 h 111"/>
                <a:gd name="T16" fmla="*/ 67 w 116"/>
                <a:gd name="T17" fmla="*/ 77 h 111"/>
                <a:gd name="T18" fmla="*/ 58 w 116"/>
                <a:gd name="T19" fmla="*/ 78 h 111"/>
                <a:gd name="T20" fmla="*/ 9 w 116"/>
                <a:gd name="T21" fmla="*/ 43 h 111"/>
                <a:gd name="T22" fmla="*/ 58 w 116"/>
                <a:gd name="T23" fmla="*/ 9 h 111"/>
                <a:gd name="T24" fmla="*/ 58 w 116"/>
                <a:gd name="T25" fmla="*/ 0 h 111"/>
                <a:gd name="T26" fmla="*/ 0 w 116"/>
                <a:gd name="T27" fmla="*/ 43 h 111"/>
                <a:gd name="T28" fmla="*/ 58 w 116"/>
                <a:gd name="T29" fmla="*/ 87 h 111"/>
                <a:gd name="T30" fmla="*/ 69 w 116"/>
                <a:gd name="T31" fmla="*/ 86 h 111"/>
                <a:gd name="T32" fmla="*/ 65 w 116"/>
                <a:gd name="T33" fmla="*/ 111 h 111"/>
                <a:gd name="T34" fmla="*/ 88 w 116"/>
                <a:gd name="T35" fmla="*/ 80 h 111"/>
                <a:gd name="T36" fmla="*/ 116 w 116"/>
                <a:gd name="T37" fmla="*/ 43 h 111"/>
                <a:gd name="T38" fmla="*/ 58 w 116"/>
                <a:gd name="T3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1">
                  <a:moveTo>
                    <a:pt x="58" y="9"/>
                  </a:moveTo>
                  <a:cubicBezTo>
                    <a:pt x="85" y="9"/>
                    <a:pt x="107" y="25"/>
                    <a:pt x="107" y="43"/>
                  </a:cubicBezTo>
                  <a:cubicBezTo>
                    <a:pt x="107" y="55"/>
                    <a:pt x="99" y="66"/>
                    <a:pt x="84" y="72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3"/>
                    <a:pt x="79" y="85"/>
                    <a:pt x="78" y="87"/>
                  </a:cubicBezTo>
                  <a:cubicBezTo>
                    <a:pt x="78" y="85"/>
                    <a:pt x="77" y="84"/>
                    <a:pt x="77" y="82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4" y="77"/>
                    <a:pt x="61" y="78"/>
                    <a:pt x="58" y="78"/>
                  </a:cubicBezTo>
                  <a:cubicBezTo>
                    <a:pt x="31" y="78"/>
                    <a:pt x="9" y="62"/>
                    <a:pt x="9" y="43"/>
                  </a:cubicBezTo>
                  <a:cubicBezTo>
                    <a:pt x="9" y="25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20"/>
                    <a:pt x="0" y="43"/>
                  </a:cubicBezTo>
                  <a:cubicBezTo>
                    <a:pt x="0" y="67"/>
                    <a:pt x="26" y="87"/>
                    <a:pt x="58" y="87"/>
                  </a:cubicBezTo>
                  <a:cubicBezTo>
                    <a:pt x="62" y="87"/>
                    <a:pt x="65" y="86"/>
                    <a:pt x="69" y="86"/>
                  </a:cubicBezTo>
                  <a:cubicBezTo>
                    <a:pt x="73" y="97"/>
                    <a:pt x="65" y="111"/>
                    <a:pt x="65" y="111"/>
                  </a:cubicBezTo>
                  <a:cubicBezTo>
                    <a:pt x="86" y="104"/>
                    <a:pt x="88" y="88"/>
                    <a:pt x="88" y="80"/>
                  </a:cubicBezTo>
                  <a:cubicBezTo>
                    <a:pt x="105" y="73"/>
                    <a:pt x="116" y="59"/>
                    <a:pt x="116" y="43"/>
                  </a:cubicBezTo>
                  <a:cubicBezTo>
                    <a:pt x="116" y="20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0" name="Oval 167"/>
            <p:cNvSpPr>
              <a:spLocks noChangeArrowheads="1"/>
            </p:cNvSpPr>
            <p:nvPr/>
          </p:nvSpPr>
          <p:spPr bwMode="auto">
            <a:xfrm>
              <a:off x="6603411" y="738061"/>
              <a:ext cx="16440" cy="164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1" name="Oval 168"/>
            <p:cNvSpPr>
              <a:spLocks noChangeArrowheads="1"/>
            </p:cNvSpPr>
            <p:nvPr/>
          </p:nvSpPr>
          <p:spPr bwMode="auto">
            <a:xfrm>
              <a:off x="6638053" y="738061"/>
              <a:ext cx="16440" cy="164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2" name="Oval 169"/>
            <p:cNvSpPr>
              <a:spLocks noChangeArrowheads="1"/>
            </p:cNvSpPr>
            <p:nvPr/>
          </p:nvSpPr>
          <p:spPr bwMode="auto">
            <a:xfrm>
              <a:off x="6672695" y="738061"/>
              <a:ext cx="16440" cy="164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3" name="Freeform 170"/>
            <p:cNvSpPr>
              <a:spLocks noEditPoints="1"/>
            </p:cNvSpPr>
            <p:nvPr/>
          </p:nvSpPr>
          <p:spPr bwMode="auto">
            <a:xfrm>
              <a:off x="6492438" y="738061"/>
              <a:ext cx="141504" cy="133284"/>
            </a:xfrm>
            <a:custGeom>
              <a:avLst/>
              <a:gdLst>
                <a:gd name="T0" fmla="*/ 51 w 102"/>
                <a:gd name="T1" fmla="*/ 0 h 96"/>
                <a:gd name="T2" fmla="*/ 0 w 102"/>
                <a:gd name="T3" fmla="*/ 38 h 96"/>
                <a:gd name="T4" fmla="*/ 25 w 102"/>
                <a:gd name="T5" fmla="*/ 70 h 96"/>
                <a:gd name="T6" fmla="*/ 45 w 102"/>
                <a:gd name="T7" fmla="*/ 96 h 96"/>
                <a:gd name="T8" fmla="*/ 42 w 102"/>
                <a:gd name="T9" fmla="*/ 75 h 96"/>
                <a:gd name="T10" fmla="*/ 51 w 102"/>
                <a:gd name="T11" fmla="*/ 75 h 96"/>
                <a:gd name="T12" fmla="*/ 102 w 102"/>
                <a:gd name="T13" fmla="*/ 38 h 96"/>
                <a:gd name="T14" fmla="*/ 51 w 102"/>
                <a:gd name="T15" fmla="*/ 0 h 96"/>
                <a:gd name="T16" fmla="*/ 26 w 102"/>
                <a:gd name="T17" fmla="*/ 53 h 96"/>
                <a:gd name="T18" fmla="*/ 20 w 102"/>
                <a:gd name="T19" fmla="*/ 47 h 96"/>
                <a:gd name="T20" fmla="*/ 26 w 102"/>
                <a:gd name="T21" fmla="*/ 41 h 96"/>
                <a:gd name="T22" fmla="*/ 32 w 102"/>
                <a:gd name="T23" fmla="*/ 47 h 96"/>
                <a:gd name="T24" fmla="*/ 26 w 102"/>
                <a:gd name="T25" fmla="*/ 53 h 96"/>
                <a:gd name="T26" fmla="*/ 51 w 102"/>
                <a:gd name="T27" fmla="*/ 53 h 96"/>
                <a:gd name="T28" fmla="*/ 45 w 102"/>
                <a:gd name="T29" fmla="*/ 47 h 96"/>
                <a:gd name="T30" fmla="*/ 51 w 102"/>
                <a:gd name="T31" fmla="*/ 41 h 96"/>
                <a:gd name="T32" fmla="*/ 57 w 102"/>
                <a:gd name="T33" fmla="*/ 47 h 96"/>
                <a:gd name="T34" fmla="*/ 51 w 102"/>
                <a:gd name="T35" fmla="*/ 53 h 96"/>
                <a:gd name="T36" fmla="*/ 76 w 102"/>
                <a:gd name="T37" fmla="*/ 53 h 96"/>
                <a:gd name="T38" fmla="*/ 70 w 102"/>
                <a:gd name="T39" fmla="*/ 47 h 96"/>
                <a:gd name="T40" fmla="*/ 76 w 102"/>
                <a:gd name="T41" fmla="*/ 41 h 96"/>
                <a:gd name="T42" fmla="*/ 82 w 102"/>
                <a:gd name="T43" fmla="*/ 47 h 96"/>
                <a:gd name="T44" fmla="*/ 76 w 102"/>
                <a:gd name="T45" fmla="*/ 5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" h="96">
                  <a:moveTo>
                    <a:pt x="51" y="0"/>
                  </a:moveTo>
                  <a:cubicBezTo>
                    <a:pt x="23" y="0"/>
                    <a:pt x="0" y="17"/>
                    <a:pt x="0" y="38"/>
                  </a:cubicBezTo>
                  <a:cubicBezTo>
                    <a:pt x="0" y="51"/>
                    <a:pt x="10" y="63"/>
                    <a:pt x="25" y="70"/>
                  </a:cubicBezTo>
                  <a:cubicBezTo>
                    <a:pt x="25" y="76"/>
                    <a:pt x="26" y="90"/>
                    <a:pt x="45" y="96"/>
                  </a:cubicBezTo>
                  <a:cubicBezTo>
                    <a:pt x="45" y="96"/>
                    <a:pt x="38" y="84"/>
                    <a:pt x="42" y="75"/>
                  </a:cubicBezTo>
                  <a:cubicBezTo>
                    <a:pt x="45" y="75"/>
                    <a:pt x="48" y="75"/>
                    <a:pt x="51" y="75"/>
                  </a:cubicBezTo>
                  <a:cubicBezTo>
                    <a:pt x="79" y="75"/>
                    <a:pt x="102" y="58"/>
                    <a:pt x="102" y="38"/>
                  </a:cubicBezTo>
                  <a:cubicBezTo>
                    <a:pt x="102" y="17"/>
                    <a:pt x="79" y="0"/>
                    <a:pt x="51" y="0"/>
                  </a:cubicBezTo>
                  <a:close/>
                  <a:moveTo>
                    <a:pt x="26" y="53"/>
                  </a:moveTo>
                  <a:cubicBezTo>
                    <a:pt x="23" y="53"/>
                    <a:pt x="20" y="50"/>
                    <a:pt x="20" y="47"/>
                  </a:cubicBezTo>
                  <a:cubicBezTo>
                    <a:pt x="20" y="44"/>
                    <a:pt x="23" y="41"/>
                    <a:pt x="26" y="41"/>
                  </a:cubicBezTo>
                  <a:cubicBezTo>
                    <a:pt x="29" y="41"/>
                    <a:pt x="32" y="44"/>
                    <a:pt x="32" y="47"/>
                  </a:cubicBezTo>
                  <a:cubicBezTo>
                    <a:pt x="32" y="50"/>
                    <a:pt x="29" y="53"/>
                    <a:pt x="26" y="53"/>
                  </a:cubicBezTo>
                  <a:close/>
                  <a:moveTo>
                    <a:pt x="51" y="53"/>
                  </a:moveTo>
                  <a:cubicBezTo>
                    <a:pt x="48" y="53"/>
                    <a:pt x="45" y="50"/>
                    <a:pt x="45" y="47"/>
                  </a:cubicBezTo>
                  <a:cubicBezTo>
                    <a:pt x="45" y="44"/>
                    <a:pt x="48" y="41"/>
                    <a:pt x="51" y="41"/>
                  </a:cubicBezTo>
                  <a:cubicBezTo>
                    <a:pt x="54" y="41"/>
                    <a:pt x="57" y="44"/>
                    <a:pt x="57" y="47"/>
                  </a:cubicBezTo>
                  <a:cubicBezTo>
                    <a:pt x="57" y="50"/>
                    <a:pt x="54" y="53"/>
                    <a:pt x="51" y="53"/>
                  </a:cubicBezTo>
                  <a:close/>
                  <a:moveTo>
                    <a:pt x="76" y="53"/>
                  </a:moveTo>
                  <a:cubicBezTo>
                    <a:pt x="73" y="53"/>
                    <a:pt x="70" y="50"/>
                    <a:pt x="70" y="47"/>
                  </a:cubicBezTo>
                  <a:cubicBezTo>
                    <a:pt x="70" y="44"/>
                    <a:pt x="73" y="41"/>
                    <a:pt x="76" y="41"/>
                  </a:cubicBezTo>
                  <a:cubicBezTo>
                    <a:pt x="79" y="41"/>
                    <a:pt x="82" y="44"/>
                    <a:pt x="82" y="47"/>
                  </a:cubicBezTo>
                  <a:cubicBezTo>
                    <a:pt x="82" y="50"/>
                    <a:pt x="79" y="53"/>
                    <a:pt x="7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4" name="Freeform 171"/>
            <p:cNvSpPr>
              <a:spLocks noEditPoints="1"/>
            </p:cNvSpPr>
            <p:nvPr/>
          </p:nvSpPr>
          <p:spPr bwMode="auto">
            <a:xfrm>
              <a:off x="5653395" y="1297619"/>
              <a:ext cx="161468" cy="152660"/>
            </a:xfrm>
            <a:custGeom>
              <a:avLst/>
              <a:gdLst>
                <a:gd name="T0" fmla="*/ 58 w 116"/>
                <a:gd name="T1" fmla="*/ 9 h 110"/>
                <a:gd name="T2" fmla="*/ 107 w 116"/>
                <a:gd name="T3" fmla="*/ 43 h 110"/>
                <a:gd name="T4" fmla="*/ 84 w 116"/>
                <a:gd name="T5" fmla="*/ 72 h 110"/>
                <a:gd name="T6" fmla="*/ 79 w 116"/>
                <a:gd name="T7" fmla="*/ 74 h 110"/>
                <a:gd name="T8" fmla="*/ 79 w 116"/>
                <a:gd name="T9" fmla="*/ 80 h 110"/>
                <a:gd name="T10" fmla="*/ 78 w 116"/>
                <a:gd name="T11" fmla="*/ 86 h 110"/>
                <a:gd name="T12" fmla="*/ 77 w 116"/>
                <a:gd name="T13" fmla="*/ 82 h 110"/>
                <a:gd name="T14" fmla="*/ 74 w 116"/>
                <a:gd name="T15" fmla="*/ 75 h 110"/>
                <a:gd name="T16" fmla="*/ 67 w 116"/>
                <a:gd name="T17" fmla="*/ 76 h 110"/>
                <a:gd name="T18" fmla="*/ 58 w 116"/>
                <a:gd name="T19" fmla="*/ 77 h 110"/>
                <a:gd name="T20" fmla="*/ 9 w 116"/>
                <a:gd name="T21" fmla="*/ 43 h 110"/>
                <a:gd name="T22" fmla="*/ 58 w 116"/>
                <a:gd name="T23" fmla="*/ 9 h 110"/>
                <a:gd name="T24" fmla="*/ 58 w 116"/>
                <a:gd name="T25" fmla="*/ 0 h 110"/>
                <a:gd name="T26" fmla="*/ 0 w 116"/>
                <a:gd name="T27" fmla="*/ 43 h 110"/>
                <a:gd name="T28" fmla="*/ 58 w 116"/>
                <a:gd name="T29" fmla="*/ 86 h 110"/>
                <a:gd name="T30" fmla="*/ 68 w 116"/>
                <a:gd name="T31" fmla="*/ 85 h 110"/>
                <a:gd name="T32" fmla="*/ 65 w 116"/>
                <a:gd name="T33" fmla="*/ 110 h 110"/>
                <a:gd name="T34" fmla="*/ 88 w 116"/>
                <a:gd name="T35" fmla="*/ 80 h 110"/>
                <a:gd name="T36" fmla="*/ 116 w 116"/>
                <a:gd name="T37" fmla="*/ 43 h 110"/>
                <a:gd name="T38" fmla="*/ 58 w 116"/>
                <a:gd name="T3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0">
                  <a:moveTo>
                    <a:pt x="58" y="9"/>
                  </a:moveTo>
                  <a:cubicBezTo>
                    <a:pt x="85" y="9"/>
                    <a:pt x="107" y="24"/>
                    <a:pt x="107" y="43"/>
                  </a:cubicBezTo>
                  <a:cubicBezTo>
                    <a:pt x="107" y="54"/>
                    <a:pt x="98" y="65"/>
                    <a:pt x="84" y="72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79" y="82"/>
                    <a:pt x="79" y="84"/>
                    <a:pt x="78" y="86"/>
                  </a:cubicBezTo>
                  <a:cubicBezTo>
                    <a:pt x="78" y="85"/>
                    <a:pt x="77" y="83"/>
                    <a:pt x="77" y="82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4" y="77"/>
                    <a:pt x="61" y="77"/>
                    <a:pt x="58" y="77"/>
                  </a:cubicBezTo>
                  <a:cubicBezTo>
                    <a:pt x="31" y="77"/>
                    <a:pt x="9" y="62"/>
                    <a:pt x="9" y="43"/>
                  </a:cubicBezTo>
                  <a:cubicBezTo>
                    <a:pt x="9" y="24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19"/>
                    <a:pt x="0" y="43"/>
                  </a:cubicBezTo>
                  <a:cubicBezTo>
                    <a:pt x="0" y="67"/>
                    <a:pt x="26" y="86"/>
                    <a:pt x="58" y="86"/>
                  </a:cubicBezTo>
                  <a:cubicBezTo>
                    <a:pt x="61" y="86"/>
                    <a:pt x="65" y="86"/>
                    <a:pt x="68" y="85"/>
                  </a:cubicBezTo>
                  <a:cubicBezTo>
                    <a:pt x="73" y="96"/>
                    <a:pt x="65" y="110"/>
                    <a:pt x="65" y="110"/>
                  </a:cubicBezTo>
                  <a:cubicBezTo>
                    <a:pt x="86" y="104"/>
                    <a:pt x="88" y="87"/>
                    <a:pt x="88" y="80"/>
                  </a:cubicBezTo>
                  <a:cubicBezTo>
                    <a:pt x="105" y="72"/>
                    <a:pt x="116" y="59"/>
                    <a:pt x="116" y="43"/>
                  </a:cubicBezTo>
                  <a:cubicBezTo>
                    <a:pt x="116" y="19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5" name="Oval 172"/>
            <p:cNvSpPr>
              <a:spLocks noChangeArrowheads="1"/>
            </p:cNvSpPr>
            <p:nvPr/>
          </p:nvSpPr>
          <p:spPr bwMode="auto">
            <a:xfrm>
              <a:off x="5690973" y="1354573"/>
              <a:ext cx="17028" cy="164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6" name="Oval 173"/>
            <p:cNvSpPr>
              <a:spLocks noChangeArrowheads="1"/>
            </p:cNvSpPr>
            <p:nvPr/>
          </p:nvSpPr>
          <p:spPr bwMode="auto">
            <a:xfrm>
              <a:off x="5725615" y="1354573"/>
              <a:ext cx="17028" cy="164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7" name="Oval 174"/>
            <p:cNvSpPr>
              <a:spLocks noChangeArrowheads="1"/>
            </p:cNvSpPr>
            <p:nvPr/>
          </p:nvSpPr>
          <p:spPr bwMode="auto">
            <a:xfrm>
              <a:off x="5760844" y="1354573"/>
              <a:ext cx="16440" cy="164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8" name="Freeform 175"/>
            <p:cNvSpPr>
              <a:spLocks noEditPoints="1"/>
            </p:cNvSpPr>
            <p:nvPr/>
          </p:nvSpPr>
          <p:spPr bwMode="auto">
            <a:xfrm>
              <a:off x="5580000" y="1354573"/>
              <a:ext cx="140330" cy="134458"/>
            </a:xfrm>
            <a:custGeom>
              <a:avLst/>
              <a:gdLst>
                <a:gd name="T0" fmla="*/ 51 w 101"/>
                <a:gd name="T1" fmla="*/ 0 h 97"/>
                <a:gd name="T2" fmla="*/ 0 w 101"/>
                <a:gd name="T3" fmla="*/ 38 h 97"/>
                <a:gd name="T4" fmla="*/ 25 w 101"/>
                <a:gd name="T5" fmla="*/ 70 h 97"/>
                <a:gd name="T6" fmla="*/ 45 w 101"/>
                <a:gd name="T7" fmla="*/ 97 h 97"/>
                <a:gd name="T8" fmla="*/ 42 w 101"/>
                <a:gd name="T9" fmla="*/ 75 h 97"/>
                <a:gd name="T10" fmla="*/ 51 w 101"/>
                <a:gd name="T11" fmla="*/ 76 h 97"/>
                <a:gd name="T12" fmla="*/ 101 w 101"/>
                <a:gd name="T13" fmla="*/ 38 h 97"/>
                <a:gd name="T14" fmla="*/ 51 w 101"/>
                <a:gd name="T15" fmla="*/ 0 h 97"/>
                <a:gd name="T16" fmla="*/ 26 w 101"/>
                <a:gd name="T17" fmla="*/ 53 h 97"/>
                <a:gd name="T18" fmla="*/ 20 w 101"/>
                <a:gd name="T19" fmla="*/ 48 h 97"/>
                <a:gd name="T20" fmla="*/ 26 w 101"/>
                <a:gd name="T21" fmla="*/ 42 h 97"/>
                <a:gd name="T22" fmla="*/ 32 w 101"/>
                <a:gd name="T23" fmla="*/ 48 h 97"/>
                <a:gd name="T24" fmla="*/ 26 w 101"/>
                <a:gd name="T25" fmla="*/ 53 h 97"/>
                <a:gd name="T26" fmla="*/ 51 w 101"/>
                <a:gd name="T27" fmla="*/ 53 h 97"/>
                <a:gd name="T28" fmla="*/ 45 w 101"/>
                <a:gd name="T29" fmla="*/ 48 h 97"/>
                <a:gd name="T30" fmla="*/ 51 w 101"/>
                <a:gd name="T31" fmla="*/ 42 h 97"/>
                <a:gd name="T32" fmla="*/ 57 w 101"/>
                <a:gd name="T33" fmla="*/ 48 h 97"/>
                <a:gd name="T34" fmla="*/ 51 w 101"/>
                <a:gd name="T35" fmla="*/ 53 h 97"/>
                <a:gd name="T36" fmla="*/ 76 w 101"/>
                <a:gd name="T37" fmla="*/ 53 h 97"/>
                <a:gd name="T38" fmla="*/ 70 w 101"/>
                <a:gd name="T39" fmla="*/ 48 h 97"/>
                <a:gd name="T40" fmla="*/ 76 w 101"/>
                <a:gd name="T41" fmla="*/ 42 h 97"/>
                <a:gd name="T42" fmla="*/ 82 w 101"/>
                <a:gd name="T43" fmla="*/ 48 h 97"/>
                <a:gd name="T44" fmla="*/ 76 w 101"/>
                <a:gd name="T45" fmla="*/ 5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97">
                  <a:moveTo>
                    <a:pt x="51" y="0"/>
                  </a:moveTo>
                  <a:cubicBezTo>
                    <a:pt x="23" y="0"/>
                    <a:pt x="0" y="17"/>
                    <a:pt x="0" y="38"/>
                  </a:cubicBezTo>
                  <a:cubicBezTo>
                    <a:pt x="0" y="52"/>
                    <a:pt x="10" y="64"/>
                    <a:pt x="25" y="70"/>
                  </a:cubicBezTo>
                  <a:cubicBezTo>
                    <a:pt x="25" y="77"/>
                    <a:pt x="26" y="91"/>
                    <a:pt x="45" y="97"/>
                  </a:cubicBezTo>
                  <a:cubicBezTo>
                    <a:pt x="45" y="97"/>
                    <a:pt x="38" y="85"/>
                    <a:pt x="42" y="75"/>
                  </a:cubicBezTo>
                  <a:cubicBezTo>
                    <a:pt x="45" y="75"/>
                    <a:pt x="48" y="76"/>
                    <a:pt x="51" y="76"/>
                  </a:cubicBezTo>
                  <a:cubicBezTo>
                    <a:pt x="79" y="76"/>
                    <a:pt x="101" y="59"/>
                    <a:pt x="101" y="38"/>
                  </a:cubicBezTo>
                  <a:cubicBezTo>
                    <a:pt x="101" y="17"/>
                    <a:pt x="79" y="0"/>
                    <a:pt x="51" y="0"/>
                  </a:cubicBezTo>
                  <a:close/>
                  <a:moveTo>
                    <a:pt x="26" y="53"/>
                  </a:moveTo>
                  <a:cubicBezTo>
                    <a:pt x="23" y="53"/>
                    <a:pt x="20" y="51"/>
                    <a:pt x="20" y="48"/>
                  </a:cubicBezTo>
                  <a:cubicBezTo>
                    <a:pt x="20" y="44"/>
                    <a:pt x="23" y="42"/>
                    <a:pt x="26" y="42"/>
                  </a:cubicBezTo>
                  <a:cubicBezTo>
                    <a:pt x="29" y="42"/>
                    <a:pt x="32" y="44"/>
                    <a:pt x="32" y="48"/>
                  </a:cubicBezTo>
                  <a:cubicBezTo>
                    <a:pt x="32" y="51"/>
                    <a:pt x="29" y="53"/>
                    <a:pt x="26" y="53"/>
                  </a:cubicBezTo>
                  <a:close/>
                  <a:moveTo>
                    <a:pt x="51" y="53"/>
                  </a:moveTo>
                  <a:cubicBezTo>
                    <a:pt x="48" y="53"/>
                    <a:pt x="45" y="51"/>
                    <a:pt x="45" y="48"/>
                  </a:cubicBezTo>
                  <a:cubicBezTo>
                    <a:pt x="45" y="44"/>
                    <a:pt x="48" y="42"/>
                    <a:pt x="51" y="42"/>
                  </a:cubicBezTo>
                  <a:cubicBezTo>
                    <a:pt x="54" y="42"/>
                    <a:pt x="57" y="44"/>
                    <a:pt x="57" y="48"/>
                  </a:cubicBezTo>
                  <a:cubicBezTo>
                    <a:pt x="57" y="51"/>
                    <a:pt x="54" y="53"/>
                    <a:pt x="51" y="53"/>
                  </a:cubicBezTo>
                  <a:close/>
                  <a:moveTo>
                    <a:pt x="76" y="53"/>
                  </a:moveTo>
                  <a:cubicBezTo>
                    <a:pt x="73" y="53"/>
                    <a:pt x="70" y="51"/>
                    <a:pt x="70" y="48"/>
                  </a:cubicBezTo>
                  <a:cubicBezTo>
                    <a:pt x="70" y="44"/>
                    <a:pt x="73" y="42"/>
                    <a:pt x="76" y="42"/>
                  </a:cubicBezTo>
                  <a:cubicBezTo>
                    <a:pt x="79" y="42"/>
                    <a:pt x="82" y="44"/>
                    <a:pt x="82" y="48"/>
                  </a:cubicBezTo>
                  <a:cubicBezTo>
                    <a:pt x="82" y="51"/>
                    <a:pt x="79" y="53"/>
                    <a:pt x="7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9" name="Freeform 176"/>
            <p:cNvSpPr>
              <a:spLocks noEditPoints="1"/>
            </p:cNvSpPr>
            <p:nvPr/>
          </p:nvSpPr>
          <p:spPr bwMode="auto">
            <a:xfrm>
              <a:off x="5808991" y="2414974"/>
              <a:ext cx="161468" cy="152660"/>
            </a:xfrm>
            <a:custGeom>
              <a:avLst/>
              <a:gdLst>
                <a:gd name="T0" fmla="*/ 58 w 116"/>
                <a:gd name="T1" fmla="*/ 9 h 110"/>
                <a:gd name="T2" fmla="*/ 107 w 116"/>
                <a:gd name="T3" fmla="*/ 43 h 110"/>
                <a:gd name="T4" fmla="*/ 84 w 116"/>
                <a:gd name="T5" fmla="*/ 72 h 110"/>
                <a:gd name="T6" fmla="*/ 79 w 116"/>
                <a:gd name="T7" fmla="*/ 74 h 110"/>
                <a:gd name="T8" fmla="*/ 79 w 116"/>
                <a:gd name="T9" fmla="*/ 80 h 110"/>
                <a:gd name="T10" fmla="*/ 78 w 116"/>
                <a:gd name="T11" fmla="*/ 86 h 110"/>
                <a:gd name="T12" fmla="*/ 77 w 116"/>
                <a:gd name="T13" fmla="*/ 82 h 110"/>
                <a:gd name="T14" fmla="*/ 74 w 116"/>
                <a:gd name="T15" fmla="*/ 76 h 110"/>
                <a:gd name="T16" fmla="*/ 67 w 116"/>
                <a:gd name="T17" fmla="*/ 77 h 110"/>
                <a:gd name="T18" fmla="*/ 58 w 116"/>
                <a:gd name="T19" fmla="*/ 77 h 110"/>
                <a:gd name="T20" fmla="*/ 9 w 116"/>
                <a:gd name="T21" fmla="*/ 43 h 110"/>
                <a:gd name="T22" fmla="*/ 58 w 116"/>
                <a:gd name="T23" fmla="*/ 9 h 110"/>
                <a:gd name="T24" fmla="*/ 58 w 116"/>
                <a:gd name="T25" fmla="*/ 0 h 110"/>
                <a:gd name="T26" fmla="*/ 0 w 116"/>
                <a:gd name="T27" fmla="*/ 43 h 110"/>
                <a:gd name="T28" fmla="*/ 58 w 116"/>
                <a:gd name="T29" fmla="*/ 86 h 110"/>
                <a:gd name="T30" fmla="*/ 69 w 116"/>
                <a:gd name="T31" fmla="*/ 86 h 110"/>
                <a:gd name="T32" fmla="*/ 65 w 116"/>
                <a:gd name="T33" fmla="*/ 110 h 110"/>
                <a:gd name="T34" fmla="*/ 88 w 116"/>
                <a:gd name="T35" fmla="*/ 80 h 110"/>
                <a:gd name="T36" fmla="*/ 116 w 116"/>
                <a:gd name="T37" fmla="*/ 43 h 110"/>
                <a:gd name="T38" fmla="*/ 58 w 116"/>
                <a:gd name="T3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0">
                  <a:moveTo>
                    <a:pt x="58" y="9"/>
                  </a:moveTo>
                  <a:cubicBezTo>
                    <a:pt x="85" y="9"/>
                    <a:pt x="107" y="24"/>
                    <a:pt x="107" y="43"/>
                  </a:cubicBezTo>
                  <a:cubicBezTo>
                    <a:pt x="107" y="55"/>
                    <a:pt x="99" y="65"/>
                    <a:pt x="84" y="72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79" y="82"/>
                    <a:pt x="79" y="84"/>
                    <a:pt x="78" y="86"/>
                  </a:cubicBezTo>
                  <a:cubicBezTo>
                    <a:pt x="78" y="85"/>
                    <a:pt x="78" y="83"/>
                    <a:pt x="77" y="82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4" y="77"/>
                    <a:pt x="61" y="77"/>
                    <a:pt x="58" y="77"/>
                  </a:cubicBezTo>
                  <a:cubicBezTo>
                    <a:pt x="31" y="77"/>
                    <a:pt x="9" y="62"/>
                    <a:pt x="9" y="43"/>
                  </a:cubicBezTo>
                  <a:cubicBezTo>
                    <a:pt x="9" y="24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19"/>
                    <a:pt x="0" y="43"/>
                  </a:cubicBezTo>
                  <a:cubicBezTo>
                    <a:pt x="0" y="67"/>
                    <a:pt x="26" y="86"/>
                    <a:pt x="58" y="86"/>
                  </a:cubicBezTo>
                  <a:cubicBezTo>
                    <a:pt x="62" y="86"/>
                    <a:pt x="65" y="86"/>
                    <a:pt x="69" y="86"/>
                  </a:cubicBezTo>
                  <a:cubicBezTo>
                    <a:pt x="73" y="97"/>
                    <a:pt x="65" y="110"/>
                    <a:pt x="65" y="110"/>
                  </a:cubicBezTo>
                  <a:cubicBezTo>
                    <a:pt x="86" y="104"/>
                    <a:pt x="88" y="87"/>
                    <a:pt x="88" y="80"/>
                  </a:cubicBezTo>
                  <a:cubicBezTo>
                    <a:pt x="105" y="72"/>
                    <a:pt x="116" y="59"/>
                    <a:pt x="116" y="43"/>
                  </a:cubicBezTo>
                  <a:cubicBezTo>
                    <a:pt x="116" y="19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0" name="Oval 177"/>
            <p:cNvSpPr>
              <a:spLocks noChangeArrowheads="1"/>
            </p:cNvSpPr>
            <p:nvPr/>
          </p:nvSpPr>
          <p:spPr bwMode="auto">
            <a:xfrm>
              <a:off x="5846569" y="2471928"/>
              <a:ext cx="17028" cy="1702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1" name="Oval 178"/>
            <p:cNvSpPr>
              <a:spLocks noChangeArrowheads="1"/>
            </p:cNvSpPr>
            <p:nvPr/>
          </p:nvSpPr>
          <p:spPr bwMode="auto">
            <a:xfrm>
              <a:off x="5881211" y="2471928"/>
              <a:ext cx="17028" cy="1702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2" name="Oval 179"/>
            <p:cNvSpPr>
              <a:spLocks noChangeArrowheads="1"/>
            </p:cNvSpPr>
            <p:nvPr/>
          </p:nvSpPr>
          <p:spPr bwMode="auto">
            <a:xfrm>
              <a:off x="5915853" y="2471928"/>
              <a:ext cx="17028" cy="1702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3" name="Freeform 180"/>
            <p:cNvSpPr>
              <a:spLocks noEditPoints="1"/>
            </p:cNvSpPr>
            <p:nvPr/>
          </p:nvSpPr>
          <p:spPr bwMode="auto">
            <a:xfrm>
              <a:off x="5735597" y="2471928"/>
              <a:ext cx="141504" cy="135045"/>
            </a:xfrm>
            <a:custGeom>
              <a:avLst/>
              <a:gdLst>
                <a:gd name="T0" fmla="*/ 51 w 102"/>
                <a:gd name="T1" fmla="*/ 0 h 97"/>
                <a:gd name="T2" fmla="*/ 0 w 102"/>
                <a:gd name="T3" fmla="*/ 38 h 97"/>
                <a:gd name="T4" fmla="*/ 25 w 102"/>
                <a:gd name="T5" fmla="*/ 70 h 97"/>
                <a:gd name="T6" fmla="*/ 45 w 102"/>
                <a:gd name="T7" fmla="*/ 97 h 97"/>
                <a:gd name="T8" fmla="*/ 42 w 102"/>
                <a:gd name="T9" fmla="*/ 75 h 97"/>
                <a:gd name="T10" fmla="*/ 51 w 102"/>
                <a:gd name="T11" fmla="*/ 76 h 97"/>
                <a:gd name="T12" fmla="*/ 102 w 102"/>
                <a:gd name="T13" fmla="*/ 38 h 97"/>
                <a:gd name="T14" fmla="*/ 51 w 102"/>
                <a:gd name="T15" fmla="*/ 0 h 97"/>
                <a:gd name="T16" fmla="*/ 26 w 102"/>
                <a:gd name="T17" fmla="*/ 54 h 97"/>
                <a:gd name="T18" fmla="*/ 20 w 102"/>
                <a:gd name="T19" fmla="*/ 48 h 97"/>
                <a:gd name="T20" fmla="*/ 26 w 102"/>
                <a:gd name="T21" fmla="*/ 42 h 97"/>
                <a:gd name="T22" fmla="*/ 32 w 102"/>
                <a:gd name="T23" fmla="*/ 48 h 97"/>
                <a:gd name="T24" fmla="*/ 26 w 102"/>
                <a:gd name="T25" fmla="*/ 54 h 97"/>
                <a:gd name="T26" fmla="*/ 51 w 102"/>
                <a:gd name="T27" fmla="*/ 54 h 97"/>
                <a:gd name="T28" fmla="*/ 45 w 102"/>
                <a:gd name="T29" fmla="*/ 48 h 97"/>
                <a:gd name="T30" fmla="*/ 51 w 102"/>
                <a:gd name="T31" fmla="*/ 42 h 97"/>
                <a:gd name="T32" fmla="*/ 57 w 102"/>
                <a:gd name="T33" fmla="*/ 48 h 97"/>
                <a:gd name="T34" fmla="*/ 51 w 102"/>
                <a:gd name="T35" fmla="*/ 54 h 97"/>
                <a:gd name="T36" fmla="*/ 76 w 102"/>
                <a:gd name="T37" fmla="*/ 54 h 97"/>
                <a:gd name="T38" fmla="*/ 70 w 102"/>
                <a:gd name="T39" fmla="*/ 48 h 97"/>
                <a:gd name="T40" fmla="*/ 76 w 102"/>
                <a:gd name="T41" fmla="*/ 42 h 97"/>
                <a:gd name="T42" fmla="*/ 82 w 102"/>
                <a:gd name="T43" fmla="*/ 48 h 97"/>
                <a:gd name="T44" fmla="*/ 76 w 102"/>
                <a:gd name="T45" fmla="*/ 5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" h="97">
                  <a:moveTo>
                    <a:pt x="51" y="0"/>
                  </a:moveTo>
                  <a:cubicBezTo>
                    <a:pt x="23" y="0"/>
                    <a:pt x="0" y="17"/>
                    <a:pt x="0" y="38"/>
                  </a:cubicBezTo>
                  <a:cubicBezTo>
                    <a:pt x="0" y="52"/>
                    <a:pt x="10" y="64"/>
                    <a:pt x="25" y="70"/>
                  </a:cubicBezTo>
                  <a:cubicBezTo>
                    <a:pt x="25" y="77"/>
                    <a:pt x="27" y="91"/>
                    <a:pt x="45" y="97"/>
                  </a:cubicBezTo>
                  <a:cubicBezTo>
                    <a:pt x="45" y="97"/>
                    <a:pt x="38" y="85"/>
                    <a:pt x="42" y="75"/>
                  </a:cubicBezTo>
                  <a:cubicBezTo>
                    <a:pt x="45" y="76"/>
                    <a:pt x="48" y="76"/>
                    <a:pt x="51" y="76"/>
                  </a:cubicBezTo>
                  <a:cubicBezTo>
                    <a:pt x="79" y="76"/>
                    <a:pt x="102" y="59"/>
                    <a:pt x="102" y="38"/>
                  </a:cubicBezTo>
                  <a:cubicBezTo>
                    <a:pt x="102" y="17"/>
                    <a:pt x="79" y="0"/>
                    <a:pt x="51" y="0"/>
                  </a:cubicBezTo>
                  <a:close/>
                  <a:moveTo>
                    <a:pt x="26" y="54"/>
                  </a:moveTo>
                  <a:cubicBezTo>
                    <a:pt x="23" y="54"/>
                    <a:pt x="20" y="51"/>
                    <a:pt x="20" y="48"/>
                  </a:cubicBezTo>
                  <a:cubicBezTo>
                    <a:pt x="20" y="44"/>
                    <a:pt x="23" y="42"/>
                    <a:pt x="26" y="42"/>
                  </a:cubicBezTo>
                  <a:cubicBezTo>
                    <a:pt x="29" y="42"/>
                    <a:pt x="32" y="44"/>
                    <a:pt x="32" y="48"/>
                  </a:cubicBezTo>
                  <a:cubicBezTo>
                    <a:pt x="32" y="51"/>
                    <a:pt x="29" y="54"/>
                    <a:pt x="26" y="54"/>
                  </a:cubicBezTo>
                  <a:close/>
                  <a:moveTo>
                    <a:pt x="51" y="54"/>
                  </a:moveTo>
                  <a:cubicBezTo>
                    <a:pt x="48" y="54"/>
                    <a:pt x="45" y="51"/>
                    <a:pt x="45" y="48"/>
                  </a:cubicBezTo>
                  <a:cubicBezTo>
                    <a:pt x="45" y="44"/>
                    <a:pt x="48" y="42"/>
                    <a:pt x="51" y="42"/>
                  </a:cubicBezTo>
                  <a:cubicBezTo>
                    <a:pt x="54" y="42"/>
                    <a:pt x="57" y="44"/>
                    <a:pt x="57" y="48"/>
                  </a:cubicBezTo>
                  <a:cubicBezTo>
                    <a:pt x="57" y="51"/>
                    <a:pt x="54" y="54"/>
                    <a:pt x="51" y="54"/>
                  </a:cubicBezTo>
                  <a:close/>
                  <a:moveTo>
                    <a:pt x="76" y="54"/>
                  </a:moveTo>
                  <a:cubicBezTo>
                    <a:pt x="73" y="54"/>
                    <a:pt x="70" y="51"/>
                    <a:pt x="70" y="48"/>
                  </a:cubicBezTo>
                  <a:cubicBezTo>
                    <a:pt x="70" y="44"/>
                    <a:pt x="73" y="42"/>
                    <a:pt x="76" y="42"/>
                  </a:cubicBezTo>
                  <a:cubicBezTo>
                    <a:pt x="79" y="42"/>
                    <a:pt x="82" y="44"/>
                    <a:pt x="82" y="48"/>
                  </a:cubicBezTo>
                  <a:cubicBezTo>
                    <a:pt x="82" y="51"/>
                    <a:pt x="79" y="54"/>
                    <a:pt x="76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4" name="Freeform 181"/>
            <p:cNvSpPr>
              <a:spLocks noEditPoints="1"/>
            </p:cNvSpPr>
            <p:nvPr/>
          </p:nvSpPr>
          <p:spPr bwMode="auto">
            <a:xfrm>
              <a:off x="7245758" y="1686315"/>
              <a:ext cx="218421" cy="244256"/>
            </a:xfrm>
            <a:custGeom>
              <a:avLst/>
              <a:gdLst>
                <a:gd name="T0" fmla="*/ 4 w 157"/>
                <a:gd name="T1" fmla="*/ 140 h 176"/>
                <a:gd name="T2" fmla="*/ 12 w 157"/>
                <a:gd name="T3" fmla="*/ 140 h 176"/>
                <a:gd name="T4" fmla="*/ 63 w 157"/>
                <a:gd name="T5" fmla="*/ 173 h 176"/>
                <a:gd name="T6" fmla="*/ 67 w 157"/>
                <a:gd name="T7" fmla="*/ 176 h 176"/>
                <a:gd name="T8" fmla="*/ 91 w 157"/>
                <a:gd name="T9" fmla="*/ 176 h 176"/>
                <a:gd name="T10" fmla="*/ 96 w 157"/>
                <a:gd name="T11" fmla="*/ 171 h 176"/>
                <a:gd name="T12" fmla="*/ 96 w 157"/>
                <a:gd name="T13" fmla="*/ 166 h 176"/>
                <a:gd name="T14" fmla="*/ 91 w 157"/>
                <a:gd name="T15" fmla="*/ 160 h 176"/>
                <a:gd name="T16" fmla="*/ 67 w 157"/>
                <a:gd name="T17" fmla="*/ 160 h 176"/>
                <a:gd name="T18" fmla="*/ 62 w 157"/>
                <a:gd name="T19" fmla="*/ 165 h 176"/>
                <a:gd name="T20" fmla="*/ 20 w 157"/>
                <a:gd name="T21" fmla="*/ 140 h 176"/>
                <a:gd name="T22" fmla="*/ 31 w 157"/>
                <a:gd name="T23" fmla="*/ 140 h 176"/>
                <a:gd name="T24" fmla="*/ 35 w 157"/>
                <a:gd name="T25" fmla="*/ 136 h 176"/>
                <a:gd name="T26" fmla="*/ 35 w 157"/>
                <a:gd name="T27" fmla="*/ 81 h 176"/>
                <a:gd name="T28" fmla="*/ 31 w 157"/>
                <a:gd name="T29" fmla="*/ 77 h 176"/>
                <a:gd name="T30" fmla="*/ 16 w 157"/>
                <a:gd name="T31" fmla="*/ 77 h 176"/>
                <a:gd name="T32" fmla="*/ 79 w 157"/>
                <a:gd name="T33" fmla="*/ 15 h 176"/>
                <a:gd name="T34" fmla="*/ 141 w 157"/>
                <a:gd name="T35" fmla="*/ 77 h 176"/>
                <a:gd name="T36" fmla="*/ 126 w 157"/>
                <a:gd name="T37" fmla="*/ 77 h 176"/>
                <a:gd name="T38" fmla="*/ 122 w 157"/>
                <a:gd name="T39" fmla="*/ 81 h 176"/>
                <a:gd name="T40" fmla="*/ 122 w 157"/>
                <a:gd name="T41" fmla="*/ 136 h 176"/>
                <a:gd name="T42" fmla="*/ 126 w 157"/>
                <a:gd name="T43" fmla="*/ 140 h 176"/>
                <a:gd name="T44" fmla="*/ 153 w 157"/>
                <a:gd name="T45" fmla="*/ 140 h 176"/>
                <a:gd name="T46" fmla="*/ 157 w 157"/>
                <a:gd name="T47" fmla="*/ 136 h 176"/>
                <a:gd name="T48" fmla="*/ 157 w 157"/>
                <a:gd name="T49" fmla="*/ 81 h 176"/>
                <a:gd name="T50" fmla="*/ 156 w 157"/>
                <a:gd name="T51" fmla="*/ 78 h 176"/>
                <a:gd name="T52" fmla="*/ 79 w 157"/>
                <a:gd name="T53" fmla="*/ 0 h 176"/>
                <a:gd name="T54" fmla="*/ 1 w 157"/>
                <a:gd name="T55" fmla="*/ 78 h 176"/>
                <a:gd name="T56" fmla="*/ 0 w 157"/>
                <a:gd name="T57" fmla="*/ 81 h 176"/>
                <a:gd name="T58" fmla="*/ 0 w 157"/>
                <a:gd name="T59" fmla="*/ 136 h 176"/>
                <a:gd name="T60" fmla="*/ 4 w 157"/>
                <a:gd name="T61" fmla="*/ 140 h 176"/>
                <a:gd name="T62" fmla="*/ 4 w 157"/>
                <a:gd name="T63" fmla="*/ 140 h 176"/>
                <a:gd name="T64" fmla="*/ 4 w 157"/>
                <a:gd name="T65" fmla="*/ 14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" h="176">
                  <a:moveTo>
                    <a:pt x="4" y="140"/>
                  </a:moveTo>
                  <a:cubicBezTo>
                    <a:pt x="12" y="140"/>
                    <a:pt x="12" y="140"/>
                    <a:pt x="12" y="140"/>
                  </a:cubicBezTo>
                  <a:cubicBezTo>
                    <a:pt x="10" y="169"/>
                    <a:pt x="40" y="174"/>
                    <a:pt x="63" y="173"/>
                  </a:cubicBezTo>
                  <a:cubicBezTo>
                    <a:pt x="64" y="175"/>
                    <a:pt x="65" y="176"/>
                    <a:pt x="67" y="176"/>
                  </a:cubicBezTo>
                  <a:cubicBezTo>
                    <a:pt x="91" y="176"/>
                    <a:pt x="91" y="176"/>
                    <a:pt x="91" y="176"/>
                  </a:cubicBezTo>
                  <a:cubicBezTo>
                    <a:pt x="94" y="176"/>
                    <a:pt x="96" y="174"/>
                    <a:pt x="96" y="171"/>
                  </a:cubicBezTo>
                  <a:cubicBezTo>
                    <a:pt x="96" y="166"/>
                    <a:pt x="96" y="166"/>
                    <a:pt x="96" y="166"/>
                  </a:cubicBezTo>
                  <a:cubicBezTo>
                    <a:pt x="96" y="163"/>
                    <a:pt x="94" y="160"/>
                    <a:pt x="91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65" y="160"/>
                    <a:pt x="63" y="162"/>
                    <a:pt x="62" y="165"/>
                  </a:cubicBezTo>
                  <a:cubicBezTo>
                    <a:pt x="44" y="166"/>
                    <a:pt x="20" y="163"/>
                    <a:pt x="20" y="140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33" y="140"/>
                    <a:pt x="35" y="138"/>
                    <a:pt x="35" y="136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79"/>
                    <a:pt x="33" y="77"/>
                    <a:pt x="31" y="77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8" y="43"/>
                    <a:pt x="46" y="15"/>
                    <a:pt x="79" y="15"/>
                  </a:cubicBezTo>
                  <a:cubicBezTo>
                    <a:pt x="111" y="15"/>
                    <a:pt x="139" y="43"/>
                    <a:pt x="141" y="77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4" y="77"/>
                    <a:pt x="122" y="79"/>
                    <a:pt x="122" y="81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2" y="138"/>
                    <a:pt x="124" y="140"/>
                    <a:pt x="126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5" y="140"/>
                    <a:pt x="157" y="138"/>
                    <a:pt x="157" y="136"/>
                  </a:cubicBezTo>
                  <a:cubicBezTo>
                    <a:pt x="157" y="81"/>
                    <a:pt x="157" y="81"/>
                    <a:pt x="157" y="81"/>
                  </a:cubicBezTo>
                  <a:cubicBezTo>
                    <a:pt x="157" y="80"/>
                    <a:pt x="157" y="79"/>
                    <a:pt x="156" y="78"/>
                  </a:cubicBezTo>
                  <a:cubicBezTo>
                    <a:pt x="155" y="36"/>
                    <a:pt x="120" y="0"/>
                    <a:pt x="79" y="0"/>
                  </a:cubicBezTo>
                  <a:cubicBezTo>
                    <a:pt x="38" y="0"/>
                    <a:pt x="3" y="36"/>
                    <a:pt x="1" y="78"/>
                  </a:cubicBezTo>
                  <a:cubicBezTo>
                    <a:pt x="0" y="78"/>
                    <a:pt x="0" y="80"/>
                    <a:pt x="0" y="81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8"/>
                    <a:pt x="2" y="140"/>
                    <a:pt x="4" y="140"/>
                  </a:cubicBezTo>
                  <a:close/>
                  <a:moveTo>
                    <a:pt x="4" y="140"/>
                  </a:moveTo>
                  <a:cubicBezTo>
                    <a:pt x="4" y="140"/>
                    <a:pt x="4" y="140"/>
                    <a:pt x="4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5" name="Freeform 182"/>
            <p:cNvSpPr>
              <a:spLocks noEditPoints="1"/>
            </p:cNvSpPr>
            <p:nvPr/>
          </p:nvSpPr>
          <p:spPr bwMode="auto">
            <a:xfrm>
              <a:off x="4951159" y="1992810"/>
              <a:ext cx="219596" cy="243082"/>
            </a:xfrm>
            <a:custGeom>
              <a:avLst/>
              <a:gdLst>
                <a:gd name="T0" fmla="*/ 5 w 158"/>
                <a:gd name="T1" fmla="*/ 140 h 175"/>
                <a:gd name="T2" fmla="*/ 12 w 158"/>
                <a:gd name="T3" fmla="*/ 140 h 175"/>
                <a:gd name="T4" fmla="*/ 63 w 158"/>
                <a:gd name="T5" fmla="*/ 173 h 175"/>
                <a:gd name="T6" fmla="*/ 68 w 158"/>
                <a:gd name="T7" fmla="*/ 175 h 175"/>
                <a:gd name="T8" fmla="*/ 91 w 158"/>
                <a:gd name="T9" fmla="*/ 175 h 175"/>
                <a:gd name="T10" fmla="*/ 97 w 158"/>
                <a:gd name="T11" fmla="*/ 170 h 175"/>
                <a:gd name="T12" fmla="*/ 97 w 158"/>
                <a:gd name="T13" fmla="*/ 165 h 175"/>
                <a:gd name="T14" fmla="*/ 91 w 158"/>
                <a:gd name="T15" fmla="*/ 160 h 175"/>
                <a:gd name="T16" fmla="*/ 68 w 158"/>
                <a:gd name="T17" fmla="*/ 160 h 175"/>
                <a:gd name="T18" fmla="*/ 63 w 158"/>
                <a:gd name="T19" fmla="*/ 164 h 175"/>
                <a:gd name="T20" fmla="*/ 21 w 158"/>
                <a:gd name="T21" fmla="*/ 140 h 175"/>
                <a:gd name="T22" fmla="*/ 31 w 158"/>
                <a:gd name="T23" fmla="*/ 140 h 175"/>
                <a:gd name="T24" fmla="*/ 36 w 158"/>
                <a:gd name="T25" fmla="*/ 135 h 175"/>
                <a:gd name="T26" fmla="*/ 36 w 158"/>
                <a:gd name="T27" fmla="*/ 81 h 175"/>
                <a:gd name="T28" fmla="*/ 31 w 158"/>
                <a:gd name="T29" fmla="*/ 76 h 175"/>
                <a:gd name="T30" fmla="*/ 17 w 158"/>
                <a:gd name="T31" fmla="*/ 76 h 175"/>
                <a:gd name="T32" fmla="*/ 79 w 158"/>
                <a:gd name="T33" fmla="*/ 15 h 175"/>
                <a:gd name="T34" fmla="*/ 142 w 158"/>
                <a:gd name="T35" fmla="*/ 76 h 175"/>
                <a:gd name="T36" fmla="*/ 127 w 158"/>
                <a:gd name="T37" fmla="*/ 76 h 175"/>
                <a:gd name="T38" fmla="*/ 122 w 158"/>
                <a:gd name="T39" fmla="*/ 81 h 175"/>
                <a:gd name="T40" fmla="*/ 122 w 158"/>
                <a:gd name="T41" fmla="*/ 135 h 175"/>
                <a:gd name="T42" fmla="*/ 127 w 158"/>
                <a:gd name="T43" fmla="*/ 140 h 175"/>
                <a:gd name="T44" fmla="*/ 153 w 158"/>
                <a:gd name="T45" fmla="*/ 140 h 175"/>
                <a:gd name="T46" fmla="*/ 158 w 158"/>
                <a:gd name="T47" fmla="*/ 135 h 175"/>
                <a:gd name="T48" fmla="*/ 158 w 158"/>
                <a:gd name="T49" fmla="*/ 81 h 175"/>
                <a:gd name="T50" fmla="*/ 157 w 158"/>
                <a:gd name="T51" fmla="*/ 78 h 175"/>
                <a:gd name="T52" fmla="*/ 79 w 158"/>
                <a:gd name="T53" fmla="*/ 0 h 175"/>
                <a:gd name="T54" fmla="*/ 2 w 158"/>
                <a:gd name="T55" fmla="*/ 77 h 175"/>
                <a:gd name="T56" fmla="*/ 0 w 158"/>
                <a:gd name="T57" fmla="*/ 81 h 175"/>
                <a:gd name="T58" fmla="*/ 0 w 158"/>
                <a:gd name="T59" fmla="*/ 135 h 175"/>
                <a:gd name="T60" fmla="*/ 5 w 158"/>
                <a:gd name="T61" fmla="*/ 140 h 175"/>
                <a:gd name="T62" fmla="*/ 5 w 158"/>
                <a:gd name="T63" fmla="*/ 140 h 175"/>
                <a:gd name="T64" fmla="*/ 5 w 158"/>
                <a:gd name="T65" fmla="*/ 14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8" h="175">
                  <a:moveTo>
                    <a:pt x="5" y="140"/>
                  </a:moveTo>
                  <a:cubicBezTo>
                    <a:pt x="12" y="140"/>
                    <a:pt x="12" y="140"/>
                    <a:pt x="12" y="140"/>
                  </a:cubicBezTo>
                  <a:cubicBezTo>
                    <a:pt x="11" y="168"/>
                    <a:pt x="40" y="174"/>
                    <a:pt x="63" y="173"/>
                  </a:cubicBezTo>
                  <a:cubicBezTo>
                    <a:pt x="64" y="174"/>
                    <a:pt x="66" y="175"/>
                    <a:pt x="68" y="175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4" y="175"/>
                    <a:pt x="97" y="173"/>
                    <a:pt x="97" y="170"/>
                  </a:cubicBezTo>
                  <a:cubicBezTo>
                    <a:pt x="97" y="165"/>
                    <a:pt x="97" y="165"/>
                    <a:pt x="97" y="165"/>
                  </a:cubicBezTo>
                  <a:cubicBezTo>
                    <a:pt x="97" y="162"/>
                    <a:pt x="94" y="160"/>
                    <a:pt x="91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65" y="160"/>
                    <a:pt x="63" y="162"/>
                    <a:pt x="63" y="164"/>
                  </a:cubicBezTo>
                  <a:cubicBezTo>
                    <a:pt x="44" y="165"/>
                    <a:pt x="20" y="162"/>
                    <a:pt x="21" y="140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34" y="140"/>
                    <a:pt x="36" y="138"/>
                    <a:pt x="36" y="135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78"/>
                    <a:pt x="34" y="76"/>
                    <a:pt x="31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9" y="43"/>
                    <a:pt x="47" y="15"/>
                    <a:pt x="79" y="15"/>
                  </a:cubicBezTo>
                  <a:cubicBezTo>
                    <a:pt x="112" y="15"/>
                    <a:pt x="140" y="43"/>
                    <a:pt x="142" y="76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4" y="76"/>
                    <a:pt x="122" y="78"/>
                    <a:pt x="122" y="81"/>
                  </a:cubicBezTo>
                  <a:cubicBezTo>
                    <a:pt x="122" y="135"/>
                    <a:pt x="122" y="135"/>
                    <a:pt x="122" y="135"/>
                  </a:cubicBezTo>
                  <a:cubicBezTo>
                    <a:pt x="122" y="138"/>
                    <a:pt x="124" y="140"/>
                    <a:pt x="127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6" y="140"/>
                    <a:pt x="158" y="138"/>
                    <a:pt x="158" y="135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0"/>
                    <a:pt x="157" y="79"/>
                    <a:pt x="157" y="78"/>
                  </a:cubicBezTo>
                  <a:cubicBezTo>
                    <a:pt x="156" y="35"/>
                    <a:pt x="121" y="0"/>
                    <a:pt x="79" y="0"/>
                  </a:cubicBezTo>
                  <a:cubicBezTo>
                    <a:pt x="38" y="0"/>
                    <a:pt x="3" y="35"/>
                    <a:pt x="2" y="77"/>
                  </a:cubicBezTo>
                  <a:cubicBezTo>
                    <a:pt x="1" y="78"/>
                    <a:pt x="0" y="79"/>
                    <a:pt x="0" y="81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8"/>
                    <a:pt x="2" y="140"/>
                    <a:pt x="5" y="140"/>
                  </a:cubicBezTo>
                  <a:close/>
                  <a:moveTo>
                    <a:pt x="5" y="140"/>
                  </a:moveTo>
                  <a:cubicBezTo>
                    <a:pt x="5" y="140"/>
                    <a:pt x="5" y="140"/>
                    <a:pt x="5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6" name="Freeform 183"/>
            <p:cNvSpPr>
              <a:spLocks noEditPoints="1"/>
            </p:cNvSpPr>
            <p:nvPr/>
          </p:nvSpPr>
          <p:spPr bwMode="auto">
            <a:xfrm>
              <a:off x="7208767" y="1419748"/>
              <a:ext cx="207852" cy="174972"/>
            </a:xfrm>
            <a:custGeom>
              <a:avLst/>
              <a:gdLst>
                <a:gd name="T0" fmla="*/ 91 w 150"/>
                <a:gd name="T1" fmla="*/ 22 h 126"/>
                <a:gd name="T2" fmla="*/ 103 w 150"/>
                <a:gd name="T3" fmla="*/ 42 h 126"/>
                <a:gd name="T4" fmla="*/ 113 w 150"/>
                <a:gd name="T5" fmla="*/ 44 h 126"/>
                <a:gd name="T6" fmla="*/ 135 w 150"/>
                <a:gd name="T7" fmla="*/ 22 h 126"/>
                <a:gd name="T8" fmla="*/ 113 w 150"/>
                <a:gd name="T9" fmla="*/ 0 h 126"/>
                <a:gd name="T10" fmla="*/ 91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6 w 150"/>
                <a:gd name="T23" fmla="*/ 68 h 126"/>
                <a:gd name="T24" fmla="*/ 67 w 150"/>
                <a:gd name="T25" fmla="*/ 68 h 126"/>
                <a:gd name="T26" fmla="*/ 39 w 150"/>
                <a:gd name="T27" fmla="*/ 96 h 126"/>
                <a:gd name="T28" fmla="*/ 39 w 150"/>
                <a:gd name="T29" fmla="*/ 119 h 126"/>
                <a:gd name="T30" fmla="*/ 39 w 150"/>
                <a:gd name="T31" fmla="*/ 119 h 126"/>
                <a:gd name="T32" fmla="*/ 40 w 150"/>
                <a:gd name="T33" fmla="*/ 120 h 126"/>
                <a:gd name="T34" fmla="*/ 79 w 150"/>
                <a:gd name="T35" fmla="*/ 126 h 126"/>
                <a:gd name="T36" fmla="*/ 112 w 150"/>
                <a:gd name="T37" fmla="*/ 120 h 126"/>
                <a:gd name="T38" fmla="*/ 114 w 150"/>
                <a:gd name="T39" fmla="*/ 119 h 126"/>
                <a:gd name="T40" fmla="*/ 114 w 150"/>
                <a:gd name="T41" fmla="*/ 119 h 126"/>
                <a:gd name="T42" fmla="*/ 114 w 150"/>
                <a:gd name="T43" fmla="*/ 96 h 126"/>
                <a:gd name="T44" fmla="*/ 86 w 150"/>
                <a:gd name="T45" fmla="*/ 68 h 126"/>
                <a:gd name="T46" fmla="*/ 122 w 150"/>
                <a:gd name="T47" fmla="*/ 46 h 126"/>
                <a:gd name="T48" fmla="*/ 103 w 150"/>
                <a:gd name="T49" fmla="*/ 46 h 126"/>
                <a:gd name="T50" fmla="*/ 95 w 150"/>
                <a:gd name="T51" fmla="*/ 64 h 126"/>
                <a:gd name="T52" fmla="*/ 119 w 150"/>
                <a:gd name="T53" fmla="*/ 96 h 126"/>
                <a:gd name="T54" fmla="*/ 119 w 150"/>
                <a:gd name="T55" fmla="*/ 103 h 126"/>
                <a:gd name="T56" fmla="*/ 148 w 150"/>
                <a:gd name="T57" fmla="*/ 97 h 126"/>
                <a:gd name="T58" fmla="*/ 150 w 150"/>
                <a:gd name="T59" fmla="*/ 96 h 126"/>
                <a:gd name="T60" fmla="*/ 150 w 150"/>
                <a:gd name="T61" fmla="*/ 96 h 126"/>
                <a:gd name="T62" fmla="*/ 150 w 150"/>
                <a:gd name="T63" fmla="*/ 74 h 126"/>
                <a:gd name="T64" fmla="*/ 122 w 150"/>
                <a:gd name="T65" fmla="*/ 46 h 126"/>
                <a:gd name="T66" fmla="*/ 38 w 150"/>
                <a:gd name="T67" fmla="*/ 44 h 126"/>
                <a:gd name="T68" fmla="*/ 49 w 150"/>
                <a:gd name="T69" fmla="*/ 41 h 126"/>
                <a:gd name="T70" fmla="*/ 60 w 150"/>
                <a:gd name="T71" fmla="*/ 23 h 126"/>
                <a:gd name="T72" fmla="*/ 60 w 150"/>
                <a:gd name="T73" fmla="*/ 22 h 126"/>
                <a:gd name="T74" fmla="*/ 38 w 150"/>
                <a:gd name="T75" fmla="*/ 0 h 126"/>
                <a:gd name="T76" fmla="*/ 16 w 150"/>
                <a:gd name="T77" fmla="*/ 22 h 126"/>
                <a:gd name="T78" fmla="*/ 38 w 150"/>
                <a:gd name="T79" fmla="*/ 44 h 126"/>
                <a:gd name="T80" fmla="*/ 57 w 150"/>
                <a:gd name="T81" fmla="*/ 64 h 126"/>
                <a:gd name="T82" fmla="*/ 49 w 150"/>
                <a:gd name="T83" fmla="*/ 46 h 126"/>
                <a:gd name="T84" fmla="*/ 47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6 h 126"/>
                <a:gd name="T92" fmla="*/ 0 w 150"/>
                <a:gd name="T93" fmla="*/ 97 h 126"/>
                <a:gd name="T94" fmla="*/ 2 w 150"/>
                <a:gd name="T95" fmla="*/ 97 h 126"/>
                <a:gd name="T96" fmla="*/ 34 w 150"/>
                <a:gd name="T97" fmla="*/ 103 h 126"/>
                <a:gd name="T98" fmla="*/ 34 w 150"/>
                <a:gd name="T99" fmla="*/ 96 h 126"/>
                <a:gd name="T100" fmla="*/ 57 w 150"/>
                <a:gd name="T101" fmla="*/ 64 h 126"/>
                <a:gd name="T102" fmla="*/ 57 w 150"/>
                <a:gd name="T103" fmla="*/ 64 h 126"/>
                <a:gd name="T104" fmla="*/ 57 w 150"/>
                <a:gd name="T105" fmla="*/ 6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1" y="22"/>
                  </a:moveTo>
                  <a:cubicBezTo>
                    <a:pt x="98" y="26"/>
                    <a:pt x="102" y="33"/>
                    <a:pt x="103" y="42"/>
                  </a:cubicBezTo>
                  <a:cubicBezTo>
                    <a:pt x="106" y="43"/>
                    <a:pt x="109" y="44"/>
                    <a:pt x="113" y="44"/>
                  </a:cubicBezTo>
                  <a:cubicBezTo>
                    <a:pt x="125" y="44"/>
                    <a:pt x="135" y="34"/>
                    <a:pt x="135" y="22"/>
                  </a:cubicBezTo>
                  <a:cubicBezTo>
                    <a:pt x="135" y="10"/>
                    <a:pt x="125" y="0"/>
                    <a:pt x="113" y="0"/>
                  </a:cubicBezTo>
                  <a:cubicBezTo>
                    <a:pt x="101" y="0"/>
                    <a:pt x="91" y="10"/>
                    <a:pt x="91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6" y="68"/>
                  </a:moveTo>
                  <a:cubicBezTo>
                    <a:pt x="67" y="68"/>
                    <a:pt x="67" y="68"/>
                    <a:pt x="67" y="68"/>
                  </a:cubicBezTo>
                  <a:cubicBezTo>
                    <a:pt x="51" y="68"/>
                    <a:pt x="39" y="81"/>
                    <a:pt x="39" y="96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9" y="126"/>
                  </a:cubicBezTo>
                  <a:cubicBezTo>
                    <a:pt x="99" y="126"/>
                    <a:pt x="111" y="120"/>
                    <a:pt x="112" y="120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14" y="81"/>
                    <a:pt x="101" y="68"/>
                    <a:pt x="86" y="68"/>
                  </a:cubicBezTo>
                  <a:close/>
                  <a:moveTo>
                    <a:pt x="122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4"/>
                  </a:cubicBezTo>
                  <a:cubicBezTo>
                    <a:pt x="109" y="68"/>
                    <a:pt x="119" y="81"/>
                    <a:pt x="119" y="96"/>
                  </a:cubicBezTo>
                  <a:cubicBezTo>
                    <a:pt x="119" y="103"/>
                    <a:pt x="119" y="103"/>
                    <a:pt x="119" y="103"/>
                  </a:cubicBezTo>
                  <a:cubicBezTo>
                    <a:pt x="137" y="103"/>
                    <a:pt x="148" y="98"/>
                    <a:pt x="148" y="97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2" y="46"/>
                  </a:cubicBezTo>
                  <a:close/>
                  <a:moveTo>
                    <a:pt x="38" y="44"/>
                  </a:moveTo>
                  <a:cubicBezTo>
                    <a:pt x="42" y="44"/>
                    <a:pt x="46" y="43"/>
                    <a:pt x="49" y="41"/>
                  </a:cubicBezTo>
                  <a:cubicBezTo>
                    <a:pt x="50" y="34"/>
                    <a:pt x="54" y="27"/>
                    <a:pt x="60" y="23"/>
                  </a:cubicBezTo>
                  <a:cubicBezTo>
                    <a:pt x="60" y="23"/>
                    <a:pt x="60" y="22"/>
                    <a:pt x="60" y="22"/>
                  </a:cubicBezTo>
                  <a:cubicBezTo>
                    <a:pt x="60" y="10"/>
                    <a:pt x="50" y="0"/>
                    <a:pt x="38" y="0"/>
                  </a:cubicBezTo>
                  <a:cubicBezTo>
                    <a:pt x="26" y="0"/>
                    <a:pt x="16" y="10"/>
                    <a:pt x="16" y="22"/>
                  </a:cubicBezTo>
                  <a:cubicBezTo>
                    <a:pt x="16" y="34"/>
                    <a:pt x="26" y="44"/>
                    <a:pt x="38" y="44"/>
                  </a:cubicBezTo>
                  <a:close/>
                  <a:moveTo>
                    <a:pt x="57" y="64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8" y="46"/>
                    <a:pt x="4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3" y="46"/>
                    <a:pt x="0" y="58"/>
                    <a:pt x="0" y="7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14" y="101"/>
                    <a:pt x="24" y="103"/>
                    <a:pt x="34" y="103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81"/>
                    <a:pt x="44" y="68"/>
                    <a:pt x="57" y="64"/>
                  </a:cubicBezTo>
                  <a:close/>
                  <a:moveTo>
                    <a:pt x="57" y="64"/>
                  </a:moveTo>
                  <a:cubicBezTo>
                    <a:pt x="57" y="64"/>
                    <a:pt x="57" y="64"/>
                    <a:pt x="57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7" name="Freeform 184"/>
            <p:cNvSpPr>
              <a:spLocks noEditPoints="1"/>
            </p:cNvSpPr>
            <p:nvPr/>
          </p:nvSpPr>
          <p:spPr bwMode="auto">
            <a:xfrm>
              <a:off x="6281063" y="1548921"/>
              <a:ext cx="208440" cy="174972"/>
            </a:xfrm>
            <a:custGeom>
              <a:avLst/>
              <a:gdLst>
                <a:gd name="T0" fmla="*/ 91 w 150"/>
                <a:gd name="T1" fmla="*/ 22 h 126"/>
                <a:gd name="T2" fmla="*/ 103 w 150"/>
                <a:gd name="T3" fmla="*/ 42 h 126"/>
                <a:gd name="T4" fmla="*/ 112 w 150"/>
                <a:gd name="T5" fmla="*/ 44 h 126"/>
                <a:gd name="T6" fmla="*/ 134 w 150"/>
                <a:gd name="T7" fmla="*/ 22 h 126"/>
                <a:gd name="T8" fmla="*/ 112 w 150"/>
                <a:gd name="T9" fmla="*/ 0 h 126"/>
                <a:gd name="T10" fmla="*/ 91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5 w 150"/>
                <a:gd name="T23" fmla="*/ 68 h 126"/>
                <a:gd name="T24" fmla="*/ 67 w 150"/>
                <a:gd name="T25" fmla="*/ 68 h 126"/>
                <a:gd name="T26" fmla="*/ 39 w 150"/>
                <a:gd name="T27" fmla="*/ 97 h 126"/>
                <a:gd name="T28" fmla="*/ 39 w 150"/>
                <a:gd name="T29" fmla="*/ 119 h 126"/>
                <a:gd name="T30" fmla="*/ 39 w 150"/>
                <a:gd name="T31" fmla="*/ 120 h 126"/>
                <a:gd name="T32" fmla="*/ 40 w 150"/>
                <a:gd name="T33" fmla="*/ 120 h 126"/>
                <a:gd name="T34" fmla="*/ 79 w 150"/>
                <a:gd name="T35" fmla="*/ 126 h 126"/>
                <a:gd name="T36" fmla="*/ 112 w 150"/>
                <a:gd name="T37" fmla="*/ 120 h 126"/>
                <a:gd name="T38" fmla="*/ 113 w 150"/>
                <a:gd name="T39" fmla="*/ 119 h 126"/>
                <a:gd name="T40" fmla="*/ 114 w 150"/>
                <a:gd name="T41" fmla="*/ 119 h 126"/>
                <a:gd name="T42" fmla="*/ 114 w 150"/>
                <a:gd name="T43" fmla="*/ 97 h 126"/>
                <a:gd name="T44" fmla="*/ 85 w 150"/>
                <a:gd name="T45" fmla="*/ 68 h 126"/>
                <a:gd name="T46" fmla="*/ 122 w 150"/>
                <a:gd name="T47" fmla="*/ 46 h 126"/>
                <a:gd name="T48" fmla="*/ 103 w 150"/>
                <a:gd name="T49" fmla="*/ 46 h 126"/>
                <a:gd name="T50" fmla="*/ 95 w 150"/>
                <a:gd name="T51" fmla="*/ 65 h 126"/>
                <a:gd name="T52" fmla="*/ 119 w 150"/>
                <a:gd name="T53" fmla="*/ 97 h 126"/>
                <a:gd name="T54" fmla="*/ 119 w 150"/>
                <a:gd name="T55" fmla="*/ 104 h 126"/>
                <a:gd name="T56" fmla="*/ 148 w 150"/>
                <a:gd name="T57" fmla="*/ 97 h 126"/>
                <a:gd name="T58" fmla="*/ 150 w 150"/>
                <a:gd name="T59" fmla="*/ 97 h 126"/>
                <a:gd name="T60" fmla="*/ 150 w 150"/>
                <a:gd name="T61" fmla="*/ 97 h 126"/>
                <a:gd name="T62" fmla="*/ 150 w 150"/>
                <a:gd name="T63" fmla="*/ 74 h 126"/>
                <a:gd name="T64" fmla="*/ 122 w 150"/>
                <a:gd name="T65" fmla="*/ 46 h 126"/>
                <a:gd name="T66" fmla="*/ 38 w 150"/>
                <a:gd name="T67" fmla="*/ 44 h 126"/>
                <a:gd name="T68" fmla="*/ 49 w 150"/>
                <a:gd name="T69" fmla="*/ 41 h 126"/>
                <a:gd name="T70" fmla="*/ 59 w 150"/>
                <a:gd name="T71" fmla="*/ 24 h 126"/>
                <a:gd name="T72" fmla="*/ 60 w 150"/>
                <a:gd name="T73" fmla="*/ 22 h 126"/>
                <a:gd name="T74" fmla="*/ 38 w 150"/>
                <a:gd name="T75" fmla="*/ 0 h 126"/>
                <a:gd name="T76" fmla="*/ 16 w 150"/>
                <a:gd name="T77" fmla="*/ 22 h 126"/>
                <a:gd name="T78" fmla="*/ 38 w 150"/>
                <a:gd name="T79" fmla="*/ 44 h 126"/>
                <a:gd name="T80" fmla="*/ 57 w 150"/>
                <a:gd name="T81" fmla="*/ 65 h 126"/>
                <a:gd name="T82" fmla="*/ 49 w 150"/>
                <a:gd name="T83" fmla="*/ 46 h 126"/>
                <a:gd name="T84" fmla="*/ 47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7 h 126"/>
                <a:gd name="T92" fmla="*/ 0 w 150"/>
                <a:gd name="T93" fmla="*/ 97 h 126"/>
                <a:gd name="T94" fmla="*/ 2 w 150"/>
                <a:gd name="T95" fmla="*/ 98 h 126"/>
                <a:gd name="T96" fmla="*/ 33 w 150"/>
                <a:gd name="T97" fmla="*/ 103 h 126"/>
                <a:gd name="T98" fmla="*/ 33 w 150"/>
                <a:gd name="T99" fmla="*/ 97 h 126"/>
                <a:gd name="T100" fmla="*/ 57 w 150"/>
                <a:gd name="T101" fmla="*/ 65 h 126"/>
                <a:gd name="T102" fmla="*/ 57 w 150"/>
                <a:gd name="T103" fmla="*/ 65 h 126"/>
                <a:gd name="T104" fmla="*/ 57 w 150"/>
                <a:gd name="T105" fmla="*/ 6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1" y="22"/>
                  </a:moveTo>
                  <a:cubicBezTo>
                    <a:pt x="97" y="26"/>
                    <a:pt x="102" y="34"/>
                    <a:pt x="103" y="42"/>
                  </a:cubicBezTo>
                  <a:cubicBezTo>
                    <a:pt x="106" y="43"/>
                    <a:pt x="109" y="44"/>
                    <a:pt x="112" y="44"/>
                  </a:cubicBezTo>
                  <a:cubicBezTo>
                    <a:pt x="125" y="44"/>
                    <a:pt x="134" y="34"/>
                    <a:pt x="134" y="22"/>
                  </a:cubicBezTo>
                  <a:cubicBezTo>
                    <a:pt x="134" y="10"/>
                    <a:pt x="125" y="0"/>
                    <a:pt x="112" y="0"/>
                  </a:cubicBezTo>
                  <a:cubicBezTo>
                    <a:pt x="100" y="0"/>
                    <a:pt x="91" y="10"/>
                    <a:pt x="91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5" y="68"/>
                  </a:moveTo>
                  <a:cubicBezTo>
                    <a:pt x="67" y="68"/>
                    <a:pt x="67" y="68"/>
                    <a:pt x="67" y="68"/>
                  </a:cubicBezTo>
                  <a:cubicBezTo>
                    <a:pt x="51" y="68"/>
                    <a:pt x="39" y="81"/>
                    <a:pt x="39" y="97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9" y="126"/>
                  </a:cubicBezTo>
                  <a:cubicBezTo>
                    <a:pt x="99" y="126"/>
                    <a:pt x="111" y="120"/>
                    <a:pt x="112" y="120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4" y="81"/>
                    <a:pt x="101" y="68"/>
                    <a:pt x="85" y="68"/>
                  </a:cubicBezTo>
                  <a:close/>
                  <a:moveTo>
                    <a:pt x="122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5"/>
                  </a:cubicBezTo>
                  <a:cubicBezTo>
                    <a:pt x="109" y="69"/>
                    <a:pt x="119" y="81"/>
                    <a:pt x="119" y="97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37" y="103"/>
                    <a:pt x="148" y="98"/>
                    <a:pt x="148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2" y="46"/>
                  </a:cubicBezTo>
                  <a:close/>
                  <a:moveTo>
                    <a:pt x="38" y="44"/>
                  </a:moveTo>
                  <a:cubicBezTo>
                    <a:pt x="42" y="44"/>
                    <a:pt x="46" y="43"/>
                    <a:pt x="49" y="41"/>
                  </a:cubicBezTo>
                  <a:cubicBezTo>
                    <a:pt x="50" y="34"/>
                    <a:pt x="54" y="28"/>
                    <a:pt x="59" y="24"/>
                  </a:cubicBezTo>
                  <a:cubicBezTo>
                    <a:pt x="60" y="23"/>
                    <a:pt x="60" y="23"/>
                    <a:pt x="60" y="22"/>
                  </a:cubicBezTo>
                  <a:cubicBezTo>
                    <a:pt x="60" y="10"/>
                    <a:pt x="50" y="0"/>
                    <a:pt x="38" y="0"/>
                  </a:cubicBezTo>
                  <a:cubicBezTo>
                    <a:pt x="25" y="0"/>
                    <a:pt x="16" y="10"/>
                    <a:pt x="16" y="22"/>
                  </a:cubicBezTo>
                  <a:cubicBezTo>
                    <a:pt x="16" y="34"/>
                    <a:pt x="25" y="44"/>
                    <a:pt x="38" y="44"/>
                  </a:cubicBezTo>
                  <a:close/>
                  <a:moveTo>
                    <a:pt x="57" y="65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8" y="46"/>
                    <a:pt x="4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3" y="46"/>
                    <a:pt x="0" y="58"/>
                    <a:pt x="0" y="7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14" y="101"/>
                    <a:pt x="24" y="103"/>
                    <a:pt x="33" y="103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81"/>
                    <a:pt x="44" y="69"/>
                    <a:pt x="57" y="65"/>
                  </a:cubicBezTo>
                  <a:close/>
                  <a:moveTo>
                    <a:pt x="57" y="65"/>
                  </a:moveTo>
                  <a:cubicBezTo>
                    <a:pt x="57" y="65"/>
                    <a:pt x="57" y="65"/>
                    <a:pt x="57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8" name="Freeform 185"/>
            <p:cNvSpPr>
              <a:spLocks noEditPoints="1"/>
            </p:cNvSpPr>
            <p:nvPr/>
          </p:nvSpPr>
          <p:spPr bwMode="auto">
            <a:xfrm>
              <a:off x="6231155" y="846098"/>
              <a:ext cx="208440" cy="174972"/>
            </a:xfrm>
            <a:custGeom>
              <a:avLst/>
              <a:gdLst>
                <a:gd name="T0" fmla="*/ 90 w 150"/>
                <a:gd name="T1" fmla="*/ 22 h 126"/>
                <a:gd name="T2" fmla="*/ 103 w 150"/>
                <a:gd name="T3" fmla="*/ 42 h 126"/>
                <a:gd name="T4" fmla="*/ 112 w 150"/>
                <a:gd name="T5" fmla="*/ 44 h 126"/>
                <a:gd name="T6" fmla="*/ 134 w 150"/>
                <a:gd name="T7" fmla="*/ 22 h 126"/>
                <a:gd name="T8" fmla="*/ 112 w 150"/>
                <a:gd name="T9" fmla="*/ 0 h 126"/>
                <a:gd name="T10" fmla="*/ 90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5 w 150"/>
                <a:gd name="T23" fmla="*/ 68 h 126"/>
                <a:gd name="T24" fmla="*/ 66 w 150"/>
                <a:gd name="T25" fmla="*/ 68 h 126"/>
                <a:gd name="T26" fmla="*/ 38 w 150"/>
                <a:gd name="T27" fmla="*/ 97 h 126"/>
                <a:gd name="T28" fmla="*/ 38 w 150"/>
                <a:gd name="T29" fmla="*/ 119 h 126"/>
                <a:gd name="T30" fmla="*/ 38 w 150"/>
                <a:gd name="T31" fmla="*/ 120 h 126"/>
                <a:gd name="T32" fmla="*/ 40 w 150"/>
                <a:gd name="T33" fmla="*/ 120 h 126"/>
                <a:gd name="T34" fmla="*/ 78 w 150"/>
                <a:gd name="T35" fmla="*/ 126 h 126"/>
                <a:gd name="T36" fmla="*/ 112 w 150"/>
                <a:gd name="T37" fmla="*/ 120 h 126"/>
                <a:gd name="T38" fmla="*/ 113 w 150"/>
                <a:gd name="T39" fmla="*/ 119 h 126"/>
                <a:gd name="T40" fmla="*/ 113 w 150"/>
                <a:gd name="T41" fmla="*/ 119 h 126"/>
                <a:gd name="T42" fmla="*/ 113 w 150"/>
                <a:gd name="T43" fmla="*/ 97 h 126"/>
                <a:gd name="T44" fmla="*/ 85 w 150"/>
                <a:gd name="T45" fmla="*/ 68 h 126"/>
                <a:gd name="T46" fmla="*/ 121 w 150"/>
                <a:gd name="T47" fmla="*/ 46 h 126"/>
                <a:gd name="T48" fmla="*/ 103 w 150"/>
                <a:gd name="T49" fmla="*/ 46 h 126"/>
                <a:gd name="T50" fmla="*/ 95 w 150"/>
                <a:gd name="T51" fmla="*/ 65 h 126"/>
                <a:gd name="T52" fmla="*/ 118 w 150"/>
                <a:gd name="T53" fmla="*/ 97 h 126"/>
                <a:gd name="T54" fmla="*/ 118 w 150"/>
                <a:gd name="T55" fmla="*/ 104 h 126"/>
                <a:gd name="T56" fmla="*/ 148 w 150"/>
                <a:gd name="T57" fmla="*/ 97 h 126"/>
                <a:gd name="T58" fmla="*/ 149 w 150"/>
                <a:gd name="T59" fmla="*/ 97 h 126"/>
                <a:gd name="T60" fmla="*/ 150 w 150"/>
                <a:gd name="T61" fmla="*/ 97 h 126"/>
                <a:gd name="T62" fmla="*/ 150 w 150"/>
                <a:gd name="T63" fmla="*/ 74 h 126"/>
                <a:gd name="T64" fmla="*/ 121 w 150"/>
                <a:gd name="T65" fmla="*/ 46 h 126"/>
                <a:gd name="T66" fmla="*/ 37 w 150"/>
                <a:gd name="T67" fmla="*/ 44 h 126"/>
                <a:gd name="T68" fmla="*/ 49 w 150"/>
                <a:gd name="T69" fmla="*/ 41 h 126"/>
                <a:gd name="T70" fmla="*/ 59 w 150"/>
                <a:gd name="T71" fmla="*/ 24 h 126"/>
                <a:gd name="T72" fmla="*/ 59 w 150"/>
                <a:gd name="T73" fmla="*/ 22 h 126"/>
                <a:gd name="T74" fmla="*/ 37 w 150"/>
                <a:gd name="T75" fmla="*/ 0 h 126"/>
                <a:gd name="T76" fmla="*/ 15 w 150"/>
                <a:gd name="T77" fmla="*/ 22 h 126"/>
                <a:gd name="T78" fmla="*/ 37 w 150"/>
                <a:gd name="T79" fmla="*/ 44 h 126"/>
                <a:gd name="T80" fmla="*/ 57 w 150"/>
                <a:gd name="T81" fmla="*/ 65 h 126"/>
                <a:gd name="T82" fmla="*/ 49 w 150"/>
                <a:gd name="T83" fmla="*/ 46 h 126"/>
                <a:gd name="T84" fmla="*/ 46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7 h 126"/>
                <a:gd name="T92" fmla="*/ 0 w 150"/>
                <a:gd name="T93" fmla="*/ 97 h 126"/>
                <a:gd name="T94" fmla="*/ 1 w 150"/>
                <a:gd name="T95" fmla="*/ 98 h 126"/>
                <a:gd name="T96" fmla="*/ 33 w 150"/>
                <a:gd name="T97" fmla="*/ 104 h 126"/>
                <a:gd name="T98" fmla="*/ 33 w 150"/>
                <a:gd name="T99" fmla="*/ 97 h 126"/>
                <a:gd name="T100" fmla="*/ 57 w 150"/>
                <a:gd name="T101" fmla="*/ 65 h 126"/>
                <a:gd name="T102" fmla="*/ 57 w 150"/>
                <a:gd name="T103" fmla="*/ 65 h 126"/>
                <a:gd name="T104" fmla="*/ 57 w 150"/>
                <a:gd name="T105" fmla="*/ 6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0" y="22"/>
                  </a:moveTo>
                  <a:cubicBezTo>
                    <a:pt x="97" y="26"/>
                    <a:pt x="102" y="34"/>
                    <a:pt x="103" y="42"/>
                  </a:cubicBezTo>
                  <a:cubicBezTo>
                    <a:pt x="106" y="44"/>
                    <a:pt x="109" y="44"/>
                    <a:pt x="112" y="44"/>
                  </a:cubicBezTo>
                  <a:cubicBezTo>
                    <a:pt x="124" y="44"/>
                    <a:pt x="134" y="34"/>
                    <a:pt x="134" y="22"/>
                  </a:cubicBezTo>
                  <a:cubicBezTo>
                    <a:pt x="134" y="10"/>
                    <a:pt x="124" y="0"/>
                    <a:pt x="112" y="0"/>
                  </a:cubicBezTo>
                  <a:cubicBezTo>
                    <a:pt x="100" y="0"/>
                    <a:pt x="90" y="10"/>
                    <a:pt x="90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5" y="68"/>
                  </a:moveTo>
                  <a:cubicBezTo>
                    <a:pt x="66" y="68"/>
                    <a:pt x="66" y="68"/>
                    <a:pt x="66" y="68"/>
                  </a:cubicBezTo>
                  <a:cubicBezTo>
                    <a:pt x="51" y="68"/>
                    <a:pt x="38" y="81"/>
                    <a:pt x="38" y="97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8" y="126"/>
                  </a:cubicBezTo>
                  <a:cubicBezTo>
                    <a:pt x="99" y="126"/>
                    <a:pt x="111" y="121"/>
                    <a:pt x="112" y="120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3" y="81"/>
                    <a:pt x="101" y="68"/>
                    <a:pt x="85" y="68"/>
                  </a:cubicBezTo>
                  <a:close/>
                  <a:moveTo>
                    <a:pt x="121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5"/>
                  </a:cubicBezTo>
                  <a:cubicBezTo>
                    <a:pt x="108" y="69"/>
                    <a:pt x="118" y="82"/>
                    <a:pt x="118" y="97"/>
                  </a:cubicBezTo>
                  <a:cubicBezTo>
                    <a:pt x="118" y="104"/>
                    <a:pt x="118" y="104"/>
                    <a:pt x="118" y="104"/>
                  </a:cubicBezTo>
                  <a:cubicBezTo>
                    <a:pt x="137" y="103"/>
                    <a:pt x="147" y="98"/>
                    <a:pt x="148" y="97"/>
                  </a:cubicBezTo>
                  <a:cubicBezTo>
                    <a:pt x="149" y="97"/>
                    <a:pt x="149" y="97"/>
                    <a:pt x="149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1" y="46"/>
                  </a:cubicBezTo>
                  <a:close/>
                  <a:moveTo>
                    <a:pt x="37" y="44"/>
                  </a:moveTo>
                  <a:cubicBezTo>
                    <a:pt x="41" y="44"/>
                    <a:pt x="45" y="43"/>
                    <a:pt x="49" y="41"/>
                  </a:cubicBezTo>
                  <a:cubicBezTo>
                    <a:pt x="50" y="34"/>
                    <a:pt x="54" y="28"/>
                    <a:pt x="59" y="24"/>
                  </a:cubicBezTo>
                  <a:cubicBezTo>
                    <a:pt x="59" y="23"/>
                    <a:pt x="59" y="23"/>
                    <a:pt x="59" y="22"/>
                  </a:cubicBezTo>
                  <a:cubicBezTo>
                    <a:pt x="59" y="10"/>
                    <a:pt x="49" y="0"/>
                    <a:pt x="37" y="0"/>
                  </a:cubicBezTo>
                  <a:cubicBezTo>
                    <a:pt x="25" y="0"/>
                    <a:pt x="15" y="10"/>
                    <a:pt x="15" y="22"/>
                  </a:cubicBezTo>
                  <a:cubicBezTo>
                    <a:pt x="15" y="34"/>
                    <a:pt x="25" y="44"/>
                    <a:pt x="37" y="44"/>
                  </a:cubicBezTo>
                  <a:close/>
                  <a:moveTo>
                    <a:pt x="57" y="65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7" y="46"/>
                    <a:pt x="46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2" y="46"/>
                    <a:pt x="0" y="58"/>
                    <a:pt x="0" y="7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3" y="101"/>
                    <a:pt x="24" y="103"/>
                    <a:pt x="33" y="104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82"/>
                    <a:pt x="43" y="69"/>
                    <a:pt x="57" y="65"/>
                  </a:cubicBezTo>
                  <a:close/>
                  <a:moveTo>
                    <a:pt x="57" y="65"/>
                  </a:moveTo>
                  <a:cubicBezTo>
                    <a:pt x="57" y="65"/>
                    <a:pt x="57" y="65"/>
                    <a:pt x="57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9" name="Freeform 186"/>
            <p:cNvSpPr>
              <a:spLocks noEditPoints="1"/>
            </p:cNvSpPr>
            <p:nvPr/>
          </p:nvSpPr>
          <p:spPr bwMode="auto">
            <a:xfrm>
              <a:off x="5203635" y="1793178"/>
              <a:ext cx="208440" cy="174972"/>
            </a:xfrm>
            <a:custGeom>
              <a:avLst/>
              <a:gdLst>
                <a:gd name="T0" fmla="*/ 91 w 150"/>
                <a:gd name="T1" fmla="*/ 22 h 126"/>
                <a:gd name="T2" fmla="*/ 103 w 150"/>
                <a:gd name="T3" fmla="*/ 42 h 126"/>
                <a:gd name="T4" fmla="*/ 113 w 150"/>
                <a:gd name="T5" fmla="*/ 44 h 126"/>
                <a:gd name="T6" fmla="*/ 135 w 150"/>
                <a:gd name="T7" fmla="*/ 22 h 126"/>
                <a:gd name="T8" fmla="*/ 113 w 150"/>
                <a:gd name="T9" fmla="*/ 0 h 126"/>
                <a:gd name="T10" fmla="*/ 91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5 w 150"/>
                <a:gd name="T23" fmla="*/ 68 h 126"/>
                <a:gd name="T24" fmla="*/ 67 w 150"/>
                <a:gd name="T25" fmla="*/ 68 h 126"/>
                <a:gd name="T26" fmla="*/ 39 w 150"/>
                <a:gd name="T27" fmla="*/ 97 h 126"/>
                <a:gd name="T28" fmla="*/ 39 w 150"/>
                <a:gd name="T29" fmla="*/ 119 h 126"/>
                <a:gd name="T30" fmla="*/ 39 w 150"/>
                <a:gd name="T31" fmla="*/ 120 h 126"/>
                <a:gd name="T32" fmla="*/ 40 w 150"/>
                <a:gd name="T33" fmla="*/ 120 h 126"/>
                <a:gd name="T34" fmla="*/ 79 w 150"/>
                <a:gd name="T35" fmla="*/ 126 h 126"/>
                <a:gd name="T36" fmla="*/ 112 w 150"/>
                <a:gd name="T37" fmla="*/ 120 h 126"/>
                <a:gd name="T38" fmla="*/ 113 w 150"/>
                <a:gd name="T39" fmla="*/ 119 h 126"/>
                <a:gd name="T40" fmla="*/ 114 w 150"/>
                <a:gd name="T41" fmla="*/ 119 h 126"/>
                <a:gd name="T42" fmla="*/ 114 w 150"/>
                <a:gd name="T43" fmla="*/ 97 h 126"/>
                <a:gd name="T44" fmla="*/ 85 w 150"/>
                <a:gd name="T45" fmla="*/ 68 h 126"/>
                <a:gd name="T46" fmla="*/ 122 w 150"/>
                <a:gd name="T47" fmla="*/ 46 h 126"/>
                <a:gd name="T48" fmla="*/ 103 w 150"/>
                <a:gd name="T49" fmla="*/ 46 h 126"/>
                <a:gd name="T50" fmla="*/ 95 w 150"/>
                <a:gd name="T51" fmla="*/ 65 h 126"/>
                <a:gd name="T52" fmla="*/ 119 w 150"/>
                <a:gd name="T53" fmla="*/ 97 h 126"/>
                <a:gd name="T54" fmla="*/ 119 w 150"/>
                <a:gd name="T55" fmla="*/ 104 h 126"/>
                <a:gd name="T56" fmla="*/ 148 w 150"/>
                <a:gd name="T57" fmla="*/ 97 h 126"/>
                <a:gd name="T58" fmla="*/ 150 w 150"/>
                <a:gd name="T59" fmla="*/ 97 h 126"/>
                <a:gd name="T60" fmla="*/ 150 w 150"/>
                <a:gd name="T61" fmla="*/ 97 h 126"/>
                <a:gd name="T62" fmla="*/ 150 w 150"/>
                <a:gd name="T63" fmla="*/ 74 h 126"/>
                <a:gd name="T64" fmla="*/ 122 w 150"/>
                <a:gd name="T65" fmla="*/ 46 h 126"/>
                <a:gd name="T66" fmla="*/ 38 w 150"/>
                <a:gd name="T67" fmla="*/ 44 h 126"/>
                <a:gd name="T68" fmla="*/ 49 w 150"/>
                <a:gd name="T69" fmla="*/ 41 h 126"/>
                <a:gd name="T70" fmla="*/ 60 w 150"/>
                <a:gd name="T71" fmla="*/ 24 h 126"/>
                <a:gd name="T72" fmla="*/ 60 w 150"/>
                <a:gd name="T73" fmla="*/ 22 h 126"/>
                <a:gd name="T74" fmla="*/ 38 w 150"/>
                <a:gd name="T75" fmla="*/ 0 h 126"/>
                <a:gd name="T76" fmla="*/ 16 w 150"/>
                <a:gd name="T77" fmla="*/ 22 h 126"/>
                <a:gd name="T78" fmla="*/ 38 w 150"/>
                <a:gd name="T79" fmla="*/ 44 h 126"/>
                <a:gd name="T80" fmla="*/ 57 w 150"/>
                <a:gd name="T81" fmla="*/ 65 h 126"/>
                <a:gd name="T82" fmla="*/ 49 w 150"/>
                <a:gd name="T83" fmla="*/ 46 h 126"/>
                <a:gd name="T84" fmla="*/ 47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7 h 126"/>
                <a:gd name="T92" fmla="*/ 0 w 150"/>
                <a:gd name="T93" fmla="*/ 97 h 126"/>
                <a:gd name="T94" fmla="*/ 2 w 150"/>
                <a:gd name="T95" fmla="*/ 98 h 126"/>
                <a:gd name="T96" fmla="*/ 33 w 150"/>
                <a:gd name="T97" fmla="*/ 103 h 126"/>
                <a:gd name="T98" fmla="*/ 33 w 150"/>
                <a:gd name="T99" fmla="*/ 97 h 126"/>
                <a:gd name="T100" fmla="*/ 57 w 150"/>
                <a:gd name="T101" fmla="*/ 65 h 126"/>
                <a:gd name="T102" fmla="*/ 57 w 150"/>
                <a:gd name="T103" fmla="*/ 65 h 126"/>
                <a:gd name="T104" fmla="*/ 57 w 150"/>
                <a:gd name="T105" fmla="*/ 6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1" y="22"/>
                  </a:moveTo>
                  <a:cubicBezTo>
                    <a:pt x="97" y="26"/>
                    <a:pt x="102" y="34"/>
                    <a:pt x="103" y="42"/>
                  </a:cubicBezTo>
                  <a:cubicBezTo>
                    <a:pt x="106" y="43"/>
                    <a:pt x="109" y="44"/>
                    <a:pt x="113" y="44"/>
                  </a:cubicBezTo>
                  <a:cubicBezTo>
                    <a:pt x="125" y="44"/>
                    <a:pt x="135" y="34"/>
                    <a:pt x="135" y="22"/>
                  </a:cubicBezTo>
                  <a:cubicBezTo>
                    <a:pt x="135" y="10"/>
                    <a:pt x="125" y="0"/>
                    <a:pt x="113" y="0"/>
                  </a:cubicBezTo>
                  <a:cubicBezTo>
                    <a:pt x="101" y="0"/>
                    <a:pt x="91" y="10"/>
                    <a:pt x="91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5" y="68"/>
                  </a:moveTo>
                  <a:cubicBezTo>
                    <a:pt x="67" y="68"/>
                    <a:pt x="67" y="68"/>
                    <a:pt x="67" y="68"/>
                  </a:cubicBezTo>
                  <a:cubicBezTo>
                    <a:pt x="51" y="68"/>
                    <a:pt x="39" y="81"/>
                    <a:pt x="39" y="97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9" y="126"/>
                  </a:cubicBezTo>
                  <a:cubicBezTo>
                    <a:pt x="99" y="126"/>
                    <a:pt x="111" y="120"/>
                    <a:pt x="112" y="120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4" y="81"/>
                    <a:pt x="101" y="68"/>
                    <a:pt x="85" y="68"/>
                  </a:cubicBezTo>
                  <a:close/>
                  <a:moveTo>
                    <a:pt x="122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5"/>
                  </a:cubicBezTo>
                  <a:cubicBezTo>
                    <a:pt x="109" y="69"/>
                    <a:pt x="119" y="81"/>
                    <a:pt x="119" y="97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37" y="103"/>
                    <a:pt x="148" y="98"/>
                    <a:pt x="148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2" y="46"/>
                  </a:cubicBezTo>
                  <a:close/>
                  <a:moveTo>
                    <a:pt x="38" y="44"/>
                  </a:moveTo>
                  <a:cubicBezTo>
                    <a:pt x="42" y="44"/>
                    <a:pt x="46" y="43"/>
                    <a:pt x="49" y="41"/>
                  </a:cubicBezTo>
                  <a:cubicBezTo>
                    <a:pt x="50" y="34"/>
                    <a:pt x="54" y="28"/>
                    <a:pt x="60" y="24"/>
                  </a:cubicBezTo>
                  <a:cubicBezTo>
                    <a:pt x="60" y="23"/>
                    <a:pt x="60" y="23"/>
                    <a:pt x="60" y="22"/>
                  </a:cubicBezTo>
                  <a:cubicBezTo>
                    <a:pt x="60" y="10"/>
                    <a:pt x="50" y="0"/>
                    <a:pt x="38" y="0"/>
                  </a:cubicBezTo>
                  <a:cubicBezTo>
                    <a:pt x="25" y="0"/>
                    <a:pt x="16" y="10"/>
                    <a:pt x="16" y="22"/>
                  </a:cubicBezTo>
                  <a:cubicBezTo>
                    <a:pt x="16" y="34"/>
                    <a:pt x="25" y="44"/>
                    <a:pt x="38" y="44"/>
                  </a:cubicBezTo>
                  <a:close/>
                  <a:moveTo>
                    <a:pt x="57" y="65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8" y="46"/>
                    <a:pt x="4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3" y="46"/>
                    <a:pt x="0" y="58"/>
                    <a:pt x="0" y="7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14" y="101"/>
                    <a:pt x="24" y="103"/>
                    <a:pt x="33" y="103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81"/>
                    <a:pt x="44" y="69"/>
                    <a:pt x="57" y="65"/>
                  </a:cubicBezTo>
                  <a:close/>
                  <a:moveTo>
                    <a:pt x="57" y="65"/>
                  </a:moveTo>
                  <a:cubicBezTo>
                    <a:pt x="57" y="65"/>
                    <a:pt x="57" y="65"/>
                    <a:pt x="57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0" name="Freeform 187"/>
            <p:cNvSpPr>
              <a:spLocks noEditPoints="1"/>
            </p:cNvSpPr>
            <p:nvPr/>
          </p:nvSpPr>
          <p:spPr bwMode="auto">
            <a:xfrm>
              <a:off x="6810089" y="806171"/>
              <a:ext cx="156770" cy="88661"/>
            </a:xfrm>
            <a:custGeom>
              <a:avLst/>
              <a:gdLst>
                <a:gd name="T0" fmla="*/ 46 w 113"/>
                <a:gd name="T1" fmla="*/ 63 h 64"/>
                <a:gd name="T2" fmla="*/ 47 w 113"/>
                <a:gd name="T3" fmla="*/ 64 h 64"/>
                <a:gd name="T4" fmla="*/ 111 w 113"/>
                <a:gd name="T5" fmla="*/ 64 h 64"/>
                <a:gd name="T6" fmla="*/ 112 w 113"/>
                <a:gd name="T7" fmla="*/ 63 h 64"/>
                <a:gd name="T8" fmla="*/ 113 w 113"/>
                <a:gd name="T9" fmla="*/ 61 h 64"/>
                <a:gd name="T10" fmla="*/ 91 w 113"/>
                <a:gd name="T11" fmla="*/ 17 h 64"/>
                <a:gd name="T12" fmla="*/ 44 w 113"/>
                <a:gd name="T13" fmla="*/ 0 h 64"/>
                <a:gd name="T14" fmla="*/ 1 w 113"/>
                <a:gd name="T15" fmla="*/ 15 h 64"/>
                <a:gd name="T16" fmla="*/ 0 w 113"/>
                <a:gd name="T17" fmla="*/ 17 h 64"/>
                <a:gd name="T18" fmla="*/ 1 w 113"/>
                <a:gd name="T19" fmla="*/ 18 h 64"/>
                <a:gd name="T20" fmla="*/ 46 w 113"/>
                <a:gd name="T21" fmla="*/ 63 h 64"/>
                <a:gd name="T22" fmla="*/ 37 w 113"/>
                <a:gd name="T23" fmla="*/ 39 h 64"/>
                <a:gd name="T24" fmla="*/ 56 w 113"/>
                <a:gd name="T25" fmla="*/ 12 h 64"/>
                <a:gd name="T26" fmla="*/ 62 w 113"/>
                <a:gd name="T27" fmla="*/ 14 h 64"/>
                <a:gd name="T28" fmla="*/ 42 w 113"/>
                <a:gd name="T29" fmla="*/ 43 h 64"/>
                <a:gd name="T30" fmla="*/ 37 w 113"/>
                <a:gd name="T31" fmla="*/ 39 h 64"/>
                <a:gd name="T32" fmla="*/ 44 w 113"/>
                <a:gd name="T33" fmla="*/ 11 h 64"/>
                <a:gd name="T34" fmla="*/ 46 w 113"/>
                <a:gd name="T35" fmla="*/ 11 h 64"/>
                <a:gd name="T36" fmla="*/ 31 w 113"/>
                <a:gd name="T37" fmla="*/ 33 h 64"/>
                <a:gd name="T38" fmla="*/ 26 w 113"/>
                <a:gd name="T39" fmla="*/ 28 h 64"/>
                <a:gd name="T40" fmla="*/ 38 w 113"/>
                <a:gd name="T41" fmla="*/ 11 h 64"/>
                <a:gd name="T42" fmla="*/ 44 w 113"/>
                <a:gd name="T43" fmla="*/ 11 h 64"/>
                <a:gd name="T44" fmla="*/ 26 w 113"/>
                <a:gd name="T45" fmla="*/ 14 h 64"/>
                <a:gd name="T46" fmla="*/ 20 w 113"/>
                <a:gd name="T47" fmla="*/ 22 h 64"/>
                <a:gd name="T48" fmla="*/ 16 w 113"/>
                <a:gd name="T49" fmla="*/ 18 h 64"/>
                <a:gd name="T50" fmla="*/ 24 w 113"/>
                <a:gd name="T51" fmla="*/ 14 h 64"/>
                <a:gd name="T52" fmla="*/ 26 w 113"/>
                <a:gd name="T53" fmla="*/ 14 h 64"/>
                <a:gd name="T54" fmla="*/ 80 w 113"/>
                <a:gd name="T55" fmla="*/ 53 h 64"/>
                <a:gd name="T56" fmla="*/ 92 w 113"/>
                <a:gd name="T57" fmla="*/ 35 h 64"/>
                <a:gd name="T58" fmla="*/ 94 w 113"/>
                <a:gd name="T59" fmla="*/ 39 h 64"/>
                <a:gd name="T60" fmla="*/ 84 w 113"/>
                <a:gd name="T61" fmla="*/ 53 h 64"/>
                <a:gd name="T62" fmla="*/ 80 w 113"/>
                <a:gd name="T63" fmla="*/ 53 h 64"/>
                <a:gd name="T64" fmla="*/ 95 w 113"/>
                <a:gd name="T65" fmla="*/ 53 h 64"/>
                <a:gd name="T66" fmla="*/ 98 w 113"/>
                <a:gd name="T67" fmla="*/ 47 h 64"/>
                <a:gd name="T68" fmla="*/ 100 w 113"/>
                <a:gd name="T69" fmla="*/ 53 h 64"/>
                <a:gd name="T70" fmla="*/ 95 w 113"/>
                <a:gd name="T71" fmla="*/ 53 h 64"/>
                <a:gd name="T72" fmla="*/ 63 w 113"/>
                <a:gd name="T73" fmla="*/ 53 h 64"/>
                <a:gd name="T74" fmla="*/ 82 w 113"/>
                <a:gd name="T75" fmla="*/ 25 h 64"/>
                <a:gd name="T76" fmla="*/ 83 w 113"/>
                <a:gd name="T77" fmla="*/ 26 h 64"/>
                <a:gd name="T78" fmla="*/ 86 w 113"/>
                <a:gd name="T79" fmla="*/ 28 h 64"/>
                <a:gd name="T80" fmla="*/ 70 w 113"/>
                <a:gd name="T81" fmla="*/ 53 h 64"/>
                <a:gd name="T82" fmla="*/ 63 w 113"/>
                <a:gd name="T83" fmla="*/ 53 h 64"/>
                <a:gd name="T84" fmla="*/ 53 w 113"/>
                <a:gd name="T85" fmla="*/ 53 h 64"/>
                <a:gd name="T86" fmla="*/ 51 w 113"/>
                <a:gd name="T87" fmla="*/ 53 h 64"/>
                <a:gd name="T88" fmla="*/ 48 w 113"/>
                <a:gd name="T89" fmla="*/ 50 h 64"/>
                <a:gd name="T90" fmla="*/ 70 w 113"/>
                <a:gd name="T91" fmla="*/ 17 h 64"/>
                <a:gd name="T92" fmla="*/ 75 w 113"/>
                <a:gd name="T93" fmla="*/ 20 h 64"/>
                <a:gd name="T94" fmla="*/ 53 w 113"/>
                <a:gd name="T95" fmla="*/ 53 h 64"/>
                <a:gd name="T96" fmla="*/ 53 w 113"/>
                <a:gd name="T97" fmla="*/ 53 h 64"/>
                <a:gd name="T98" fmla="*/ 53 w 113"/>
                <a:gd name="T9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64">
                  <a:moveTo>
                    <a:pt x="46" y="63"/>
                  </a:moveTo>
                  <a:cubicBezTo>
                    <a:pt x="46" y="63"/>
                    <a:pt x="47" y="64"/>
                    <a:pt x="47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2" y="63"/>
                    <a:pt x="112" y="63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111" y="44"/>
                    <a:pt x="103" y="29"/>
                    <a:pt x="91" y="17"/>
                  </a:cubicBezTo>
                  <a:cubicBezTo>
                    <a:pt x="78" y="6"/>
                    <a:pt x="62" y="0"/>
                    <a:pt x="44" y="0"/>
                  </a:cubicBezTo>
                  <a:cubicBezTo>
                    <a:pt x="29" y="0"/>
                    <a:pt x="13" y="5"/>
                    <a:pt x="1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17"/>
                    <a:pt x="1" y="18"/>
                    <a:pt x="1" y="18"/>
                  </a:cubicBezTo>
                  <a:lnTo>
                    <a:pt x="46" y="63"/>
                  </a:lnTo>
                  <a:close/>
                  <a:moveTo>
                    <a:pt x="37" y="39"/>
                  </a:moveTo>
                  <a:cubicBezTo>
                    <a:pt x="56" y="12"/>
                    <a:pt x="56" y="12"/>
                    <a:pt x="56" y="12"/>
                  </a:cubicBezTo>
                  <a:cubicBezTo>
                    <a:pt x="58" y="12"/>
                    <a:pt x="60" y="13"/>
                    <a:pt x="62" y="14"/>
                  </a:cubicBezTo>
                  <a:cubicBezTo>
                    <a:pt x="42" y="43"/>
                    <a:pt x="42" y="43"/>
                    <a:pt x="42" y="43"/>
                  </a:cubicBezTo>
                  <a:lnTo>
                    <a:pt x="37" y="39"/>
                  </a:lnTo>
                  <a:close/>
                  <a:moveTo>
                    <a:pt x="44" y="11"/>
                  </a:moveTo>
                  <a:cubicBezTo>
                    <a:pt x="45" y="11"/>
                    <a:pt x="45" y="11"/>
                    <a:pt x="46" y="1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1"/>
                    <a:pt x="42" y="11"/>
                    <a:pt x="44" y="11"/>
                  </a:cubicBezTo>
                  <a:close/>
                  <a:moveTo>
                    <a:pt x="26" y="14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7"/>
                    <a:pt x="22" y="15"/>
                    <a:pt x="24" y="14"/>
                  </a:cubicBezTo>
                  <a:cubicBezTo>
                    <a:pt x="25" y="14"/>
                    <a:pt x="26" y="14"/>
                    <a:pt x="26" y="14"/>
                  </a:cubicBezTo>
                  <a:close/>
                  <a:moveTo>
                    <a:pt x="80" y="53"/>
                  </a:moveTo>
                  <a:cubicBezTo>
                    <a:pt x="92" y="35"/>
                    <a:pt x="92" y="35"/>
                    <a:pt x="92" y="35"/>
                  </a:cubicBezTo>
                  <a:cubicBezTo>
                    <a:pt x="92" y="36"/>
                    <a:pt x="93" y="38"/>
                    <a:pt x="94" y="39"/>
                  </a:cubicBezTo>
                  <a:cubicBezTo>
                    <a:pt x="84" y="53"/>
                    <a:pt x="84" y="53"/>
                    <a:pt x="84" y="53"/>
                  </a:cubicBezTo>
                  <a:lnTo>
                    <a:pt x="80" y="53"/>
                  </a:lnTo>
                  <a:close/>
                  <a:moveTo>
                    <a:pt x="95" y="53"/>
                  </a:moveTo>
                  <a:cubicBezTo>
                    <a:pt x="98" y="47"/>
                    <a:pt x="98" y="47"/>
                    <a:pt x="98" y="47"/>
                  </a:cubicBezTo>
                  <a:cubicBezTo>
                    <a:pt x="99" y="49"/>
                    <a:pt x="99" y="51"/>
                    <a:pt x="100" y="53"/>
                  </a:cubicBezTo>
                  <a:lnTo>
                    <a:pt x="95" y="53"/>
                  </a:lnTo>
                  <a:close/>
                  <a:moveTo>
                    <a:pt x="63" y="53"/>
                  </a:moveTo>
                  <a:cubicBezTo>
                    <a:pt x="82" y="25"/>
                    <a:pt x="82" y="25"/>
                    <a:pt x="82" y="25"/>
                  </a:cubicBezTo>
                  <a:cubicBezTo>
                    <a:pt x="82" y="25"/>
                    <a:pt x="83" y="26"/>
                    <a:pt x="83" y="26"/>
                  </a:cubicBezTo>
                  <a:cubicBezTo>
                    <a:pt x="84" y="27"/>
                    <a:pt x="85" y="28"/>
                    <a:pt x="86" y="28"/>
                  </a:cubicBezTo>
                  <a:cubicBezTo>
                    <a:pt x="70" y="53"/>
                    <a:pt x="70" y="53"/>
                    <a:pt x="70" y="53"/>
                  </a:cubicBezTo>
                  <a:lnTo>
                    <a:pt x="63" y="53"/>
                  </a:lnTo>
                  <a:close/>
                  <a:moveTo>
                    <a:pt x="53" y="53"/>
                  </a:moveTo>
                  <a:cubicBezTo>
                    <a:pt x="51" y="53"/>
                    <a:pt x="51" y="53"/>
                    <a:pt x="51" y="53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3" y="19"/>
                    <a:pt x="75" y="20"/>
                  </a:cubicBezTo>
                  <a:lnTo>
                    <a:pt x="53" y="53"/>
                  </a:lnTo>
                  <a:close/>
                  <a:moveTo>
                    <a:pt x="53" y="53"/>
                  </a:moveTo>
                  <a:cubicBezTo>
                    <a:pt x="53" y="53"/>
                    <a:pt x="53" y="53"/>
                    <a:pt x="53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1" name="Freeform 188"/>
            <p:cNvSpPr>
              <a:spLocks noEditPoints="1"/>
            </p:cNvSpPr>
            <p:nvPr/>
          </p:nvSpPr>
          <p:spPr bwMode="auto">
            <a:xfrm>
              <a:off x="6776621" y="840813"/>
              <a:ext cx="86311" cy="137394"/>
            </a:xfrm>
            <a:custGeom>
              <a:avLst/>
              <a:gdLst>
                <a:gd name="T0" fmla="*/ 61 w 62"/>
                <a:gd name="T1" fmla="*/ 43 h 99"/>
                <a:gd name="T2" fmla="*/ 18 w 62"/>
                <a:gd name="T3" fmla="*/ 0 h 99"/>
                <a:gd name="T4" fmla="*/ 16 w 62"/>
                <a:gd name="T5" fmla="*/ 0 h 99"/>
                <a:gd name="T6" fmla="*/ 15 w 62"/>
                <a:gd name="T7" fmla="*/ 1 h 99"/>
                <a:gd name="T8" fmla="*/ 0 w 62"/>
                <a:gd name="T9" fmla="*/ 44 h 99"/>
                <a:gd name="T10" fmla="*/ 26 w 62"/>
                <a:gd name="T11" fmla="*/ 98 h 99"/>
                <a:gd name="T12" fmla="*/ 28 w 62"/>
                <a:gd name="T13" fmla="*/ 99 h 99"/>
                <a:gd name="T14" fmla="*/ 28 w 62"/>
                <a:gd name="T15" fmla="*/ 99 h 99"/>
                <a:gd name="T16" fmla="*/ 29 w 62"/>
                <a:gd name="T17" fmla="*/ 98 h 99"/>
                <a:gd name="T18" fmla="*/ 61 w 62"/>
                <a:gd name="T19" fmla="*/ 46 h 99"/>
                <a:gd name="T20" fmla="*/ 61 w 62"/>
                <a:gd name="T21" fmla="*/ 43 h 99"/>
                <a:gd name="T22" fmla="*/ 48 w 62"/>
                <a:gd name="T23" fmla="*/ 46 h 99"/>
                <a:gd name="T24" fmla="*/ 26 w 62"/>
                <a:gd name="T25" fmla="*/ 83 h 99"/>
                <a:gd name="T26" fmla="*/ 17 w 62"/>
                <a:gd name="T27" fmla="*/ 70 h 99"/>
                <a:gd name="T28" fmla="*/ 11 w 62"/>
                <a:gd name="T29" fmla="*/ 44 h 99"/>
                <a:gd name="T30" fmla="*/ 14 w 62"/>
                <a:gd name="T31" fmla="*/ 24 h 99"/>
                <a:gd name="T32" fmla="*/ 18 w 62"/>
                <a:gd name="T33" fmla="*/ 16 h 99"/>
                <a:gd name="T34" fmla="*/ 48 w 62"/>
                <a:gd name="T35" fmla="*/ 46 h 99"/>
                <a:gd name="T36" fmla="*/ 48 w 62"/>
                <a:gd name="T37" fmla="*/ 46 h 99"/>
                <a:gd name="T38" fmla="*/ 48 w 62"/>
                <a:gd name="T39" fmla="*/ 4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9">
                  <a:moveTo>
                    <a:pt x="61" y="43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5" y="13"/>
                    <a:pt x="0" y="28"/>
                    <a:pt x="0" y="44"/>
                  </a:cubicBezTo>
                  <a:cubicBezTo>
                    <a:pt x="0" y="65"/>
                    <a:pt x="9" y="85"/>
                    <a:pt x="26" y="98"/>
                  </a:cubicBezTo>
                  <a:cubicBezTo>
                    <a:pt x="27" y="98"/>
                    <a:pt x="27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8"/>
                    <a:pt x="29" y="98"/>
                    <a:pt x="29" y="98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2" y="45"/>
                    <a:pt x="61" y="44"/>
                    <a:pt x="61" y="43"/>
                  </a:cubicBezTo>
                  <a:close/>
                  <a:moveTo>
                    <a:pt x="48" y="46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22" y="79"/>
                    <a:pt x="19" y="75"/>
                    <a:pt x="17" y="70"/>
                  </a:cubicBezTo>
                  <a:cubicBezTo>
                    <a:pt x="13" y="62"/>
                    <a:pt x="11" y="53"/>
                    <a:pt x="11" y="44"/>
                  </a:cubicBezTo>
                  <a:cubicBezTo>
                    <a:pt x="11" y="37"/>
                    <a:pt x="12" y="30"/>
                    <a:pt x="14" y="24"/>
                  </a:cubicBezTo>
                  <a:cubicBezTo>
                    <a:pt x="15" y="21"/>
                    <a:pt x="16" y="18"/>
                    <a:pt x="18" y="16"/>
                  </a:cubicBezTo>
                  <a:lnTo>
                    <a:pt x="48" y="46"/>
                  </a:lnTo>
                  <a:close/>
                  <a:moveTo>
                    <a:pt x="48" y="46"/>
                  </a:moveTo>
                  <a:cubicBezTo>
                    <a:pt x="48" y="46"/>
                    <a:pt x="48" y="46"/>
                    <a:pt x="48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2" name="Freeform 189"/>
            <p:cNvSpPr>
              <a:spLocks noEditPoints="1"/>
            </p:cNvSpPr>
            <p:nvPr/>
          </p:nvSpPr>
          <p:spPr bwMode="auto">
            <a:xfrm>
              <a:off x="6829466" y="908923"/>
              <a:ext cx="137394" cy="88661"/>
            </a:xfrm>
            <a:custGeom>
              <a:avLst/>
              <a:gdLst>
                <a:gd name="T0" fmla="*/ 97 w 99"/>
                <a:gd name="T1" fmla="*/ 0 h 64"/>
                <a:gd name="T2" fmla="*/ 34 w 99"/>
                <a:gd name="T3" fmla="*/ 0 h 64"/>
                <a:gd name="T4" fmla="*/ 33 w 99"/>
                <a:gd name="T5" fmla="*/ 1 h 64"/>
                <a:gd name="T6" fmla="*/ 0 w 99"/>
                <a:gd name="T7" fmla="*/ 54 h 64"/>
                <a:gd name="T8" fmla="*/ 0 w 99"/>
                <a:gd name="T9" fmla="*/ 56 h 64"/>
                <a:gd name="T10" fmla="*/ 1 w 99"/>
                <a:gd name="T11" fmla="*/ 57 h 64"/>
                <a:gd name="T12" fmla="*/ 30 w 99"/>
                <a:gd name="T13" fmla="*/ 64 h 64"/>
                <a:gd name="T14" fmla="*/ 77 w 99"/>
                <a:gd name="T15" fmla="*/ 46 h 64"/>
                <a:gd name="T16" fmla="*/ 99 w 99"/>
                <a:gd name="T17" fmla="*/ 2 h 64"/>
                <a:gd name="T18" fmla="*/ 98 w 99"/>
                <a:gd name="T19" fmla="*/ 1 h 64"/>
                <a:gd name="T20" fmla="*/ 97 w 99"/>
                <a:gd name="T21" fmla="*/ 0 h 64"/>
                <a:gd name="T22" fmla="*/ 97 w 99"/>
                <a:gd name="T23" fmla="*/ 0 h 64"/>
                <a:gd name="T24" fmla="*/ 97 w 99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64">
                  <a:moveTo>
                    <a:pt x="97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0" y="56"/>
                    <a:pt x="0" y="57"/>
                    <a:pt x="1" y="57"/>
                  </a:cubicBezTo>
                  <a:cubicBezTo>
                    <a:pt x="10" y="61"/>
                    <a:pt x="20" y="64"/>
                    <a:pt x="30" y="64"/>
                  </a:cubicBezTo>
                  <a:cubicBezTo>
                    <a:pt x="48" y="64"/>
                    <a:pt x="64" y="57"/>
                    <a:pt x="77" y="46"/>
                  </a:cubicBezTo>
                  <a:cubicBezTo>
                    <a:pt x="89" y="35"/>
                    <a:pt x="97" y="19"/>
                    <a:pt x="99" y="2"/>
                  </a:cubicBezTo>
                  <a:cubicBezTo>
                    <a:pt x="99" y="2"/>
                    <a:pt x="99" y="1"/>
                    <a:pt x="98" y="1"/>
                  </a:cubicBezTo>
                  <a:cubicBezTo>
                    <a:pt x="98" y="0"/>
                    <a:pt x="97" y="0"/>
                    <a:pt x="97" y="0"/>
                  </a:cubicBezTo>
                  <a:close/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3" name="Freeform 190"/>
            <p:cNvSpPr>
              <a:spLocks noEditPoints="1"/>
            </p:cNvSpPr>
            <p:nvPr/>
          </p:nvSpPr>
          <p:spPr bwMode="auto">
            <a:xfrm>
              <a:off x="7509977" y="2510680"/>
              <a:ext cx="156770" cy="89247"/>
            </a:xfrm>
            <a:custGeom>
              <a:avLst/>
              <a:gdLst>
                <a:gd name="T0" fmla="*/ 46 w 113"/>
                <a:gd name="T1" fmla="*/ 63 h 64"/>
                <a:gd name="T2" fmla="*/ 47 w 113"/>
                <a:gd name="T3" fmla="*/ 64 h 64"/>
                <a:gd name="T4" fmla="*/ 111 w 113"/>
                <a:gd name="T5" fmla="*/ 64 h 64"/>
                <a:gd name="T6" fmla="*/ 112 w 113"/>
                <a:gd name="T7" fmla="*/ 63 h 64"/>
                <a:gd name="T8" fmla="*/ 113 w 113"/>
                <a:gd name="T9" fmla="*/ 61 h 64"/>
                <a:gd name="T10" fmla="*/ 90 w 113"/>
                <a:gd name="T11" fmla="*/ 17 h 64"/>
                <a:gd name="T12" fmla="*/ 44 w 113"/>
                <a:gd name="T13" fmla="*/ 0 h 64"/>
                <a:gd name="T14" fmla="*/ 1 w 113"/>
                <a:gd name="T15" fmla="*/ 15 h 64"/>
                <a:gd name="T16" fmla="*/ 0 w 113"/>
                <a:gd name="T17" fmla="*/ 17 h 64"/>
                <a:gd name="T18" fmla="*/ 1 w 113"/>
                <a:gd name="T19" fmla="*/ 18 h 64"/>
                <a:gd name="T20" fmla="*/ 46 w 113"/>
                <a:gd name="T21" fmla="*/ 63 h 64"/>
                <a:gd name="T22" fmla="*/ 37 w 113"/>
                <a:gd name="T23" fmla="*/ 39 h 64"/>
                <a:gd name="T24" fmla="*/ 55 w 113"/>
                <a:gd name="T25" fmla="*/ 12 h 64"/>
                <a:gd name="T26" fmla="*/ 62 w 113"/>
                <a:gd name="T27" fmla="*/ 14 h 64"/>
                <a:gd name="T28" fmla="*/ 42 w 113"/>
                <a:gd name="T29" fmla="*/ 43 h 64"/>
                <a:gd name="T30" fmla="*/ 37 w 113"/>
                <a:gd name="T31" fmla="*/ 39 h 64"/>
                <a:gd name="T32" fmla="*/ 44 w 113"/>
                <a:gd name="T33" fmla="*/ 11 h 64"/>
                <a:gd name="T34" fmla="*/ 46 w 113"/>
                <a:gd name="T35" fmla="*/ 11 h 64"/>
                <a:gd name="T36" fmla="*/ 31 w 113"/>
                <a:gd name="T37" fmla="*/ 33 h 64"/>
                <a:gd name="T38" fmla="*/ 26 w 113"/>
                <a:gd name="T39" fmla="*/ 28 h 64"/>
                <a:gd name="T40" fmla="*/ 38 w 113"/>
                <a:gd name="T41" fmla="*/ 11 h 64"/>
                <a:gd name="T42" fmla="*/ 44 w 113"/>
                <a:gd name="T43" fmla="*/ 11 h 64"/>
                <a:gd name="T44" fmla="*/ 26 w 113"/>
                <a:gd name="T45" fmla="*/ 14 h 64"/>
                <a:gd name="T46" fmla="*/ 20 w 113"/>
                <a:gd name="T47" fmla="*/ 22 h 64"/>
                <a:gd name="T48" fmla="*/ 16 w 113"/>
                <a:gd name="T49" fmla="*/ 18 h 64"/>
                <a:gd name="T50" fmla="*/ 24 w 113"/>
                <a:gd name="T51" fmla="*/ 14 h 64"/>
                <a:gd name="T52" fmla="*/ 26 w 113"/>
                <a:gd name="T53" fmla="*/ 14 h 64"/>
                <a:gd name="T54" fmla="*/ 80 w 113"/>
                <a:gd name="T55" fmla="*/ 53 h 64"/>
                <a:gd name="T56" fmla="*/ 91 w 113"/>
                <a:gd name="T57" fmla="*/ 35 h 64"/>
                <a:gd name="T58" fmla="*/ 94 w 113"/>
                <a:gd name="T59" fmla="*/ 39 h 64"/>
                <a:gd name="T60" fmla="*/ 84 w 113"/>
                <a:gd name="T61" fmla="*/ 53 h 64"/>
                <a:gd name="T62" fmla="*/ 80 w 113"/>
                <a:gd name="T63" fmla="*/ 53 h 64"/>
                <a:gd name="T64" fmla="*/ 94 w 113"/>
                <a:gd name="T65" fmla="*/ 53 h 64"/>
                <a:gd name="T66" fmla="*/ 98 w 113"/>
                <a:gd name="T67" fmla="*/ 47 h 64"/>
                <a:gd name="T68" fmla="*/ 100 w 113"/>
                <a:gd name="T69" fmla="*/ 53 h 64"/>
                <a:gd name="T70" fmla="*/ 94 w 113"/>
                <a:gd name="T71" fmla="*/ 53 h 64"/>
                <a:gd name="T72" fmla="*/ 63 w 113"/>
                <a:gd name="T73" fmla="*/ 53 h 64"/>
                <a:gd name="T74" fmla="*/ 82 w 113"/>
                <a:gd name="T75" fmla="*/ 25 h 64"/>
                <a:gd name="T76" fmla="*/ 83 w 113"/>
                <a:gd name="T77" fmla="*/ 26 h 64"/>
                <a:gd name="T78" fmla="*/ 86 w 113"/>
                <a:gd name="T79" fmla="*/ 29 h 64"/>
                <a:gd name="T80" fmla="*/ 70 w 113"/>
                <a:gd name="T81" fmla="*/ 53 h 64"/>
                <a:gd name="T82" fmla="*/ 63 w 113"/>
                <a:gd name="T83" fmla="*/ 53 h 64"/>
                <a:gd name="T84" fmla="*/ 53 w 113"/>
                <a:gd name="T85" fmla="*/ 53 h 64"/>
                <a:gd name="T86" fmla="*/ 51 w 113"/>
                <a:gd name="T87" fmla="*/ 53 h 64"/>
                <a:gd name="T88" fmla="*/ 48 w 113"/>
                <a:gd name="T89" fmla="*/ 50 h 64"/>
                <a:gd name="T90" fmla="*/ 70 w 113"/>
                <a:gd name="T91" fmla="*/ 17 h 64"/>
                <a:gd name="T92" fmla="*/ 75 w 113"/>
                <a:gd name="T93" fmla="*/ 20 h 64"/>
                <a:gd name="T94" fmla="*/ 53 w 113"/>
                <a:gd name="T95" fmla="*/ 53 h 64"/>
                <a:gd name="T96" fmla="*/ 53 w 113"/>
                <a:gd name="T97" fmla="*/ 53 h 64"/>
                <a:gd name="T98" fmla="*/ 53 w 113"/>
                <a:gd name="T9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64">
                  <a:moveTo>
                    <a:pt x="46" y="63"/>
                  </a:moveTo>
                  <a:cubicBezTo>
                    <a:pt x="46" y="63"/>
                    <a:pt x="47" y="64"/>
                    <a:pt x="47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2" y="63"/>
                    <a:pt x="112" y="63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111" y="44"/>
                    <a:pt x="103" y="29"/>
                    <a:pt x="90" y="17"/>
                  </a:cubicBezTo>
                  <a:cubicBezTo>
                    <a:pt x="78" y="6"/>
                    <a:pt x="61" y="0"/>
                    <a:pt x="44" y="0"/>
                  </a:cubicBezTo>
                  <a:cubicBezTo>
                    <a:pt x="29" y="0"/>
                    <a:pt x="13" y="5"/>
                    <a:pt x="1" y="15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lnTo>
                    <a:pt x="46" y="63"/>
                  </a:lnTo>
                  <a:close/>
                  <a:moveTo>
                    <a:pt x="37" y="39"/>
                  </a:moveTo>
                  <a:cubicBezTo>
                    <a:pt x="55" y="12"/>
                    <a:pt x="55" y="12"/>
                    <a:pt x="55" y="12"/>
                  </a:cubicBezTo>
                  <a:cubicBezTo>
                    <a:pt x="57" y="12"/>
                    <a:pt x="60" y="13"/>
                    <a:pt x="62" y="14"/>
                  </a:cubicBezTo>
                  <a:cubicBezTo>
                    <a:pt x="42" y="43"/>
                    <a:pt x="42" y="43"/>
                    <a:pt x="42" y="43"/>
                  </a:cubicBezTo>
                  <a:lnTo>
                    <a:pt x="37" y="39"/>
                  </a:lnTo>
                  <a:close/>
                  <a:moveTo>
                    <a:pt x="44" y="11"/>
                  </a:moveTo>
                  <a:cubicBezTo>
                    <a:pt x="45" y="11"/>
                    <a:pt x="45" y="11"/>
                    <a:pt x="46" y="1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1"/>
                    <a:pt x="42" y="11"/>
                    <a:pt x="44" y="11"/>
                  </a:cubicBezTo>
                  <a:close/>
                  <a:moveTo>
                    <a:pt x="26" y="14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7"/>
                    <a:pt x="22" y="15"/>
                    <a:pt x="24" y="14"/>
                  </a:cubicBezTo>
                  <a:cubicBezTo>
                    <a:pt x="25" y="14"/>
                    <a:pt x="25" y="14"/>
                    <a:pt x="26" y="14"/>
                  </a:cubicBezTo>
                  <a:close/>
                  <a:moveTo>
                    <a:pt x="80" y="53"/>
                  </a:moveTo>
                  <a:cubicBezTo>
                    <a:pt x="91" y="35"/>
                    <a:pt x="91" y="35"/>
                    <a:pt x="91" y="35"/>
                  </a:cubicBezTo>
                  <a:cubicBezTo>
                    <a:pt x="92" y="36"/>
                    <a:pt x="93" y="38"/>
                    <a:pt x="94" y="39"/>
                  </a:cubicBezTo>
                  <a:cubicBezTo>
                    <a:pt x="84" y="53"/>
                    <a:pt x="84" y="53"/>
                    <a:pt x="84" y="53"/>
                  </a:cubicBezTo>
                  <a:lnTo>
                    <a:pt x="80" y="53"/>
                  </a:lnTo>
                  <a:close/>
                  <a:moveTo>
                    <a:pt x="94" y="53"/>
                  </a:moveTo>
                  <a:cubicBezTo>
                    <a:pt x="98" y="47"/>
                    <a:pt x="98" y="47"/>
                    <a:pt x="98" y="47"/>
                  </a:cubicBezTo>
                  <a:cubicBezTo>
                    <a:pt x="99" y="49"/>
                    <a:pt x="99" y="51"/>
                    <a:pt x="100" y="53"/>
                  </a:cubicBezTo>
                  <a:lnTo>
                    <a:pt x="94" y="53"/>
                  </a:lnTo>
                  <a:close/>
                  <a:moveTo>
                    <a:pt x="63" y="53"/>
                  </a:moveTo>
                  <a:cubicBezTo>
                    <a:pt x="82" y="25"/>
                    <a:pt x="82" y="25"/>
                    <a:pt x="82" y="25"/>
                  </a:cubicBezTo>
                  <a:cubicBezTo>
                    <a:pt x="82" y="25"/>
                    <a:pt x="83" y="26"/>
                    <a:pt x="83" y="26"/>
                  </a:cubicBezTo>
                  <a:cubicBezTo>
                    <a:pt x="84" y="27"/>
                    <a:pt x="85" y="28"/>
                    <a:pt x="86" y="29"/>
                  </a:cubicBezTo>
                  <a:cubicBezTo>
                    <a:pt x="70" y="53"/>
                    <a:pt x="70" y="53"/>
                    <a:pt x="70" y="53"/>
                  </a:cubicBezTo>
                  <a:lnTo>
                    <a:pt x="63" y="53"/>
                  </a:lnTo>
                  <a:close/>
                  <a:moveTo>
                    <a:pt x="53" y="53"/>
                  </a:moveTo>
                  <a:cubicBezTo>
                    <a:pt x="51" y="53"/>
                    <a:pt x="51" y="53"/>
                    <a:pt x="51" y="53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3" y="19"/>
                    <a:pt x="75" y="20"/>
                  </a:cubicBezTo>
                  <a:lnTo>
                    <a:pt x="53" y="53"/>
                  </a:lnTo>
                  <a:close/>
                  <a:moveTo>
                    <a:pt x="53" y="53"/>
                  </a:moveTo>
                  <a:cubicBezTo>
                    <a:pt x="53" y="53"/>
                    <a:pt x="53" y="53"/>
                    <a:pt x="53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4" name="Freeform 191"/>
            <p:cNvSpPr>
              <a:spLocks noEditPoints="1"/>
            </p:cNvSpPr>
            <p:nvPr/>
          </p:nvSpPr>
          <p:spPr bwMode="auto">
            <a:xfrm>
              <a:off x="7475335" y="2545322"/>
              <a:ext cx="85725" cy="137981"/>
            </a:xfrm>
            <a:custGeom>
              <a:avLst/>
              <a:gdLst>
                <a:gd name="T0" fmla="*/ 62 w 62"/>
                <a:gd name="T1" fmla="*/ 43 h 99"/>
                <a:gd name="T2" fmla="*/ 19 w 62"/>
                <a:gd name="T3" fmla="*/ 0 h 99"/>
                <a:gd name="T4" fmla="*/ 17 w 62"/>
                <a:gd name="T5" fmla="*/ 0 h 99"/>
                <a:gd name="T6" fmla="*/ 16 w 62"/>
                <a:gd name="T7" fmla="*/ 1 h 99"/>
                <a:gd name="T8" fmla="*/ 0 w 62"/>
                <a:gd name="T9" fmla="*/ 44 h 99"/>
                <a:gd name="T10" fmla="*/ 27 w 62"/>
                <a:gd name="T11" fmla="*/ 98 h 99"/>
                <a:gd name="T12" fmla="*/ 28 w 62"/>
                <a:gd name="T13" fmla="*/ 99 h 99"/>
                <a:gd name="T14" fmla="*/ 29 w 62"/>
                <a:gd name="T15" fmla="*/ 99 h 99"/>
                <a:gd name="T16" fmla="*/ 30 w 62"/>
                <a:gd name="T17" fmla="*/ 98 h 99"/>
                <a:gd name="T18" fmla="*/ 62 w 62"/>
                <a:gd name="T19" fmla="*/ 46 h 99"/>
                <a:gd name="T20" fmla="*/ 62 w 62"/>
                <a:gd name="T21" fmla="*/ 43 h 99"/>
                <a:gd name="T22" fmla="*/ 49 w 62"/>
                <a:gd name="T23" fmla="*/ 46 h 99"/>
                <a:gd name="T24" fmla="*/ 26 w 62"/>
                <a:gd name="T25" fmla="*/ 83 h 99"/>
                <a:gd name="T26" fmla="*/ 18 w 62"/>
                <a:gd name="T27" fmla="*/ 70 h 99"/>
                <a:gd name="T28" fmla="*/ 11 w 62"/>
                <a:gd name="T29" fmla="*/ 44 h 99"/>
                <a:gd name="T30" fmla="*/ 15 w 62"/>
                <a:gd name="T31" fmla="*/ 24 h 99"/>
                <a:gd name="T32" fmla="*/ 19 w 62"/>
                <a:gd name="T33" fmla="*/ 16 h 99"/>
                <a:gd name="T34" fmla="*/ 49 w 62"/>
                <a:gd name="T35" fmla="*/ 46 h 99"/>
                <a:gd name="T36" fmla="*/ 49 w 62"/>
                <a:gd name="T37" fmla="*/ 46 h 99"/>
                <a:gd name="T38" fmla="*/ 49 w 62"/>
                <a:gd name="T39" fmla="*/ 4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9">
                  <a:moveTo>
                    <a:pt x="62" y="43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6" y="13"/>
                    <a:pt x="0" y="28"/>
                    <a:pt x="0" y="44"/>
                  </a:cubicBezTo>
                  <a:cubicBezTo>
                    <a:pt x="0" y="65"/>
                    <a:pt x="10" y="85"/>
                    <a:pt x="27" y="98"/>
                  </a:cubicBezTo>
                  <a:cubicBezTo>
                    <a:pt x="27" y="99"/>
                    <a:pt x="28" y="99"/>
                    <a:pt x="28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30" y="98"/>
                    <a:pt x="30" y="98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45"/>
                    <a:pt x="62" y="44"/>
                    <a:pt x="62" y="43"/>
                  </a:cubicBezTo>
                  <a:close/>
                  <a:moveTo>
                    <a:pt x="49" y="46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23" y="79"/>
                    <a:pt x="20" y="75"/>
                    <a:pt x="18" y="70"/>
                  </a:cubicBezTo>
                  <a:cubicBezTo>
                    <a:pt x="13" y="62"/>
                    <a:pt x="11" y="53"/>
                    <a:pt x="11" y="44"/>
                  </a:cubicBezTo>
                  <a:cubicBezTo>
                    <a:pt x="11" y="37"/>
                    <a:pt x="13" y="30"/>
                    <a:pt x="15" y="24"/>
                  </a:cubicBezTo>
                  <a:cubicBezTo>
                    <a:pt x="16" y="21"/>
                    <a:pt x="17" y="18"/>
                    <a:pt x="19" y="16"/>
                  </a:cubicBezTo>
                  <a:lnTo>
                    <a:pt x="49" y="46"/>
                  </a:lnTo>
                  <a:close/>
                  <a:moveTo>
                    <a:pt x="49" y="46"/>
                  </a:moveTo>
                  <a:cubicBezTo>
                    <a:pt x="49" y="46"/>
                    <a:pt x="49" y="46"/>
                    <a:pt x="49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5" name="Freeform 192"/>
            <p:cNvSpPr>
              <a:spLocks noEditPoints="1"/>
            </p:cNvSpPr>
            <p:nvPr/>
          </p:nvSpPr>
          <p:spPr bwMode="auto">
            <a:xfrm>
              <a:off x="7527592" y="2613433"/>
              <a:ext cx="139156" cy="89247"/>
            </a:xfrm>
            <a:custGeom>
              <a:avLst/>
              <a:gdLst>
                <a:gd name="T0" fmla="*/ 98 w 100"/>
                <a:gd name="T1" fmla="*/ 0 h 64"/>
                <a:gd name="T2" fmla="*/ 35 w 100"/>
                <a:gd name="T3" fmla="*/ 0 h 64"/>
                <a:gd name="T4" fmla="*/ 33 w 100"/>
                <a:gd name="T5" fmla="*/ 1 h 64"/>
                <a:gd name="T6" fmla="*/ 1 w 100"/>
                <a:gd name="T7" fmla="*/ 54 h 64"/>
                <a:gd name="T8" fmla="*/ 1 w 100"/>
                <a:gd name="T9" fmla="*/ 56 h 64"/>
                <a:gd name="T10" fmla="*/ 2 w 100"/>
                <a:gd name="T11" fmla="*/ 57 h 64"/>
                <a:gd name="T12" fmla="*/ 31 w 100"/>
                <a:gd name="T13" fmla="*/ 64 h 64"/>
                <a:gd name="T14" fmla="*/ 77 w 100"/>
                <a:gd name="T15" fmla="*/ 46 h 64"/>
                <a:gd name="T16" fmla="*/ 100 w 100"/>
                <a:gd name="T17" fmla="*/ 2 h 64"/>
                <a:gd name="T18" fmla="*/ 99 w 100"/>
                <a:gd name="T19" fmla="*/ 1 h 64"/>
                <a:gd name="T20" fmla="*/ 98 w 100"/>
                <a:gd name="T21" fmla="*/ 0 h 64"/>
                <a:gd name="T22" fmla="*/ 98 w 100"/>
                <a:gd name="T23" fmla="*/ 0 h 64"/>
                <a:gd name="T24" fmla="*/ 98 w 100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64">
                  <a:moveTo>
                    <a:pt x="98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4" y="0"/>
                    <a:pt x="33" y="1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4"/>
                    <a:pt x="0" y="55"/>
                    <a:pt x="1" y="56"/>
                  </a:cubicBezTo>
                  <a:cubicBezTo>
                    <a:pt x="1" y="56"/>
                    <a:pt x="1" y="57"/>
                    <a:pt x="2" y="57"/>
                  </a:cubicBezTo>
                  <a:cubicBezTo>
                    <a:pt x="11" y="61"/>
                    <a:pt x="21" y="64"/>
                    <a:pt x="31" y="64"/>
                  </a:cubicBezTo>
                  <a:cubicBezTo>
                    <a:pt x="48" y="64"/>
                    <a:pt x="65" y="57"/>
                    <a:pt x="77" y="46"/>
                  </a:cubicBezTo>
                  <a:cubicBezTo>
                    <a:pt x="90" y="35"/>
                    <a:pt x="98" y="19"/>
                    <a:pt x="100" y="2"/>
                  </a:cubicBezTo>
                  <a:cubicBezTo>
                    <a:pt x="100" y="2"/>
                    <a:pt x="100" y="1"/>
                    <a:pt x="99" y="1"/>
                  </a:cubicBezTo>
                  <a:cubicBezTo>
                    <a:pt x="99" y="0"/>
                    <a:pt x="98" y="0"/>
                    <a:pt x="98" y="0"/>
                  </a:cubicBezTo>
                  <a:close/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6" name="Freeform 193"/>
            <p:cNvSpPr>
              <a:spLocks noEditPoints="1"/>
            </p:cNvSpPr>
            <p:nvPr/>
          </p:nvSpPr>
          <p:spPr bwMode="auto">
            <a:xfrm>
              <a:off x="6167155" y="2109654"/>
              <a:ext cx="155596" cy="87486"/>
            </a:xfrm>
            <a:custGeom>
              <a:avLst/>
              <a:gdLst>
                <a:gd name="T0" fmla="*/ 45 w 112"/>
                <a:gd name="T1" fmla="*/ 63 h 63"/>
                <a:gd name="T2" fmla="*/ 47 w 112"/>
                <a:gd name="T3" fmla="*/ 63 h 63"/>
                <a:gd name="T4" fmla="*/ 110 w 112"/>
                <a:gd name="T5" fmla="*/ 63 h 63"/>
                <a:gd name="T6" fmla="*/ 112 w 112"/>
                <a:gd name="T7" fmla="*/ 63 h 63"/>
                <a:gd name="T8" fmla="*/ 112 w 112"/>
                <a:gd name="T9" fmla="*/ 61 h 63"/>
                <a:gd name="T10" fmla="*/ 90 w 112"/>
                <a:gd name="T11" fmla="*/ 17 h 63"/>
                <a:gd name="T12" fmla="*/ 44 w 112"/>
                <a:gd name="T13" fmla="*/ 0 h 63"/>
                <a:gd name="T14" fmla="*/ 0 w 112"/>
                <a:gd name="T15" fmla="*/ 15 h 63"/>
                <a:gd name="T16" fmla="*/ 0 w 112"/>
                <a:gd name="T17" fmla="*/ 16 h 63"/>
                <a:gd name="T18" fmla="*/ 0 w 112"/>
                <a:gd name="T19" fmla="*/ 18 h 63"/>
                <a:gd name="T20" fmla="*/ 45 w 112"/>
                <a:gd name="T21" fmla="*/ 63 h 63"/>
                <a:gd name="T22" fmla="*/ 37 w 112"/>
                <a:gd name="T23" fmla="*/ 39 h 63"/>
                <a:gd name="T24" fmla="*/ 55 w 112"/>
                <a:gd name="T25" fmla="*/ 12 h 63"/>
                <a:gd name="T26" fmla="*/ 61 w 112"/>
                <a:gd name="T27" fmla="*/ 13 h 63"/>
                <a:gd name="T28" fmla="*/ 41 w 112"/>
                <a:gd name="T29" fmla="*/ 43 h 63"/>
                <a:gd name="T30" fmla="*/ 37 w 112"/>
                <a:gd name="T31" fmla="*/ 39 h 63"/>
                <a:gd name="T32" fmla="*/ 44 w 112"/>
                <a:gd name="T33" fmla="*/ 11 h 63"/>
                <a:gd name="T34" fmla="*/ 45 w 112"/>
                <a:gd name="T35" fmla="*/ 11 h 63"/>
                <a:gd name="T36" fmla="*/ 30 w 112"/>
                <a:gd name="T37" fmla="*/ 33 h 63"/>
                <a:gd name="T38" fmla="*/ 26 w 112"/>
                <a:gd name="T39" fmla="*/ 28 h 63"/>
                <a:gd name="T40" fmla="*/ 38 w 112"/>
                <a:gd name="T41" fmla="*/ 11 h 63"/>
                <a:gd name="T42" fmla="*/ 44 w 112"/>
                <a:gd name="T43" fmla="*/ 11 h 63"/>
                <a:gd name="T44" fmla="*/ 25 w 112"/>
                <a:gd name="T45" fmla="*/ 13 h 63"/>
                <a:gd name="T46" fmla="*/ 20 w 112"/>
                <a:gd name="T47" fmla="*/ 22 h 63"/>
                <a:gd name="T48" fmla="*/ 16 w 112"/>
                <a:gd name="T49" fmla="*/ 18 h 63"/>
                <a:gd name="T50" fmla="*/ 24 w 112"/>
                <a:gd name="T51" fmla="*/ 14 h 63"/>
                <a:gd name="T52" fmla="*/ 25 w 112"/>
                <a:gd name="T53" fmla="*/ 13 h 63"/>
                <a:gd name="T54" fmla="*/ 79 w 112"/>
                <a:gd name="T55" fmla="*/ 52 h 63"/>
                <a:gd name="T56" fmla="*/ 91 w 112"/>
                <a:gd name="T57" fmla="*/ 35 h 63"/>
                <a:gd name="T58" fmla="*/ 93 w 112"/>
                <a:gd name="T59" fmla="*/ 38 h 63"/>
                <a:gd name="T60" fmla="*/ 84 w 112"/>
                <a:gd name="T61" fmla="*/ 52 h 63"/>
                <a:gd name="T62" fmla="*/ 79 w 112"/>
                <a:gd name="T63" fmla="*/ 52 h 63"/>
                <a:gd name="T64" fmla="*/ 94 w 112"/>
                <a:gd name="T65" fmla="*/ 52 h 63"/>
                <a:gd name="T66" fmla="*/ 97 w 112"/>
                <a:gd name="T67" fmla="*/ 47 h 63"/>
                <a:gd name="T68" fmla="*/ 99 w 112"/>
                <a:gd name="T69" fmla="*/ 52 h 63"/>
                <a:gd name="T70" fmla="*/ 94 w 112"/>
                <a:gd name="T71" fmla="*/ 52 h 63"/>
                <a:gd name="T72" fmla="*/ 62 w 112"/>
                <a:gd name="T73" fmla="*/ 52 h 63"/>
                <a:gd name="T74" fmla="*/ 81 w 112"/>
                <a:gd name="T75" fmla="*/ 24 h 63"/>
                <a:gd name="T76" fmla="*/ 83 w 112"/>
                <a:gd name="T77" fmla="*/ 26 h 63"/>
                <a:gd name="T78" fmla="*/ 85 w 112"/>
                <a:gd name="T79" fmla="*/ 28 h 63"/>
                <a:gd name="T80" fmla="*/ 69 w 112"/>
                <a:gd name="T81" fmla="*/ 52 h 63"/>
                <a:gd name="T82" fmla="*/ 62 w 112"/>
                <a:gd name="T83" fmla="*/ 52 h 63"/>
                <a:gd name="T84" fmla="*/ 52 w 112"/>
                <a:gd name="T85" fmla="*/ 52 h 63"/>
                <a:gd name="T86" fmla="*/ 50 w 112"/>
                <a:gd name="T87" fmla="*/ 52 h 63"/>
                <a:gd name="T88" fmla="*/ 47 w 112"/>
                <a:gd name="T89" fmla="*/ 49 h 63"/>
                <a:gd name="T90" fmla="*/ 69 w 112"/>
                <a:gd name="T91" fmla="*/ 16 h 63"/>
                <a:gd name="T92" fmla="*/ 74 w 112"/>
                <a:gd name="T93" fmla="*/ 19 h 63"/>
                <a:gd name="T94" fmla="*/ 52 w 112"/>
                <a:gd name="T95" fmla="*/ 52 h 63"/>
                <a:gd name="T96" fmla="*/ 52 w 112"/>
                <a:gd name="T97" fmla="*/ 52 h 63"/>
                <a:gd name="T98" fmla="*/ 52 w 112"/>
                <a:gd name="T9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63">
                  <a:moveTo>
                    <a:pt x="45" y="63"/>
                  </a:moveTo>
                  <a:cubicBezTo>
                    <a:pt x="46" y="63"/>
                    <a:pt x="46" y="63"/>
                    <a:pt x="47" y="63"/>
                  </a:cubicBezTo>
                  <a:cubicBezTo>
                    <a:pt x="110" y="63"/>
                    <a:pt x="110" y="63"/>
                    <a:pt x="110" y="63"/>
                  </a:cubicBezTo>
                  <a:cubicBezTo>
                    <a:pt x="111" y="63"/>
                    <a:pt x="111" y="63"/>
                    <a:pt x="112" y="63"/>
                  </a:cubicBezTo>
                  <a:cubicBezTo>
                    <a:pt x="112" y="62"/>
                    <a:pt x="112" y="62"/>
                    <a:pt x="112" y="61"/>
                  </a:cubicBezTo>
                  <a:cubicBezTo>
                    <a:pt x="110" y="44"/>
                    <a:pt x="102" y="28"/>
                    <a:pt x="90" y="17"/>
                  </a:cubicBezTo>
                  <a:cubicBezTo>
                    <a:pt x="77" y="6"/>
                    <a:pt x="61" y="0"/>
                    <a:pt x="44" y="0"/>
                  </a:cubicBezTo>
                  <a:cubicBezTo>
                    <a:pt x="28" y="0"/>
                    <a:pt x="13" y="5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17"/>
                    <a:pt x="0" y="17"/>
                    <a:pt x="0" y="18"/>
                  </a:cubicBezTo>
                  <a:lnTo>
                    <a:pt x="45" y="63"/>
                  </a:lnTo>
                  <a:close/>
                  <a:moveTo>
                    <a:pt x="37" y="39"/>
                  </a:moveTo>
                  <a:cubicBezTo>
                    <a:pt x="55" y="12"/>
                    <a:pt x="55" y="12"/>
                    <a:pt x="55" y="12"/>
                  </a:cubicBezTo>
                  <a:cubicBezTo>
                    <a:pt x="57" y="12"/>
                    <a:pt x="59" y="13"/>
                    <a:pt x="61" y="13"/>
                  </a:cubicBezTo>
                  <a:cubicBezTo>
                    <a:pt x="41" y="43"/>
                    <a:pt x="41" y="43"/>
                    <a:pt x="41" y="43"/>
                  </a:cubicBezTo>
                  <a:lnTo>
                    <a:pt x="37" y="39"/>
                  </a:lnTo>
                  <a:close/>
                  <a:moveTo>
                    <a:pt x="44" y="11"/>
                  </a:moveTo>
                  <a:cubicBezTo>
                    <a:pt x="44" y="11"/>
                    <a:pt x="45" y="11"/>
                    <a:pt x="45" y="1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1"/>
                    <a:pt x="42" y="11"/>
                    <a:pt x="44" y="11"/>
                  </a:cubicBezTo>
                  <a:close/>
                  <a:moveTo>
                    <a:pt x="25" y="13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4" y="14"/>
                    <a:pt x="25" y="14"/>
                    <a:pt x="25" y="13"/>
                  </a:cubicBezTo>
                  <a:close/>
                  <a:moveTo>
                    <a:pt x="79" y="52"/>
                  </a:moveTo>
                  <a:cubicBezTo>
                    <a:pt x="91" y="35"/>
                    <a:pt x="91" y="35"/>
                    <a:pt x="91" y="35"/>
                  </a:cubicBezTo>
                  <a:cubicBezTo>
                    <a:pt x="92" y="36"/>
                    <a:pt x="92" y="37"/>
                    <a:pt x="93" y="38"/>
                  </a:cubicBezTo>
                  <a:cubicBezTo>
                    <a:pt x="84" y="52"/>
                    <a:pt x="84" y="52"/>
                    <a:pt x="84" y="52"/>
                  </a:cubicBezTo>
                  <a:lnTo>
                    <a:pt x="79" y="52"/>
                  </a:lnTo>
                  <a:close/>
                  <a:moveTo>
                    <a:pt x="94" y="52"/>
                  </a:moveTo>
                  <a:cubicBezTo>
                    <a:pt x="97" y="47"/>
                    <a:pt x="97" y="47"/>
                    <a:pt x="97" y="47"/>
                  </a:cubicBezTo>
                  <a:cubicBezTo>
                    <a:pt x="98" y="49"/>
                    <a:pt x="99" y="51"/>
                    <a:pt x="99" y="52"/>
                  </a:cubicBezTo>
                  <a:lnTo>
                    <a:pt x="94" y="52"/>
                  </a:lnTo>
                  <a:close/>
                  <a:moveTo>
                    <a:pt x="62" y="52"/>
                  </a:moveTo>
                  <a:cubicBezTo>
                    <a:pt x="81" y="24"/>
                    <a:pt x="81" y="24"/>
                    <a:pt x="81" y="24"/>
                  </a:cubicBezTo>
                  <a:cubicBezTo>
                    <a:pt x="82" y="25"/>
                    <a:pt x="82" y="25"/>
                    <a:pt x="83" y="26"/>
                  </a:cubicBezTo>
                  <a:cubicBezTo>
                    <a:pt x="84" y="27"/>
                    <a:pt x="84" y="27"/>
                    <a:pt x="85" y="28"/>
                  </a:cubicBezTo>
                  <a:cubicBezTo>
                    <a:pt x="69" y="52"/>
                    <a:pt x="69" y="52"/>
                    <a:pt x="69" y="52"/>
                  </a:cubicBezTo>
                  <a:lnTo>
                    <a:pt x="62" y="52"/>
                  </a:lnTo>
                  <a:close/>
                  <a:moveTo>
                    <a:pt x="52" y="52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1" y="17"/>
                    <a:pt x="72" y="18"/>
                    <a:pt x="74" y="19"/>
                  </a:cubicBezTo>
                  <a:lnTo>
                    <a:pt x="52" y="52"/>
                  </a:lnTo>
                  <a:close/>
                  <a:moveTo>
                    <a:pt x="52" y="52"/>
                  </a:moveTo>
                  <a:cubicBezTo>
                    <a:pt x="52" y="52"/>
                    <a:pt x="52" y="52"/>
                    <a:pt x="52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7" name="Freeform 194"/>
            <p:cNvSpPr>
              <a:spLocks noEditPoints="1"/>
            </p:cNvSpPr>
            <p:nvPr/>
          </p:nvSpPr>
          <p:spPr bwMode="auto">
            <a:xfrm>
              <a:off x="6132513" y="2143122"/>
              <a:ext cx="86311" cy="137394"/>
            </a:xfrm>
            <a:custGeom>
              <a:avLst/>
              <a:gdLst>
                <a:gd name="T0" fmla="*/ 61 w 62"/>
                <a:gd name="T1" fmla="*/ 44 h 99"/>
                <a:gd name="T2" fmla="*/ 18 w 62"/>
                <a:gd name="T3" fmla="*/ 1 h 99"/>
                <a:gd name="T4" fmla="*/ 17 w 62"/>
                <a:gd name="T5" fmla="*/ 0 h 99"/>
                <a:gd name="T6" fmla="*/ 15 w 62"/>
                <a:gd name="T7" fmla="*/ 1 h 99"/>
                <a:gd name="T8" fmla="*/ 0 w 62"/>
                <a:gd name="T9" fmla="*/ 44 h 99"/>
                <a:gd name="T10" fmla="*/ 26 w 62"/>
                <a:gd name="T11" fmla="*/ 99 h 99"/>
                <a:gd name="T12" fmla="*/ 28 w 62"/>
                <a:gd name="T13" fmla="*/ 99 h 99"/>
                <a:gd name="T14" fmla="*/ 28 w 62"/>
                <a:gd name="T15" fmla="*/ 99 h 99"/>
                <a:gd name="T16" fmla="*/ 30 w 62"/>
                <a:gd name="T17" fmla="*/ 98 h 99"/>
                <a:gd name="T18" fmla="*/ 61 w 62"/>
                <a:gd name="T19" fmla="*/ 47 h 99"/>
                <a:gd name="T20" fmla="*/ 61 w 62"/>
                <a:gd name="T21" fmla="*/ 44 h 99"/>
                <a:gd name="T22" fmla="*/ 48 w 62"/>
                <a:gd name="T23" fmla="*/ 47 h 99"/>
                <a:gd name="T24" fmla="*/ 26 w 62"/>
                <a:gd name="T25" fmla="*/ 83 h 99"/>
                <a:gd name="T26" fmla="*/ 17 w 62"/>
                <a:gd name="T27" fmla="*/ 71 h 99"/>
                <a:gd name="T28" fmla="*/ 11 w 62"/>
                <a:gd name="T29" fmla="*/ 44 h 99"/>
                <a:gd name="T30" fmla="*/ 14 w 62"/>
                <a:gd name="T31" fmla="*/ 24 h 99"/>
                <a:gd name="T32" fmla="*/ 18 w 62"/>
                <a:gd name="T33" fmla="*/ 16 h 99"/>
                <a:gd name="T34" fmla="*/ 48 w 62"/>
                <a:gd name="T35" fmla="*/ 47 h 99"/>
                <a:gd name="T36" fmla="*/ 48 w 62"/>
                <a:gd name="T37" fmla="*/ 47 h 99"/>
                <a:gd name="T38" fmla="*/ 48 w 62"/>
                <a:gd name="T39" fmla="*/ 4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9">
                  <a:moveTo>
                    <a:pt x="61" y="44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5" y="13"/>
                    <a:pt x="0" y="29"/>
                    <a:pt x="0" y="44"/>
                  </a:cubicBezTo>
                  <a:cubicBezTo>
                    <a:pt x="0" y="66"/>
                    <a:pt x="9" y="86"/>
                    <a:pt x="26" y="99"/>
                  </a:cubicBezTo>
                  <a:cubicBezTo>
                    <a:pt x="27" y="99"/>
                    <a:pt x="27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9" y="99"/>
                    <a:pt x="29" y="99"/>
                    <a:pt x="30" y="98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2" y="46"/>
                    <a:pt x="62" y="45"/>
                    <a:pt x="61" y="44"/>
                  </a:cubicBezTo>
                  <a:close/>
                  <a:moveTo>
                    <a:pt x="48" y="47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22" y="80"/>
                    <a:pt x="19" y="75"/>
                    <a:pt x="17" y="71"/>
                  </a:cubicBezTo>
                  <a:cubicBezTo>
                    <a:pt x="13" y="63"/>
                    <a:pt x="11" y="54"/>
                    <a:pt x="11" y="44"/>
                  </a:cubicBezTo>
                  <a:cubicBezTo>
                    <a:pt x="11" y="38"/>
                    <a:pt x="12" y="31"/>
                    <a:pt x="14" y="24"/>
                  </a:cubicBezTo>
                  <a:cubicBezTo>
                    <a:pt x="15" y="22"/>
                    <a:pt x="17" y="19"/>
                    <a:pt x="18" y="16"/>
                  </a:cubicBezTo>
                  <a:lnTo>
                    <a:pt x="48" y="47"/>
                  </a:lnTo>
                  <a:close/>
                  <a:moveTo>
                    <a:pt x="48" y="47"/>
                  </a:moveTo>
                  <a:cubicBezTo>
                    <a:pt x="48" y="47"/>
                    <a:pt x="48" y="47"/>
                    <a:pt x="48" y="4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8" name="Freeform 195"/>
            <p:cNvSpPr>
              <a:spLocks noEditPoints="1"/>
            </p:cNvSpPr>
            <p:nvPr/>
          </p:nvSpPr>
          <p:spPr bwMode="auto">
            <a:xfrm>
              <a:off x="6185357" y="2211231"/>
              <a:ext cx="137394" cy="88661"/>
            </a:xfrm>
            <a:custGeom>
              <a:avLst/>
              <a:gdLst>
                <a:gd name="T0" fmla="*/ 97 w 99"/>
                <a:gd name="T1" fmla="*/ 0 h 64"/>
                <a:gd name="T2" fmla="*/ 35 w 99"/>
                <a:gd name="T3" fmla="*/ 0 h 64"/>
                <a:gd name="T4" fmla="*/ 33 w 99"/>
                <a:gd name="T5" fmla="*/ 2 h 64"/>
                <a:gd name="T6" fmla="*/ 0 w 99"/>
                <a:gd name="T7" fmla="*/ 55 h 64"/>
                <a:gd name="T8" fmla="*/ 0 w 99"/>
                <a:gd name="T9" fmla="*/ 56 h 64"/>
                <a:gd name="T10" fmla="*/ 1 w 99"/>
                <a:gd name="T11" fmla="*/ 58 h 64"/>
                <a:gd name="T12" fmla="*/ 31 w 99"/>
                <a:gd name="T13" fmla="*/ 64 h 64"/>
                <a:gd name="T14" fmla="*/ 77 w 99"/>
                <a:gd name="T15" fmla="*/ 47 h 64"/>
                <a:gd name="T16" fmla="*/ 99 w 99"/>
                <a:gd name="T17" fmla="*/ 3 h 64"/>
                <a:gd name="T18" fmla="*/ 99 w 99"/>
                <a:gd name="T19" fmla="*/ 1 h 64"/>
                <a:gd name="T20" fmla="*/ 97 w 99"/>
                <a:gd name="T21" fmla="*/ 0 h 64"/>
                <a:gd name="T22" fmla="*/ 97 w 99"/>
                <a:gd name="T23" fmla="*/ 0 h 64"/>
                <a:gd name="T24" fmla="*/ 97 w 99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64">
                  <a:moveTo>
                    <a:pt x="97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1"/>
                    <a:pt x="33" y="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6"/>
                    <a:pt x="0" y="56"/>
                  </a:cubicBezTo>
                  <a:cubicBezTo>
                    <a:pt x="0" y="57"/>
                    <a:pt x="1" y="57"/>
                    <a:pt x="1" y="58"/>
                  </a:cubicBezTo>
                  <a:cubicBezTo>
                    <a:pt x="10" y="62"/>
                    <a:pt x="20" y="64"/>
                    <a:pt x="31" y="64"/>
                  </a:cubicBezTo>
                  <a:cubicBezTo>
                    <a:pt x="48" y="64"/>
                    <a:pt x="64" y="58"/>
                    <a:pt x="77" y="47"/>
                  </a:cubicBezTo>
                  <a:cubicBezTo>
                    <a:pt x="89" y="35"/>
                    <a:pt x="97" y="20"/>
                    <a:pt x="99" y="3"/>
                  </a:cubicBezTo>
                  <a:cubicBezTo>
                    <a:pt x="99" y="2"/>
                    <a:pt x="99" y="2"/>
                    <a:pt x="99" y="1"/>
                  </a:cubicBezTo>
                  <a:cubicBezTo>
                    <a:pt x="98" y="1"/>
                    <a:pt x="98" y="0"/>
                    <a:pt x="97" y="0"/>
                  </a:cubicBezTo>
                  <a:close/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9" name="Freeform 196"/>
            <p:cNvSpPr>
              <a:spLocks noEditPoints="1"/>
            </p:cNvSpPr>
            <p:nvPr/>
          </p:nvSpPr>
          <p:spPr bwMode="auto">
            <a:xfrm>
              <a:off x="7034970" y="1294683"/>
              <a:ext cx="141504" cy="64000"/>
            </a:xfrm>
            <a:custGeom>
              <a:avLst/>
              <a:gdLst>
                <a:gd name="T0" fmla="*/ 10 w 102"/>
                <a:gd name="T1" fmla="*/ 46 h 46"/>
                <a:gd name="T2" fmla="*/ 18 w 102"/>
                <a:gd name="T3" fmla="*/ 40 h 46"/>
                <a:gd name="T4" fmla="*/ 52 w 102"/>
                <a:gd name="T5" fmla="*/ 17 h 46"/>
                <a:gd name="T6" fmla="*/ 75 w 102"/>
                <a:gd name="T7" fmla="*/ 25 h 46"/>
                <a:gd name="T8" fmla="*/ 70 w 102"/>
                <a:gd name="T9" fmla="*/ 26 h 46"/>
                <a:gd name="T10" fmla="*/ 67 w 102"/>
                <a:gd name="T11" fmla="*/ 29 h 46"/>
                <a:gd name="T12" fmla="*/ 69 w 102"/>
                <a:gd name="T13" fmla="*/ 33 h 46"/>
                <a:gd name="T14" fmla="*/ 96 w 102"/>
                <a:gd name="T15" fmla="*/ 45 h 46"/>
                <a:gd name="T16" fmla="*/ 100 w 102"/>
                <a:gd name="T17" fmla="*/ 45 h 46"/>
                <a:gd name="T18" fmla="*/ 102 w 102"/>
                <a:gd name="T19" fmla="*/ 42 h 46"/>
                <a:gd name="T20" fmla="*/ 102 w 102"/>
                <a:gd name="T21" fmla="*/ 12 h 46"/>
                <a:gd name="T22" fmla="*/ 99 w 102"/>
                <a:gd name="T23" fmla="*/ 9 h 46"/>
                <a:gd name="T24" fmla="*/ 95 w 102"/>
                <a:gd name="T25" fmla="*/ 10 h 46"/>
                <a:gd name="T26" fmla="*/ 91 w 102"/>
                <a:gd name="T27" fmla="*/ 16 h 46"/>
                <a:gd name="T28" fmla="*/ 52 w 102"/>
                <a:gd name="T29" fmla="*/ 0 h 46"/>
                <a:gd name="T30" fmla="*/ 2 w 102"/>
                <a:gd name="T31" fmla="*/ 33 h 46"/>
                <a:gd name="T32" fmla="*/ 2 w 102"/>
                <a:gd name="T33" fmla="*/ 42 h 46"/>
                <a:gd name="T34" fmla="*/ 10 w 102"/>
                <a:gd name="T35" fmla="*/ 46 h 46"/>
                <a:gd name="T36" fmla="*/ 10 w 102"/>
                <a:gd name="T37" fmla="*/ 46 h 46"/>
                <a:gd name="T38" fmla="*/ 10 w 102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46">
                  <a:moveTo>
                    <a:pt x="10" y="46"/>
                  </a:moveTo>
                  <a:cubicBezTo>
                    <a:pt x="13" y="46"/>
                    <a:pt x="17" y="44"/>
                    <a:pt x="18" y="40"/>
                  </a:cubicBezTo>
                  <a:cubicBezTo>
                    <a:pt x="24" y="27"/>
                    <a:pt x="37" y="17"/>
                    <a:pt x="52" y="17"/>
                  </a:cubicBezTo>
                  <a:cubicBezTo>
                    <a:pt x="61" y="17"/>
                    <a:pt x="69" y="20"/>
                    <a:pt x="75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8" y="26"/>
                    <a:pt x="67" y="28"/>
                    <a:pt x="67" y="29"/>
                  </a:cubicBezTo>
                  <a:cubicBezTo>
                    <a:pt x="67" y="31"/>
                    <a:pt x="68" y="33"/>
                    <a:pt x="69" y="3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7" y="46"/>
                    <a:pt x="99" y="46"/>
                    <a:pt x="100" y="45"/>
                  </a:cubicBezTo>
                  <a:cubicBezTo>
                    <a:pt x="101" y="45"/>
                    <a:pt x="102" y="43"/>
                    <a:pt x="102" y="4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0"/>
                    <a:pt x="101" y="9"/>
                    <a:pt x="99" y="9"/>
                  </a:cubicBezTo>
                  <a:cubicBezTo>
                    <a:pt x="97" y="8"/>
                    <a:pt x="96" y="9"/>
                    <a:pt x="95" y="10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1" y="6"/>
                    <a:pt x="67" y="0"/>
                    <a:pt x="52" y="0"/>
                  </a:cubicBezTo>
                  <a:cubicBezTo>
                    <a:pt x="30" y="0"/>
                    <a:pt x="10" y="14"/>
                    <a:pt x="2" y="33"/>
                  </a:cubicBezTo>
                  <a:cubicBezTo>
                    <a:pt x="0" y="36"/>
                    <a:pt x="1" y="39"/>
                    <a:pt x="2" y="42"/>
                  </a:cubicBezTo>
                  <a:cubicBezTo>
                    <a:pt x="4" y="44"/>
                    <a:pt x="7" y="46"/>
                    <a:pt x="10" y="46"/>
                  </a:cubicBezTo>
                  <a:close/>
                  <a:moveTo>
                    <a:pt x="10" y="46"/>
                  </a:moveTo>
                  <a:cubicBezTo>
                    <a:pt x="10" y="46"/>
                    <a:pt x="10" y="46"/>
                    <a:pt x="1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0" name="Freeform 197"/>
            <p:cNvSpPr>
              <a:spLocks noEditPoints="1"/>
            </p:cNvSpPr>
            <p:nvPr/>
          </p:nvSpPr>
          <p:spPr bwMode="auto">
            <a:xfrm>
              <a:off x="7039080" y="1383344"/>
              <a:ext cx="140330" cy="64000"/>
            </a:xfrm>
            <a:custGeom>
              <a:avLst/>
              <a:gdLst>
                <a:gd name="T0" fmla="*/ 99 w 101"/>
                <a:gd name="T1" fmla="*/ 4 h 46"/>
                <a:gd name="T2" fmla="*/ 92 w 101"/>
                <a:gd name="T3" fmla="*/ 0 h 46"/>
                <a:gd name="T4" fmla="*/ 84 w 101"/>
                <a:gd name="T5" fmla="*/ 5 h 46"/>
                <a:gd name="T6" fmla="*/ 49 w 101"/>
                <a:gd name="T7" fmla="*/ 28 h 46"/>
                <a:gd name="T8" fmla="*/ 27 w 101"/>
                <a:gd name="T9" fmla="*/ 20 h 46"/>
                <a:gd name="T10" fmla="*/ 32 w 101"/>
                <a:gd name="T11" fmla="*/ 20 h 46"/>
                <a:gd name="T12" fmla="*/ 35 w 101"/>
                <a:gd name="T13" fmla="*/ 16 h 46"/>
                <a:gd name="T14" fmla="*/ 33 w 101"/>
                <a:gd name="T15" fmla="*/ 12 h 46"/>
                <a:gd name="T16" fmla="*/ 6 w 101"/>
                <a:gd name="T17" fmla="*/ 0 h 46"/>
                <a:gd name="T18" fmla="*/ 2 w 101"/>
                <a:gd name="T19" fmla="*/ 1 h 46"/>
                <a:gd name="T20" fmla="*/ 0 w 101"/>
                <a:gd name="T21" fmla="*/ 4 h 46"/>
                <a:gd name="T22" fmla="*/ 0 w 101"/>
                <a:gd name="T23" fmla="*/ 34 h 46"/>
                <a:gd name="T24" fmla="*/ 3 w 101"/>
                <a:gd name="T25" fmla="*/ 37 h 46"/>
                <a:gd name="T26" fmla="*/ 7 w 101"/>
                <a:gd name="T27" fmla="*/ 36 h 46"/>
                <a:gd name="T28" fmla="*/ 11 w 101"/>
                <a:gd name="T29" fmla="*/ 30 h 46"/>
                <a:gd name="T30" fmla="*/ 49 w 101"/>
                <a:gd name="T31" fmla="*/ 46 h 46"/>
                <a:gd name="T32" fmla="*/ 100 w 101"/>
                <a:gd name="T33" fmla="*/ 12 h 46"/>
                <a:gd name="T34" fmla="*/ 99 w 101"/>
                <a:gd name="T35" fmla="*/ 4 h 46"/>
                <a:gd name="T36" fmla="*/ 99 w 101"/>
                <a:gd name="T37" fmla="*/ 4 h 46"/>
                <a:gd name="T38" fmla="*/ 99 w 101"/>
                <a:gd name="T3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6">
                  <a:moveTo>
                    <a:pt x="99" y="4"/>
                  </a:moveTo>
                  <a:cubicBezTo>
                    <a:pt x="98" y="1"/>
                    <a:pt x="95" y="0"/>
                    <a:pt x="92" y="0"/>
                  </a:cubicBezTo>
                  <a:cubicBezTo>
                    <a:pt x="88" y="0"/>
                    <a:pt x="85" y="2"/>
                    <a:pt x="84" y="5"/>
                  </a:cubicBezTo>
                  <a:cubicBezTo>
                    <a:pt x="78" y="19"/>
                    <a:pt x="65" y="28"/>
                    <a:pt x="49" y="28"/>
                  </a:cubicBezTo>
                  <a:cubicBezTo>
                    <a:pt x="41" y="28"/>
                    <a:pt x="33" y="25"/>
                    <a:pt x="27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3" y="19"/>
                    <a:pt x="35" y="18"/>
                    <a:pt x="35" y="16"/>
                  </a:cubicBezTo>
                  <a:cubicBezTo>
                    <a:pt x="35" y="15"/>
                    <a:pt x="34" y="13"/>
                    <a:pt x="33" y="1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7"/>
                    <a:pt x="3" y="37"/>
                  </a:cubicBezTo>
                  <a:cubicBezTo>
                    <a:pt x="4" y="38"/>
                    <a:pt x="6" y="37"/>
                    <a:pt x="7" y="3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21" y="40"/>
                    <a:pt x="34" y="46"/>
                    <a:pt x="49" y="46"/>
                  </a:cubicBezTo>
                  <a:cubicBezTo>
                    <a:pt x="72" y="46"/>
                    <a:pt x="92" y="32"/>
                    <a:pt x="100" y="12"/>
                  </a:cubicBezTo>
                  <a:cubicBezTo>
                    <a:pt x="101" y="9"/>
                    <a:pt x="101" y="6"/>
                    <a:pt x="99" y="4"/>
                  </a:cubicBezTo>
                  <a:close/>
                  <a:moveTo>
                    <a:pt x="99" y="4"/>
                  </a:moveTo>
                  <a:cubicBezTo>
                    <a:pt x="99" y="4"/>
                    <a:pt x="99" y="4"/>
                    <a:pt x="99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1" name="Freeform 198"/>
            <p:cNvSpPr>
              <a:spLocks noEditPoints="1"/>
            </p:cNvSpPr>
            <p:nvPr/>
          </p:nvSpPr>
          <p:spPr bwMode="auto">
            <a:xfrm>
              <a:off x="5964587" y="1947012"/>
              <a:ext cx="141504" cy="64000"/>
            </a:xfrm>
            <a:custGeom>
              <a:avLst/>
              <a:gdLst>
                <a:gd name="T0" fmla="*/ 10 w 102"/>
                <a:gd name="T1" fmla="*/ 46 h 46"/>
                <a:gd name="T2" fmla="*/ 18 w 102"/>
                <a:gd name="T3" fmla="*/ 40 h 46"/>
                <a:gd name="T4" fmla="*/ 52 w 102"/>
                <a:gd name="T5" fmla="*/ 17 h 46"/>
                <a:gd name="T6" fmla="*/ 75 w 102"/>
                <a:gd name="T7" fmla="*/ 25 h 46"/>
                <a:gd name="T8" fmla="*/ 70 w 102"/>
                <a:gd name="T9" fmla="*/ 26 h 46"/>
                <a:gd name="T10" fmla="*/ 67 w 102"/>
                <a:gd name="T11" fmla="*/ 29 h 46"/>
                <a:gd name="T12" fmla="*/ 69 w 102"/>
                <a:gd name="T13" fmla="*/ 33 h 46"/>
                <a:gd name="T14" fmla="*/ 96 w 102"/>
                <a:gd name="T15" fmla="*/ 45 h 46"/>
                <a:gd name="T16" fmla="*/ 100 w 102"/>
                <a:gd name="T17" fmla="*/ 45 h 46"/>
                <a:gd name="T18" fmla="*/ 102 w 102"/>
                <a:gd name="T19" fmla="*/ 42 h 46"/>
                <a:gd name="T20" fmla="*/ 102 w 102"/>
                <a:gd name="T21" fmla="*/ 12 h 46"/>
                <a:gd name="T22" fmla="*/ 99 w 102"/>
                <a:gd name="T23" fmla="*/ 8 h 46"/>
                <a:gd name="T24" fmla="*/ 95 w 102"/>
                <a:gd name="T25" fmla="*/ 10 h 46"/>
                <a:gd name="T26" fmla="*/ 91 w 102"/>
                <a:gd name="T27" fmla="*/ 15 h 46"/>
                <a:gd name="T28" fmla="*/ 52 w 102"/>
                <a:gd name="T29" fmla="*/ 0 h 46"/>
                <a:gd name="T30" fmla="*/ 2 w 102"/>
                <a:gd name="T31" fmla="*/ 33 h 46"/>
                <a:gd name="T32" fmla="*/ 2 w 102"/>
                <a:gd name="T33" fmla="*/ 42 h 46"/>
                <a:gd name="T34" fmla="*/ 10 w 102"/>
                <a:gd name="T35" fmla="*/ 46 h 46"/>
                <a:gd name="T36" fmla="*/ 10 w 102"/>
                <a:gd name="T37" fmla="*/ 46 h 46"/>
                <a:gd name="T38" fmla="*/ 10 w 102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46">
                  <a:moveTo>
                    <a:pt x="10" y="46"/>
                  </a:moveTo>
                  <a:cubicBezTo>
                    <a:pt x="13" y="46"/>
                    <a:pt x="17" y="43"/>
                    <a:pt x="18" y="40"/>
                  </a:cubicBezTo>
                  <a:cubicBezTo>
                    <a:pt x="24" y="27"/>
                    <a:pt x="37" y="17"/>
                    <a:pt x="52" y="17"/>
                  </a:cubicBezTo>
                  <a:cubicBezTo>
                    <a:pt x="61" y="17"/>
                    <a:pt x="69" y="20"/>
                    <a:pt x="75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8" y="26"/>
                    <a:pt x="67" y="27"/>
                    <a:pt x="67" y="29"/>
                  </a:cubicBezTo>
                  <a:cubicBezTo>
                    <a:pt x="67" y="31"/>
                    <a:pt x="68" y="32"/>
                    <a:pt x="69" y="3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7" y="46"/>
                    <a:pt x="99" y="46"/>
                    <a:pt x="100" y="45"/>
                  </a:cubicBezTo>
                  <a:cubicBezTo>
                    <a:pt x="101" y="44"/>
                    <a:pt x="102" y="43"/>
                    <a:pt x="102" y="4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0"/>
                    <a:pt x="101" y="9"/>
                    <a:pt x="99" y="8"/>
                  </a:cubicBezTo>
                  <a:cubicBezTo>
                    <a:pt x="97" y="8"/>
                    <a:pt x="96" y="8"/>
                    <a:pt x="95" y="10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81" y="6"/>
                    <a:pt x="67" y="0"/>
                    <a:pt x="52" y="0"/>
                  </a:cubicBezTo>
                  <a:cubicBezTo>
                    <a:pt x="30" y="0"/>
                    <a:pt x="10" y="13"/>
                    <a:pt x="2" y="33"/>
                  </a:cubicBezTo>
                  <a:cubicBezTo>
                    <a:pt x="0" y="36"/>
                    <a:pt x="1" y="39"/>
                    <a:pt x="2" y="42"/>
                  </a:cubicBezTo>
                  <a:cubicBezTo>
                    <a:pt x="4" y="44"/>
                    <a:pt x="7" y="46"/>
                    <a:pt x="10" y="46"/>
                  </a:cubicBezTo>
                  <a:close/>
                  <a:moveTo>
                    <a:pt x="10" y="46"/>
                  </a:moveTo>
                  <a:cubicBezTo>
                    <a:pt x="10" y="46"/>
                    <a:pt x="10" y="46"/>
                    <a:pt x="1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2" name="Freeform 199"/>
            <p:cNvSpPr>
              <a:spLocks noEditPoints="1"/>
            </p:cNvSpPr>
            <p:nvPr/>
          </p:nvSpPr>
          <p:spPr bwMode="auto">
            <a:xfrm>
              <a:off x="5968697" y="2034498"/>
              <a:ext cx="140330" cy="65174"/>
            </a:xfrm>
            <a:custGeom>
              <a:avLst/>
              <a:gdLst>
                <a:gd name="T0" fmla="*/ 99 w 101"/>
                <a:gd name="T1" fmla="*/ 5 h 47"/>
                <a:gd name="T2" fmla="*/ 92 w 101"/>
                <a:gd name="T3" fmla="*/ 1 h 47"/>
                <a:gd name="T4" fmla="*/ 84 w 101"/>
                <a:gd name="T5" fmla="*/ 6 h 47"/>
                <a:gd name="T6" fmla="*/ 49 w 101"/>
                <a:gd name="T7" fmla="*/ 29 h 47"/>
                <a:gd name="T8" fmla="*/ 27 w 101"/>
                <a:gd name="T9" fmla="*/ 21 h 47"/>
                <a:gd name="T10" fmla="*/ 32 w 101"/>
                <a:gd name="T11" fmla="*/ 20 h 47"/>
                <a:gd name="T12" fmla="*/ 35 w 101"/>
                <a:gd name="T13" fmla="*/ 17 h 47"/>
                <a:gd name="T14" fmla="*/ 33 w 101"/>
                <a:gd name="T15" fmla="*/ 13 h 47"/>
                <a:gd name="T16" fmla="*/ 6 w 101"/>
                <a:gd name="T17" fmla="*/ 1 h 47"/>
                <a:gd name="T18" fmla="*/ 2 w 101"/>
                <a:gd name="T19" fmla="*/ 1 h 47"/>
                <a:gd name="T20" fmla="*/ 0 w 101"/>
                <a:gd name="T21" fmla="*/ 4 h 47"/>
                <a:gd name="T22" fmla="*/ 0 w 101"/>
                <a:gd name="T23" fmla="*/ 34 h 47"/>
                <a:gd name="T24" fmla="*/ 3 w 101"/>
                <a:gd name="T25" fmla="*/ 38 h 47"/>
                <a:gd name="T26" fmla="*/ 7 w 101"/>
                <a:gd name="T27" fmla="*/ 36 h 47"/>
                <a:gd name="T28" fmla="*/ 11 w 101"/>
                <a:gd name="T29" fmla="*/ 31 h 47"/>
                <a:gd name="T30" fmla="*/ 49 w 101"/>
                <a:gd name="T31" fmla="*/ 47 h 47"/>
                <a:gd name="T32" fmla="*/ 100 w 101"/>
                <a:gd name="T33" fmla="*/ 13 h 47"/>
                <a:gd name="T34" fmla="*/ 99 w 101"/>
                <a:gd name="T35" fmla="*/ 5 h 47"/>
                <a:gd name="T36" fmla="*/ 99 w 101"/>
                <a:gd name="T37" fmla="*/ 5 h 47"/>
                <a:gd name="T38" fmla="*/ 99 w 101"/>
                <a:gd name="T39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7">
                  <a:moveTo>
                    <a:pt x="99" y="5"/>
                  </a:moveTo>
                  <a:cubicBezTo>
                    <a:pt x="98" y="2"/>
                    <a:pt x="95" y="1"/>
                    <a:pt x="92" y="1"/>
                  </a:cubicBezTo>
                  <a:cubicBezTo>
                    <a:pt x="88" y="1"/>
                    <a:pt x="85" y="3"/>
                    <a:pt x="84" y="6"/>
                  </a:cubicBezTo>
                  <a:cubicBezTo>
                    <a:pt x="78" y="20"/>
                    <a:pt x="65" y="29"/>
                    <a:pt x="49" y="29"/>
                  </a:cubicBezTo>
                  <a:cubicBezTo>
                    <a:pt x="41" y="29"/>
                    <a:pt x="33" y="26"/>
                    <a:pt x="27" y="2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3" y="20"/>
                    <a:pt x="35" y="19"/>
                    <a:pt x="35" y="17"/>
                  </a:cubicBezTo>
                  <a:cubicBezTo>
                    <a:pt x="35" y="15"/>
                    <a:pt x="34" y="14"/>
                    <a:pt x="33" y="1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" y="37"/>
                    <a:pt x="3" y="38"/>
                  </a:cubicBezTo>
                  <a:cubicBezTo>
                    <a:pt x="4" y="38"/>
                    <a:pt x="6" y="38"/>
                    <a:pt x="7" y="36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21" y="41"/>
                    <a:pt x="34" y="47"/>
                    <a:pt x="49" y="47"/>
                  </a:cubicBezTo>
                  <a:cubicBezTo>
                    <a:pt x="72" y="47"/>
                    <a:pt x="92" y="33"/>
                    <a:pt x="100" y="13"/>
                  </a:cubicBezTo>
                  <a:cubicBezTo>
                    <a:pt x="101" y="10"/>
                    <a:pt x="101" y="7"/>
                    <a:pt x="99" y="5"/>
                  </a:cubicBezTo>
                  <a:close/>
                  <a:moveTo>
                    <a:pt x="99" y="5"/>
                  </a:moveTo>
                  <a:cubicBezTo>
                    <a:pt x="99" y="5"/>
                    <a:pt x="99" y="5"/>
                    <a:pt x="9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3" name="Freeform 200"/>
            <p:cNvSpPr>
              <a:spLocks noEditPoints="1"/>
            </p:cNvSpPr>
            <p:nvPr/>
          </p:nvSpPr>
          <p:spPr bwMode="auto">
            <a:xfrm>
              <a:off x="6539411" y="961179"/>
              <a:ext cx="140330" cy="64000"/>
            </a:xfrm>
            <a:custGeom>
              <a:avLst/>
              <a:gdLst>
                <a:gd name="T0" fmla="*/ 9 w 101"/>
                <a:gd name="T1" fmla="*/ 46 h 46"/>
                <a:gd name="T2" fmla="*/ 18 w 101"/>
                <a:gd name="T3" fmla="*/ 40 h 46"/>
                <a:gd name="T4" fmla="*/ 52 w 101"/>
                <a:gd name="T5" fmla="*/ 17 h 46"/>
                <a:gd name="T6" fmla="*/ 75 w 101"/>
                <a:gd name="T7" fmla="*/ 25 h 46"/>
                <a:gd name="T8" fmla="*/ 70 w 101"/>
                <a:gd name="T9" fmla="*/ 26 h 46"/>
                <a:gd name="T10" fmla="*/ 66 w 101"/>
                <a:gd name="T11" fmla="*/ 29 h 46"/>
                <a:gd name="T12" fmla="*/ 69 w 101"/>
                <a:gd name="T13" fmla="*/ 33 h 46"/>
                <a:gd name="T14" fmla="*/ 96 w 101"/>
                <a:gd name="T15" fmla="*/ 45 h 46"/>
                <a:gd name="T16" fmla="*/ 99 w 101"/>
                <a:gd name="T17" fmla="*/ 45 h 46"/>
                <a:gd name="T18" fmla="*/ 101 w 101"/>
                <a:gd name="T19" fmla="*/ 42 h 46"/>
                <a:gd name="T20" fmla="*/ 101 w 101"/>
                <a:gd name="T21" fmla="*/ 12 h 46"/>
                <a:gd name="T22" fmla="*/ 99 w 101"/>
                <a:gd name="T23" fmla="*/ 8 h 46"/>
                <a:gd name="T24" fmla="*/ 94 w 101"/>
                <a:gd name="T25" fmla="*/ 10 h 46"/>
                <a:gd name="T26" fmla="*/ 91 w 101"/>
                <a:gd name="T27" fmla="*/ 16 h 46"/>
                <a:gd name="T28" fmla="*/ 52 w 101"/>
                <a:gd name="T29" fmla="*/ 0 h 46"/>
                <a:gd name="T30" fmla="*/ 1 w 101"/>
                <a:gd name="T31" fmla="*/ 33 h 46"/>
                <a:gd name="T32" fmla="*/ 2 w 101"/>
                <a:gd name="T33" fmla="*/ 42 h 46"/>
                <a:gd name="T34" fmla="*/ 9 w 101"/>
                <a:gd name="T35" fmla="*/ 46 h 46"/>
                <a:gd name="T36" fmla="*/ 9 w 101"/>
                <a:gd name="T37" fmla="*/ 46 h 46"/>
                <a:gd name="T38" fmla="*/ 9 w 101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6">
                  <a:moveTo>
                    <a:pt x="9" y="46"/>
                  </a:moveTo>
                  <a:cubicBezTo>
                    <a:pt x="13" y="46"/>
                    <a:pt x="16" y="44"/>
                    <a:pt x="18" y="40"/>
                  </a:cubicBezTo>
                  <a:cubicBezTo>
                    <a:pt x="23" y="27"/>
                    <a:pt x="36" y="17"/>
                    <a:pt x="52" y="17"/>
                  </a:cubicBezTo>
                  <a:cubicBezTo>
                    <a:pt x="60" y="17"/>
                    <a:pt x="68" y="20"/>
                    <a:pt x="75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8" y="26"/>
                    <a:pt x="67" y="28"/>
                    <a:pt x="66" y="29"/>
                  </a:cubicBezTo>
                  <a:cubicBezTo>
                    <a:pt x="66" y="31"/>
                    <a:pt x="67" y="33"/>
                    <a:pt x="69" y="3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7" y="46"/>
                    <a:pt x="98" y="46"/>
                    <a:pt x="99" y="45"/>
                  </a:cubicBezTo>
                  <a:cubicBezTo>
                    <a:pt x="100" y="44"/>
                    <a:pt x="101" y="43"/>
                    <a:pt x="101" y="4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0"/>
                    <a:pt x="100" y="9"/>
                    <a:pt x="99" y="8"/>
                  </a:cubicBezTo>
                  <a:cubicBezTo>
                    <a:pt x="97" y="8"/>
                    <a:pt x="95" y="9"/>
                    <a:pt x="94" y="10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1" y="6"/>
                    <a:pt x="67" y="0"/>
                    <a:pt x="52" y="0"/>
                  </a:cubicBezTo>
                  <a:cubicBezTo>
                    <a:pt x="29" y="0"/>
                    <a:pt x="10" y="14"/>
                    <a:pt x="1" y="33"/>
                  </a:cubicBezTo>
                  <a:cubicBezTo>
                    <a:pt x="0" y="36"/>
                    <a:pt x="0" y="39"/>
                    <a:pt x="2" y="42"/>
                  </a:cubicBezTo>
                  <a:cubicBezTo>
                    <a:pt x="4" y="44"/>
                    <a:pt x="6" y="46"/>
                    <a:pt x="9" y="46"/>
                  </a:cubicBezTo>
                  <a:close/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4" name="Freeform 201"/>
            <p:cNvSpPr>
              <a:spLocks noEditPoints="1"/>
            </p:cNvSpPr>
            <p:nvPr/>
          </p:nvSpPr>
          <p:spPr bwMode="auto">
            <a:xfrm>
              <a:off x="6543521" y="1050427"/>
              <a:ext cx="140330" cy="63413"/>
            </a:xfrm>
            <a:custGeom>
              <a:avLst/>
              <a:gdLst>
                <a:gd name="T0" fmla="*/ 99 w 101"/>
                <a:gd name="T1" fmla="*/ 4 h 46"/>
                <a:gd name="T2" fmla="*/ 91 w 101"/>
                <a:gd name="T3" fmla="*/ 0 h 46"/>
                <a:gd name="T4" fmla="*/ 83 w 101"/>
                <a:gd name="T5" fmla="*/ 5 h 46"/>
                <a:gd name="T6" fmla="*/ 49 w 101"/>
                <a:gd name="T7" fmla="*/ 28 h 46"/>
                <a:gd name="T8" fmla="*/ 26 w 101"/>
                <a:gd name="T9" fmla="*/ 20 h 46"/>
                <a:gd name="T10" fmla="*/ 31 w 101"/>
                <a:gd name="T11" fmla="*/ 20 h 46"/>
                <a:gd name="T12" fmla="*/ 34 w 101"/>
                <a:gd name="T13" fmla="*/ 16 h 46"/>
                <a:gd name="T14" fmla="*/ 32 w 101"/>
                <a:gd name="T15" fmla="*/ 12 h 46"/>
                <a:gd name="T16" fmla="*/ 5 w 101"/>
                <a:gd name="T17" fmla="*/ 0 h 46"/>
                <a:gd name="T18" fmla="*/ 1 w 101"/>
                <a:gd name="T19" fmla="*/ 0 h 46"/>
                <a:gd name="T20" fmla="*/ 0 w 101"/>
                <a:gd name="T21" fmla="*/ 4 h 46"/>
                <a:gd name="T22" fmla="*/ 0 w 101"/>
                <a:gd name="T23" fmla="*/ 33 h 46"/>
                <a:gd name="T24" fmla="*/ 2 w 101"/>
                <a:gd name="T25" fmla="*/ 37 h 46"/>
                <a:gd name="T26" fmla="*/ 7 w 101"/>
                <a:gd name="T27" fmla="*/ 36 h 46"/>
                <a:gd name="T28" fmla="*/ 10 w 101"/>
                <a:gd name="T29" fmla="*/ 30 h 46"/>
                <a:gd name="T30" fmla="*/ 49 w 101"/>
                <a:gd name="T31" fmla="*/ 46 h 46"/>
                <a:gd name="T32" fmla="*/ 100 w 101"/>
                <a:gd name="T33" fmla="*/ 12 h 46"/>
                <a:gd name="T34" fmla="*/ 99 w 101"/>
                <a:gd name="T35" fmla="*/ 4 h 46"/>
                <a:gd name="T36" fmla="*/ 99 w 101"/>
                <a:gd name="T37" fmla="*/ 4 h 46"/>
                <a:gd name="T38" fmla="*/ 99 w 101"/>
                <a:gd name="T3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6">
                  <a:moveTo>
                    <a:pt x="99" y="4"/>
                  </a:moveTo>
                  <a:cubicBezTo>
                    <a:pt x="97" y="1"/>
                    <a:pt x="94" y="0"/>
                    <a:pt x="91" y="0"/>
                  </a:cubicBezTo>
                  <a:cubicBezTo>
                    <a:pt x="88" y="0"/>
                    <a:pt x="85" y="2"/>
                    <a:pt x="83" y="5"/>
                  </a:cubicBezTo>
                  <a:cubicBezTo>
                    <a:pt x="78" y="19"/>
                    <a:pt x="64" y="28"/>
                    <a:pt x="49" y="28"/>
                  </a:cubicBezTo>
                  <a:cubicBezTo>
                    <a:pt x="40" y="28"/>
                    <a:pt x="33" y="25"/>
                    <a:pt x="26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3" y="19"/>
                    <a:pt x="34" y="18"/>
                    <a:pt x="34" y="16"/>
                  </a:cubicBezTo>
                  <a:cubicBezTo>
                    <a:pt x="35" y="15"/>
                    <a:pt x="34" y="13"/>
                    <a:pt x="32" y="1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1" y="37"/>
                    <a:pt x="2" y="37"/>
                  </a:cubicBezTo>
                  <a:cubicBezTo>
                    <a:pt x="4" y="38"/>
                    <a:pt x="6" y="37"/>
                    <a:pt x="7" y="3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0" y="40"/>
                    <a:pt x="34" y="46"/>
                    <a:pt x="49" y="46"/>
                  </a:cubicBezTo>
                  <a:cubicBezTo>
                    <a:pt x="72" y="46"/>
                    <a:pt x="91" y="32"/>
                    <a:pt x="100" y="12"/>
                  </a:cubicBezTo>
                  <a:cubicBezTo>
                    <a:pt x="101" y="9"/>
                    <a:pt x="101" y="6"/>
                    <a:pt x="99" y="4"/>
                  </a:cubicBezTo>
                  <a:close/>
                  <a:moveTo>
                    <a:pt x="99" y="4"/>
                  </a:moveTo>
                  <a:cubicBezTo>
                    <a:pt x="99" y="4"/>
                    <a:pt x="99" y="4"/>
                    <a:pt x="99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5" name="Freeform 202"/>
            <p:cNvSpPr>
              <a:spLocks noEditPoints="1"/>
            </p:cNvSpPr>
            <p:nvPr/>
          </p:nvSpPr>
          <p:spPr bwMode="auto">
            <a:xfrm>
              <a:off x="7054346" y="2184810"/>
              <a:ext cx="162642" cy="162054"/>
            </a:xfrm>
            <a:custGeom>
              <a:avLst/>
              <a:gdLst>
                <a:gd name="T0" fmla="*/ 13 w 117"/>
                <a:gd name="T1" fmla="*/ 71 h 117"/>
                <a:gd name="T2" fmla="*/ 17 w 117"/>
                <a:gd name="T3" fmla="*/ 81 h 117"/>
                <a:gd name="T4" fmla="*/ 12 w 117"/>
                <a:gd name="T5" fmla="*/ 88 h 117"/>
                <a:gd name="T6" fmla="*/ 12 w 117"/>
                <a:gd name="T7" fmla="*/ 95 h 117"/>
                <a:gd name="T8" fmla="*/ 21 w 117"/>
                <a:gd name="T9" fmla="*/ 104 h 117"/>
                <a:gd name="T10" fmla="*/ 28 w 117"/>
                <a:gd name="T11" fmla="*/ 104 h 117"/>
                <a:gd name="T12" fmla="*/ 35 w 117"/>
                <a:gd name="T13" fmla="*/ 99 h 117"/>
                <a:gd name="T14" fmla="*/ 45 w 117"/>
                <a:gd name="T15" fmla="*/ 103 h 117"/>
                <a:gd name="T16" fmla="*/ 46 w 117"/>
                <a:gd name="T17" fmla="*/ 112 h 117"/>
                <a:gd name="T18" fmla="*/ 52 w 117"/>
                <a:gd name="T19" fmla="*/ 117 h 117"/>
                <a:gd name="T20" fmla="*/ 64 w 117"/>
                <a:gd name="T21" fmla="*/ 117 h 117"/>
                <a:gd name="T22" fmla="*/ 70 w 117"/>
                <a:gd name="T23" fmla="*/ 112 h 117"/>
                <a:gd name="T24" fmla="*/ 71 w 117"/>
                <a:gd name="T25" fmla="*/ 104 h 117"/>
                <a:gd name="T26" fmla="*/ 82 w 117"/>
                <a:gd name="T27" fmla="*/ 99 h 117"/>
                <a:gd name="T28" fmla="*/ 88 w 117"/>
                <a:gd name="T29" fmla="*/ 104 h 117"/>
                <a:gd name="T30" fmla="*/ 95 w 117"/>
                <a:gd name="T31" fmla="*/ 104 h 117"/>
                <a:gd name="T32" fmla="*/ 104 w 117"/>
                <a:gd name="T33" fmla="*/ 95 h 117"/>
                <a:gd name="T34" fmla="*/ 105 w 117"/>
                <a:gd name="T35" fmla="*/ 88 h 117"/>
                <a:gd name="T36" fmla="*/ 100 w 117"/>
                <a:gd name="T37" fmla="*/ 81 h 117"/>
                <a:gd name="T38" fmla="*/ 104 w 117"/>
                <a:gd name="T39" fmla="*/ 70 h 117"/>
                <a:gd name="T40" fmla="*/ 112 w 117"/>
                <a:gd name="T41" fmla="*/ 69 h 117"/>
                <a:gd name="T42" fmla="*/ 117 w 117"/>
                <a:gd name="T43" fmla="*/ 64 h 117"/>
                <a:gd name="T44" fmla="*/ 117 w 117"/>
                <a:gd name="T45" fmla="*/ 51 h 117"/>
                <a:gd name="T46" fmla="*/ 112 w 117"/>
                <a:gd name="T47" fmla="*/ 46 h 117"/>
                <a:gd name="T48" fmla="*/ 104 w 117"/>
                <a:gd name="T49" fmla="*/ 45 h 117"/>
                <a:gd name="T50" fmla="*/ 100 w 117"/>
                <a:gd name="T51" fmla="*/ 34 h 117"/>
                <a:gd name="T52" fmla="*/ 105 w 117"/>
                <a:gd name="T53" fmla="*/ 29 h 117"/>
                <a:gd name="T54" fmla="*/ 104 w 117"/>
                <a:gd name="T55" fmla="*/ 21 h 117"/>
                <a:gd name="T56" fmla="*/ 95 w 117"/>
                <a:gd name="T57" fmla="*/ 12 h 117"/>
                <a:gd name="T58" fmla="*/ 88 w 117"/>
                <a:gd name="T59" fmla="*/ 12 h 117"/>
                <a:gd name="T60" fmla="*/ 83 w 117"/>
                <a:gd name="T61" fmla="*/ 17 h 117"/>
                <a:gd name="T62" fmla="*/ 71 w 117"/>
                <a:gd name="T63" fmla="*/ 12 h 117"/>
                <a:gd name="T64" fmla="*/ 70 w 117"/>
                <a:gd name="T65" fmla="*/ 4 h 117"/>
                <a:gd name="T66" fmla="*/ 65 w 117"/>
                <a:gd name="T67" fmla="*/ 0 h 117"/>
                <a:gd name="T68" fmla="*/ 52 w 117"/>
                <a:gd name="T69" fmla="*/ 0 h 117"/>
                <a:gd name="T70" fmla="*/ 47 w 117"/>
                <a:gd name="T71" fmla="*/ 4 h 117"/>
                <a:gd name="T72" fmla="*/ 46 w 117"/>
                <a:gd name="T73" fmla="*/ 12 h 117"/>
                <a:gd name="T74" fmla="*/ 34 w 117"/>
                <a:gd name="T75" fmla="*/ 17 h 117"/>
                <a:gd name="T76" fmla="*/ 28 w 117"/>
                <a:gd name="T77" fmla="*/ 12 h 117"/>
                <a:gd name="T78" fmla="*/ 21 w 117"/>
                <a:gd name="T79" fmla="*/ 12 h 117"/>
                <a:gd name="T80" fmla="*/ 12 w 117"/>
                <a:gd name="T81" fmla="*/ 21 h 117"/>
                <a:gd name="T82" fmla="*/ 12 w 117"/>
                <a:gd name="T83" fmla="*/ 29 h 117"/>
                <a:gd name="T84" fmla="*/ 17 w 117"/>
                <a:gd name="T85" fmla="*/ 35 h 117"/>
                <a:gd name="T86" fmla="*/ 12 w 117"/>
                <a:gd name="T87" fmla="*/ 46 h 117"/>
                <a:gd name="T88" fmla="*/ 5 w 117"/>
                <a:gd name="T89" fmla="*/ 47 h 117"/>
                <a:gd name="T90" fmla="*/ 0 w 117"/>
                <a:gd name="T91" fmla="*/ 52 h 117"/>
                <a:gd name="T92" fmla="*/ 0 w 117"/>
                <a:gd name="T93" fmla="*/ 65 h 117"/>
                <a:gd name="T94" fmla="*/ 5 w 117"/>
                <a:gd name="T95" fmla="*/ 70 h 117"/>
                <a:gd name="T96" fmla="*/ 13 w 117"/>
                <a:gd name="T97" fmla="*/ 71 h 117"/>
                <a:gd name="T98" fmla="*/ 58 w 117"/>
                <a:gd name="T99" fmla="*/ 37 h 117"/>
                <a:gd name="T100" fmla="*/ 79 w 117"/>
                <a:gd name="T101" fmla="*/ 58 h 117"/>
                <a:gd name="T102" fmla="*/ 58 w 117"/>
                <a:gd name="T103" fmla="*/ 79 h 117"/>
                <a:gd name="T104" fmla="*/ 38 w 117"/>
                <a:gd name="T105" fmla="*/ 58 h 117"/>
                <a:gd name="T106" fmla="*/ 58 w 117"/>
                <a:gd name="T107" fmla="*/ 37 h 117"/>
                <a:gd name="T108" fmla="*/ 58 w 117"/>
                <a:gd name="T109" fmla="*/ 37 h 117"/>
                <a:gd name="T110" fmla="*/ 58 w 117"/>
                <a:gd name="T111" fmla="*/ 3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117">
                  <a:moveTo>
                    <a:pt x="13" y="71"/>
                  </a:moveTo>
                  <a:cubicBezTo>
                    <a:pt x="14" y="74"/>
                    <a:pt x="15" y="78"/>
                    <a:pt x="17" y="81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0" y="90"/>
                    <a:pt x="10" y="93"/>
                    <a:pt x="12" y="95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3" y="106"/>
                    <a:pt x="26" y="106"/>
                    <a:pt x="28" y="104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8" y="101"/>
                    <a:pt x="42" y="102"/>
                    <a:pt x="45" y="103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7" y="114"/>
                    <a:pt x="49" y="117"/>
                    <a:pt x="52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7" y="117"/>
                    <a:pt x="69" y="114"/>
                    <a:pt x="70" y="112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4" y="103"/>
                    <a:pt x="78" y="101"/>
                    <a:pt x="82" y="99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90" y="106"/>
                    <a:pt x="93" y="106"/>
                    <a:pt x="95" y="104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6" y="93"/>
                    <a:pt x="106" y="90"/>
                    <a:pt x="105" y="88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2" y="78"/>
                    <a:pt x="103" y="74"/>
                    <a:pt x="104" y="70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5" y="69"/>
                    <a:pt x="117" y="67"/>
                    <a:pt x="117" y="64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49"/>
                    <a:pt x="115" y="47"/>
                    <a:pt x="112" y="46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03" y="41"/>
                    <a:pt x="102" y="38"/>
                    <a:pt x="100" y="34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6" y="26"/>
                    <a:pt x="106" y="23"/>
                    <a:pt x="104" y="21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3" y="11"/>
                    <a:pt x="90" y="10"/>
                    <a:pt x="88" y="12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79" y="14"/>
                    <a:pt x="75" y="13"/>
                    <a:pt x="71" y="12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2"/>
                    <a:pt x="67" y="0"/>
                    <a:pt x="65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9" y="0"/>
                    <a:pt x="47" y="2"/>
                    <a:pt x="47" y="4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2" y="13"/>
                    <a:pt x="38" y="14"/>
                    <a:pt x="34" y="17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6" y="10"/>
                    <a:pt x="23" y="11"/>
                    <a:pt x="21" y="1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0" y="23"/>
                    <a:pt x="10" y="26"/>
                    <a:pt x="12" y="29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5" y="38"/>
                    <a:pt x="13" y="42"/>
                    <a:pt x="12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0" y="49"/>
                    <a:pt x="0" y="5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2" y="70"/>
                    <a:pt x="5" y="70"/>
                  </a:cubicBezTo>
                  <a:lnTo>
                    <a:pt x="13" y="71"/>
                  </a:lnTo>
                  <a:close/>
                  <a:moveTo>
                    <a:pt x="58" y="37"/>
                  </a:moveTo>
                  <a:cubicBezTo>
                    <a:pt x="70" y="37"/>
                    <a:pt x="79" y="46"/>
                    <a:pt x="79" y="58"/>
                  </a:cubicBezTo>
                  <a:cubicBezTo>
                    <a:pt x="79" y="69"/>
                    <a:pt x="70" y="79"/>
                    <a:pt x="58" y="79"/>
                  </a:cubicBezTo>
                  <a:cubicBezTo>
                    <a:pt x="47" y="79"/>
                    <a:pt x="38" y="69"/>
                    <a:pt x="38" y="58"/>
                  </a:cubicBezTo>
                  <a:cubicBezTo>
                    <a:pt x="38" y="46"/>
                    <a:pt x="47" y="37"/>
                    <a:pt x="58" y="37"/>
                  </a:cubicBezTo>
                  <a:close/>
                  <a:moveTo>
                    <a:pt x="58" y="37"/>
                  </a:moveTo>
                  <a:cubicBezTo>
                    <a:pt x="58" y="37"/>
                    <a:pt x="58" y="37"/>
                    <a:pt x="58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6" name="Freeform 203"/>
            <p:cNvSpPr>
              <a:spLocks noEditPoints="1"/>
            </p:cNvSpPr>
            <p:nvPr/>
          </p:nvSpPr>
          <p:spPr bwMode="auto">
            <a:xfrm>
              <a:off x="7194676" y="2266424"/>
              <a:ext cx="133284" cy="135045"/>
            </a:xfrm>
            <a:custGeom>
              <a:avLst/>
              <a:gdLst>
                <a:gd name="T0" fmla="*/ 82 w 96"/>
                <a:gd name="T1" fmla="*/ 15 h 97"/>
                <a:gd name="T2" fmla="*/ 76 w 96"/>
                <a:gd name="T3" fmla="*/ 9 h 97"/>
                <a:gd name="T4" fmla="*/ 69 w 96"/>
                <a:gd name="T5" fmla="*/ 10 h 97"/>
                <a:gd name="T6" fmla="*/ 65 w 96"/>
                <a:gd name="T7" fmla="*/ 13 h 97"/>
                <a:gd name="T8" fmla="*/ 55 w 96"/>
                <a:gd name="T9" fmla="*/ 10 h 97"/>
                <a:gd name="T10" fmla="*/ 54 w 96"/>
                <a:gd name="T11" fmla="*/ 5 h 97"/>
                <a:gd name="T12" fmla="*/ 48 w 96"/>
                <a:gd name="T13" fmla="*/ 1 h 97"/>
                <a:gd name="T14" fmla="*/ 40 w 96"/>
                <a:gd name="T15" fmla="*/ 1 h 97"/>
                <a:gd name="T16" fmla="*/ 35 w 96"/>
                <a:gd name="T17" fmla="*/ 6 h 97"/>
                <a:gd name="T18" fmla="*/ 35 w 96"/>
                <a:gd name="T19" fmla="*/ 12 h 97"/>
                <a:gd name="T20" fmla="*/ 25 w 96"/>
                <a:gd name="T21" fmla="*/ 16 h 97"/>
                <a:gd name="T22" fmla="*/ 21 w 96"/>
                <a:gd name="T23" fmla="*/ 14 h 97"/>
                <a:gd name="T24" fmla="*/ 14 w 96"/>
                <a:gd name="T25" fmla="*/ 15 h 97"/>
                <a:gd name="T26" fmla="*/ 8 w 96"/>
                <a:gd name="T27" fmla="*/ 21 h 97"/>
                <a:gd name="T28" fmla="*/ 9 w 96"/>
                <a:gd name="T29" fmla="*/ 28 h 97"/>
                <a:gd name="T30" fmla="*/ 12 w 96"/>
                <a:gd name="T31" fmla="*/ 32 h 97"/>
                <a:gd name="T32" fmla="*/ 10 w 96"/>
                <a:gd name="T33" fmla="*/ 42 h 97"/>
                <a:gd name="T34" fmla="*/ 4 w 96"/>
                <a:gd name="T35" fmla="*/ 43 h 97"/>
                <a:gd name="T36" fmla="*/ 0 w 96"/>
                <a:gd name="T37" fmla="*/ 49 h 97"/>
                <a:gd name="T38" fmla="*/ 1 w 96"/>
                <a:gd name="T39" fmla="*/ 57 h 97"/>
                <a:gd name="T40" fmla="*/ 6 w 96"/>
                <a:gd name="T41" fmla="*/ 62 h 97"/>
                <a:gd name="T42" fmla="*/ 12 w 96"/>
                <a:gd name="T43" fmla="*/ 62 h 97"/>
                <a:gd name="T44" fmla="*/ 16 w 96"/>
                <a:gd name="T45" fmla="*/ 70 h 97"/>
                <a:gd name="T46" fmla="*/ 13 w 96"/>
                <a:gd name="T47" fmla="*/ 75 h 97"/>
                <a:gd name="T48" fmla="*/ 14 w 96"/>
                <a:gd name="T49" fmla="*/ 82 h 97"/>
                <a:gd name="T50" fmla="*/ 20 w 96"/>
                <a:gd name="T51" fmla="*/ 88 h 97"/>
                <a:gd name="T52" fmla="*/ 27 w 96"/>
                <a:gd name="T53" fmla="*/ 88 h 97"/>
                <a:gd name="T54" fmla="*/ 32 w 96"/>
                <a:gd name="T55" fmla="*/ 84 h 97"/>
                <a:gd name="T56" fmla="*/ 41 w 96"/>
                <a:gd name="T57" fmla="*/ 87 h 97"/>
                <a:gd name="T58" fmla="*/ 42 w 96"/>
                <a:gd name="T59" fmla="*/ 93 h 97"/>
                <a:gd name="T60" fmla="*/ 47 w 96"/>
                <a:gd name="T61" fmla="*/ 97 h 97"/>
                <a:gd name="T62" fmla="*/ 56 w 96"/>
                <a:gd name="T63" fmla="*/ 96 h 97"/>
                <a:gd name="T64" fmla="*/ 61 w 96"/>
                <a:gd name="T65" fmla="*/ 91 h 97"/>
                <a:gd name="T66" fmla="*/ 61 w 96"/>
                <a:gd name="T67" fmla="*/ 85 h 97"/>
                <a:gd name="T68" fmla="*/ 70 w 96"/>
                <a:gd name="T69" fmla="*/ 81 h 97"/>
                <a:gd name="T70" fmla="*/ 75 w 96"/>
                <a:gd name="T71" fmla="*/ 84 h 97"/>
                <a:gd name="T72" fmla="*/ 82 w 96"/>
                <a:gd name="T73" fmla="*/ 83 h 97"/>
                <a:gd name="T74" fmla="*/ 87 w 96"/>
                <a:gd name="T75" fmla="*/ 76 h 97"/>
                <a:gd name="T76" fmla="*/ 87 w 96"/>
                <a:gd name="T77" fmla="*/ 69 h 97"/>
                <a:gd name="T78" fmla="*/ 83 w 96"/>
                <a:gd name="T79" fmla="*/ 65 h 97"/>
                <a:gd name="T80" fmla="*/ 86 w 96"/>
                <a:gd name="T81" fmla="*/ 55 h 97"/>
                <a:gd name="T82" fmla="*/ 92 w 96"/>
                <a:gd name="T83" fmla="*/ 54 h 97"/>
                <a:gd name="T84" fmla="*/ 96 w 96"/>
                <a:gd name="T85" fmla="*/ 49 h 97"/>
                <a:gd name="T86" fmla="*/ 95 w 96"/>
                <a:gd name="T87" fmla="*/ 40 h 97"/>
                <a:gd name="T88" fmla="*/ 90 w 96"/>
                <a:gd name="T89" fmla="*/ 35 h 97"/>
                <a:gd name="T90" fmla="*/ 85 w 96"/>
                <a:gd name="T91" fmla="*/ 35 h 97"/>
                <a:gd name="T92" fmla="*/ 80 w 96"/>
                <a:gd name="T93" fmla="*/ 26 h 97"/>
                <a:gd name="T94" fmla="*/ 83 w 96"/>
                <a:gd name="T95" fmla="*/ 22 h 97"/>
                <a:gd name="T96" fmla="*/ 82 w 96"/>
                <a:gd name="T97" fmla="*/ 15 h 97"/>
                <a:gd name="T98" fmla="*/ 50 w 96"/>
                <a:gd name="T99" fmla="*/ 65 h 97"/>
                <a:gd name="T100" fmla="*/ 31 w 96"/>
                <a:gd name="T101" fmla="*/ 50 h 97"/>
                <a:gd name="T102" fmla="*/ 47 w 96"/>
                <a:gd name="T103" fmla="*/ 31 h 97"/>
                <a:gd name="T104" fmla="*/ 65 w 96"/>
                <a:gd name="T105" fmla="*/ 47 h 97"/>
                <a:gd name="T106" fmla="*/ 50 w 96"/>
                <a:gd name="T107" fmla="*/ 65 h 97"/>
                <a:gd name="T108" fmla="*/ 50 w 96"/>
                <a:gd name="T109" fmla="*/ 65 h 97"/>
                <a:gd name="T110" fmla="*/ 50 w 96"/>
                <a:gd name="T111" fmla="*/ 6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" h="97">
                  <a:moveTo>
                    <a:pt x="82" y="15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4" y="8"/>
                    <a:pt x="71" y="8"/>
                    <a:pt x="69" y="1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2" y="12"/>
                    <a:pt x="59" y="10"/>
                    <a:pt x="55" y="10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1" y="0"/>
                    <a:pt x="48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7" y="2"/>
                    <a:pt x="35" y="4"/>
                    <a:pt x="35" y="6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1" y="13"/>
                    <a:pt x="28" y="14"/>
                    <a:pt x="25" y="16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2"/>
                    <a:pt x="16" y="13"/>
                    <a:pt x="14" y="15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3"/>
                    <a:pt x="7" y="26"/>
                    <a:pt x="9" y="2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5"/>
                    <a:pt x="10" y="39"/>
                    <a:pt x="10" y="42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" y="43"/>
                    <a:pt x="0" y="46"/>
                    <a:pt x="0" y="49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60"/>
                    <a:pt x="3" y="62"/>
                    <a:pt x="6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3" y="65"/>
                    <a:pt x="14" y="68"/>
                    <a:pt x="16" y="70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1" y="78"/>
                    <a:pt x="11" y="81"/>
                    <a:pt x="14" y="82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2" y="90"/>
                    <a:pt x="25" y="90"/>
                    <a:pt x="27" y="88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4" y="85"/>
                    <a:pt x="37" y="86"/>
                    <a:pt x="41" y="87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5"/>
                    <a:pt x="45" y="97"/>
                    <a:pt x="47" y="97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9" y="96"/>
                    <a:pt x="61" y="94"/>
                    <a:pt x="61" y="91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4" y="84"/>
                    <a:pt x="67" y="82"/>
                    <a:pt x="70" y="81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7" y="85"/>
                    <a:pt x="80" y="85"/>
                    <a:pt x="82" y="83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9" y="74"/>
                    <a:pt x="89" y="71"/>
                    <a:pt x="87" y="69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5" y="62"/>
                    <a:pt x="86" y="59"/>
                    <a:pt x="86" y="55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4" y="54"/>
                    <a:pt x="96" y="51"/>
                    <a:pt x="96" y="4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5" y="37"/>
                    <a:pt x="93" y="35"/>
                    <a:pt x="90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4" y="32"/>
                    <a:pt x="82" y="29"/>
                    <a:pt x="80" y="26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5" y="20"/>
                    <a:pt x="84" y="17"/>
                    <a:pt x="82" y="15"/>
                  </a:cubicBezTo>
                  <a:close/>
                  <a:moveTo>
                    <a:pt x="50" y="65"/>
                  </a:moveTo>
                  <a:cubicBezTo>
                    <a:pt x="40" y="66"/>
                    <a:pt x="32" y="59"/>
                    <a:pt x="31" y="50"/>
                  </a:cubicBezTo>
                  <a:cubicBezTo>
                    <a:pt x="30" y="40"/>
                    <a:pt x="37" y="32"/>
                    <a:pt x="47" y="31"/>
                  </a:cubicBezTo>
                  <a:cubicBezTo>
                    <a:pt x="56" y="30"/>
                    <a:pt x="64" y="37"/>
                    <a:pt x="65" y="47"/>
                  </a:cubicBezTo>
                  <a:cubicBezTo>
                    <a:pt x="66" y="56"/>
                    <a:pt x="59" y="64"/>
                    <a:pt x="50" y="65"/>
                  </a:cubicBezTo>
                  <a:close/>
                  <a:moveTo>
                    <a:pt x="50" y="65"/>
                  </a:moveTo>
                  <a:cubicBezTo>
                    <a:pt x="50" y="65"/>
                    <a:pt x="50" y="65"/>
                    <a:pt x="50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7" name="Freeform 204"/>
            <p:cNvSpPr>
              <a:spLocks noEditPoints="1"/>
            </p:cNvSpPr>
            <p:nvPr/>
          </p:nvSpPr>
          <p:spPr bwMode="auto">
            <a:xfrm>
              <a:off x="7107189" y="2346864"/>
              <a:ext cx="108037" cy="108623"/>
            </a:xfrm>
            <a:custGeom>
              <a:avLst/>
              <a:gdLst>
                <a:gd name="T0" fmla="*/ 5 w 78"/>
                <a:gd name="T1" fmla="*/ 31 h 78"/>
                <a:gd name="T2" fmla="*/ 0 w 78"/>
                <a:gd name="T3" fmla="*/ 36 h 78"/>
                <a:gd name="T4" fmla="*/ 0 w 78"/>
                <a:gd name="T5" fmla="*/ 41 h 78"/>
                <a:gd name="T6" fmla="*/ 5 w 78"/>
                <a:gd name="T7" fmla="*/ 47 h 78"/>
                <a:gd name="T8" fmla="*/ 9 w 78"/>
                <a:gd name="T9" fmla="*/ 47 h 78"/>
                <a:gd name="T10" fmla="*/ 12 w 78"/>
                <a:gd name="T11" fmla="*/ 54 h 78"/>
                <a:gd name="T12" fmla="*/ 9 w 78"/>
                <a:gd name="T13" fmla="*/ 57 h 78"/>
                <a:gd name="T14" fmla="*/ 9 w 78"/>
                <a:gd name="T15" fmla="*/ 64 h 78"/>
                <a:gd name="T16" fmla="*/ 13 w 78"/>
                <a:gd name="T17" fmla="*/ 68 h 78"/>
                <a:gd name="T18" fmla="*/ 20 w 78"/>
                <a:gd name="T19" fmla="*/ 68 h 78"/>
                <a:gd name="T20" fmla="*/ 23 w 78"/>
                <a:gd name="T21" fmla="*/ 66 h 78"/>
                <a:gd name="T22" fmla="*/ 30 w 78"/>
                <a:gd name="T23" fmla="*/ 69 h 78"/>
                <a:gd name="T24" fmla="*/ 31 w 78"/>
                <a:gd name="T25" fmla="*/ 73 h 78"/>
                <a:gd name="T26" fmla="*/ 36 w 78"/>
                <a:gd name="T27" fmla="*/ 78 h 78"/>
                <a:gd name="T28" fmla="*/ 41 w 78"/>
                <a:gd name="T29" fmla="*/ 78 h 78"/>
                <a:gd name="T30" fmla="*/ 47 w 78"/>
                <a:gd name="T31" fmla="*/ 73 h 78"/>
                <a:gd name="T32" fmla="*/ 47 w 78"/>
                <a:gd name="T33" fmla="*/ 69 h 78"/>
                <a:gd name="T34" fmla="*/ 55 w 78"/>
                <a:gd name="T35" fmla="*/ 66 h 78"/>
                <a:gd name="T36" fmla="*/ 58 w 78"/>
                <a:gd name="T37" fmla="*/ 69 h 78"/>
                <a:gd name="T38" fmla="*/ 65 w 78"/>
                <a:gd name="T39" fmla="*/ 68 h 78"/>
                <a:gd name="T40" fmla="*/ 69 w 78"/>
                <a:gd name="T41" fmla="*/ 65 h 78"/>
                <a:gd name="T42" fmla="*/ 69 w 78"/>
                <a:gd name="T43" fmla="*/ 58 h 78"/>
                <a:gd name="T44" fmla="*/ 67 w 78"/>
                <a:gd name="T45" fmla="*/ 55 h 78"/>
                <a:gd name="T46" fmla="*/ 70 w 78"/>
                <a:gd name="T47" fmla="*/ 47 h 78"/>
                <a:gd name="T48" fmla="*/ 74 w 78"/>
                <a:gd name="T49" fmla="*/ 47 h 78"/>
                <a:gd name="T50" fmla="*/ 78 w 78"/>
                <a:gd name="T51" fmla="*/ 42 h 78"/>
                <a:gd name="T52" fmla="*/ 78 w 78"/>
                <a:gd name="T53" fmla="*/ 36 h 78"/>
                <a:gd name="T54" fmla="*/ 74 w 78"/>
                <a:gd name="T55" fmla="*/ 31 h 78"/>
                <a:gd name="T56" fmla="*/ 70 w 78"/>
                <a:gd name="T57" fmla="*/ 31 h 78"/>
                <a:gd name="T58" fmla="*/ 67 w 78"/>
                <a:gd name="T59" fmla="*/ 23 h 78"/>
                <a:gd name="T60" fmla="*/ 70 w 78"/>
                <a:gd name="T61" fmla="*/ 21 h 78"/>
                <a:gd name="T62" fmla="*/ 69 w 78"/>
                <a:gd name="T63" fmla="*/ 14 h 78"/>
                <a:gd name="T64" fmla="*/ 65 w 78"/>
                <a:gd name="T65" fmla="*/ 10 h 78"/>
                <a:gd name="T66" fmla="*/ 58 w 78"/>
                <a:gd name="T67" fmla="*/ 9 h 78"/>
                <a:gd name="T68" fmla="*/ 56 w 78"/>
                <a:gd name="T69" fmla="*/ 11 h 78"/>
                <a:gd name="T70" fmla="*/ 48 w 78"/>
                <a:gd name="T71" fmla="*/ 8 h 78"/>
                <a:gd name="T72" fmla="*/ 48 w 78"/>
                <a:gd name="T73" fmla="*/ 5 h 78"/>
                <a:gd name="T74" fmla="*/ 43 w 78"/>
                <a:gd name="T75" fmla="*/ 0 h 78"/>
                <a:gd name="T76" fmla="*/ 37 w 78"/>
                <a:gd name="T77" fmla="*/ 0 h 78"/>
                <a:gd name="T78" fmla="*/ 32 w 78"/>
                <a:gd name="T79" fmla="*/ 4 h 78"/>
                <a:gd name="T80" fmla="*/ 32 w 78"/>
                <a:gd name="T81" fmla="*/ 8 h 78"/>
                <a:gd name="T82" fmla="*/ 24 w 78"/>
                <a:gd name="T83" fmla="*/ 11 h 78"/>
                <a:gd name="T84" fmla="*/ 21 w 78"/>
                <a:gd name="T85" fmla="*/ 9 h 78"/>
                <a:gd name="T86" fmla="*/ 14 w 78"/>
                <a:gd name="T87" fmla="*/ 9 h 78"/>
                <a:gd name="T88" fmla="*/ 10 w 78"/>
                <a:gd name="T89" fmla="*/ 13 h 78"/>
                <a:gd name="T90" fmla="*/ 10 w 78"/>
                <a:gd name="T91" fmla="*/ 20 h 78"/>
                <a:gd name="T92" fmla="*/ 12 w 78"/>
                <a:gd name="T93" fmla="*/ 23 h 78"/>
                <a:gd name="T94" fmla="*/ 9 w 78"/>
                <a:gd name="T95" fmla="*/ 30 h 78"/>
                <a:gd name="T96" fmla="*/ 5 w 78"/>
                <a:gd name="T97" fmla="*/ 31 h 78"/>
                <a:gd name="T98" fmla="*/ 40 w 78"/>
                <a:gd name="T99" fmla="*/ 25 h 78"/>
                <a:gd name="T100" fmla="*/ 53 w 78"/>
                <a:gd name="T101" fmla="*/ 39 h 78"/>
                <a:gd name="T102" fmla="*/ 39 w 78"/>
                <a:gd name="T103" fmla="*/ 52 h 78"/>
                <a:gd name="T104" fmla="*/ 26 w 78"/>
                <a:gd name="T105" fmla="*/ 38 h 78"/>
                <a:gd name="T106" fmla="*/ 40 w 78"/>
                <a:gd name="T107" fmla="*/ 25 h 78"/>
                <a:gd name="T108" fmla="*/ 40 w 78"/>
                <a:gd name="T109" fmla="*/ 25 h 78"/>
                <a:gd name="T110" fmla="*/ 40 w 78"/>
                <a:gd name="T111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" h="78">
                  <a:moveTo>
                    <a:pt x="5" y="31"/>
                  </a:moveTo>
                  <a:cubicBezTo>
                    <a:pt x="2" y="31"/>
                    <a:pt x="0" y="33"/>
                    <a:pt x="0" y="3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4"/>
                    <a:pt x="2" y="46"/>
                    <a:pt x="5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0" y="49"/>
                    <a:pt x="10" y="52"/>
                    <a:pt x="12" y="54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9"/>
                    <a:pt x="8" y="62"/>
                    <a:pt x="9" y="64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5" y="70"/>
                    <a:pt x="18" y="70"/>
                    <a:pt x="20" y="68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6" y="67"/>
                    <a:pt x="28" y="68"/>
                    <a:pt x="30" y="69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6"/>
                    <a:pt x="33" y="78"/>
                    <a:pt x="36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4" y="78"/>
                    <a:pt x="46" y="76"/>
                    <a:pt x="47" y="73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50" y="69"/>
                    <a:pt x="52" y="68"/>
                    <a:pt x="55" y="66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60" y="70"/>
                    <a:pt x="63" y="70"/>
                    <a:pt x="65" y="68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1" y="63"/>
                    <a:pt x="71" y="60"/>
                    <a:pt x="69" y="58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8" y="52"/>
                    <a:pt x="69" y="50"/>
                    <a:pt x="70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6" y="47"/>
                    <a:pt x="78" y="45"/>
                    <a:pt x="78" y="42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8" y="34"/>
                    <a:pt x="76" y="31"/>
                    <a:pt x="74" y="3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28"/>
                    <a:pt x="69" y="26"/>
                    <a:pt x="67" y="23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1" y="19"/>
                    <a:pt x="71" y="16"/>
                    <a:pt x="69" y="14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4" y="8"/>
                    <a:pt x="61" y="8"/>
                    <a:pt x="58" y="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3" y="10"/>
                    <a:pt x="51" y="9"/>
                    <a:pt x="48" y="8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2"/>
                    <a:pt x="45" y="0"/>
                    <a:pt x="4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2" y="2"/>
                    <a:pt x="32" y="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9" y="8"/>
                    <a:pt x="26" y="10"/>
                    <a:pt x="24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7"/>
                    <a:pt x="16" y="7"/>
                    <a:pt x="14" y="9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8" y="15"/>
                    <a:pt x="8" y="18"/>
                    <a:pt x="10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5"/>
                    <a:pt x="10" y="28"/>
                    <a:pt x="9" y="30"/>
                  </a:cubicBezTo>
                  <a:lnTo>
                    <a:pt x="5" y="31"/>
                  </a:lnTo>
                  <a:close/>
                  <a:moveTo>
                    <a:pt x="40" y="25"/>
                  </a:moveTo>
                  <a:cubicBezTo>
                    <a:pt x="47" y="25"/>
                    <a:pt x="54" y="31"/>
                    <a:pt x="53" y="39"/>
                  </a:cubicBezTo>
                  <a:cubicBezTo>
                    <a:pt x="53" y="46"/>
                    <a:pt x="47" y="53"/>
                    <a:pt x="39" y="52"/>
                  </a:cubicBezTo>
                  <a:cubicBezTo>
                    <a:pt x="32" y="52"/>
                    <a:pt x="26" y="46"/>
                    <a:pt x="26" y="38"/>
                  </a:cubicBezTo>
                  <a:cubicBezTo>
                    <a:pt x="26" y="31"/>
                    <a:pt x="32" y="25"/>
                    <a:pt x="40" y="25"/>
                  </a:cubicBezTo>
                  <a:close/>
                  <a:moveTo>
                    <a:pt x="40" y="25"/>
                  </a:moveTo>
                  <a:cubicBezTo>
                    <a:pt x="40" y="25"/>
                    <a:pt x="40" y="25"/>
                    <a:pt x="40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8" name="Freeform 206"/>
            <p:cNvSpPr>
              <a:spLocks noEditPoints="1"/>
            </p:cNvSpPr>
            <p:nvPr/>
          </p:nvSpPr>
          <p:spPr bwMode="auto">
            <a:xfrm>
              <a:off x="7697279" y="2377396"/>
              <a:ext cx="195522" cy="167926"/>
            </a:xfrm>
            <a:custGeom>
              <a:avLst/>
              <a:gdLst>
                <a:gd name="T0" fmla="*/ 71 w 141"/>
                <a:gd name="T1" fmla="*/ 0 h 121"/>
                <a:gd name="T2" fmla="*/ 0 w 141"/>
                <a:gd name="T3" fmla="*/ 55 h 121"/>
                <a:gd name="T4" fmla="*/ 19 w 141"/>
                <a:gd name="T5" fmla="*/ 92 h 121"/>
                <a:gd name="T6" fmla="*/ 10 w 141"/>
                <a:gd name="T7" fmla="*/ 121 h 121"/>
                <a:gd name="T8" fmla="*/ 45 w 141"/>
                <a:gd name="T9" fmla="*/ 106 h 121"/>
                <a:gd name="T10" fmla="*/ 71 w 141"/>
                <a:gd name="T11" fmla="*/ 110 h 121"/>
                <a:gd name="T12" fmla="*/ 141 w 141"/>
                <a:gd name="T13" fmla="*/ 55 h 121"/>
                <a:gd name="T14" fmla="*/ 71 w 141"/>
                <a:gd name="T15" fmla="*/ 0 h 121"/>
                <a:gd name="T16" fmla="*/ 71 w 141"/>
                <a:gd name="T17" fmla="*/ 0 h 121"/>
                <a:gd name="T18" fmla="*/ 71 w 141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21">
                  <a:moveTo>
                    <a:pt x="71" y="0"/>
                  </a:moveTo>
                  <a:cubicBezTo>
                    <a:pt x="32" y="0"/>
                    <a:pt x="0" y="25"/>
                    <a:pt x="0" y="55"/>
                  </a:cubicBezTo>
                  <a:cubicBezTo>
                    <a:pt x="0" y="70"/>
                    <a:pt x="7" y="83"/>
                    <a:pt x="19" y="92"/>
                  </a:cubicBezTo>
                  <a:cubicBezTo>
                    <a:pt x="19" y="102"/>
                    <a:pt x="17" y="115"/>
                    <a:pt x="10" y="121"/>
                  </a:cubicBezTo>
                  <a:cubicBezTo>
                    <a:pt x="23" y="121"/>
                    <a:pt x="37" y="113"/>
                    <a:pt x="45" y="106"/>
                  </a:cubicBezTo>
                  <a:cubicBezTo>
                    <a:pt x="53" y="109"/>
                    <a:pt x="61" y="110"/>
                    <a:pt x="71" y="110"/>
                  </a:cubicBezTo>
                  <a:cubicBezTo>
                    <a:pt x="109" y="110"/>
                    <a:pt x="141" y="85"/>
                    <a:pt x="141" y="55"/>
                  </a:cubicBezTo>
                  <a:cubicBezTo>
                    <a:pt x="141" y="25"/>
                    <a:pt x="109" y="0"/>
                    <a:pt x="71" y="0"/>
                  </a:cubicBezTo>
                  <a:close/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9" name="Freeform 207"/>
            <p:cNvSpPr>
              <a:spLocks noEditPoints="1"/>
            </p:cNvSpPr>
            <p:nvPr/>
          </p:nvSpPr>
          <p:spPr bwMode="auto">
            <a:xfrm>
              <a:off x="6676805" y="1872443"/>
              <a:ext cx="194348" cy="169100"/>
            </a:xfrm>
            <a:custGeom>
              <a:avLst/>
              <a:gdLst>
                <a:gd name="T0" fmla="*/ 70 w 140"/>
                <a:gd name="T1" fmla="*/ 0 h 122"/>
                <a:gd name="T2" fmla="*/ 0 w 140"/>
                <a:gd name="T3" fmla="*/ 55 h 122"/>
                <a:gd name="T4" fmla="*/ 19 w 140"/>
                <a:gd name="T5" fmla="*/ 93 h 122"/>
                <a:gd name="T6" fmla="*/ 9 w 140"/>
                <a:gd name="T7" fmla="*/ 122 h 122"/>
                <a:gd name="T8" fmla="*/ 44 w 140"/>
                <a:gd name="T9" fmla="*/ 106 h 122"/>
                <a:gd name="T10" fmla="*/ 70 w 140"/>
                <a:gd name="T11" fmla="*/ 110 h 122"/>
                <a:gd name="T12" fmla="*/ 140 w 140"/>
                <a:gd name="T13" fmla="*/ 55 h 122"/>
                <a:gd name="T14" fmla="*/ 70 w 140"/>
                <a:gd name="T15" fmla="*/ 0 h 122"/>
                <a:gd name="T16" fmla="*/ 70 w 140"/>
                <a:gd name="T17" fmla="*/ 0 h 122"/>
                <a:gd name="T18" fmla="*/ 70 w 14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22">
                  <a:moveTo>
                    <a:pt x="70" y="0"/>
                  </a:moveTo>
                  <a:cubicBezTo>
                    <a:pt x="31" y="0"/>
                    <a:pt x="0" y="25"/>
                    <a:pt x="0" y="55"/>
                  </a:cubicBezTo>
                  <a:cubicBezTo>
                    <a:pt x="0" y="70"/>
                    <a:pt x="7" y="83"/>
                    <a:pt x="19" y="93"/>
                  </a:cubicBezTo>
                  <a:cubicBezTo>
                    <a:pt x="18" y="102"/>
                    <a:pt x="16" y="115"/>
                    <a:pt x="9" y="122"/>
                  </a:cubicBezTo>
                  <a:cubicBezTo>
                    <a:pt x="23" y="122"/>
                    <a:pt x="36" y="113"/>
                    <a:pt x="44" y="106"/>
                  </a:cubicBezTo>
                  <a:cubicBezTo>
                    <a:pt x="52" y="109"/>
                    <a:pt x="61" y="110"/>
                    <a:pt x="70" y="110"/>
                  </a:cubicBezTo>
                  <a:cubicBezTo>
                    <a:pt x="109" y="110"/>
                    <a:pt x="140" y="86"/>
                    <a:pt x="140" y="55"/>
                  </a:cubicBezTo>
                  <a:cubicBezTo>
                    <a:pt x="140" y="25"/>
                    <a:pt x="109" y="0"/>
                    <a:pt x="70" y="0"/>
                  </a:cubicBezTo>
                  <a:close/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0" name="Freeform 208"/>
            <p:cNvSpPr>
              <a:spLocks noEditPoints="1"/>
            </p:cNvSpPr>
            <p:nvPr/>
          </p:nvSpPr>
          <p:spPr bwMode="auto">
            <a:xfrm>
              <a:off x="5142571" y="2245873"/>
              <a:ext cx="194348" cy="167926"/>
            </a:xfrm>
            <a:custGeom>
              <a:avLst/>
              <a:gdLst>
                <a:gd name="T0" fmla="*/ 70 w 140"/>
                <a:gd name="T1" fmla="*/ 0 h 121"/>
                <a:gd name="T2" fmla="*/ 0 w 140"/>
                <a:gd name="T3" fmla="*/ 55 h 121"/>
                <a:gd name="T4" fmla="*/ 18 w 140"/>
                <a:gd name="T5" fmla="*/ 92 h 121"/>
                <a:gd name="T6" fmla="*/ 9 w 140"/>
                <a:gd name="T7" fmla="*/ 121 h 121"/>
                <a:gd name="T8" fmla="*/ 44 w 140"/>
                <a:gd name="T9" fmla="*/ 106 h 121"/>
                <a:gd name="T10" fmla="*/ 70 w 140"/>
                <a:gd name="T11" fmla="*/ 110 h 121"/>
                <a:gd name="T12" fmla="*/ 140 w 140"/>
                <a:gd name="T13" fmla="*/ 55 h 121"/>
                <a:gd name="T14" fmla="*/ 70 w 140"/>
                <a:gd name="T15" fmla="*/ 0 h 121"/>
                <a:gd name="T16" fmla="*/ 70 w 140"/>
                <a:gd name="T17" fmla="*/ 0 h 121"/>
                <a:gd name="T18" fmla="*/ 70 w 140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21">
                  <a:moveTo>
                    <a:pt x="70" y="0"/>
                  </a:moveTo>
                  <a:cubicBezTo>
                    <a:pt x="31" y="0"/>
                    <a:pt x="0" y="25"/>
                    <a:pt x="0" y="55"/>
                  </a:cubicBezTo>
                  <a:cubicBezTo>
                    <a:pt x="0" y="69"/>
                    <a:pt x="7" y="83"/>
                    <a:pt x="18" y="92"/>
                  </a:cubicBezTo>
                  <a:cubicBezTo>
                    <a:pt x="18" y="102"/>
                    <a:pt x="16" y="115"/>
                    <a:pt x="9" y="121"/>
                  </a:cubicBezTo>
                  <a:cubicBezTo>
                    <a:pt x="22" y="121"/>
                    <a:pt x="36" y="113"/>
                    <a:pt x="44" y="106"/>
                  </a:cubicBezTo>
                  <a:cubicBezTo>
                    <a:pt x="52" y="109"/>
                    <a:pt x="61" y="110"/>
                    <a:pt x="70" y="110"/>
                  </a:cubicBezTo>
                  <a:cubicBezTo>
                    <a:pt x="108" y="110"/>
                    <a:pt x="140" y="85"/>
                    <a:pt x="140" y="55"/>
                  </a:cubicBezTo>
                  <a:cubicBezTo>
                    <a:pt x="140" y="25"/>
                    <a:pt x="108" y="0"/>
                    <a:pt x="70" y="0"/>
                  </a:cubicBezTo>
                  <a:close/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1" name="Freeform 209"/>
            <p:cNvSpPr>
              <a:spLocks noEditPoints="1"/>
            </p:cNvSpPr>
            <p:nvPr/>
          </p:nvSpPr>
          <p:spPr bwMode="auto">
            <a:xfrm>
              <a:off x="5981027" y="1391564"/>
              <a:ext cx="194348" cy="169688"/>
            </a:xfrm>
            <a:custGeom>
              <a:avLst/>
              <a:gdLst>
                <a:gd name="T0" fmla="*/ 70 w 140"/>
                <a:gd name="T1" fmla="*/ 0 h 122"/>
                <a:gd name="T2" fmla="*/ 0 w 140"/>
                <a:gd name="T3" fmla="*/ 55 h 122"/>
                <a:gd name="T4" fmla="*/ 18 w 140"/>
                <a:gd name="T5" fmla="*/ 93 h 122"/>
                <a:gd name="T6" fmla="*/ 9 w 140"/>
                <a:gd name="T7" fmla="*/ 122 h 122"/>
                <a:gd name="T8" fmla="*/ 44 w 140"/>
                <a:gd name="T9" fmla="*/ 107 h 122"/>
                <a:gd name="T10" fmla="*/ 70 w 140"/>
                <a:gd name="T11" fmla="*/ 110 h 122"/>
                <a:gd name="T12" fmla="*/ 140 w 140"/>
                <a:gd name="T13" fmla="*/ 55 h 122"/>
                <a:gd name="T14" fmla="*/ 70 w 140"/>
                <a:gd name="T15" fmla="*/ 0 h 122"/>
                <a:gd name="T16" fmla="*/ 70 w 140"/>
                <a:gd name="T17" fmla="*/ 0 h 122"/>
                <a:gd name="T18" fmla="*/ 70 w 14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22">
                  <a:moveTo>
                    <a:pt x="70" y="0"/>
                  </a:moveTo>
                  <a:cubicBezTo>
                    <a:pt x="31" y="0"/>
                    <a:pt x="0" y="25"/>
                    <a:pt x="0" y="55"/>
                  </a:cubicBezTo>
                  <a:cubicBezTo>
                    <a:pt x="0" y="70"/>
                    <a:pt x="7" y="83"/>
                    <a:pt x="18" y="93"/>
                  </a:cubicBezTo>
                  <a:cubicBezTo>
                    <a:pt x="18" y="102"/>
                    <a:pt x="16" y="115"/>
                    <a:pt x="9" y="122"/>
                  </a:cubicBezTo>
                  <a:cubicBezTo>
                    <a:pt x="22" y="122"/>
                    <a:pt x="36" y="113"/>
                    <a:pt x="44" y="107"/>
                  </a:cubicBezTo>
                  <a:cubicBezTo>
                    <a:pt x="52" y="109"/>
                    <a:pt x="61" y="110"/>
                    <a:pt x="70" y="110"/>
                  </a:cubicBezTo>
                  <a:cubicBezTo>
                    <a:pt x="108" y="110"/>
                    <a:pt x="140" y="86"/>
                    <a:pt x="140" y="55"/>
                  </a:cubicBezTo>
                  <a:cubicBezTo>
                    <a:pt x="140" y="25"/>
                    <a:pt x="108" y="0"/>
                    <a:pt x="70" y="0"/>
                  </a:cubicBezTo>
                  <a:close/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2" name="Freeform 210"/>
            <p:cNvSpPr>
              <a:spLocks noEditPoints="1"/>
            </p:cNvSpPr>
            <p:nvPr/>
          </p:nvSpPr>
          <p:spPr bwMode="auto">
            <a:xfrm>
              <a:off x="6807153" y="1479050"/>
              <a:ext cx="51670" cy="51670"/>
            </a:xfrm>
            <a:custGeom>
              <a:avLst/>
              <a:gdLst>
                <a:gd name="T0" fmla="*/ 1 w 37"/>
                <a:gd name="T1" fmla="*/ 30 h 37"/>
                <a:gd name="T2" fmla="*/ 7 w 37"/>
                <a:gd name="T3" fmla="*/ 36 h 37"/>
                <a:gd name="T4" fmla="*/ 10 w 37"/>
                <a:gd name="T5" fmla="*/ 36 h 37"/>
                <a:gd name="T6" fmla="*/ 18 w 37"/>
                <a:gd name="T7" fmla="*/ 28 h 37"/>
                <a:gd name="T8" fmla="*/ 27 w 37"/>
                <a:gd name="T9" fmla="*/ 36 h 37"/>
                <a:gd name="T10" fmla="*/ 30 w 37"/>
                <a:gd name="T11" fmla="*/ 36 h 37"/>
                <a:gd name="T12" fmla="*/ 36 w 37"/>
                <a:gd name="T13" fmla="*/ 30 h 37"/>
                <a:gd name="T14" fmla="*/ 36 w 37"/>
                <a:gd name="T15" fmla="*/ 27 h 37"/>
                <a:gd name="T16" fmla="*/ 28 w 37"/>
                <a:gd name="T17" fmla="*/ 19 h 37"/>
                <a:gd name="T18" fmla="*/ 36 w 37"/>
                <a:gd name="T19" fmla="*/ 10 h 37"/>
                <a:gd name="T20" fmla="*/ 36 w 37"/>
                <a:gd name="T21" fmla="*/ 7 h 37"/>
                <a:gd name="T22" fmla="*/ 30 w 37"/>
                <a:gd name="T23" fmla="*/ 1 h 37"/>
                <a:gd name="T24" fmla="*/ 27 w 37"/>
                <a:gd name="T25" fmla="*/ 1 h 37"/>
                <a:gd name="T26" fmla="*/ 18 w 37"/>
                <a:gd name="T27" fmla="*/ 10 h 37"/>
                <a:gd name="T28" fmla="*/ 10 w 37"/>
                <a:gd name="T29" fmla="*/ 1 h 37"/>
                <a:gd name="T30" fmla="*/ 7 w 37"/>
                <a:gd name="T31" fmla="*/ 1 h 37"/>
                <a:gd name="T32" fmla="*/ 1 w 37"/>
                <a:gd name="T33" fmla="*/ 7 h 37"/>
                <a:gd name="T34" fmla="*/ 1 w 37"/>
                <a:gd name="T35" fmla="*/ 10 h 37"/>
                <a:gd name="T36" fmla="*/ 9 w 37"/>
                <a:gd name="T37" fmla="*/ 19 h 37"/>
                <a:gd name="T38" fmla="*/ 1 w 37"/>
                <a:gd name="T39" fmla="*/ 27 h 37"/>
                <a:gd name="T40" fmla="*/ 1 w 37"/>
                <a:gd name="T41" fmla="*/ 30 h 37"/>
                <a:gd name="T42" fmla="*/ 1 w 37"/>
                <a:gd name="T43" fmla="*/ 30 h 37"/>
                <a:gd name="T44" fmla="*/ 1 w 37"/>
                <a:gd name="T45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37">
                  <a:moveTo>
                    <a:pt x="1" y="30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8" y="37"/>
                    <a:pt x="9" y="37"/>
                    <a:pt x="10" y="36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8" y="37"/>
                    <a:pt x="29" y="37"/>
                    <a:pt x="30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8"/>
                    <a:pt x="36" y="27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9"/>
                    <a:pt x="37" y="8"/>
                    <a:pt x="36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8" y="0"/>
                    <a:pt x="27" y="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29"/>
                    <a:pt x="1" y="30"/>
                  </a:cubicBezTo>
                  <a:close/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3" name="Freeform 211"/>
            <p:cNvSpPr>
              <a:spLocks noEditPoints="1"/>
            </p:cNvSpPr>
            <p:nvPr/>
          </p:nvSpPr>
          <p:spPr bwMode="auto">
            <a:xfrm>
              <a:off x="6915777" y="1551270"/>
              <a:ext cx="51082" cy="51670"/>
            </a:xfrm>
            <a:custGeom>
              <a:avLst/>
              <a:gdLst>
                <a:gd name="T0" fmla="*/ 8 w 37"/>
                <a:gd name="T1" fmla="*/ 1 h 37"/>
                <a:gd name="T2" fmla="*/ 1 w 37"/>
                <a:gd name="T3" fmla="*/ 7 h 37"/>
                <a:gd name="T4" fmla="*/ 1 w 37"/>
                <a:gd name="T5" fmla="*/ 10 h 37"/>
                <a:gd name="T6" fmla="*/ 10 w 37"/>
                <a:gd name="T7" fmla="*/ 18 h 37"/>
                <a:gd name="T8" fmla="*/ 1 w 37"/>
                <a:gd name="T9" fmla="*/ 27 h 37"/>
                <a:gd name="T10" fmla="*/ 1 w 37"/>
                <a:gd name="T11" fmla="*/ 30 h 37"/>
                <a:gd name="T12" fmla="*/ 8 w 37"/>
                <a:gd name="T13" fmla="*/ 36 h 37"/>
                <a:gd name="T14" fmla="*/ 10 w 37"/>
                <a:gd name="T15" fmla="*/ 36 h 37"/>
                <a:gd name="T16" fmla="*/ 19 w 37"/>
                <a:gd name="T17" fmla="*/ 28 h 37"/>
                <a:gd name="T18" fmla="*/ 27 w 37"/>
                <a:gd name="T19" fmla="*/ 36 h 37"/>
                <a:gd name="T20" fmla="*/ 30 w 37"/>
                <a:gd name="T21" fmla="*/ 36 h 37"/>
                <a:gd name="T22" fmla="*/ 37 w 37"/>
                <a:gd name="T23" fmla="*/ 30 h 37"/>
                <a:gd name="T24" fmla="*/ 37 w 37"/>
                <a:gd name="T25" fmla="*/ 27 h 37"/>
                <a:gd name="T26" fmla="*/ 28 w 37"/>
                <a:gd name="T27" fmla="*/ 18 h 37"/>
                <a:gd name="T28" fmla="*/ 37 w 37"/>
                <a:gd name="T29" fmla="*/ 10 h 37"/>
                <a:gd name="T30" fmla="*/ 37 w 37"/>
                <a:gd name="T31" fmla="*/ 7 h 37"/>
                <a:gd name="T32" fmla="*/ 30 w 37"/>
                <a:gd name="T33" fmla="*/ 1 h 37"/>
                <a:gd name="T34" fmla="*/ 28 w 37"/>
                <a:gd name="T35" fmla="*/ 1 h 37"/>
                <a:gd name="T36" fmla="*/ 19 w 37"/>
                <a:gd name="T37" fmla="*/ 9 h 37"/>
                <a:gd name="T38" fmla="*/ 10 w 37"/>
                <a:gd name="T39" fmla="*/ 1 h 37"/>
                <a:gd name="T40" fmla="*/ 8 w 37"/>
                <a:gd name="T41" fmla="*/ 1 h 37"/>
                <a:gd name="T42" fmla="*/ 8 w 37"/>
                <a:gd name="T43" fmla="*/ 1 h 37"/>
                <a:gd name="T44" fmla="*/ 8 w 37"/>
                <a:gd name="T4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37">
                  <a:moveTo>
                    <a:pt x="8" y="1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29"/>
                    <a:pt x="1" y="30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10" y="37"/>
                    <a:pt x="10" y="3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8" y="37"/>
                    <a:pt x="30" y="37"/>
                    <a:pt x="30" y="36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9"/>
                    <a:pt x="37" y="8"/>
                    <a:pt x="37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8" y="0"/>
                    <a:pt x="28" y="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8" y="0"/>
                    <a:pt x="8" y="1"/>
                  </a:cubicBezTo>
                  <a:close/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4" name="Freeform 212"/>
            <p:cNvSpPr>
              <a:spLocks noEditPoints="1"/>
            </p:cNvSpPr>
            <p:nvPr/>
          </p:nvSpPr>
          <p:spPr bwMode="auto">
            <a:xfrm>
              <a:off x="6832401" y="1607050"/>
              <a:ext cx="58128" cy="58128"/>
            </a:xfrm>
            <a:custGeom>
              <a:avLst/>
              <a:gdLst>
                <a:gd name="T0" fmla="*/ 42 w 42"/>
                <a:gd name="T1" fmla="*/ 21 h 42"/>
                <a:gd name="T2" fmla="*/ 21 w 42"/>
                <a:gd name="T3" fmla="*/ 42 h 42"/>
                <a:gd name="T4" fmla="*/ 0 w 42"/>
                <a:gd name="T5" fmla="*/ 21 h 42"/>
                <a:gd name="T6" fmla="*/ 21 w 42"/>
                <a:gd name="T7" fmla="*/ 0 h 42"/>
                <a:gd name="T8" fmla="*/ 42 w 42"/>
                <a:gd name="T9" fmla="*/ 21 h 42"/>
                <a:gd name="T10" fmla="*/ 42 w 42"/>
                <a:gd name="T11" fmla="*/ 21 h 42"/>
                <a:gd name="T12" fmla="*/ 42 w 42"/>
                <a:gd name="T13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2">
                  <a:moveTo>
                    <a:pt x="42" y="21"/>
                  </a:moveTo>
                  <a:cubicBezTo>
                    <a:pt x="42" y="33"/>
                    <a:pt x="33" y="42"/>
                    <a:pt x="21" y="42"/>
                  </a:cubicBezTo>
                  <a:cubicBezTo>
                    <a:pt x="10" y="42"/>
                    <a:pt x="0" y="33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lose/>
                  <a:moveTo>
                    <a:pt x="42" y="21"/>
                  </a:moveTo>
                  <a:cubicBezTo>
                    <a:pt x="42" y="21"/>
                    <a:pt x="42" y="21"/>
                    <a:pt x="42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5" name="Freeform 213"/>
            <p:cNvSpPr>
              <a:spLocks noEditPoints="1"/>
            </p:cNvSpPr>
            <p:nvPr/>
          </p:nvSpPr>
          <p:spPr bwMode="auto">
            <a:xfrm>
              <a:off x="6936327" y="1444408"/>
              <a:ext cx="58128" cy="58715"/>
            </a:xfrm>
            <a:custGeom>
              <a:avLst/>
              <a:gdLst>
                <a:gd name="T0" fmla="*/ 42 w 42"/>
                <a:gd name="T1" fmla="*/ 21 h 42"/>
                <a:gd name="T2" fmla="*/ 21 w 42"/>
                <a:gd name="T3" fmla="*/ 42 h 42"/>
                <a:gd name="T4" fmla="*/ 0 w 42"/>
                <a:gd name="T5" fmla="*/ 21 h 42"/>
                <a:gd name="T6" fmla="*/ 21 w 42"/>
                <a:gd name="T7" fmla="*/ 0 h 42"/>
                <a:gd name="T8" fmla="*/ 42 w 42"/>
                <a:gd name="T9" fmla="*/ 21 h 42"/>
                <a:gd name="T10" fmla="*/ 42 w 42"/>
                <a:gd name="T11" fmla="*/ 21 h 42"/>
                <a:gd name="T12" fmla="*/ 42 w 42"/>
                <a:gd name="T13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2">
                  <a:moveTo>
                    <a:pt x="42" y="21"/>
                  </a:moveTo>
                  <a:cubicBezTo>
                    <a:pt x="42" y="32"/>
                    <a:pt x="32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1"/>
                  </a:cubicBezTo>
                  <a:close/>
                  <a:moveTo>
                    <a:pt x="42" y="21"/>
                  </a:moveTo>
                  <a:cubicBezTo>
                    <a:pt x="42" y="21"/>
                    <a:pt x="42" y="21"/>
                    <a:pt x="42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6" name="Freeform 214"/>
            <p:cNvSpPr>
              <a:spLocks noEditPoints="1"/>
            </p:cNvSpPr>
            <p:nvPr/>
          </p:nvSpPr>
          <p:spPr bwMode="auto">
            <a:xfrm>
              <a:off x="6862933" y="1493141"/>
              <a:ext cx="69284" cy="105687"/>
            </a:xfrm>
            <a:custGeom>
              <a:avLst/>
              <a:gdLst>
                <a:gd name="T0" fmla="*/ 18 w 50"/>
                <a:gd name="T1" fmla="*/ 29 h 76"/>
                <a:gd name="T2" fmla="*/ 6 w 50"/>
                <a:gd name="T3" fmla="*/ 51 h 76"/>
                <a:gd name="T4" fmla="*/ 0 w 50"/>
                <a:gd name="T5" fmla="*/ 73 h 76"/>
                <a:gd name="T6" fmla="*/ 2 w 50"/>
                <a:gd name="T7" fmla="*/ 76 h 76"/>
                <a:gd name="T8" fmla="*/ 2 w 50"/>
                <a:gd name="T9" fmla="*/ 76 h 76"/>
                <a:gd name="T10" fmla="*/ 5 w 50"/>
                <a:gd name="T11" fmla="*/ 73 h 76"/>
                <a:gd name="T12" fmla="*/ 11 w 50"/>
                <a:gd name="T13" fmla="*/ 53 h 76"/>
                <a:gd name="T14" fmla="*/ 22 w 50"/>
                <a:gd name="T15" fmla="*/ 32 h 76"/>
                <a:gd name="T16" fmla="*/ 41 w 50"/>
                <a:gd name="T17" fmla="*/ 11 h 76"/>
                <a:gd name="T18" fmla="*/ 44 w 50"/>
                <a:gd name="T19" fmla="*/ 15 h 76"/>
                <a:gd name="T20" fmla="*/ 49 w 50"/>
                <a:gd name="T21" fmla="*/ 2 h 76"/>
                <a:gd name="T22" fmla="*/ 48 w 50"/>
                <a:gd name="T23" fmla="*/ 0 h 76"/>
                <a:gd name="T24" fmla="*/ 34 w 50"/>
                <a:gd name="T25" fmla="*/ 2 h 76"/>
                <a:gd name="T26" fmla="*/ 38 w 50"/>
                <a:gd name="T27" fmla="*/ 6 h 76"/>
                <a:gd name="T28" fmla="*/ 18 w 50"/>
                <a:gd name="T29" fmla="*/ 29 h 76"/>
                <a:gd name="T30" fmla="*/ 18 w 50"/>
                <a:gd name="T31" fmla="*/ 29 h 76"/>
                <a:gd name="T32" fmla="*/ 18 w 50"/>
                <a:gd name="T33" fmla="*/ 2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6">
                  <a:moveTo>
                    <a:pt x="18" y="29"/>
                  </a:moveTo>
                  <a:cubicBezTo>
                    <a:pt x="13" y="36"/>
                    <a:pt x="9" y="43"/>
                    <a:pt x="6" y="51"/>
                  </a:cubicBezTo>
                  <a:cubicBezTo>
                    <a:pt x="0" y="63"/>
                    <a:pt x="0" y="72"/>
                    <a:pt x="0" y="73"/>
                  </a:cubicBezTo>
                  <a:cubicBezTo>
                    <a:pt x="0" y="74"/>
                    <a:pt x="1" y="75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4" y="76"/>
                    <a:pt x="5" y="74"/>
                    <a:pt x="5" y="73"/>
                  </a:cubicBezTo>
                  <a:cubicBezTo>
                    <a:pt x="5" y="73"/>
                    <a:pt x="6" y="65"/>
                    <a:pt x="11" y="53"/>
                  </a:cubicBezTo>
                  <a:cubicBezTo>
                    <a:pt x="13" y="45"/>
                    <a:pt x="17" y="38"/>
                    <a:pt x="22" y="32"/>
                  </a:cubicBezTo>
                  <a:cubicBezTo>
                    <a:pt x="27" y="24"/>
                    <a:pt x="34" y="17"/>
                    <a:pt x="41" y="11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0" y="13"/>
                    <a:pt x="23" y="21"/>
                    <a:pt x="18" y="29"/>
                  </a:cubicBezTo>
                  <a:close/>
                  <a:moveTo>
                    <a:pt x="18" y="29"/>
                  </a:move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7" name="Freeform 215"/>
            <p:cNvSpPr>
              <a:spLocks noEditPoints="1"/>
            </p:cNvSpPr>
            <p:nvPr/>
          </p:nvSpPr>
          <p:spPr bwMode="auto">
            <a:xfrm>
              <a:off x="6772511" y="1433252"/>
              <a:ext cx="59890" cy="179082"/>
            </a:xfrm>
            <a:custGeom>
              <a:avLst/>
              <a:gdLst>
                <a:gd name="T0" fmla="*/ 1 w 43"/>
                <a:gd name="T1" fmla="*/ 59 h 129"/>
                <a:gd name="T2" fmla="*/ 12 w 43"/>
                <a:gd name="T3" fmla="*/ 96 h 129"/>
                <a:gd name="T4" fmla="*/ 38 w 43"/>
                <a:gd name="T5" fmla="*/ 128 h 129"/>
                <a:gd name="T6" fmla="*/ 40 w 43"/>
                <a:gd name="T7" fmla="*/ 129 h 129"/>
                <a:gd name="T8" fmla="*/ 42 w 43"/>
                <a:gd name="T9" fmla="*/ 128 h 129"/>
                <a:gd name="T10" fmla="*/ 42 w 43"/>
                <a:gd name="T11" fmla="*/ 124 h 129"/>
                <a:gd name="T12" fmla="*/ 17 w 43"/>
                <a:gd name="T13" fmla="*/ 94 h 129"/>
                <a:gd name="T14" fmla="*/ 7 w 43"/>
                <a:gd name="T15" fmla="*/ 58 h 129"/>
                <a:gd name="T16" fmla="*/ 15 w 43"/>
                <a:gd name="T17" fmla="*/ 13 h 129"/>
                <a:gd name="T18" fmla="*/ 20 w 43"/>
                <a:gd name="T19" fmla="*/ 15 h 129"/>
                <a:gd name="T20" fmla="*/ 19 w 43"/>
                <a:gd name="T21" fmla="*/ 1 h 129"/>
                <a:gd name="T22" fmla="*/ 17 w 43"/>
                <a:gd name="T23" fmla="*/ 1 h 129"/>
                <a:gd name="T24" fmla="*/ 6 w 43"/>
                <a:gd name="T25" fmla="*/ 8 h 129"/>
                <a:gd name="T26" fmla="*/ 10 w 43"/>
                <a:gd name="T27" fmla="*/ 11 h 129"/>
                <a:gd name="T28" fmla="*/ 1 w 43"/>
                <a:gd name="T29" fmla="*/ 59 h 129"/>
                <a:gd name="T30" fmla="*/ 1 w 43"/>
                <a:gd name="T31" fmla="*/ 59 h 129"/>
                <a:gd name="T32" fmla="*/ 1 w 43"/>
                <a:gd name="T33" fmla="*/ 5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129">
                  <a:moveTo>
                    <a:pt x="1" y="59"/>
                  </a:moveTo>
                  <a:cubicBezTo>
                    <a:pt x="2" y="72"/>
                    <a:pt x="6" y="84"/>
                    <a:pt x="12" y="96"/>
                  </a:cubicBezTo>
                  <a:cubicBezTo>
                    <a:pt x="23" y="117"/>
                    <a:pt x="38" y="128"/>
                    <a:pt x="38" y="128"/>
                  </a:cubicBezTo>
                  <a:cubicBezTo>
                    <a:pt x="39" y="129"/>
                    <a:pt x="39" y="129"/>
                    <a:pt x="40" y="129"/>
                  </a:cubicBezTo>
                  <a:cubicBezTo>
                    <a:pt x="41" y="129"/>
                    <a:pt x="42" y="129"/>
                    <a:pt x="42" y="128"/>
                  </a:cubicBezTo>
                  <a:cubicBezTo>
                    <a:pt x="43" y="127"/>
                    <a:pt x="43" y="125"/>
                    <a:pt x="42" y="124"/>
                  </a:cubicBezTo>
                  <a:cubicBezTo>
                    <a:pt x="42" y="124"/>
                    <a:pt x="27" y="113"/>
                    <a:pt x="17" y="94"/>
                  </a:cubicBezTo>
                  <a:cubicBezTo>
                    <a:pt x="11" y="82"/>
                    <a:pt x="7" y="70"/>
                    <a:pt x="7" y="58"/>
                  </a:cubicBezTo>
                  <a:cubicBezTo>
                    <a:pt x="6" y="43"/>
                    <a:pt x="9" y="28"/>
                    <a:pt x="15" y="13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8" y="0"/>
                    <a:pt x="17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3" y="27"/>
                    <a:pt x="0" y="43"/>
                    <a:pt x="1" y="59"/>
                  </a:cubicBezTo>
                  <a:close/>
                  <a:moveTo>
                    <a:pt x="1" y="59"/>
                  </a:moveTo>
                  <a:cubicBezTo>
                    <a:pt x="1" y="59"/>
                    <a:pt x="1" y="59"/>
                    <a:pt x="1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8" name="Freeform 220"/>
            <p:cNvSpPr>
              <a:spLocks noEditPoints="1"/>
            </p:cNvSpPr>
            <p:nvPr/>
          </p:nvSpPr>
          <p:spPr bwMode="auto">
            <a:xfrm>
              <a:off x="5653395" y="2223562"/>
              <a:ext cx="107449" cy="106862"/>
            </a:xfrm>
            <a:custGeom>
              <a:avLst/>
              <a:gdLst>
                <a:gd name="T0" fmla="*/ 77 w 77"/>
                <a:gd name="T1" fmla="*/ 38 h 77"/>
                <a:gd name="T2" fmla="*/ 39 w 77"/>
                <a:gd name="T3" fmla="*/ 77 h 77"/>
                <a:gd name="T4" fmla="*/ 0 w 77"/>
                <a:gd name="T5" fmla="*/ 38 h 77"/>
                <a:gd name="T6" fmla="*/ 39 w 77"/>
                <a:gd name="T7" fmla="*/ 0 h 77"/>
                <a:gd name="T8" fmla="*/ 77 w 77"/>
                <a:gd name="T9" fmla="*/ 38 h 77"/>
                <a:gd name="T10" fmla="*/ 77 w 77"/>
                <a:gd name="T11" fmla="*/ 38 h 77"/>
                <a:gd name="T12" fmla="*/ 77 w 77"/>
                <a:gd name="T13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7" y="60"/>
                    <a:pt x="60" y="77"/>
                    <a:pt x="39" y="77"/>
                  </a:cubicBezTo>
                  <a:cubicBezTo>
                    <a:pt x="17" y="77"/>
                    <a:pt x="0" y="60"/>
                    <a:pt x="0" y="38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60" y="0"/>
                    <a:pt x="77" y="17"/>
                    <a:pt x="77" y="38"/>
                  </a:cubicBezTo>
                  <a:close/>
                  <a:moveTo>
                    <a:pt x="77" y="38"/>
                  </a:moveTo>
                  <a:cubicBezTo>
                    <a:pt x="77" y="38"/>
                    <a:pt x="77" y="38"/>
                    <a:pt x="77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9" name="Freeform 221"/>
            <p:cNvSpPr>
              <a:spLocks noEditPoints="1"/>
            </p:cNvSpPr>
            <p:nvPr/>
          </p:nvSpPr>
          <p:spPr bwMode="auto">
            <a:xfrm>
              <a:off x="5653395" y="2098498"/>
              <a:ext cx="231926" cy="231926"/>
            </a:xfrm>
            <a:custGeom>
              <a:avLst/>
              <a:gdLst>
                <a:gd name="T0" fmla="*/ 128 w 167"/>
                <a:gd name="T1" fmla="*/ 148 h 167"/>
                <a:gd name="T2" fmla="*/ 148 w 167"/>
                <a:gd name="T3" fmla="*/ 167 h 167"/>
                <a:gd name="T4" fmla="*/ 167 w 167"/>
                <a:gd name="T5" fmla="*/ 148 h 167"/>
                <a:gd name="T6" fmla="*/ 19 w 167"/>
                <a:gd name="T7" fmla="*/ 0 h 167"/>
                <a:gd name="T8" fmla="*/ 0 w 167"/>
                <a:gd name="T9" fmla="*/ 19 h 167"/>
                <a:gd name="T10" fmla="*/ 19 w 167"/>
                <a:gd name="T11" fmla="*/ 38 h 167"/>
                <a:gd name="T12" fmla="*/ 128 w 167"/>
                <a:gd name="T13" fmla="*/ 148 h 167"/>
                <a:gd name="T14" fmla="*/ 128 w 167"/>
                <a:gd name="T15" fmla="*/ 148 h 167"/>
                <a:gd name="T16" fmla="*/ 128 w 167"/>
                <a:gd name="T17" fmla="*/ 14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28" y="148"/>
                  </a:moveTo>
                  <a:cubicBezTo>
                    <a:pt x="128" y="158"/>
                    <a:pt x="137" y="167"/>
                    <a:pt x="148" y="167"/>
                  </a:cubicBezTo>
                  <a:cubicBezTo>
                    <a:pt x="158" y="167"/>
                    <a:pt x="167" y="158"/>
                    <a:pt x="167" y="148"/>
                  </a:cubicBezTo>
                  <a:cubicBezTo>
                    <a:pt x="167" y="66"/>
                    <a:pt x="100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30"/>
                    <a:pt x="8" y="38"/>
                    <a:pt x="19" y="38"/>
                  </a:cubicBezTo>
                  <a:cubicBezTo>
                    <a:pt x="79" y="38"/>
                    <a:pt x="128" y="88"/>
                    <a:pt x="128" y="148"/>
                  </a:cubicBezTo>
                  <a:close/>
                  <a:moveTo>
                    <a:pt x="128" y="148"/>
                  </a:moveTo>
                  <a:cubicBezTo>
                    <a:pt x="128" y="148"/>
                    <a:pt x="128" y="148"/>
                    <a:pt x="128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0" name="Freeform 222"/>
            <p:cNvSpPr>
              <a:spLocks noEditPoints="1"/>
            </p:cNvSpPr>
            <p:nvPr/>
          </p:nvSpPr>
          <p:spPr bwMode="auto">
            <a:xfrm>
              <a:off x="5653395" y="1999856"/>
              <a:ext cx="330568" cy="330568"/>
            </a:xfrm>
            <a:custGeom>
              <a:avLst/>
              <a:gdLst>
                <a:gd name="T0" fmla="*/ 219 w 238"/>
                <a:gd name="T1" fmla="*/ 238 h 238"/>
                <a:gd name="T2" fmla="*/ 238 w 238"/>
                <a:gd name="T3" fmla="*/ 219 h 238"/>
                <a:gd name="T4" fmla="*/ 19 w 238"/>
                <a:gd name="T5" fmla="*/ 0 h 238"/>
                <a:gd name="T6" fmla="*/ 0 w 238"/>
                <a:gd name="T7" fmla="*/ 19 h 238"/>
                <a:gd name="T8" fmla="*/ 19 w 238"/>
                <a:gd name="T9" fmla="*/ 38 h 238"/>
                <a:gd name="T10" fmla="*/ 199 w 238"/>
                <a:gd name="T11" fmla="*/ 219 h 238"/>
                <a:gd name="T12" fmla="*/ 219 w 238"/>
                <a:gd name="T13" fmla="*/ 238 h 238"/>
                <a:gd name="T14" fmla="*/ 219 w 238"/>
                <a:gd name="T15" fmla="*/ 238 h 238"/>
                <a:gd name="T16" fmla="*/ 219 w 238"/>
                <a:gd name="T17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238">
                  <a:moveTo>
                    <a:pt x="219" y="238"/>
                  </a:moveTo>
                  <a:cubicBezTo>
                    <a:pt x="229" y="238"/>
                    <a:pt x="238" y="229"/>
                    <a:pt x="238" y="219"/>
                  </a:cubicBezTo>
                  <a:cubicBezTo>
                    <a:pt x="238" y="98"/>
                    <a:pt x="140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30"/>
                    <a:pt x="8" y="38"/>
                    <a:pt x="19" y="38"/>
                  </a:cubicBezTo>
                  <a:cubicBezTo>
                    <a:pt x="119" y="38"/>
                    <a:pt x="199" y="119"/>
                    <a:pt x="199" y="219"/>
                  </a:cubicBezTo>
                  <a:cubicBezTo>
                    <a:pt x="199" y="229"/>
                    <a:pt x="208" y="238"/>
                    <a:pt x="219" y="238"/>
                  </a:cubicBezTo>
                  <a:close/>
                  <a:moveTo>
                    <a:pt x="219" y="238"/>
                  </a:moveTo>
                  <a:cubicBezTo>
                    <a:pt x="219" y="238"/>
                    <a:pt x="219" y="238"/>
                    <a:pt x="219" y="2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5974706" y="4295178"/>
            <a:ext cx="1189575" cy="834347"/>
            <a:chOff x="4679306" y="3342678"/>
            <a:chExt cx="1189575" cy="834347"/>
          </a:xfrm>
        </p:grpSpPr>
        <p:sp>
          <p:nvSpPr>
            <p:cNvPr id="162" name="Freeform 6"/>
            <p:cNvSpPr>
              <a:spLocks/>
            </p:cNvSpPr>
            <p:nvPr/>
          </p:nvSpPr>
          <p:spPr bwMode="auto">
            <a:xfrm>
              <a:off x="4679306" y="4147667"/>
              <a:ext cx="1188401" cy="29358"/>
            </a:xfrm>
            <a:custGeom>
              <a:avLst/>
              <a:gdLst>
                <a:gd name="T0" fmla="*/ 0 w 856"/>
                <a:gd name="T1" fmla="*/ 0 h 21"/>
                <a:gd name="T2" fmla="*/ 0 w 856"/>
                <a:gd name="T3" fmla="*/ 18 h 21"/>
                <a:gd name="T4" fmla="*/ 4 w 856"/>
                <a:gd name="T5" fmla="*/ 21 h 21"/>
                <a:gd name="T6" fmla="*/ 853 w 856"/>
                <a:gd name="T7" fmla="*/ 21 h 21"/>
                <a:gd name="T8" fmla="*/ 856 w 856"/>
                <a:gd name="T9" fmla="*/ 18 h 21"/>
                <a:gd name="T10" fmla="*/ 856 w 856"/>
                <a:gd name="T11" fmla="*/ 0 h 21"/>
                <a:gd name="T12" fmla="*/ 0 w 856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6" h="21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2" y="21"/>
                    <a:pt x="4" y="21"/>
                  </a:cubicBezTo>
                  <a:cubicBezTo>
                    <a:pt x="853" y="21"/>
                    <a:pt x="853" y="21"/>
                    <a:pt x="853" y="21"/>
                  </a:cubicBezTo>
                  <a:cubicBezTo>
                    <a:pt x="855" y="21"/>
                    <a:pt x="856" y="20"/>
                    <a:pt x="856" y="18"/>
                  </a:cubicBezTo>
                  <a:cubicBezTo>
                    <a:pt x="856" y="0"/>
                    <a:pt x="856" y="0"/>
                    <a:pt x="85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3" name="Freeform 7"/>
            <p:cNvSpPr>
              <a:spLocks/>
            </p:cNvSpPr>
            <p:nvPr/>
          </p:nvSpPr>
          <p:spPr bwMode="auto">
            <a:xfrm>
              <a:off x="4869544" y="3342678"/>
              <a:ext cx="809099" cy="524916"/>
            </a:xfrm>
            <a:custGeom>
              <a:avLst/>
              <a:gdLst>
                <a:gd name="T0" fmla="*/ 583 w 583"/>
                <a:gd name="T1" fmla="*/ 375 h 378"/>
                <a:gd name="T2" fmla="*/ 579 w 583"/>
                <a:gd name="T3" fmla="*/ 378 h 378"/>
                <a:gd name="T4" fmla="*/ 3 w 583"/>
                <a:gd name="T5" fmla="*/ 378 h 378"/>
                <a:gd name="T6" fmla="*/ 0 w 583"/>
                <a:gd name="T7" fmla="*/ 375 h 378"/>
                <a:gd name="T8" fmla="*/ 0 w 583"/>
                <a:gd name="T9" fmla="*/ 3 h 378"/>
                <a:gd name="T10" fmla="*/ 3 w 583"/>
                <a:gd name="T11" fmla="*/ 0 h 378"/>
                <a:gd name="T12" fmla="*/ 579 w 583"/>
                <a:gd name="T13" fmla="*/ 0 h 378"/>
                <a:gd name="T14" fmla="*/ 583 w 583"/>
                <a:gd name="T15" fmla="*/ 3 h 378"/>
                <a:gd name="T16" fmla="*/ 583 w 583"/>
                <a:gd name="T17" fmla="*/ 37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3" h="378">
                  <a:moveTo>
                    <a:pt x="583" y="375"/>
                  </a:moveTo>
                  <a:cubicBezTo>
                    <a:pt x="583" y="377"/>
                    <a:pt x="581" y="378"/>
                    <a:pt x="579" y="378"/>
                  </a:cubicBezTo>
                  <a:cubicBezTo>
                    <a:pt x="3" y="378"/>
                    <a:pt x="3" y="378"/>
                    <a:pt x="3" y="378"/>
                  </a:cubicBezTo>
                  <a:cubicBezTo>
                    <a:pt x="1" y="378"/>
                    <a:pt x="0" y="377"/>
                    <a:pt x="0" y="37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81" y="0"/>
                    <a:pt x="583" y="2"/>
                    <a:pt x="583" y="3"/>
                  </a:cubicBezTo>
                  <a:lnTo>
                    <a:pt x="583" y="3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4" name="Rectangle 8"/>
            <p:cNvSpPr>
              <a:spLocks noChangeArrowheads="1"/>
            </p:cNvSpPr>
            <p:nvPr/>
          </p:nvSpPr>
          <p:spPr bwMode="auto">
            <a:xfrm>
              <a:off x="4901250" y="3373210"/>
              <a:ext cx="745686" cy="4638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5" name="Freeform 9"/>
            <p:cNvSpPr>
              <a:spLocks/>
            </p:cNvSpPr>
            <p:nvPr/>
          </p:nvSpPr>
          <p:spPr bwMode="auto">
            <a:xfrm>
              <a:off x="4679306" y="3868769"/>
              <a:ext cx="1189575" cy="281834"/>
            </a:xfrm>
            <a:custGeom>
              <a:avLst/>
              <a:gdLst>
                <a:gd name="T0" fmla="*/ 856 w 857"/>
                <a:gd name="T1" fmla="*/ 200 h 203"/>
                <a:gd name="T2" fmla="*/ 853 w 857"/>
                <a:gd name="T3" fmla="*/ 203 h 203"/>
                <a:gd name="T4" fmla="*/ 4 w 857"/>
                <a:gd name="T5" fmla="*/ 203 h 203"/>
                <a:gd name="T6" fmla="*/ 1 w 857"/>
                <a:gd name="T7" fmla="*/ 200 h 203"/>
                <a:gd name="T8" fmla="*/ 134 w 857"/>
                <a:gd name="T9" fmla="*/ 2 h 203"/>
                <a:gd name="T10" fmla="*/ 139 w 857"/>
                <a:gd name="T11" fmla="*/ 0 h 203"/>
                <a:gd name="T12" fmla="*/ 718 w 857"/>
                <a:gd name="T13" fmla="*/ 0 h 203"/>
                <a:gd name="T14" fmla="*/ 723 w 857"/>
                <a:gd name="T15" fmla="*/ 2 h 203"/>
                <a:gd name="T16" fmla="*/ 856 w 857"/>
                <a:gd name="T17" fmla="*/ 20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7" h="203">
                  <a:moveTo>
                    <a:pt x="856" y="200"/>
                  </a:moveTo>
                  <a:cubicBezTo>
                    <a:pt x="857" y="202"/>
                    <a:pt x="855" y="203"/>
                    <a:pt x="853" y="203"/>
                  </a:cubicBezTo>
                  <a:cubicBezTo>
                    <a:pt x="563" y="203"/>
                    <a:pt x="294" y="203"/>
                    <a:pt x="4" y="203"/>
                  </a:cubicBezTo>
                  <a:cubicBezTo>
                    <a:pt x="1" y="203"/>
                    <a:pt x="0" y="202"/>
                    <a:pt x="1" y="200"/>
                  </a:cubicBezTo>
                  <a:cubicBezTo>
                    <a:pt x="48" y="129"/>
                    <a:pt x="86" y="74"/>
                    <a:pt x="134" y="2"/>
                  </a:cubicBezTo>
                  <a:cubicBezTo>
                    <a:pt x="135" y="1"/>
                    <a:pt x="137" y="0"/>
                    <a:pt x="139" y="0"/>
                  </a:cubicBezTo>
                  <a:cubicBezTo>
                    <a:pt x="332" y="0"/>
                    <a:pt x="525" y="0"/>
                    <a:pt x="718" y="0"/>
                  </a:cubicBezTo>
                  <a:cubicBezTo>
                    <a:pt x="720" y="0"/>
                    <a:pt x="722" y="1"/>
                    <a:pt x="723" y="2"/>
                  </a:cubicBezTo>
                  <a:cubicBezTo>
                    <a:pt x="771" y="74"/>
                    <a:pt x="808" y="129"/>
                    <a:pt x="856" y="2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6" name="Freeform 10"/>
            <p:cNvSpPr>
              <a:spLocks/>
            </p:cNvSpPr>
            <p:nvPr/>
          </p:nvSpPr>
          <p:spPr bwMode="auto">
            <a:xfrm>
              <a:off x="4797324" y="4006162"/>
              <a:ext cx="72220" cy="33468"/>
            </a:xfrm>
            <a:custGeom>
              <a:avLst/>
              <a:gdLst>
                <a:gd name="T0" fmla="*/ 51 w 52"/>
                <a:gd name="T1" fmla="*/ 3 h 24"/>
                <a:gd name="T2" fmla="*/ 48 w 52"/>
                <a:gd name="T3" fmla="*/ 0 h 24"/>
                <a:gd name="T4" fmla="*/ 18 w 52"/>
                <a:gd name="T5" fmla="*/ 0 h 24"/>
                <a:gd name="T6" fmla="*/ 12 w 52"/>
                <a:gd name="T7" fmla="*/ 3 h 24"/>
                <a:gd name="T8" fmla="*/ 1 w 52"/>
                <a:gd name="T9" fmla="*/ 21 h 24"/>
                <a:gd name="T10" fmla="*/ 4 w 52"/>
                <a:gd name="T11" fmla="*/ 24 h 24"/>
                <a:gd name="T12" fmla="*/ 35 w 52"/>
                <a:gd name="T13" fmla="*/ 24 h 24"/>
                <a:gd name="T14" fmla="*/ 41 w 52"/>
                <a:gd name="T15" fmla="*/ 21 h 24"/>
                <a:gd name="T16" fmla="*/ 51 w 5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4">
                  <a:moveTo>
                    <a:pt x="51" y="3"/>
                  </a:moveTo>
                  <a:cubicBezTo>
                    <a:pt x="52" y="1"/>
                    <a:pt x="50" y="0"/>
                    <a:pt x="48" y="0"/>
                  </a:cubicBezTo>
                  <a:cubicBezTo>
                    <a:pt x="38" y="0"/>
                    <a:pt x="28" y="0"/>
                    <a:pt x="18" y="0"/>
                  </a:cubicBezTo>
                  <a:cubicBezTo>
                    <a:pt x="16" y="0"/>
                    <a:pt x="13" y="1"/>
                    <a:pt x="12" y="3"/>
                  </a:cubicBezTo>
                  <a:cubicBezTo>
                    <a:pt x="8" y="9"/>
                    <a:pt x="5" y="15"/>
                    <a:pt x="1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4" y="24"/>
                    <a:pt x="25" y="24"/>
                    <a:pt x="35" y="24"/>
                  </a:cubicBezTo>
                  <a:cubicBezTo>
                    <a:pt x="38" y="24"/>
                    <a:pt x="40" y="23"/>
                    <a:pt x="41" y="21"/>
                  </a:cubicBezTo>
                  <a:cubicBezTo>
                    <a:pt x="44" y="15"/>
                    <a:pt x="48" y="9"/>
                    <a:pt x="5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7" name="Freeform 11"/>
            <p:cNvSpPr>
              <a:spLocks/>
            </p:cNvSpPr>
            <p:nvPr/>
          </p:nvSpPr>
          <p:spPr bwMode="auto">
            <a:xfrm>
              <a:off x="4866608" y="4006162"/>
              <a:ext cx="69284" cy="33468"/>
            </a:xfrm>
            <a:custGeom>
              <a:avLst/>
              <a:gdLst>
                <a:gd name="T0" fmla="*/ 49 w 50"/>
                <a:gd name="T1" fmla="*/ 3 h 24"/>
                <a:gd name="T2" fmla="*/ 46 w 50"/>
                <a:gd name="T3" fmla="*/ 0 h 24"/>
                <a:gd name="T4" fmla="*/ 16 w 50"/>
                <a:gd name="T5" fmla="*/ 0 h 24"/>
                <a:gd name="T6" fmla="*/ 10 w 50"/>
                <a:gd name="T7" fmla="*/ 3 h 24"/>
                <a:gd name="T8" fmla="*/ 0 w 50"/>
                <a:gd name="T9" fmla="*/ 21 h 24"/>
                <a:gd name="T10" fmla="*/ 3 w 50"/>
                <a:gd name="T11" fmla="*/ 24 h 24"/>
                <a:gd name="T12" fmla="*/ 35 w 50"/>
                <a:gd name="T13" fmla="*/ 24 h 24"/>
                <a:gd name="T14" fmla="*/ 41 w 50"/>
                <a:gd name="T15" fmla="*/ 21 h 24"/>
                <a:gd name="T16" fmla="*/ 49 w 5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">
                  <a:moveTo>
                    <a:pt x="49" y="3"/>
                  </a:moveTo>
                  <a:cubicBezTo>
                    <a:pt x="50" y="1"/>
                    <a:pt x="48" y="0"/>
                    <a:pt x="46" y="0"/>
                  </a:cubicBezTo>
                  <a:cubicBezTo>
                    <a:pt x="36" y="0"/>
                    <a:pt x="26" y="0"/>
                    <a:pt x="16" y="0"/>
                  </a:cubicBezTo>
                  <a:cubicBezTo>
                    <a:pt x="13" y="0"/>
                    <a:pt x="11" y="1"/>
                    <a:pt x="10" y="3"/>
                  </a:cubicBezTo>
                  <a:cubicBezTo>
                    <a:pt x="7" y="9"/>
                    <a:pt x="4" y="15"/>
                    <a:pt x="0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4" y="24"/>
                    <a:pt x="24" y="24"/>
                    <a:pt x="35" y="24"/>
                  </a:cubicBezTo>
                  <a:cubicBezTo>
                    <a:pt x="37" y="24"/>
                    <a:pt x="40" y="23"/>
                    <a:pt x="41" y="21"/>
                  </a:cubicBezTo>
                  <a:cubicBezTo>
                    <a:pt x="43" y="15"/>
                    <a:pt x="46" y="9"/>
                    <a:pt x="4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8" name="Freeform 12"/>
            <p:cNvSpPr>
              <a:spLocks/>
            </p:cNvSpPr>
            <p:nvPr/>
          </p:nvSpPr>
          <p:spPr bwMode="auto">
            <a:xfrm>
              <a:off x="4934718" y="4006162"/>
              <a:ext cx="66349" cy="33468"/>
            </a:xfrm>
            <a:custGeom>
              <a:avLst/>
              <a:gdLst>
                <a:gd name="T0" fmla="*/ 48 w 48"/>
                <a:gd name="T1" fmla="*/ 3 h 24"/>
                <a:gd name="T2" fmla="*/ 45 w 48"/>
                <a:gd name="T3" fmla="*/ 0 h 24"/>
                <a:gd name="T4" fmla="*/ 14 w 48"/>
                <a:gd name="T5" fmla="*/ 0 h 24"/>
                <a:gd name="T6" fmla="*/ 9 w 48"/>
                <a:gd name="T7" fmla="*/ 3 h 24"/>
                <a:gd name="T8" fmla="*/ 1 w 48"/>
                <a:gd name="T9" fmla="*/ 21 h 24"/>
                <a:gd name="T10" fmla="*/ 4 w 48"/>
                <a:gd name="T11" fmla="*/ 24 h 24"/>
                <a:gd name="T12" fmla="*/ 36 w 48"/>
                <a:gd name="T13" fmla="*/ 24 h 24"/>
                <a:gd name="T14" fmla="*/ 41 w 48"/>
                <a:gd name="T15" fmla="*/ 21 h 24"/>
                <a:gd name="T16" fmla="*/ 48 w 4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4">
                  <a:moveTo>
                    <a:pt x="48" y="3"/>
                  </a:moveTo>
                  <a:cubicBezTo>
                    <a:pt x="48" y="1"/>
                    <a:pt x="47" y="0"/>
                    <a:pt x="45" y="0"/>
                  </a:cubicBezTo>
                  <a:cubicBezTo>
                    <a:pt x="35" y="0"/>
                    <a:pt x="24" y="0"/>
                    <a:pt x="14" y="0"/>
                  </a:cubicBezTo>
                  <a:cubicBezTo>
                    <a:pt x="12" y="0"/>
                    <a:pt x="10" y="1"/>
                    <a:pt x="9" y="3"/>
                  </a:cubicBezTo>
                  <a:cubicBezTo>
                    <a:pt x="6" y="9"/>
                    <a:pt x="4" y="15"/>
                    <a:pt x="1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5" y="24"/>
                    <a:pt x="25" y="24"/>
                    <a:pt x="36" y="24"/>
                  </a:cubicBezTo>
                  <a:cubicBezTo>
                    <a:pt x="38" y="24"/>
                    <a:pt x="41" y="23"/>
                    <a:pt x="41" y="21"/>
                  </a:cubicBezTo>
                  <a:cubicBezTo>
                    <a:pt x="43" y="15"/>
                    <a:pt x="46" y="9"/>
                    <a:pt x="4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9" name="Freeform 13"/>
            <p:cNvSpPr>
              <a:spLocks/>
            </p:cNvSpPr>
            <p:nvPr/>
          </p:nvSpPr>
          <p:spPr bwMode="auto">
            <a:xfrm>
              <a:off x="5004002" y="4006162"/>
              <a:ext cx="64000" cy="33468"/>
            </a:xfrm>
            <a:custGeom>
              <a:avLst/>
              <a:gdLst>
                <a:gd name="T0" fmla="*/ 46 w 46"/>
                <a:gd name="T1" fmla="*/ 3 h 24"/>
                <a:gd name="T2" fmla="*/ 42 w 46"/>
                <a:gd name="T3" fmla="*/ 0 h 24"/>
                <a:gd name="T4" fmla="*/ 12 w 46"/>
                <a:gd name="T5" fmla="*/ 0 h 24"/>
                <a:gd name="T6" fmla="*/ 7 w 46"/>
                <a:gd name="T7" fmla="*/ 3 h 24"/>
                <a:gd name="T8" fmla="*/ 1 w 46"/>
                <a:gd name="T9" fmla="*/ 21 h 24"/>
                <a:gd name="T10" fmla="*/ 4 w 46"/>
                <a:gd name="T11" fmla="*/ 24 h 24"/>
                <a:gd name="T12" fmla="*/ 36 w 46"/>
                <a:gd name="T13" fmla="*/ 24 h 24"/>
                <a:gd name="T14" fmla="*/ 41 w 46"/>
                <a:gd name="T15" fmla="*/ 21 h 24"/>
                <a:gd name="T16" fmla="*/ 46 w 4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4">
                  <a:moveTo>
                    <a:pt x="46" y="3"/>
                  </a:moveTo>
                  <a:cubicBezTo>
                    <a:pt x="46" y="1"/>
                    <a:pt x="45" y="0"/>
                    <a:pt x="42" y="0"/>
                  </a:cubicBezTo>
                  <a:cubicBezTo>
                    <a:pt x="32" y="0"/>
                    <a:pt x="22" y="0"/>
                    <a:pt x="12" y="0"/>
                  </a:cubicBezTo>
                  <a:cubicBezTo>
                    <a:pt x="10" y="0"/>
                    <a:pt x="7" y="1"/>
                    <a:pt x="7" y="3"/>
                  </a:cubicBezTo>
                  <a:cubicBezTo>
                    <a:pt x="5" y="9"/>
                    <a:pt x="3" y="15"/>
                    <a:pt x="1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5" y="24"/>
                    <a:pt x="25" y="24"/>
                    <a:pt x="36" y="24"/>
                  </a:cubicBezTo>
                  <a:cubicBezTo>
                    <a:pt x="38" y="24"/>
                    <a:pt x="40" y="23"/>
                    <a:pt x="41" y="21"/>
                  </a:cubicBezTo>
                  <a:cubicBezTo>
                    <a:pt x="42" y="15"/>
                    <a:pt x="44" y="9"/>
                    <a:pt x="4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0" name="Freeform 14"/>
            <p:cNvSpPr>
              <a:spLocks/>
            </p:cNvSpPr>
            <p:nvPr/>
          </p:nvSpPr>
          <p:spPr bwMode="auto">
            <a:xfrm>
              <a:off x="5073286" y="4006162"/>
              <a:ext cx="61064" cy="33468"/>
            </a:xfrm>
            <a:custGeom>
              <a:avLst/>
              <a:gdLst>
                <a:gd name="T0" fmla="*/ 44 w 44"/>
                <a:gd name="T1" fmla="*/ 3 h 24"/>
                <a:gd name="T2" fmla="*/ 40 w 44"/>
                <a:gd name="T3" fmla="*/ 0 h 24"/>
                <a:gd name="T4" fmla="*/ 10 w 44"/>
                <a:gd name="T5" fmla="*/ 0 h 24"/>
                <a:gd name="T6" fmla="*/ 5 w 44"/>
                <a:gd name="T7" fmla="*/ 3 h 24"/>
                <a:gd name="T8" fmla="*/ 0 w 44"/>
                <a:gd name="T9" fmla="*/ 21 h 24"/>
                <a:gd name="T10" fmla="*/ 4 w 44"/>
                <a:gd name="T11" fmla="*/ 24 h 24"/>
                <a:gd name="T12" fmla="*/ 36 w 44"/>
                <a:gd name="T13" fmla="*/ 24 h 24"/>
                <a:gd name="T14" fmla="*/ 40 w 44"/>
                <a:gd name="T15" fmla="*/ 21 h 24"/>
                <a:gd name="T16" fmla="*/ 44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44" y="3"/>
                  </a:moveTo>
                  <a:cubicBezTo>
                    <a:pt x="44" y="1"/>
                    <a:pt x="42" y="0"/>
                    <a:pt x="40" y="0"/>
                  </a:cubicBezTo>
                  <a:cubicBezTo>
                    <a:pt x="30" y="0"/>
                    <a:pt x="20" y="0"/>
                    <a:pt x="10" y="0"/>
                  </a:cubicBezTo>
                  <a:cubicBezTo>
                    <a:pt x="8" y="0"/>
                    <a:pt x="5" y="1"/>
                    <a:pt x="5" y="3"/>
                  </a:cubicBezTo>
                  <a:cubicBezTo>
                    <a:pt x="3" y="9"/>
                    <a:pt x="2" y="15"/>
                    <a:pt x="0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4" y="24"/>
                    <a:pt x="25" y="24"/>
                    <a:pt x="36" y="24"/>
                  </a:cubicBezTo>
                  <a:cubicBezTo>
                    <a:pt x="38" y="24"/>
                    <a:pt x="40" y="23"/>
                    <a:pt x="40" y="21"/>
                  </a:cubicBezTo>
                  <a:cubicBezTo>
                    <a:pt x="42" y="15"/>
                    <a:pt x="43" y="9"/>
                    <a:pt x="4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auto">
            <a:xfrm>
              <a:off x="5142571" y="4006162"/>
              <a:ext cx="58715" cy="33468"/>
            </a:xfrm>
            <a:custGeom>
              <a:avLst/>
              <a:gdLst>
                <a:gd name="T0" fmla="*/ 42 w 42"/>
                <a:gd name="T1" fmla="*/ 3 h 24"/>
                <a:gd name="T2" fmla="*/ 38 w 42"/>
                <a:gd name="T3" fmla="*/ 0 h 24"/>
                <a:gd name="T4" fmla="*/ 8 w 42"/>
                <a:gd name="T5" fmla="*/ 0 h 24"/>
                <a:gd name="T6" fmla="*/ 3 w 42"/>
                <a:gd name="T7" fmla="*/ 3 h 24"/>
                <a:gd name="T8" fmla="*/ 0 w 42"/>
                <a:gd name="T9" fmla="*/ 21 h 24"/>
                <a:gd name="T10" fmla="*/ 4 w 42"/>
                <a:gd name="T11" fmla="*/ 24 h 24"/>
                <a:gd name="T12" fmla="*/ 35 w 42"/>
                <a:gd name="T13" fmla="*/ 24 h 24"/>
                <a:gd name="T14" fmla="*/ 40 w 42"/>
                <a:gd name="T15" fmla="*/ 21 h 24"/>
                <a:gd name="T16" fmla="*/ 42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42" y="3"/>
                  </a:moveTo>
                  <a:cubicBezTo>
                    <a:pt x="42" y="1"/>
                    <a:pt x="40" y="0"/>
                    <a:pt x="38" y="0"/>
                  </a:cubicBezTo>
                  <a:cubicBezTo>
                    <a:pt x="28" y="0"/>
                    <a:pt x="18" y="0"/>
                    <a:pt x="8" y="0"/>
                  </a:cubicBezTo>
                  <a:cubicBezTo>
                    <a:pt x="5" y="0"/>
                    <a:pt x="3" y="1"/>
                    <a:pt x="3" y="3"/>
                  </a:cubicBezTo>
                  <a:cubicBezTo>
                    <a:pt x="2" y="9"/>
                    <a:pt x="1" y="15"/>
                    <a:pt x="0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4" y="24"/>
                    <a:pt x="25" y="24"/>
                    <a:pt x="35" y="24"/>
                  </a:cubicBezTo>
                  <a:cubicBezTo>
                    <a:pt x="38" y="24"/>
                    <a:pt x="40" y="23"/>
                    <a:pt x="40" y="21"/>
                  </a:cubicBezTo>
                  <a:cubicBezTo>
                    <a:pt x="41" y="15"/>
                    <a:pt x="41" y="9"/>
                    <a:pt x="4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auto">
            <a:xfrm>
              <a:off x="5210680" y="4006162"/>
              <a:ext cx="56954" cy="33468"/>
            </a:xfrm>
            <a:custGeom>
              <a:avLst/>
              <a:gdLst>
                <a:gd name="T0" fmla="*/ 41 w 41"/>
                <a:gd name="T1" fmla="*/ 3 h 24"/>
                <a:gd name="T2" fmla="*/ 37 w 41"/>
                <a:gd name="T3" fmla="*/ 0 h 24"/>
                <a:gd name="T4" fmla="*/ 6 w 41"/>
                <a:gd name="T5" fmla="*/ 0 h 24"/>
                <a:gd name="T6" fmla="*/ 2 w 41"/>
                <a:gd name="T7" fmla="*/ 3 h 24"/>
                <a:gd name="T8" fmla="*/ 0 w 41"/>
                <a:gd name="T9" fmla="*/ 21 h 24"/>
                <a:gd name="T10" fmla="*/ 5 w 41"/>
                <a:gd name="T11" fmla="*/ 24 h 24"/>
                <a:gd name="T12" fmla="*/ 36 w 41"/>
                <a:gd name="T13" fmla="*/ 24 h 24"/>
                <a:gd name="T14" fmla="*/ 41 w 41"/>
                <a:gd name="T15" fmla="*/ 21 h 24"/>
                <a:gd name="T16" fmla="*/ 41 w 41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4">
                  <a:moveTo>
                    <a:pt x="41" y="3"/>
                  </a:moveTo>
                  <a:cubicBezTo>
                    <a:pt x="41" y="1"/>
                    <a:pt x="39" y="0"/>
                    <a:pt x="37" y="0"/>
                  </a:cubicBezTo>
                  <a:cubicBezTo>
                    <a:pt x="27" y="0"/>
                    <a:pt x="16" y="0"/>
                    <a:pt x="6" y="0"/>
                  </a:cubicBezTo>
                  <a:cubicBezTo>
                    <a:pt x="4" y="0"/>
                    <a:pt x="2" y="1"/>
                    <a:pt x="2" y="3"/>
                  </a:cubicBezTo>
                  <a:cubicBezTo>
                    <a:pt x="1" y="9"/>
                    <a:pt x="1" y="15"/>
                    <a:pt x="0" y="21"/>
                  </a:cubicBezTo>
                  <a:cubicBezTo>
                    <a:pt x="0" y="23"/>
                    <a:pt x="2" y="24"/>
                    <a:pt x="5" y="24"/>
                  </a:cubicBezTo>
                  <a:cubicBezTo>
                    <a:pt x="15" y="24"/>
                    <a:pt x="26" y="24"/>
                    <a:pt x="36" y="24"/>
                  </a:cubicBezTo>
                  <a:cubicBezTo>
                    <a:pt x="39" y="24"/>
                    <a:pt x="41" y="23"/>
                    <a:pt x="41" y="21"/>
                  </a:cubicBezTo>
                  <a:cubicBezTo>
                    <a:pt x="41" y="15"/>
                    <a:pt x="41" y="9"/>
                    <a:pt x="4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auto">
            <a:xfrm>
              <a:off x="5279965" y="4006162"/>
              <a:ext cx="55780" cy="33468"/>
            </a:xfrm>
            <a:custGeom>
              <a:avLst/>
              <a:gdLst>
                <a:gd name="T0" fmla="*/ 39 w 40"/>
                <a:gd name="T1" fmla="*/ 3 h 24"/>
                <a:gd name="T2" fmla="*/ 34 w 40"/>
                <a:gd name="T3" fmla="*/ 0 h 24"/>
                <a:gd name="T4" fmla="*/ 4 w 40"/>
                <a:gd name="T5" fmla="*/ 0 h 24"/>
                <a:gd name="T6" fmla="*/ 0 w 40"/>
                <a:gd name="T7" fmla="*/ 3 h 24"/>
                <a:gd name="T8" fmla="*/ 0 w 40"/>
                <a:gd name="T9" fmla="*/ 21 h 24"/>
                <a:gd name="T10" fmla="*/ 4 w 40"/>
                <a:gd name="T11" fmla="*/ 24 h 24"/>
                <a:gd name="T12" fmla="*/ 36 w 40"/>
                <a:gd name="T13" fmla="*/ 24 h 24"/>
                <a:gd name="T14" fmla="*/ 40 w 40"/>
                <a:gd name="T15" fmla="*/ 21 h 24"/>
                <a:gd name="T16" fmla="*/ 39 w 4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39" y="3"/>
                  </a:moveTo>
                  <a:cubicBezTo>
                    <a:pt x="39" y="1"/>
                    <a:pt x="37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"/>
                    <a:pt x="0" y="15"/>
                    <a:pt x="0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5" y="24"/>
                    <a:pt x="26" y="24"/>
                    <a:pt x="36" y="24"/>
                  </a:cubicBezTo>
                  <a:cubicBezTo>
                    <a:pt x="38" y="24"/>
                    <a:pt x="40" y="23"/>
                    <a:pt x="40" y="21"/>
                  </a:cubicBezTo>
                  <a:cubicBezTo>
                    <a:pt x="40" y="15"/>
                    <a:pt x="39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auto">
            <a:xfrm>
              <a:off x="5346901" y="4006162"/>
              <a:ext cx="58128" cy="33468"/>
            </a:xfrm>
            <a:custGeom>
              <a:avLst/>
              <a:gdLst>
                <a:gd name="T0" fmla="*/ 39 w 42"/>
                <a:gd name="T1" fmla="*/ 3 h 24"/>
                <a:gd name="T2" fmla="*/ 34 w 42"/>
                <a:gd name="T3" fmla="*/ 0 h 24"/>
                <a:gd name="T4" fmla="*/ 4 w 42"/>
                <a:gd name="T5" fmla="*/ 0 h 24"/>
                <a:gd name="T6" fmla="*/ 0 w 42"/>
                <a:gd name="T7" fmla="*/ 3 h 24"/>
                <a:gd name="T8" fmla="*/ 2 w 42"/>
                <a:gd name="T9" fmla="*/ 21 h 24"/>
                <a:gd name="T10" fmla="*/ 6 w 42"/>
                <a:gd name="T11" fmla="*/ 24 h 24"/>
                <a:gd name="T12" fmla="*/ 38 w 42"/>
                <a:gd name="T13" fmla="*/ 24 h 24"/>
                <a:gd name="T14" fmla="*/ 42 w 42"/>
                <a:gd name="T15" fmla="*/ 21 h 24"/>
                <a:gd name="T16" fmla="*/ 39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39" y="3"/>
                  </a:moveTo>
                  <a:cubicBezTo>
                    <a:pt x="38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9"/>
                    <a:pt x="1" y="15"/>
                    <a:pt x="2" y="21"/>
                  </a:cubicBezTo>
                  <a:cubicBezTo>
                    <a:pt x="2" y="23"/>
                    <a:pt x="4" y="24"/>
                    <a:pt x="6" y="24"/>
                  </a:cubicBezTo>
                  <a:cubicBezTo>
                    <a:pt x="17" y="24"/>
                    <a:pt x="27" y="24"/>
                    <a:pt x="38" y="24"/>
                  </a:cubicBezTo>
                  <a:cubicBezTo>
                    <a:pt x="40" y="24"/>
                    <a:pt x="42" y="23"/>
                    <a:pt x="42" y="21"/>
                  </a:cubicBezTo>
                  <a:cubicBezTo>
                    <a:pt x="41" y="15"/>
                    <a:pt x="40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auto">
            <a:xfrm>
              <a:off x="5413249" y="4006162"/>
              <a:ext cx="61064" cy="33468"/>
            </a:xfrm>
            <a:custGeom>
              <a:avLst/>
              <a:gdLst>
                <a:gd name="T0" fmla="*/ 39 w 44"/>
                <a:gd name="T1" fmla="*/ 3 h 24"/>
                <a:gd name="T2" fmla="*/ 34 w 44"/>
                <a:gd name="T3" fmla="*/ 0 h 24"/>
                <a:gd name="T4" fmla="*/ 4 w 44"/>
                <a:gd name="T5" fmla="*/ 0 h 24"/>
                <a:gd name="T6" fmla="*/ 0 w 44"/>
                <a:gd name="T7" fmla="*/ 3 h 24"/>
                <a:gd name="T8" fmla="*/ 3 w 44"/>
                <a:gd name="T9" fmla="*/ 21 h 24"/>
                <a:gd name="T10" fmla="*/ 8 w 44"/>
                <a:gd name="T11" fmla="*/ 24 h 24"/>
                <a:gd name="T12" fmla="*/ 40 w 44"/>
                <a:gd name="T13" fmla="*/ 24 h 24"/>
                <a:gd name="T14" fmla="*/ 43 w 44"/>
                <a:gd name="T15" fmla="*/ 21 h 24"/>
                <a:gd name="T16" fmla="*/ 39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39" y="3"/>
                  </a:moveTo>
                  <a:cubicBezTo>
                    <a:pt x="38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1" y="9"/>
                    <a:pt x="2" y="15"/>
                    <a:pt x="3" y="21"/>
                  </a:cubicBezTo>
                  <a:cubicBezTo>
                    <a:pt x="4" y="23"/>
                    <a:pt x="6" y="24"/>
                    <a:pt x="8" y="24"/>
                  </a:cubicBezTo>
                  <a:cubicBezTo>
                    <a:pt x="19" y="24"/>
                    <a:pt x="29" y="24"/>
                    <a:pt x="40" y="24"/>
                  </a:cubicBezTo>
                  <a:cubicBezTo>
                    <a:pt x="42" y="24"/>
                    <a:pt x="44" y="23"/>
                    <a:pt x="43" y="21"/>
                  </a:cubicBezTo>
                  <a:cubicBezTo>
                    <a:pt x="42" y="15"/>
                    <a:pt x="40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auto">
            <a:xfrm>
              <a:off x="5479011" y="4006162"/>
              <a:ext cx="65174" cy="33468"/>
            </a:xfrm>
            <a:custGeom>
              <a:avLst/>
              <a:gdLst>
                <a:gd name="T0" fmla="*/ 40 w 47"/>
                <a:gd name="T1" fmla="*/ 3 h 24"/>
                <a:gd name="T2" fmla="*/ 35 w 47"/>
                <a:gd name="T3" fmla="*/ 0 h 24"/>
                <a:gd name="T4" fmla="*/ 4 w 47"/>
                <a:gd name="T5" fmla="*/ 0 h 24"/>
                <a:gd name="T6" fmla="*/ 1 w 47"/>
                <a:gd name="T7" fmla="*/ 3 h 24"/>
                <a:gd name="T8" fmla="*/ 6 w 47"/>
                <a:gd name="T9" fmla="*/ 21 h 24"/>
                <a:gd name="T10" fmla="*/ 11 w 47"/>
                <a:gd name="T11" fmla="*/ 24 h 24"/>
                <a:gd name="T12" fmla="*/ 43 w 47"/>
                <a:gd name="T13" fmla="*/ 24 h 24"/>
                <a:gd name="T14" fmla="*/ 46 w 47"/>
                <a:gd name="T15" fmla="*/ 21 h 24"/>
                <a:gd name="T16" fmla="*/ 40 w 47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4">
                  <a:moveTo>
                    <a:pt x="40" y="3"/>
                  </a:moveTo>
                  <a:cubicBezTo>
                    <a:pt x="39" y="1"/>
                    <a:pt x="37" y="0"/>
                    <a:pt x="35" y="0"/>
                  </a:cubicBezTo>
                  <a:cubicBezTo>
                    <a:pt x="25" y="0"/>
                    <a:pt x="14" y="0"/>
                    <a:pt x="4" y="0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3" y="9"/>
                    <a:pt x="4" y="15"/>
                    <a:pt x="6" y="21"/>
                  </a:cubicBezTo>
                  <a:cubicBezTo>
                    <a:pt x="6" y="23"/>
                    <a:pt x="9" y="24"/>
                    <a:pt x="11" y="24"/>
                  </a:cubicBezTo>
                  <a:cubicBezTo>
                    <a:pt x="22" y="24"/>
                    <a:pt x="32" y="24"/>
                    <a:pt x="43" y="24"/>
                  </a:cubicBezTo>
                  <a:cubicBezTo>
                    <a:pt x="45" y="24"/>
                    <a:pt x="47" y="23"/>
                    <a:pt x="46" y="21"/>
                  </a:cubicBezTo>
                  <a:cubicBezTo>
                    <a:pt x="44" y="15"/>
                    <a:pt x="42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auto">
            <a:xfrm>
              <a:off x="5545359" y="4006162"/>
              <a:ext cx="66935" cy="33468"/>
            </a:xfrm>
            <a:custGeom>
              <a:avLst/>
              <a:gdLst>
                <a:gd name="T0" fmla="*/ 40 w 48"/>
                <a:gd name="T1" fmla="*/ 3 h 24"/>
                <a:gd name="T2" fmla="*/ 34 w 48"/>
                <a:gd name="T3" fmla="*/ 0 h 24"/>
                <a:gd name="T4" fmla="*/ 4 w 48"/>
                <a:gd name="T5" fmla="*/ 0 h 24"/>
                <a:gd name="T6" fmla="*/ 1 w 48"/>
                <a:gd name="T7" fmla="*/ 3 h 24"/>
                <a:gd name="T8" fmla="*/ 8 w 48"/>
                <a:gd name="T9" fmla="*/ 21 h 24"/>
                <a:gd name="T10" fmla="*/ 13 w 48"/>
                <a:gd name="T11" fmla="*/ 24 h 24"/>
                <a:gd name="T12" fmla="*/ 44 w 48"/>
                <a:gd name="T13" fmla="*/ 24 h 24"/>
                <a:gd name="T14" fmla="*/ 48 w 48"/>
                <a:gd name="T15" fmla="*/ 21 h 24"/>
                <a:gd name="T16" fmla="*/ 40 w 4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4">
                  <a:moveTo>
                    <a:pt x="40" y="3"/>
                  </a:moveTo>
                  <a:cubicBezTo>
                    <a:pt x="39" y="1"/>
                    <a:pt x="37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3" y="9"/>
                    <a:pt x="5" y="15"/>
                    <a:pt x="8" y="21"/>
                  </a:cubicBezTo>
                  <a:cubicBezTo>
                    <a:pt x="8" y="23"/>
                    <a:pt x="10" y="24"/>
                    <a:pt x="13" y="24"/>
                  </a:cubicBezTo>
                  <a:cubicBezTo>
                    <a:pt x="23" y="24"/>
                    <a:pt x="34" y="24"/>
                    <a:pt x="44" y="24"/>
                  </a:cubicBezTo>
                  <a:cubicBezTo>
                    <a:pt x="47" y="24"/>
                    <a:pt x="48" y="23"/>
                    <a:pt x="48" y="21"/>
                  </a:cubicBezTo>
                  <a:cubicBezTo>
                    <a:pt x="45" y="15"/>
                    <a:pt x="42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auto">
            <a:xfrm>
              <a:off x="5612294" y="4006162"/>
              <a:ext cx="69284" cy="33468"/>
            </a:xfrm>
            <a:custGeom>
              <a:avLst/>
              <a:gdLst>
                <a:gd name="T0" fmla="*/ 40 w 50"/>
                <a:gd name="T1" fmla="*/ 3 h 24"/>
                <a:gd name="T2" fmla="*/ 34 w 50"/>
                <a:gd name="T3" fmla="*/ 0 h 24"/>
                <a:gd name="T4" fmla="*/ 4 w 50"/>
                <a:gd name="T5" fmla="*/ 0 h 24"/>
                <a:gd name="T6" fmla="*/ 1 w 50"/>
                <a:gd name="T7" fmla="*/ 3 h 24"/>
                <a:gd name="T8" fmla="*/ 9 w 50"/>
                <a:gd name="T9" fmla="*/ 21 h 24"/>
                <a:gd name="T10" fmla="*/ 15 w 50"/>
                <a:gd name="T11" fmla="*/ 24 h 24"/>
                <a:gd name="T12" fmla="*/ 46 w 50"/>
                <a:gd name="T13" fmla="*/ 24 h 24"/>
                <a:gd name="T14" fmla="*/ 49 w 50"/>
                <a:gd name="T15" fmla="*/ 21 h 24"/>
                <a:gd name="T16" fmla="*/ 40 w 5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">
                  <a:moveTo>
                    <a:pt x="40" y="3"/>
                  </a:moveTo>
                  <a:cubicBezTo>
                    <a:pt x="39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4" y="9"/>
                    <a:pt x="6" y="15"/>
                    <a:pt x="9" y="21"/>
                  </a:cubicBezTo>
                  <a:cubicBezTo>
                    <a:pt x="10" y="23"/>
                    <a:pt x="12" y="24"/>
                    <a:pt x="15" y="24"/>
                  </a:cubicBezTo>
                  <a:cubicBezTo>
                    <a:pt x="25" y="24"/>
                    <a:pt x="36" y="24"/>
                    <a:pt x="46" y="24"/>
                  </a:cubicBezTo>
                  <a:cubicBezTo>
                    <a:pt x="49" y="24"/>
                    <a:pt x="50" y="23"/>
                    <a:pt x="49" y="21"/>
                  </a:cubicBezTo>
                  <a:cubicBezTo>
                    <a:pt x="46" y="15"/>
                    <a:pt x="43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auto">
            <a:xfrm>
              <a:off x="5678643" y="4006162"/>
              <a:ext cx="72220" cy="33468"/>
            </a:xfrm>
            <a:custGeom>
              <a:avLst/>
              <a:gdLst>
                <a:gd name="T0" fmla="*/ 40 w 52"/>
                <a:gd name="T1" fmla="*/ 3 h 24"/>
                <a:gd name="T2" fmla="*/ 34 w 52"/>
                <a:gd name="T3" fmla="*/ 0 h 24"/>
                <a:gd name="T4" fmla="*/ 4 w 52"/>
                <a:gd name="T5" fmla="*/ 0 h 24"/>
                <a:gd name="T6" fmla="*/ 1 w 52"/>
                <a:gd name="T7" fmla="*/ 3 h 24"/>
                <a:gd name="T8" fmla="*/ 11 w 52"/>
                <a:gd name="T9" fmla="*/ 21 h 24"/>
                <a:gd name="T10" fmla="*/ 16 w 52"/>
                <a:gd name="T11" fmla="*/ 24 h 24"/>
                <a:gd name="T12" fmla="*/ 48 w 52"/>
                <a:gd name="T13" fmla="*/ 24 h 24"/>
                <a:gd name="T14" fmla="*/ 51 w 52"/>
                <a:gd name="T15" fmla="*/ 21 h 24"/>
                <a:gd name="T16" fmla="*/ 40 w 5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4">
                  <a:moveTo>
                    <a:pt x="40" y="3"/>
                  </a:moveTo>
                  <a:cubicBezTo>
                    <a:pt x="39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4" y="9"/>
                    <a:pt x="7" y="15"/>
                    <a:pt x="11" y="21"/>
                  </a:cubicBezTo>
                  <a:cubicBezTo>
                    <a:pt x="12" y="23"/>
                    <a:pt x="14" y="24"/>
                    <a:pt x="16" y="24"/>
                  </a:cubicBezTo>
                  <a:cubicBezTo>
                    <a:pt x="27" y="24"/>
                    <a:pt x="38" y="24"/>
                    <a:pt x="48" y="24"/>
                  </a:cubicBezTo>
                  <a:cubicBezTo>
                    <a:pt x="51" y="24"/>
                    <a:pt x="52" y="23"/>
                    <a:pt x="51" y="21"/>
                  </a:cubicBezTo>
                  <a:cubicBezTo>
                    <a:pt x="47" y="15"/>
                    <a:pt x="43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auto">
            <a:xfrm>
              <a:off x="4820810" y="3967410"/>
              <a:ext cx="69284" cy="31706"/>
            </a:xfrm>
            <a:custGeom>
              <a:avLst/>
              <a:gdLst>
                <a:gd name="T0" fmla="*/ 49 w 50"/>
                <a:gd name="T1" fmla="*/ 2 h 23"/>
                <a:gd name="T2" fmla="*/ 47 w 50"/>
                <a:gd name="T3" fmla="*/ 0 h 23"/>
                <a:gd name="T4" fmla="*/ 18 w 50"/>
                <a:gd name="T5" fmla="*/ 0 h 23"/>
                <a:gd name="T6" fmla="*/ 13 w 50"/>
                <a:gd name="T7" fmla="*/ 2 h 23"/>
                <a:gd name="T8" fmla="*/ 1 w 50"/>
                <a:gd name="T9" fmla="*/ 21 h 23"/>
                <a:gd name="T10" fmla="*/ 4 w 50"/>
                <a:gd name="T11" fmla="*/ 23 h 23"/>
                <a:gd name="T12" fmla="*/ 34 w 50"/>
                <a:gd name="T13" fmla="*/ 23 h 23"/>
                <a:gd name="T14" fmla="*/ 39 w 50"/>
                <a:gd name="T15" fmla="*/ 21 h 23"/>
                <a:gd name="T16" fmla="*/ 49 w 5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3">
                  <a:moveTo>
                    <a:pt x="49" y="2"/>
                  </a:moveTo>
                  <a:cubicBezTo>
                    <a:pt x="50" y="1"/>
                    <a:pt x="49" y="0"/>
                    <a:pt x="47" y="0"/>
                  </a:cubicBezTo>
                  <a:cubicBezTo>
                    <a:pt x="37" y="0"/>
                    <a:pt x="28" y="0"/>
                    <a:pt x="18" y="0"/>
                  </a:cubicBezTo>
                  <a:cubicBezTo>
                    <a:pt x="16" y="0"/>
                    <a:pt x="13" y="1"/>
                    <a:pt x="13" y="2"/>
                  </a:cubicBezTo>
                  <a:cubicBezTo>
                    <a:pt x="9" y="9"/>
                    <a:pt x="5" y="15"/>
                    <a:pt x="1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9" y="22"/>
                    <a:pt x="39" y="21"/>
                  </a:cubicBezTo>
                  <a:cubicBezTo>
                    <a:pt x="43" y="15"/>
                    <a:pt x="46" y="9"/>
                    <a:pt x="4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auto">
            <a:xfrm>
              <a:off x="4887158" y="3967410"/>
              <a:ext cx="65174" cy="31706"/>
            </a:xfrm>
            <a:custGeom>
              <a:avLst/>
              <a:gdLst>
                <a:gd name="T0" fmla="*/ 47 w 47"/>
                <a:gd name="T1" fmla="*/ 2 h 23"/>
                <a:gd name="T2" fmla="*/ 44 w 47"/>
                <a:gd name="T3" fmla="*/ 0 h 23"/>
                <a:gd name="T4" fmla="*/ 15 w 47"/>
                <a:gd name="T5" fmla="*/ 0 h 23"/>
                <a:gd name="T6" fmla="*/ 10 w 47"/>
                <a:gd name="T7" fmla="*/ 2 h 23"/>
                <a:gd name="T8" fmla="*/ 0 w 47"/>
                <a:gd name="T9" fmla="*/ 21 h 23"/>
                <a:gd name="T10" fmla="*/ 3 w 47"/>
                <a:gd name="T11" fmla="*/ 23 h 23"/>
                <a:gd name="T12" fmla="*/ 33 w 47"/>
                <a:gd name="T13" fmla="*/ 23 h 23"/>
                <a:gd name="T14" fmla="*/ 38 w 47"/>
                <a:gd name="T15" fmla="*/ 21 h 23"/>
                <a:gd name="T16" fmla="*/ 47 w 47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3">
                  <a:moveTo>
                    <a:pt x="47" y="2"/>
                  </a:moveTo>
                  <a:cubicBezTo>
                    <a:pt x="47" y="1"/>
                    <a:pt x="46" y="0"/>
                    <a:pt x="44" y="0"/>
                  </a:cubicBezTo>
                  <a:cubicBezTo>
                    <a:pt x="34" y="0"/>
                    <a:pt x="25" y="0"/>
                    <a:pt x="15" y="0"/>
                  </a:cubicBezTo>
                  <a:cubicBezTo>
                    <a:pt x="13" y="0"/>
                    <a:pt x="11" y="1"/>
                    <a:pt x="10" y="2"/>
                  </a:cubicBezTo>
                  <a:cubicBezTo>
                    <a:pt x="7" y="9"/>
                    <a:pt x="4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3" y="23"/>
                    <a:pt x="23" y="23"/>
                    <a:pt x="33" y="23"/>
                  </a:cubicBezTo>
                  <a:cubicBezTo>
                    <a:pt x="35" y="23"/>
                    <a:pt x="38" y="22"/>
                    <a:pt x="38" y="21"/>
                  </a:cubicBezTo>
                  <a:cubicBezTo>
                    <a:pt x="41" y="15"/>
                    <a:pt x="44" y="9"/>
                    <a:pt x="4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auto">
            <a:xfrm>
              <a:off x="4952333" y="3967410"/>
              <a:ext cx="64000" cy="31706"/>
            </a:xfrm>
            <a:custGeom>
              <a:avLst/>
              <a:gdLst>
                <a:gd name="T0" fmla="*/ 45 w 46"/>
                <a:gd name="T1" fmla="*/ 2 h 23"/>
                <a:gd name="T2" fmla="*/ 42 w 46"/>
                <a:gd name="T3" fmla="*/ 0 h 23"/>
                <a:gd name="T4" fmla="*/ 13 w 46"/>
                <a:gd name="T5" fmla="*/ 0 h 23"/>
                <a:gd name="T6" fmla="*/ 8 w 46"/>
                <a:gd name="T7" fmla="*/ 2 h 23"/>
                <a:gd name="T8" fmla="*/ 0 w 46"/>
                <a:gd name="T9" fmla="*/ 21 h 23"/>
                <a:gd name="T10" fmla="*/ 3 w 46"/>
                <a:gd name="T11" fmla="*/ 23 h 23"/>
                <a:gd name="T12" fmla="*/ 33 w 46"/>
                <a:gd name="T13" fmla="*/ 23 h 23"/>
                <a:gd name="T14" fmla="*/ 38 w 46"/>
                <a:gd name="T15" fmla="*/ 21 h 23"/>
                <a:gd name="T16" fmla="*/ 45 w 4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3">
                  <a:moveTo>
                    <a:pt x="45" y="2"/>
                  </a:moveTo>
                  <a:cubicBezTo>
                    <a:pt x="46" y="1"/>
                    <a:pt x="44" y="0"/>
                    <a:pt x="42" y="0"/>
                  </a:cubicBezTo>
                  <a:cubicBezTo>
                    <a:pt x="33" y="0"/>
                    <a:pt x="23" y="0"/>
                    <a:pt x="13" y="0"/>
                  </a:cubicBezTo>
                  <a:cubicBezTo>
                    <a:pt x="11" y="0"/>
                    <a:pt x="9" y="1"/>
                    <a:pt x="8" y="2"/>
                  </a:cubicBezTo>
                  <a:cubicBezTo>
                    <a:pt x="6" y="9"/>
                    <a:pt x="3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3" y="23"/>
                    <a:pt x="23" y="23"/>
                    <a:pt x="33" y="23"/>
                  </a:cubicBezTo>
                  <a:cubicBezTo>
                    <a:pt x="36" y="23"/>
                    <a:pt x="38" y="22"/>
                    <a:pt x="38" y="21"/>
                  </a:cubicBezTo>
                  <a:cubicBezTo>
                    <a:pt x="41" y="15"/>
                    <a:pt x="43" y="9"/>
                    <a:pt x="4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auto">
            <a:xfrm>
              <a:off x="5018094" y="3967410"/>
              <a:ext cx="61064" cy="31706"/>
            </a:xfrm>
            <a:custGeom>
              <a:avLst/>
              <a:gdLst>
                <a:gd name="T0" fmla="*/ 44 w 44"/>
                <a:gd name="T1" fmla="*/ 2 h 23"/>
                <a:gd name="T2" fmla="*/ 40 w 44"/>
                <a:gd name="T3" fmla="*/ 0 h 23"/>
                <a:gd name="T4" fmla="*/ 12 w 44"/>
                <a:gd name="T5" fmla="*/ 0 h 23"/>
                <a:gd name="T6" fmla="*/ 7 w 44"/>
                <a:gd name="T7" fmla="*/ 2 h 23"/>
                <a:gd name="T8" fmla="*/ 0 w 44"/>
                <a:gd name="T9" fmla="*/ 21 h 23"/>
                <a:gd name="T10" fmla="*/ 4 w 44"/>
                <a:gd name="T11" fmla="*/ 23 h 23"/>
                <a:gd name="T12" fmla="*/ 34 w 44"/>
                <a:gd name="T13" fmla="*/ 23 h 23"/>
                <a:gd name="T14" fmla="*/ 39 w 44"/>
                <a:gd name="T15" fmla="*/ 21 h 23"/>
                <a:gd name="T16" fmla="*/ 44 w 4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3">
                  <a:moveTo>
                    <a:pt x="44" y="2"/>
                  </a:moveTo>
                  <a:cubicBezTo>
                    <a:pt x="44" y="1"/>
                    <a:pt x="43" y="0"/>
                    <a:pt x="40" y="0"/>
                  </a:cubicBezTo>
                  <a:cubicBezTo>
                    <a:pt x="31" y="0"/>
                    <a:pt x="21" y="0"/>
                    <a:pt x="12" y="0"/>
                  </a:cubicBezTo>
                  <a:cubicBezTo>
                    <a:pt x="10" y="0"/>
                    <a:pt x="7" y="1"/>
                    <a:pt x="7" y="2"/>
                  </a:cubicBezTo>
                  <a:cubicBezTo>
                    <a:pt x="5" y="9"/>
                    <a:pt x="3" y="15"/>
                    <a:pt x="0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9" y="21"/>
                  </a:cubicBezTo>
                  <a:cubicBezTo>
                    <a:pt x="40" y="15"/>
                    <a:pt x="42" y="9"/>
                    <a:pt x="4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auto">
            <a:xfrm>
              <a:off x="5083268" y="3967410"/>
              <a:ext cx="58128" cy="31706"/>
            </a:xfrm>
            <a:custGeom>
              <a:avLst/>
              <a:gdLst>
                <a:gd name="T0" fmla="*/ 42 w 42"/>
                <a:gd name="T1" fmla="*/ 2 h 23"/>
                <a:gd name="T2" fmla="*/ 39 w 42"/>
                <a:gd name="T3" fmla="*/ 0 h 23"/>
                <a:gd name="T4" fmla="*/ 10 w 42"/>
                <a:gd name="T5" fmla="*/ 0 h 23"/>
                <a:gd name="T6" fmla="*/ 5 w 42"/>
                <a:gd name="T7" fmla="*/ 2 h 23"/>
                <a:gd name="T8" fmla="*/ 1 w 42"/>
                <a:gd name="T9" fmla="*/ 21 h 23"/>
                <a:gd name="T10" fmla="*/ 4 w 42"/>
                <a:gd name="T11" fmla="*/ 23 h 23"/>
                <a:gd name="T12" fmla="*/ 34 w 42"/>
                <a:gd name="T13" fmla="*/ 23 h 23"/>
                <a:gd name="T14" fmla="*/ 39 w 42"/>
                <a:gd name="T15" fmla="*/ 21 h 23"/>
                <a:gd name="T16" fmla="*/ 42 w 42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3">
                  <a:moveTo>
                    <a:pt x="42" y="2"/>
                  </a:moveTo>
                  <a:cubicBezTo>
                    <a:pt x="42" y="1"/>
                    <a:pt x="41" y="0"/>
                    <a:pt x="39" y="0"/>
                  </a:cubicBezTo>
                  <a:cubicBezTo>
                    <a:pt x="29" y="0"/>
                    <a:pt x="19" y="0"/>
                    <a:pt x="10" y="0"/>
                  </a:cubicBezTo>
                  <a:cubicBezTo>
                    <a:pt x="8" y="0"/>
                    <a:pt x="6" y="1"/>
                    <a:pt x="5" y="2"/>
                  </a:cubicBezTo>
                  <a:cubicBezTo>
                    <a:pt x="4" y="9"/>
                    <a:pt x="2" y="15"/>
                    <a:pt x="1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9" y="21"/>
                  </a:cubicBezTo>
                  <a:cubicBezTo>
                    <a:pt x="40" y="15"/>
                    <a:pt x="41" y="9"/>
                    <a:pt x="4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auto">
            <a:xfrm>
              <a:off x="5148443" y="3967410"/>
              <a:ext cx="56954" cy="31706"/>
            </a:xfrm>
            <a:custGeom>
              <a:avLst/>
              <a:gdLst>
                <a:gd name="T0" fmla="*/ 41 w 41"/>
                <a:gd name="T1" fmla="*/ 2 h 23"/>
                <a:gd name="T2" fmla="*/ 37 w 41"/>
                <a:gd name="T3" fmla="*/ 0 h 23"/>
                <a:gd name="T4" fmla="*/ 8 w 41"/>
                <a:gd name="T5" fmla="*/ 0 h 23"/>
                <a:gd name="T6" fmla="*/ 4 w 41"/>
                <a:gd name="T7" fmla="*/ 2 h 23"/>
                <a:gd name="T8" fmla="*/ 1 w 41"/>
                <a:gd name="T9" fmla="*/ 21 h 23"/>
                <a:gd name="T10" fmla="*/ 4 w 41"/>
                <a:gd name="T11" fmla="*/ 23 h 23"/>
                <a:gd name="T12" fmla="*/ 34 w 41"/>
                <a:gd name="T13" fmla="*/ 23 h 23"/>
                <a:gd name="T14" fmla="*/ 39 w 41"/>
                <a:gd name="T15" fmla="*/ 21 h 23"/>
                <a:gd name="T16" fmla="*/ 41 w 41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3">
                  <a:moveTo>
                    <a:pt x="41" y="2"/>
                  </a:moveTo>
                  <a:cubicBezTo>
                    <a:pt x="41" y="1"/>
                    <a:pt x="39" y="0"/>
                    <a:pt x="37" y="0"/>
                  </a:cubicBezTo>
                  <a:cubicBezTo>
                    <a:pt x="27" y="0"/>
                    <a:pt x="18" y="0"/>
                    <a:pt x="8" y="0"/>
                  </a:cubicBezTo>
                  <a:cubicBezTo>
                    <a:pt x="6" y="0"/>
                    <a:pt x="4" y="1"/>
                    <a:pt x="4" y="2"/>
                  </a:cubicBezTo>
                  <a:cubicBezTo>
                    <a:pt x="3" y="9"/>
                    <a:pt x="2" y="15"/>
                    <a:pt x="1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7" y="23"/>
                    <a:pt x="39" y="22"/>
                    <a:pt x="39" y="21"/>
                  </a:cubicBezTo>
                  <a:cubicBezTo>
                    <a:pt x="39" y="15"/>
                    <a:pt x="40" y="9"/>
                    <a:pt x="4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auto">
            <a:xfrm>
              <a:off x="5214791" y="3967410"/>
              <a:ext cx="52844" cy="31706"/>
            </a:xfrm>
            <a:custGeom>
              <a:avLst/>
              <a:gdLst>
                <a:gd name="T0" fmla="*/ 38 w 38"/>
                <a:gd name="T1" fmla="*/ 2 h 23"/>
                <a:gd name="T2" fmla="*/ 34 w 38"/>
                <a:gd name="T3" fmla="*/ 0 h 23"/>
                <a:gd name="T4" fmla="*/ 5 w 38"/>
                <a:gd name="T5" fmla="*/ 0 h 23"/>
                <a:gd name="T6" fmla="*/ 1 w 38"/>
                <a:gd name="T7" fmla="*/ 2 h 23"/>
                <a:gd name="T8" fmla="*/ 0 w 38"/>
                <a:gd name="T9" fmla="*/ 21 h 23"/>
                <a:gd name="T10" fmla="*/ 4 w 38"/>
                <a:gd name="T11" fmla="*/ 23 h 23"/>
                <a:gd name="T12" fmla="*/ 34 w 38"/>
                <a:gd name="T13" fmla="*/ 23 h 23"/>
                <a:gd name="T14" fmla="*/ 38 w 38"/>
                <a:gd name="T15" fmla="*/ 21 h 23"/>
                <a:gd name="T16" fmla="*/ 38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8" y="2"/>
                  </a:moveTo>
                  <a:cubicBezTo>
                    <a:pt x="38" y="1"/>
                    <a:pt x="36" y="0"/>
                    <a:pt x="34" y="0"/>
                  </a:cubicBezTo>
                  <a:cubicBezTo>
                    <a:pt x="25" y="0"/>
                    <a:pt x="15" y="0"/>
                    <a:pt x="5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1" y="9"/>
                    <a:pt x="0" y="15"/>
                    <a:pt x="0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8" y="21"/>
                  </a:cubicBezTo>
                  <a:cubicBezTo>
                    <a:pt x="38" y="15"/>
                    <a:pt x="38" y="9"/>
                    <a:pt x="3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auto">
            <a:xfrm>
              <a:off x="5279965" y="3967410"/>
              <a:ext cx="52844" cy="31706"/>
            </a:xfrm>
            <a:custGeom>
              <a:avLst/>
              <a:gdLst>
                <a:gd name="T0" fmla="*/ 36 w 38"/>
                <a:gd name="T1" fmla="*/ 2 h 23"/>
                <a:gd name="T2" fmla="*/ 32 w 38"/>
                <a:gd name="T3" fmla="*/ 0 h 23"/>
                <a:gd name="T4" fmla="*/ 4 w 38"/>
                <a:gd name="T5" fmla="*/ 0 h 23"/>
                <a:gd name="T6" fmla="*/ 0 w 38"/>
                <a:gd name="T7" fmla="*/ 2 h 23"/>
                <a:gd name="T8" fmla="*/ 0 w 38"/>
                <a:gd name="T9" fmla="*/ 21 h 23"/>
                <a:gd name="T10" fmla="*/ 4 w 38"/>
                <a:gd name="T11" fmla="*/ 23 h 23"/>
                <a:gd name="T12" fmla="*/ 34 w 38"/>
                <a:gd name="T13" fmla="*/ 23 h 23"/>
                <a:gd name="T14" fmla="*/ 38 w 38"/>
                <a:gd name="T15" fmla="*/ 21 h 23"/>
                <a:gd name="T16" fmla="*/ 36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6" y="2"/>
                  </a:moveTo>
                  <a:cubicBezTo>
                    <a:pt x="36" y="1"/>
                    <a:pt x="34" y="0"/>
                    <a:pt x="32" y="0"/>
                  </a:cubicBezTo>
                  <a:cubicBezTo>
                    <a:pt x="23" y="0"/>
                    <a:pt x="13" y="0"/>
                    <a:pt x="4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9"/>
                    <a:pt x="0" y="15"/>
                    <a:pt x="0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8" y="21"/>
                  </a:cubicBezTo>
                  <a:cubicBezTo>
                    <a:pt x="37" y="15"/>
                    <a:pt x="37" y="9"/>
                    <a:pt x="3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auto">
            <a:xfrm>
              <a:off x="5342791" y="3967410"/>
              <a:ext cx="55193" cy="31706"/>
            </a:xfrm>
            <a:custGeom>
              <a:avLst/>
              <a:gdLst>
                <a:gd name="T0" fmla="*/ 37 w 40"/>
                <a:gd name="T1" fmla="*/ 2 h 23"/>
                <a:gd name="T2" fmla="*/ 33 w 40"/>
                <a:gd name="T3" fmla="*/ 0 h 23"/>
                <a:gd name="T4" fmla="*/ 4 w 40"/>
                <a:gd name="T5" fmla="*/ 0 h 23"/>
                <a:gd name="T6" fmla="*/ 0 w 40"/>
                <a:gd name="T7" fmla="*/ 2 h 23"/>
                <a:gd name="T8" fmla="*/ 2 w 40"/>
                <a:gd name="T9" fmla="*/ 21 h 23"/>
                <a:gd name="T10" fmla="*/ 6 w 40"/>
                <a:gd name="T11" fmla="*/ 23 h 23"/>
                <a:gd name="T12" fmla="*/ 36 w 40"/>
                <a:gd name="T13" fmla="*/ 23 h 23"/>
                <a:gd name="T14" fmla="*/ 40 w 40"/>
                <a:gd name="T15" fmla="*/ 21 h 23"/>
                <a:gd name="T16" fmla="*/ 37 w 4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3">
                  <a:moveTo>
                    <a:pt x="37" y="2"/>
                  </a:moveTo>
                  <a:cubicBezTo>
                    <a:pt x="37" y="1"/>
                    <a:pt x="35" y="0"/>
                    <a:pt x="33" y="0"/>
                  </a:cubicBezTo>
                  <a:cubicBezTo>
                    <a:pt x="23" y="0"/>
                    <a:pt x="13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1" y="9"/>
                    <a:pt x="1" y="15"/>
                    <a:pt x="2" y="21"/>
                  </a:cubicBezTo>
                  <a:cubicBezTo>
                    <a:pt x="2" y="22"/>
                    <a:pt x="4" y="23"/>
                    <a:pt x="6" y="23"/>
                  </a:cubicBezTo>
                  <a:cubicBezTo>
                    <a:pt x="16" y="23"/>
                    <a:pt x="26" y="23"/>
                    <a:pt x="36" y="23"/>
                  </a:cubicBezTo>
                  <a:cubicBezTo>
                    <a:pt x="39" y="23"/>
                    <a:pt x="40" y="22"/>
                    <a:pt x="40" y="21"/>
                  </a:cubicBezTo>
                  <a:cubicBezTo>
                    <a:pt x="39" y="15"/>
                    <a:pt x="38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auto">
            <a:xfrm>
              <a:off x="5405028" y="3967410"/>
              <a:ext cx="58715" cy="31706"/>
            </a:xfrm>
            <a:custGeom>
              <a:avLst/>
              <a:gdLst>
                <a:gd name="T0" fmla="*/ 37 w 42"/>
                <a:gd name="T1" fmla="*/ 2 h 23"/>
                <a:gd name="T2" fmla="*/ 33 w 42"/>
                <a:gd name="T3" fmla="*/ 0 h 23"/>
                <a:gd name="T4" fmla="*/ 4 w 42"/>
                <a:gd name="T5" fmla="*/ 0 h 23"/>
                <a:gd name="T6" fmla="*/ 1 w 42"/>
                <a:gd name="T7" fmla="*/ 2 h 23"/>
                <a:gd name="T8" fmla="*/ 4 w 42"/>
                <a:gd name="T9" fmla="*/ 21 h 23"/>
                <a:gd name="T10" fmla="*/ 9 w 42"/>
                <a:gd name="T11" fmla="*/ 23 h 23"/>
                <a:gd name="T12" fmla="*/ 39 w 42"/>
                <a:gd name="T13" fmla="*/ 23 h 23"/>
                <a:gd name="T14" fmla="*/ 42 w 42"/>
                <a:gd name="T15" fmla="*/ 21 h 23"/>
                <a:gd name="T16" fmla="*/ 37 w 42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3">
                  <a:moveTo>
                    <a:pt x="37" y="2"/>
                  </a:moveTo>
                  <a:cubicBezTo>
                    <a:pt x="37" y="1"/>
                    <a:pt x="35" y="0"/>
                    <a:pt x="33" y="0"/>
                  </a:cubicBezTo>
                  <a:cubicBezTo>
                    <a:pt x="23" y="0"/>
                    <a:pt x="14" y="0"/>
                    <a:pt x="4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2" y="9"/>
                    <a:pt x="3" y="15"/>
                    <a:pt x="4" y="21"/>
                  </a:cubicBezTo>
                  <a:cubicBezTo>
                    <a:pt x="4" y="22"/>
                    <a:pt x="6" y="23"/>
                    <a:pt x="9" y="23"/>
                  </a:cubicBezTo>
                  <a:cubicBezTo>
                    <a:pt x="19" y="23"/>
                    <a:pt x="29" y="23"/>
                    <a:pt x="39" y="23"/>
                  </a:cubicBezTo>
                  <a:cubicBezTo>
                    <a:pt x="41" y="23"/>
                    <a:pt x="42" y="22"/>
                    <a:pt x="42" y="21"/>
                  </a:cubicBezTo>
                  <a:cubicBezTo>
                    <a:pt x="41" y="15"/>
                    <a:pt x="39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auto">
            <a:xfrm>
              <a:off x="5469029" y="3967410"/>
              <a:ext cx="61064" cy="31706"/>
            </a:xfrm>
            <a:custGeom>
              <a:avLst/>
              <a:gdLst>
                <a:gd name="T0" fmla="*/ 37 w 44"/>
                <a:gd name="T1" fmla="*/ 2 h 23"/>
                <a:gd name="T2" fmla="*/ 32 w 44"/>
                <a:gd name="T3" fmla="*/ 0 h 23"/>
                <a:gd name="T4" fmla="*/ 3 w 44"/>
                <a:gd name="T5" fmla="*/ 0 h 23"/>
                <a:gd name="T6" fmla="*/ 0 w 44"/>
                <a:gd name="T7" fmla="*/ 2 h 23"/>
                <a:gd name="T8" fmla="*/ 5 w 44"/>
                <a:gd name="T9" fmla="*/ 21 h 23"/>
                <a:gd name="T10" fmla="*/ 10 w 44"/>
                <a:gd name="T11" fmla="*/ 23 h 23"/>
                <a:gd name="T12" fmla="*/ 40 w 44"/>
                <a:gd name="T13" fmla="*/ 23 h 23"/>
                <a:gd name="T14" fmla="*/ 43 w 44"/>
                <a:gd name="T15" fmla="*/ 21 h 23"/>
                <a:gd name="T16" fmla="*/ 37 w 4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3">
                  <a:moveTo>
                    <a:pt x="37" y="2"/>
                  </a:moveTo>
                  <a:cubicBezTo>
                    <a:pt x="36" y="1"/>
                    <a:pt x="34" y="0"/>
                    <a:pt x="32" y="0"/>
                  </a:cubicBezTo>
                  <a:cubicBezTo>
                    <a:pt x="22" y="0"/>
                    <a:pt x="1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2" y="9"/>
                    <a:pt x="3" y="15"/>
                    <a:pt x="5" y="21"/>
                  </a:cubicBezTo>
                  <a:cubicBezTo>
                    <a:pt x="5" y="22"/>
                    <a:pt x="8" y="23"/>
                    <a:pt x="10" y="23"/>
                  </a:cubicBezTo>
                  <a:cubicBezTo>
                    <a:pt x="20" y="23"/>
                    <a:pt x="30" y="23"/>
                    <a:pt x="40" y="23"/>
                  </a:cubicBezTo>
                  <a:cubicBezTo>
                    <a:pt x="42" y="23"/>
                    <a:pt x="44" y="22"/>
                    <a:pt x="43" y="21"/>
                  </a:cubicBezTo>
                  <a:cubicBezTo>
                    <a:pt x="41" y="15"/>
                    <a:pt x="39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auto">
            <a:xfrm>
              <a:off x="5531267" y="3967410"/>
              <a:ext cx="64000" cy="31706"/>
            </a:xfrm>
            <a:custGeom>
              <a:avLst/>
              <a:gdLst>
                <a:gd name="T0" fmla="*/ 37 w 46"/>
                <a:gd name="T1" fmla="*/ 2 h 23"/>
                <a:gd name="T2" fmla="*/ 32 w 46"/>
                <a:gd name="T3" fmla="*/ 0 h 23"/>
                <a:gd name="T4" fmla="*/ 3 w 46"/>
                <a:gd name="T5" fmla="*/ 0 h 23"/>
                <a:gd name="T6" fmla="*/ 0 w 46"/>
                <a:gd name="T7" fmla="*/ 2 h 23"/>
                <a:gd name="T8" fmla="*/ 7 w 46"/>
                <a:gd name="T9" fmla="*/ 21 h 23"/>
                <a:gd name="T10" fmla="*/ 12 w 46"/>
                <a:gd name="T11" fmla="*/ 23 h 23"/>
                <a:gd name="T12" fmla="*/ 42 w 46"/>
                <a:gd name="T13" fmla="*/ 23 h 23"/>
                <a:gd name="T14" fmla="*/ 45 w 46"/>
                <a:gd name="T15" fmla="*/ 21 h 23"/>
                <a:gd name="T16" fmla="*/ 37 w 4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3">
                  <a:moveTo>
                    <a:pt x="37" y="2"/>
                  </a:moveTo>
                  <a:cubicBezTo>
                    <a:pt x="37" y="1"/>
                    <a:pt x="34" y="0"/>
                    <a:pt x="32" y="0"/>
                  </a:cubicBezTo>
                  <a:cubicBezTo>
                    <a:pt x="23" y="0"/>
                    <a:pt x="1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3" y="9"/>
                    <a:pt x="5" y="15"/>
                    <a:pt x="7" y="21"/>
                  </a:cubicBezTo>
                  <a:cubicBezTo>
                    <a:pt x="8" y="22"/>
                    <a:pt x="10" y="23"/>
                    <a:pt x="12" y="23"/>
                  </a:cubicBezTo>
                  <a:cubicBezTo>
                    <a:pt x="22" y="23"/>
                    <a:pt x="32" y="23"/>
                    <a:pt x="42" y="23"/>
                  </a:cubicBezTo>
                  <a:cubicBezTo>
                    <a:pt x="45" y="23"/>
                    <a:pt x="46" y="22"/>
                    <a:pt x="45" y="21"/>
                  </a:cubicBezTo>
                  <a:cubicBezTo>
                    <a:pt x="43" y="15"/>
                    <a:pt x="40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auto">
            <a:xfrm>
              <a:off x="5594092" y="3967410"/>
              <a:ext cx="66349" cy="31706"/>
            </a:xfrm>
            <a:custGeom>
              <a:avLst/>
              <a:gdLst>
                <a:gd name="T0" fmla="*/ 38 w 48"/>
                <a:gd name="T1" fmla="*/ 2 h 23"/>
                <a:gd name="T2" fmla="*/ 32 w 48"/>
                <a:gd name="T3" fmla="*/ 0 h 23"/>
                <a:gd name="T4" fmla="*/ 4 w 48"/>
                <a:gd name="T5" fmla="*/ 0 h 23"/>
                <a:gd name="T6" fmla="*/ 1 w 48"/>
                <a:gd name="T7" fmla="*/ 2 h 23"/>
                <a:gd name="T8" fmla="*/ 9 w 48"/>
                <a:gd name="T9" fmla="*/ 21 h 23"/>
                <a:gd name="T10" fmla="*/ 15 w 48"/>
                <a:gd name="T11" fmla="*/ 23 h 23"/>
                <a:gd name="T12" fmla="*/ 45 w 48"/>
                <a:gd name="T13" fmla="*/ 23 h 23"/>
                <a:gd name="T14" fmla="*/ 47 w 48"/>
                <a:gd name="T15" fmla="*/ 21 h 23"/>
                <a:gd name="T16" fmla="*/ 38 w 4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3">
                  <a:moveTo>
                    <a:pt x="38" y="2"/>
                  </a:moveTo>
                  <a:cubicBezTo>
                    <a:pt x="37" y="1"/>
                    <a:pt x="35" y="0"/>
                    <a:pt x="32" y="0"/>
                  </a:cubicBezTo>
                  <a:cubicBezTo>
                    <a:pt x="23" y="0"/>
                    <a:pt x="13" y="0"/>
                    <a:pt x="4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4" y="9"/>
                    <a:pt x="6" y="15"/>
                    <a:pt x="9" y="21"/>
                  </a:cubicBezTo>
                  <a:cubicBezTo>
                    <a:pt x="10" y="22"/>
                    <a:pt x="12" y="23"/>
                    <a:pt x="15" y="23"/>
                  </a:cubicBezTo>
                  <a:cubicBezTo>
                    <a:pt x="25" y="23"/>
                    <a:pt x="35" y="23"/>
                    <a:pt x="45" y="23"/>
                  </a:cubicBezTo>
                  <a:cubicBezTo>
                    <a:pt x="47" y="23"/>
                    <a:pt x="48" y="22"/>
                    <a:pt x="47" y="21"/>
                  </a:cubicBezTo>
                  <a:cubicBezTo>
                    <a:pt x="44" y="15"/>
                    <a:pt x="41" y="9"/>
                    <a:pt x="3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auto">
            <a:xfrm>
              <a:off x="5658093" y="3967410"/>
              <a:ext cx="67523" cy="31706"/>
            </a:xfrm>
            <a:custGeom>
              <a:avLst/>
              <a:gdLst>
                <a:gd name="T0" fmla="*/ 37 w 49"/>
                <a:gd name="T1" fmla="*/ 2 h 23"/>
                <a:gd name="T2" fmla="*/ 32 w 49"/>
                <a:gd name="T3" fmla="*/ 0 h 23"/>
                <a:gd name="T4" fmla="*/ 3 w 49"/>
                <a:gd name="T5" fmla="*/ 0 h 23"/>
                <a:gd name="T6" fmla="*/ 0 w 49"/>
                <a:gd name="T7" fmla="*/ 2 h 23"/>
                <a:gd name="T8" fmla="*/ 10 w 49"/>
                <a:gd name="T9" fmla="*/ 21 h 23"/>
                <a:gd name="T10" fmla="*/ 16 w 49"/>
                <a:gd name="T11" fmla="*/ 23 h 23"/>
                <a:gd name="T12" fmla="*/ 46 w 49"/>
                <a:gd name="T13" fmla="*/ 23 h 23"/>
                <a:gd name="T14" fmla="*/ 48 w 49"/>
                <a:gd name="T15" fmla="*/ 21 h 23"/>
                <a:gd name="T16" fmla="*/ 37 w 49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3">
                  <a:moveTo>
                    <a:pt x="37" y="2"/>
                  </a:moveTo>
                  <a:cubicBezTo>
                    <a:pt x="36" y="1"/>
                    <a:pt x="34" y="0"/>
                    <a:pt x="32" y="0"/>
                  </a:cubicBezTo>
                  <a:cubicBezTo>
                    <a:pt x="22" y="0"/>
                    <a:pt x="12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4" y="9"/>
                    <a:pt x="7" y="15"/>
                    <a:pt x="10" y="21"/>
                  </a:cubicBezTo>
                  <a:cubicBezTo>
                    <a:pt x="11" y="22"/>
                    <a:pt x="14" y="23"/>
                    <a:pt x="16" y="23"/>
                  </a:cubicBezTo>
                  <a:cubicBezTo>
                    <a:pt x="26" y="23"/>
                    <a:pt x="36" y="23"/>
                    <a:pt x="46" y="23"/>
                  </a:cubicBezTo>
                  <a:cubicBezTo>
                    <a:pt x="48" y="23"/>
                    <a:pt x="49" y="22"/>
                    <a:pt x="48" y="21"/>
                  </a:cubicBezTo>
                  <a:cubicBezTo>
                    <a:pt x="45" y="15"/>
                    <a:pt x="41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auto">
            <a:xfrm>
              <a:off x="4845470" y="3926897"/>
              <a:ext cx="65761" cy="33468"/>
            </a:xfrm>
            <a:custGeom>
              <a:avLst/>
              <a:gdLst>
                <a:gd name="T0" fmla="*/ 47 w 47"/>
                <a:gd name="T1" fmla="*/ 3 h 24"/>
                <a:gd name="T2" fmla="*/ 44 w 47"/>
                <a:gd name="T3" fmla="*/ 0 h 24"/>
                <a:gd name="T4" fmla="*/ 17 w 47"/>
                <a:gd name="T5" fmla="*/ 0 h 24"/>
                <a:gd name="T6" fmla="*/ 12 w 47"/>
                <a:gd name="T7" fmla="*/ 3 h 24"/>
                <a:gd name="T8" fmla="*/ 1 w 47"/>
                <a:gd name="T9" fmla="*/ 21 h 24"/>
                <a:gd name="T10" fmla="*/ 3 w 47"/>
                <a:gd name="T11" fmla="*/ 24 h 24"/>
                <a:gd name="T12" fmla="*/ 31 w 47"/>
                <a:gd name="T13" fmla="*/ 24 h 24"/>
                <a:gd name="T14" fmla="*/ 37 w 47"/>
                <a:gd name="T15" fmla="*/ 21 h 24"/>
                <a:gd name="T16" fmla="*/ 47 w 47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4">
                  <a:moveTo>
                    <a:pt x="47" y="3"/>
                  </a:moveTo>
                  <a:cubicBezTo>
                    <a:pt x="47" y="1"/>
                    <a:pt x="46" y="0"/>
                    <a:pt x="44" y="0"/>
                  </a:cubicBezTo>
                  <a:cubicBezTo>
                    <a:pt x="35" y="0"/>
                    <a:pt x="26" y="0"/>
                    <a:pt x="17" y="0"/>
                  </a:cubicBezTo>
                  <a:cubicBezTo>
                    <a:pt x="15" y="0"/>
                    <a:pt x="13" y="1"/>
                    <a:pt x="12" y="3"/>
                  </a:cubicBezTo>
                  <a:cubicBezTo>
                    <a:pt x="8" y="9"/>
                    <a:pt x="4" y="15"/>
                    <a:pt x="1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2" y="24"/>
                    <a:pt x="22" y="24"/>
                    <a:pt x="31" y="24"/>
                  </a:cubicBezTo>
                  <a:cubicBezTo>
                    <a:pt x="34" y="24"/>
                    <a:pt x="36" y="23"/>
                    <a:pt x="37" y="21"/>
                  </a:cubicBezTo>
                  <a:cubicBezTo>
                    <a:pt x="40" y="15"/>
                    <a:pt x="43" y="9"/>
                    <a:pt x="4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auto">
            <a:xfrm>
              <a:off x="4906535" y="3926897"/>
              <a:ext cx="64000" cy="33468"/>
            </a:xfrm>
            <a:custGeom>
              <a:avLst/>
              <a:gdLst>
                <a:gd name="T0" fmla="*/ 46 w 46"/>
                <a:gd name="T1" fmla="*/ 3 h 24"/>
                <a:gd name="T2" fmla="*/ 43 w 46"/>
                <a:gd name="T3" fmla="*/ 0 h 24"/>
                <a:gd name="T4" fmla="*/ 16 w 46"/>
                <a:gd name="T5" fmla="*/ 0 h 24"/>
                <a:gd name="T6" fmla="*/ 11 w 46"/>
                <a:gd name="T7" fmla="*/ 3 h 24"/>
                <a:gd name="T8" fmla="*/ 1 w 46"/>
                <a:gd name="T9" fmla="*/ 21 h 24"/>
                <a:gd name="T10" fmla="*/ 4 w 46"/>
                <a:gd name="T11" fmla="*/ 24 h 24"/>
                <a:gd name="T12" fmla="*/ 32 w 46"/>
                <a:gd name="T13" fmla="*/ 24 h 24"/>
                <a:gd name="T14" fmla="*/ 37 w 46"/>
                <a:gd name="T15" fmla="*/ 21 h 24"/>
                <a:gd name="T16" fmla="*/ 46 w 4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4">
                  <a:moveTo>
                    <a:pt x="46" y="3"/>
                  </a:moveTo>
                  <a:cubicBezTo>
                    <a:pt x="46" y="1"/>
                    <a:pt x="45" y="0"/>
                    <a:pt x="43" y="0"/>
                  </a:cubicBezTo>
                  <a:cubicBezTo>
                    <a:pt x="34" y="0"/>
                    <a:pt x="25" y="0"/>
                    <a:pt x="16" y="0"/>
                  </a:cubicBezTo>
                  <a:cubicBezTo>
                    <a:pt x="14" y="0"/>
                    <a:pt x="12" y="1"/>
                    <a:pt x="11" y="3"/>
                  </a:cubicBezTo>
                  <a:cubicBezTo>
                    <a:pt x="8" y="9"/>
                    <a:pt x="4" y="15"/>
                    <a:pt x="1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4" y="24"/>
                    <a:pt x="37" y="23"/>
                    <a:pt x="37" y="21"/>
                  </a:cubicBezTo>
                  <a:cubicBezTo>
                    <a:pt x="40" y="15"/>
                    <a:pt x="43" y="9"/>
                    <a:pt x="4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auto">
            <a:xfrm>
              <a:off x="4969360" y="3926897"/>
              <a:ext cx="61064" cy="33468"/>
            </a:xfrm>
            <a:custGeom>
              <a:avLst/>
              <a:gdLst>
                <a:gd name="T0" fmla="*/ 44 w 44"/>
                <a:gd name="T1" fmla="*/ 3 h 24"/>
                <a:gd name="T2" fmla="*/ 41 w 44"/>
                <a:gd name="T3" fmla="*/ 0 h 24"/>
                <a:gd name="T4" fmla="*/ 14 w 44"/>
                <a:gd name="T5" fmla="*/ 0 h 24"/>
                <a:gd name="T6" fmla="*/ 9 w 44"/>
                <a:gd name="T7" fmla="*/ 3 h 24"/>
                <a:gd name="T8" fmla="*/ 1 w 44"/>
                <a:gd name="T9" fmla="*/ 21 h 24"/>
                <a:gd name="T10" fmla="*/ 4 w 44"/>
                <a:gd name="T11" fmla="*/ 24 h 24"/>
                <a:gd name="T12" fmla="*/ 32 w 44"/>
                <a:gd name="T13" fmla="*/ 24 h 24"/>
                <a:gd name="T14" fmla="*/ 37 w 44"/>
                <a:gd name="T15" fmla="*/ 21 h 24"/>
                <a:gd name="T16" fmla="*/ 44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44" y="3"/>
                  </a:moveTo>
                  <a:cubicBezTo>
                    <a:pt x="44" y="1"/>
                    <a:pt x="43" y="0"/>
                    <a:pt x="41" y="0"/>
                  </a:cubicBezTo>
                  <a:cubicBezTo>
                    <a:pt x="32" y="0"/>
                    <a:pt x="23" y="0"/>
                    <a:pt x="14" y="0"/>
                  </a:cubicBezTo>
                  <a:cubicBezTo>
                    <a:pt x="12" y="0"/>
                    <a:pt x="9" y="1"/>
                    <a:pt x="9" y="3"/>
                  </a:cubicBezTo>
                  <a:cubicBezTo>
                    <a:pt x="6" y="9"/>
                    <a:pt x="3" y="15"/>
                    <a:pt x="1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4" y="24"/>
                    <a:pt x="36" y="23"/>
                    <a:pt x="37" y="21"/>
                  </a:cubicBezTo>
                  <a:cubicBezTo>
                    <a:pt x="39" y="15"/>
                    <a:pt x="41" y="9"/>
                    <a:pt x="4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auto">
            <a:xfrm>
              <a:off x="5031598" y="3926897"/>
              <a:ext cx="58715" cy="33468"/>
            </a:xfrm>
            <a:custGeom>
              <a:avLst/>
              <a:gdLst>
                <a:gd name="T0" fmla="*/ 41 w 42"/>
                <a:gd name="T1" fmla="*/ 3 h 24"/>
                <a:gd name="T2" fmla="*/ 38 w 42"/>
                <a:gd name="T3" fmla="*/ 0 h 24"/>
                <a:gd name="T4" fmla="*/ 11 w 42"/>
                <a:gd name="T5" fmla="*/ 0 h 24"/>
                <a:gd name="T6" fmla="*/ 7 w 42"/>
                <a:gd name="T7" fmla="*/ 3 h 24"/>
                <a:gd name="T8" fmla="*/ 0 w 42"/>
                <a:gd name="T9" fmla="*/ 21 h 24"/>
                <a:gd name="T10" fmla="*/ 3 w 42"/>
                <a:gd name="T11" fmla="*/ 24 h 24"/>
                <a:gd name="T12" fmla="*/ 32 w 42"/>
                <a:gd name="T13" fmla="*/ 24 h 24"/>
                <a:gd name="T14" fmla="*/ 36 w 42"/>
                <a:gd name="T15" fmla="*/ 21 h 24"/>
                <a:gd name="T16" fmla="*/ 41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41" y="3"/>
                  </a:moveTo>
                  <a:cubicBezTo>
                    <a:pt x="42" y="1"/>
                    <a:pt x="41" y="0"/>
                    <a:pt x="38" y="0"/>
                  </a:cubicBezTo>
                  <a:cubicBezTo>
                    <a:pt x="29" y="0"/>
                    <a:pt x="20" y="0"/>
                    <a:pt x="11" y="0"/>
                  </a:cubicBezTo>
                  <a:cubicBezTo>
                    <a:pt x="9" y="0"/>
                    <a:pt x="7" y="1"/>
                    <a:pt x="7" y="3"/>
                  </a:cubicBezTo>
                  <a:cubicBezTo>
                    <a:pt x="5" y="9"/>
                    <a:pt x="2" y="15"/>
                    <a:pt x="0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3" y="24"/>
                    <a:pt x="22" y="24"/>
                    <a:pt x="32" y="24"/>
                  </a:cubicBezTo>
                  <a:cubicBezTo>
                    <a:pt x="34" y="24"/>
                    <a:pt x="36" y="23"/>
                    <a:pt x="36" y="21"/>
                  </a:cubicBezTo>
                  <a:cubicBezTo>
                    <a:pt x="38" y="15"/>
                    <a:pt x="40" y="9"/>
                    <a:pt x="4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auto">
            <a:xfrm>
              <a:off x="5094424" y="3926897"/>
              <a:ext cx="55193" cy="33468"/>
            </a:xfrm>
            <a:custGeom>
              <a:avLst/>
              <a:gdLst>
                <a:gd name="T0" fmla="*/ 39 w 40"/>
                <a:gd name="T1" fmla="*/ 3 h 24"/>
                <a:gd name="T2" fmla="*/ 36 w 40"/>
                <a:gd name="T3" fmla="*/ 0 h 24"/>
                <a:gd name="T4" fmla="*/ 9 w 40"/>
                <a:gd name="T5" fmla="*/ 0 h 24"/>
                <a:gd name="T6" fmla="*/ 5 w 40"/>
                <a:gd name="T7" fmla="*/ 3 h 24"/>
                <a:gd name="T8" fmla="*/ 0 w 40"/>
                <a:gd name="T9" fmla="*/ 21 h 24"/>
                <a:gd name="T10" fmla="*/ 3 w 40"/>
                <a:gd name="T11" fmla="*/ 24 h 24"/>
                <a:gd name="T12" fmla="*/ 32 w 40"/>
                <a:gd name="T13" fmla="*/ 24 h 24"/>
                <a:gd name="T14" fmla="*/ 36 w 40"/>
                <a:gd name="T15" fmla="*/ 21 h 24"/>
                <a:gd name="T16" fmla="*/ 39 w 4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39" y="3"/>
                  </a:moveTo>
                  <a:cubicBezTo>
                    <a:pt x="40" y="1"/>
                    <a:pt x="38" y="0"/>
                    <a:pt x="36" y="0"/>
                  </a:cubicBezTo>
                  <a:cubicBezTo>
                    <a:pt x="27" y="0"/>
                    <a:pt x="18" y="0"/>
                    <a:pt x="9" y="0"/>
                  </a:cubicBezTo>
                  <a:cubicBezTo>
                    <a:pt x="7" y="0"/>
                    <a:pt x="5" y="1"/>
                    <a:pt x="5" y="3"/>
                  </a:cubicBezTo>
                  <a:cubicBezTo>
                    <a:pt x="3" y="9"/>
                    <a:pt x="1" y="15"/>
                    <a:pt x="0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3" y="24"/>
                    <a:pt x="22" y="24"/>
                    <a:pt x="32" y="24"/>
                  </a:cubicBezTo>
                  <a:cubicBezTo>
                    <a:pt x="34" y="24"/>
                    <a:pt x="36" y="23"/>
                    <a:pt x="36" y="21"/>
                  </a:cubicBezTo>
                  <a:cubicBezTo>
                    <a:pt x="37" y="15"/>
                    <a:pt x="38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auto">
            <a:xfrm>
              <a:off x="5155488" y="3926897"/>
              <a:ext cx="52844" cy="33468"/>
            </a:xfrm>
            <a:custGeom>
              <a:avLst/>
              <a:gdLst>
                <a:gd name="T0" fmla="*/ 38 w 38"/>
                <a:gd name="T1" fmla="*/ 3 h 24"/>
                <a:gd name="T2" fmla="*/ 35 w 38"/>
                <a:gd name="T3" fmla="*/ 0 h 24"/>
                <a:gd name="T4" fmla="*/ 8 w 38"/>
                <a:gd name="T5" fmla="*/ 0 h 24"/>
                <a:gd name="T6" fmla="*/ 4 w 38"/>
                <a:gd name="T7" fmla="*/ 3 h 24"/>
                <a:gd name="T8" fmla="*/ 0 w 38"/>
                <a:gd name="T9" fmla="*/ 21 h 24"/>
                <a:gd name="T10" fmla="*/ 4 w 38"/>
                <a:gd name="T11" fmla="*/ 24 h 24"/>
                <a:gd name="T12" fmla="*/ 32 w 38"/>
                <a:gd name="T13" fmla="*/ 24 h 24"/>
                <a:gd name="T14" fmla="*/ 37 w 38"/>
                <a:gd name="T15" fmla="*/ 21 h 24"/>
                <a:gd name="T16" fmla="*/ 38 w 3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4">
                  <a:moveTo>
                    <a:pt x="38" y="3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26" y="0"/>
                    <a:pt x="17" y="0"/>
                    <a:pt x="8" y="0"/>
                  </a:cubicBezTo>
                  <a:cubicBezTo>
                    <a:pt x="6" y="0"/>
                    <a:pt x="4" y="1"/>
                    <a:pt x="4" y="3"/>
                  </a:cubicBezTo>
                  <a:cubicBezTo>
                    <a:pt x="3" y="9"/>
                    <a:pt x="1" y="15"/>
                    <a:pt x="0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5" y="24"/>
                    <a:pt x="36" y="23"/>
                    <a:pt x="37" y="21"/>
                  </a:cubicBezTo>
                  <a:cubicBezTo>
                    <a:pt x="37" y="15"/>
                    <a:pt x="38" y="9"/>
                    <a:pt x="3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auto">
            <a:xfrm>
              <a:off x="5217726" y="3926897"/>
              <a:ext cx="49908" cy="33468"/>
            </a:xfrm>
            <a:custGeom>
              <a:avLst/>
              <a:gdLst>
                <a:gd name="T0" fmla="*/ 36 w 36"/>
                <a:gd name="T1" fmla="*/ 3 h 24"/>
                <a:gd name="T2" fmla="*/ 33 w 36"/>
                <a:gd name="T3" fmla="*/ 0 h 24"/>
                <a:gd name="T4" fmla="*/ 5 w 36"/>
                <a:gd name="T5" fmla="*/ 0 h 24"/>
                <a:gd name="T6" fmla="*/ 2 w 36"/>
                <a:gd name="T7" fmla="*/ 3 h 24"/>
                <a:gd name="T8" fmla="*/ 0 w 36"/>
                <a:gd name="T9" fmla="*/ 21 h 24"/>
                <a:gd name="T10" fmla="*/ 4 w 36"/>
                <a:gd name="T11" fmla="*/ 24 h 24"/>
                <a:gd name="T12" fmla="*/ 32 w 36"/>
                <a:gd name="T13" fmla="*/ 24 h 24"/>
                <a:gd name="T14" fmla="*/ 36 w 36"/>
                <a:gd name="T15" fmla="*/ 21 h 24"/>
                <a:gd name="T16" fmla="*/ 36 w 3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4">
                  <a:moveTo>
                    <a:pt x="36" y="3"/>
                  </a:moveTo>
                  <a:cubicBezTo>
                    <a:pt x="36" y="1"/>
                    <a:pt x="35" y="0"/>
                    <a:pt x="33" y="0"/>
                  </a:cubicBezTo>
                  <a:cubicBezTo>
                    <a:pt x="24" y="0"/>
                    <a:pt x="14" y="0"/>
                    <a:pt x="5" y="0"/>
                  </a:cubicBezTo>
                  <a:cubicBezTo>
                    <a:pt x="3" y="0"/>
                    <a:pt x="2" y="1"/>
                    <a:pt x="2" y="3"/>
                  </a:cubicBezTo>
                  <a:cubicBezTo>
                    <a:pt x="1" y="9"/>
                    <a:pt x="1" y="15"/>
                    <a:pt x="0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4" y="24"/>
                    <a:pt x="36" y="23"/>
                    <a:pt x="36" y="21"/>
                  </a:cubicBezTo>
                  <a:cubicBezTo>
                    <a:pt x="36" y="15"/>
                    <a:pt x="36" y="9"/>
                    <a:pt x="3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auto">
            <a:xfrm>
              <a:off x="5278791" y="3926897"/>
              <a:ext cx="51670" cy="33468"/>
            </a:xfrm>
            <a:custGeom>
              <a:avLst/>
              <a:gdLst>
                <a:gd name="T0" fmla="*/ 35 w 37"/>
                <a:gd name="T1" fmla="*/ 3 h 24"/>
                <a:gd name="T2" fmla="*/ 31 w 37"/>
                <a:gd name="T3" fmla="*/ 0 h 24"/>
                <a:gd name="T4" fmla="*/ 4 w 37"/>
                <a:gd name="T5" fmla="*/ 0 h 24"/>
                <a:gd name="T6" fmla="*/ 0 w 37"/>
                <a:gd name="T7" fmla="*/ 3 h 24"/>
                <a:gd name="T8" fmla="*/ 1 w 37"/>
                <a:gd name="T9" fmla="*/ 21 h 24"/>
                <a:gd name="T10" fmla="*/ 5 w 37"/>
                <a:gd name="T11" fmla="*/ 24 h 24"/>
                <a:gd name="T12" fmla="*/ 33 w 37"/>
                <a:gd name="T13" fmla="*/ 24 h 24"/>
                <a:gd name="T14" fmla="*/ 37 w 37"/>
                <a:gd name="T15" fmla="*/ 21 h 24"/>
                <a:gd name="T16" fmla="*/ 35 w 37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4">
                  <a:moveTo>
                    <a:pt x="35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3"/>
                    <a:pt x="2" y="24"/>
                    <a:pt x="5" y="24"/>
                  </a:cubicBezTo>
                  <a:cubicBezTo>
                    <a:pt x="14" y="24"/>
                    <a:pt x="23" y="24"/>
                    <a:pt x="33" y="24"/>
                  </a:cubicBezTo>
                  <a:cubicBezTo>
                    <a:pt x="35" y="24"/>
                    <a:pt x="37" y="23"/>
                    <a:pt x="37" y="21"/>
                  </a:cubicBezTo>
                  <a:cubicBezTo>
                    <a:pt x="36" y="15"/>
                    <a:pt x="36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auto">
            <a:xfrm>
              <a:off x="5338680" y="3926897"/>
              <a:ext cx="52844" cy="33468"/>
            </a:xfrm>
            <a:custGeom>
              <a:avLst/>
              <a:gdLst>
                <a:gd name="T0" fmla="*/ 35 w 38"/>
                <a:gd name="T1" fmla="*/ 3 h 24"/>
                <a:gd name="T2" fmla="*/ 31 w 38"/>
                <a:gd name="T3" fmla="*/ 0 h 24"/>
                <a:gd name="T4" fmla="*/ 4 w 38"/>
                <a:gd name="T5" fmla="*/ 0 h 24"/>
                <a:gd name="T6" fmla="*/ 0 w 38"/>
                <a:gd name="T7" fmla="*/ 3 h 24"/>
                <a:gd name="T8" fmla="*/ 2 w 38"/>
                <a:gd name="T9" fmla="*/ 21 h 24"/>
                <a:gd name="T10" fmla="*/ 6 w 38"/>
                <a:gd name="T11" fmla="*/ 24 h 24"/>
                <a:gd name="T12" fmla="*/ 35 w 38"/>
                <a:gd name="T13" fmla="*/ 24 h 24"/>
                <a:gd name="T14" fmla="*/ 38 w 38"/>
                <a:gd name="T15" fmla="*/ 21 h 24"/>
                <a:gd name="T16" fmla="*/ 35 w 3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4">
                  <a:moveTo>
                    <a:pt x="35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1" y="9"/>
                    <a:pt x="2" y="15"/>
                    <a:pt x="2" y="21"/>
                  </a:cubicBezTo>
                  <a:cubicBezTo>
                    <a:pt x="2" y="23"/>
                    <a:pt x="4" y="24"/>
                    <a:pt x="6" y="24"/>
                  </a:cubicBezTo>
                  <a:cubicBezTo>
                    <a:pt x="16" y="24"/>
                    <a:pt x="25" y="24"/>
                    <a:pt x="35" y="24"/>
                  </a:cubicBezTo>
                  <a:cubicBezTo>
                    <a:pt x="37" y="24"/>
                    <a:pt x="38" y="23"/>
                    <a:pt x="38" y="21"/>
                  </a:cubicBezTo>
                  <a:cubicBezTo>
                    <a:pt x="37" y="15"/>
                    <a:pt x="36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auto">
            <a:xfrm>
              <a:off x="5397983" y="3926897"/>
              <a:ext cx="55780" cy="33468"/>
            </a:xfrm>
            <a:custGeom>
              <a:avLst/>
              <a:gdLst>
                <a:gd name="T0" fmla="*/ 35 w 40"/>
                <a:gd name="T1" fmla="*/ 3 h 24"/>
                <a:gd name="T2" fmla="*/ 31 w 40"/>
                <a:gd name="T3" fmla="*/ 0 h 24"/>
                <a:gd name="T4" fmla="*/ 4 w 40"/>
                <a:gd name="T5" fmla="*/ 0 h 24"/>
                <a:gd name="T6" fmla="*/ 0 w 40"/>
                <a:gd name="T7" fmla="*/ 3 h 24"/>
                <a:gd name="T8" fmla="*/ 4 w 40"/>
                <a:gd name="T9" fmla="*/ 21 h 24"/>
                <a:gd name="T10" fmla="*/ 8 w 40"/>
                <a:gd name="T11" fmla="*/ 24 h 24"/>
                <a:gd name="T12" fmla="*/ 37 w 40"/>
                <a:gd name="T13" fmla="*/ 24 h 24"/>
                <a:gd name="T14" fmla="*/ 40 w 40"/>
                <a:gd name="T15" fmla="*/ 21 h 24"/>
                <a:gd name="T16" fmla="*/ 35 w 4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35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1" y="9"/>
                    <a:pt x="3" y="15"/>
                    <a:pt x="4" y="21"/>
                  </a:cubicBezTo>
                  <a:cubicBezTo>
                    <a:pt x="4" y="23"/>
                    <a:pt x="6" y="24"/>
                    <a:pt x="8" y="24"/>
                  </a:cubicBezTo>
                  <a:cubicBezTo>
                    <a:pt x="18" y="24"/>
                    <a:pt x="27" y="24"/>
                    <a:pt x="37" y="24"/>
                  </a:cubicBezTo>
                  <a:cubicBezTo>
                    <a:pt x="39" y="24"/>
                    <a:pt x="40" y="23"/>
                    <a:pt x="40" y="21"/>
                  </a:cubicBezTo>
                  <a:cubicBezTo>
                    <a:pt x="38" y="15"/>
                    <a:pt x="37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auto">
            <a:xfrm>
              <a:off x="5457873" y="3926897"/>
              <a:ext cx="58128" cy="33468"/>
            </a:xfrm>
            <a:custGeom>
              <a:avLst/>
              <a:gdLst>
                <a:gd name="T0" fmla="*/ 35 w 42"/>
                <a:gd name="T1" fmla="*/ 3 h 24"/>
                <a:gd name="T2" fmla="*/ 30 w 42"/>
                <a:gd name="T3" fmla="*/ 0 h 24"/>
                <a:gd name="T4" fmla="*/ 3 w 42"/>
                <a:gd name="T5" fmla="*/ 0 h 24"/>
                <a:gd name="T6" fmla="*/ 0 w 42"/>
                <a:gd name="T7" fmla="*/ 3 h 24"/>
                <a:gd name="T8" fmla="*/ 5 w 42"/>
                <a:gd name="T9" fmla="*/ 21 h 24"/>
                <a:gd name="T10" fmla="*/ 10 w 42"/>
                <a:gd name="T11" fmla="*/ 24 h 24"/>
                <a:gd name="T12" fmla="*/ 38 w 42"/>
                <a:gd name="T13" fmla="*/ 24 h 24"/>
                <a:gd name="T14" fmla="*/ 41 w 42"/>
                <a:gd name="T15" fmla="*/ 21 h 24"/>
                <a:gd name="T16" fmla="*/ 35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35" y="3"/>
                  </a:moveTo>
                  <a:cubicBezTo>
                    <a:pt x="34" y="1"/>
                    <a:pt x="32" y="0"/>
                    <a:pt x="30" y="0"/>
                  </a:cubicBezTo>
                  <a:cubicBezTo>
                    <a:pt x="21" y="0"/>
                    <a:pt x="12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2" y="9"/>
                    <a:pt x="4" y="15"/>
                    <a:pt x="5" y="21"/>
                  </a:cubicBezTo>
                  <a:cubicBezTo>
                    <a:pt x="6" y="23"/>
                    <a:pt x="8" y="24"/>
                    <a:pt x="10" y="24"/>
                  </a:cubicBezTo>
                  <a:cubicBezTo>
                    <a:pt x="19" y="24"/>
                    <a:pt x="29" y="24"/>
                    <a:pt x="38" y="24"/>
                  </a:cubicBezTo>
                  <a:cubicBezTo>
                    <a:pt x="40" y="24"/>
                    <a:pt x="42" y="23"/>
                    <a:pt x="41" y="21"/>
                  </a:cubicBezTo>
                  <a:cubicBezTo>
                    <a:pt x="39" y="15"/>
                    <a:pt x="37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auto">
            <a:xfrm>
              <a:off x="5517763" y="3926897"/>
              <a:ext cx="61064" cy="33468"/>
            </a:xfrm>
            <a:custGeom>
              <a:avLst/>
              <a:gdLst>
                <a:gd name="T0" fmla="*/ 35 w 44"/>
                <a:gd name="T1" fmla="*/ 3 h 24"/>
                <a:gd name="T2" fmla="*/ 30 w 44"/>
                <a:gd name="T3" fmla="*/ 0 h 24"/>
                <a:gd name="T4" fmla="*/ 3 w 44"/>
                <a:gd name="T5" fmla="*/ 0 h 24"/>
                <a:gd name="T6" fmla="*/ 0 w 44"/>
                <a:gd name="T7" fmla="*/ 3 h 24"/>
                <a:gd name="T8" fmla="*/ 7 w 44"/>
                <a:gd name="T9" fmla="*/ 21 h 24"/>
                <a:gd name="T10" fmla="*/ 12 w 44"/>
                <a:gd name="T11" fmla="*/ 24 h 24"/>
                <a:gd name="T12" fmla="*/ 40 w 44"/>
                <a:gd name="T13" fmla="*/ 24 h 24"/>
                <a:gd name="T14" fmla="*/ 43 w 44"/>
                <a:gd name="T15" fmla="*/ 21 h 24"/>
                <a:gd name="T16" fmla="*/ 35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35" y="3"/>
                  </a:moveTo>
                  <a:cubicBezTo>
                    <a:pt x="34" y="1"/>
                    <a:pt x="32" y="0"/>
                    <a:pt x="30" y="0"/>
                  </a:cubicBezTo>
                  <a:cubicBezTo>
                    <a:pt x="21" y="0"/>
                    <a:pt x="12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2" y="9"/>
                    <a:pt x="5" y="15"/>
                    <a:pt x="7" y="21"/>
                  </a:cubicBezTo>
                  <a:cubicBezTo>
                    <a:pt x="7" y="23"/>
                    <a:pt x="10" y="24"/>
                    <a:pt x="12" y="24"/>
                  </a:cubicBezTo>
                  <a:cubicBezTo>
                    <a:pt x="21" y="24"/>
                    <a:pt x="31" y="24"/>
                    <a:pt x="40" y="24"/>
                  </a:cubicBezTo>
                  <a:cubicBezTo>
                    <a:pt x="42" y="24"/>
                    <a:pt x="44" y="23"/>
                    <a:pt x="43" y="21"/>
                  </a:cubicBezTo>
                  <a:cubicBezTo>
                    <a:pt x="40" y="15"/>
                    <a:pt x="38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auto">
            <a:xfrm>
              <a:off x="5575890" y="3926897"/>
              <a:ext cx="64000" cy="33468"/>
            </a:xfrm>
            <a:custGeom>
              <a:avLst/>
              <a:gdLst>
                <a:gd name="T0" fmla="*/ 36 w 46"/>
                <a:gd name="T1" fmla="*/ 3 h 24"/>
                <a:gd name="T2" fmla="*/ 31 w 46"/>
                <a:gd name="T3" fmla="*/ 0 h 24"/>
                <a:gd name="T4" fmla="*/ 4 w 46"/>
                <a:gd name="T5" fmla="*/ 0 h 24"/>
                <a:gd name="T6" fmla="*/ 1 w 46"/>
                <a:gd name="T7" fmla="*/ 3 h 24"/>
                <a:gd name="T8" fmla="*/ 9 w 46"/>
                <a:gd name="T9" fmla="*/ 21 h 24"/>
                <a:gd name="T10" fmla="*/ 14 w 46"/>
                <a:gd name="T11" fmla="*/ 24 h 24"/>
                <a:gd name="T12" fmla="*/ 43 w 46"/>
                <a:gd name="T13" fmla="*/ 24 h 24"/>
                <a:gd name="T14" fmla="*/ 45 w 46"/>
                <a:gd name="T15" fmla="*/ 21 h 24"/>
                <a:gd name="T16" fmla="*/ 36 w 4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4">
                  <a:moveTo>
                    <a:pt x="36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4" y="9"/>
                    <a:pt x="7" y="15"/>
                    <a:pt x="9" y="21"/>
                  </a:cubicBezTo>
                  <a:cubicBezTo>
                    <a:pt x="10" y="23"/>
                    <a:pt x="12" y="24"/>
                    <a:pt x="14" y="24"/>
                  </a:cubicBezTo>
                  <a:cubicBezTo>
                    <a:pt x="24" y="24"/>
                    <a:pt x="33" y="24"/>
                    <a:pt x="43" y="24"/>
                  </a:cubicBezTo>
                  <a:cubicBezTo>
                    <a:pt x="45" y="24"/>
                    <a:pt x="46" y="23"/>
                    <a:pt x="45" y="21"/>
                  </a:cubicBezTo>
                  <a:cubicBezTo>
                    <a:pt x="42" y="15"/>
                    <a:pt x="39" y="9"/>
                    <a:pt x="3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auto">
            <a:xfrm>
              <a:off x="5635781" y="3926897"/>
              <a:ext cx="66349" cy="33468"/>
            </a:xfrm>
            <a:custGeom>
              <a:avLst/>
              <a:gdLst>
                <a:gd name="T0" fmla="*/ 36 w 48"/>
                <a:gd name="T1" fmla="*/ 3 h 24"/>
                <a:gd name="T2" fmla="*/ 30 w 48"/>
                <a:gd name="T3" fmla="*/ 0 h 24"/>
                <a:gd name="T4" fmla="*/ 3 w 48"/>
                <a:gd name="T5" fmla="*/ 0 h 24"/>
                <a:gd name="T6" fmla="*/ 1 w 48"/>
                <a:gd name="T7" fmla="*/ 3 h 24"/>
                <a:gd name="T8" fmla="*/ 11 w 48"/>
                <a:gd name="T9" fmla="*/ 21 h 24"/>
                <a:gd name="T10" fmla="*/ 16 w 48"/>
                <a:gd name="T11" fmla="*/ 24 h 24"/>
                <a:gd name="T12" fmla="*/ 45 w 48"/>
                <a:gd name="T13" fmla="*/ 24 h 24"/>
                <a:gd name="T14" fmla="*/ 47 w 48"/>
                <a:gd name="T15" fmla="*/ 21 h 24"/>
                <a:gd name="T16" fmla="*/ 36 w 4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4">
                  <a:moveTo>
                    <a:pt x="36" y="3"/>
                  </a:moveTo>
                  <a:cubicBezTo>
                    <a:pt x="35" y="1"/>
                    <a:pt x="32" y="0"/>
                    <a:pt x="30" y="0"/>
                  </a:cubicBezTo>
                  <a:cubicBezTo>
                    <a:pt x="21" y="0"/>
                    <a:pt x="12" y="0"/>
                    <a:pt x="3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4" y="9"/>
                    <a:pt x="8" y="15"/>
                    <a:pt x="11" y="21"/>
                  </a:cubicBezTo>
                  <a:cubicBezTo>
                    <a:pt x="12" y="23"/>
                    <a:pt x="14" y="24"/>
                    <a:pt x="16" y="24"/>
                  </a:cubicBezTo>
                  <a:cubicBezTo>
                    <a:pt x="26" y="24"/>
                    <a:pt x="35" y="24"/>
                    <a:pt x="45" y="24"/>
                  </a:cubicBezTo>
                  <a:cubicBezTo>
                    <a:pt x="47" y="24"/>
                    <a:pt x="48" y="23"/>
                    <a:pt x="47" y="21"/>
                  </a:cubicBezTo>
                  <a:cubicBezTo>
                    <a:pt x="43" y="15"/>
                    <a:pt x="39" y="9"/>
                    <a:pt x="3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auto">
            <a:xfrm>
              <a:off x="4869544" y="3888145"/>
              <a:ext cx="63413" cy="32294"/>
            </a:xfrm>
            <a:custGeom>
              <a:avLst/>
              <a:gdLst>
                <a:gd name="T0" fmla="*/ 45 w 46"/>
                <a:gd name="T1" fmla="*/ 2 h 23"/>
                <a:gd name="T2" fmla="*/ 43 w 46"/>
                <a:gd name="T3" fmla="*/ 0 h 23"/>
                <a:gd name="T4" fmla="*/ 17 w 46"/>
                <a:gd name="T5" fmla="*/ 0 h 23"/>
                <a:gd name="T6" fmla="*/ 12 w 46"/>
                <a:gd name="T7" fmla="*/ 2 h 23"/>
                <a:gd name="T8" fmla="*/ 1 w 46"/>
                <a:gd name="T9" fmla="*/ 21 h 23"/>
                <a:gd name="T10" fmla="*/ 3 w 46"/>
                <a:gd name="T11" fmla="*/ 23 h 23"/>
                <a:gd name="T12" fmla="*/ 30 w 46"/>
                <a:gd name="T13" fmla="*/ 23 h 23"/>
                <a:gd name="T14" fmla="*/ 35 w 46"/>
                <a:gd name="T15" fmla="*/ 21 h 23"/>
                <a:gd name="T16" fmla="*/ 45 w 4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3">
                  <a:moveTo>
                    <a:pt x="45" y="2"/>
                  </a:moveTo>
                  <a:cubicBezTo>
                    <a:pt x="46" y="1"/>
                    <a:pt x="45" y="0"/>
                    <a:pt x="43" y="0"/>
                  </a:cubicBezTo>
                  <a:cubicBezTo>
                    <a:pt x="34" y="0"/>
                    <a:pt x="26" y="0"/>
                    <a:pt x="17" y="0"/>
                  </a:cubicBezTo>
                  <a:cubicBezTo>
                    <a:pt x="16" y="0"/>
                    <a:pt x="13" y="1"/>
                    <a:pt x="12" y="2"/>
                  </a:cubicBezTo>
                  <a:cubicBezTo>
                    <a:pt x="9" y="8"/>
                    <a:pt x="5" y="15"/>
                    <a:pt x="1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5" y="21"/>
                  </a:cubicBezTo>
                  <a:cubicBezTo>
                    <a:pt x="38" y="15"/>
                    <a:pt x="42" y="8"/>
                    <a:pt x="4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auto">
            <a:xfrm>
              <a:off x="4927673" y="3888145"/>
              <a:ext cx="61064" cy="32294"/>
            </a:xfrm>
            <a:custGeom>
              <a:avLst/>
              <a:gdLst>
                <a:gd name="T0" fmla="*/ 44 w 44"/>
                <a:gd name="T1" fmla="*/ 2 h 23"/>
                <a:gd name="T2" fmla="*/ 41 w 44"/>
                <a:gd name="T3" fmla="*/ 0 h 23"/>
                <a:gd name="T4" fmla="*/ 16 w 44"/>
                <a:gd name="T5" fmla="*/ 0 h 23"/>
                <a:gd name="T6" fmla="*/ 11 w 44"/>
                <a:gd name="T7" fmla="*/ 2 h 23"/>
                <a:gd name="T8" fmla="*/ 1 w 44"/>
                <a:gd name="T9" fmla="*/ 21 h 23"/>
                <a:gd name="T10" fmla="*/ 3 w 44"/>
                <a:gd name="T11" fmla="*/ 23 h 23"/>
                <a:gd name="T12" fmla="*/ 30 w 44"/>
                <a:gd name="T13" fmla="*/ 23 h 23"/>
                <a:gd name="T14" fmla="*/ 35 w 44"/>
                <a:gd name="T15" fmla="*/ 21 h 23"/>
                <a:gd name="T16" fmla="*/ 44 w 4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3">
                  <a:moveTo>
                    <a:pt x="44" y="2"/>
                  </a:moveTo>
                  <a:cubicBezTo>
                    <a:pt x="44" y="1"/>
                    <a:pt x="43" y="0"/>
                    <a:pt x="41" y="0"/>
                  </a:cubicBezTo>
                  <a:cubicBezTo>
                    <a:pt x="33" y="0"/>
                    <a:pt x="24" y="0"/>
                    <a:pt x="16" y="0"/>
                  </a:cubicBezTo>
                  <a:cubicBezTo>
                    <a:pt x="14" y="0"/>
                    <a:pt x="12" y="1"/>
                    <a:pt x="11" y="2"/>
                  </a:cubicBezTo>
                  <a:cubicBezTo>
                    <a:pt x="8" y="8"/>
                    <a:pt x="4" y="15"/>
                    <a:pt x="1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5" y="22"/>
                    <a:pt x="35" y="21"/>
                  </a:cubicBezTo>
                  <a:cubicBezTo>
                    <a:pt x="38" y="15"/>
                    <a:pt x="41" y="8"/>
                    <a:pt x="4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auto">
            <a:xfrm>
              <a:off x="4987562" y="3888145"/>
              <a:ext cx="56954" cy="32294"/>
            </a:xfrm>
            <a:custGeom>
              <a:avLst/>
              <a:gdLst>
                <a:gd name="T0" fmla="*/ 41 w 41"/>
                <a:gd name="T1" fmla="*/ 2 h 23"/>
                <a:gd name="T2" fmla="*/ 38 w 41"/>
                <a:gd name="T3" fmla="*/ 0 h 23"/>
                <a:gd name="T4" fmla="*/ 13 w 41"/>
                <a:gd name="T5" fmla="*/ 0 h 23"/>
                <a:gd name="T6" fmla="*/ 8 w 41"/>
                <a:gd name="T7" fmla="*/ 2 h 23"/>
                <a:gd name="T8" fmla="*/ 0 w 41"/>
                <a:gd name="T9" fmla="*/ 21 h 23"/>
                <a:gd name="T10" fmla="*/ 3 w 41"/>
                <a:gd name="T11" fmla="*/ 23 h 23"/>
                <a:gd name="T12" fmla="*/ 30 w 41"/>
                <a:gd name="T13" fmla="*/ 23 h 23"/>
                <a:gd name="T14" fmla="*/ 34 w 41"/>
                <a:gd name="T15" fmla="*/ 21 h 23"/>
                <a:gd name="T16" fmla="*/ 41 w 41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3">
                  <a:moveTo>
                    <a:pt x="41" y="2"/>
                  </a:moveTo>
                  <a:cubicBezTo>
                    <a:pt x="41" y="1"/>
                    <a:pt x="40" y="0"/>
                    <a:pt x="38" y="0"/>
                  </a:cubicBezTo>
                  <a:cubicBezTo>
                    <a:pt x="30" y="0"/>
                    <a:pt x="21" y="0"/>
                    <a:pt x="13" y="0"/>
                  </a:cubicBezTo>
                  <a:cubicBezTo>
                    <a:pt x="11" y="0"/>
                    <a:pt x="9" y="1"/>
                    <a:pt x="8" y="2"/>
                  </a:cubicBezTo>
                  <a:cubicBezTo>
                    <a:pt x="6" y="8"/>
                    <a:pt x="3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6" y="15"/>
                    <a:pt x="39" y="8"/>
                    <a:pt x="4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auto">
            <a:xfrm>
              <a:off x="5045690" y="3888145"/>
              <a:ext cx="55193" cy="32294"/>
            </a:xfrm>
            <a:custGeom>
              <a:avLst/>
              <a:gdLst>
                <a:gd name="T0" fmla="*/ 39 w 40"/>
                <a:gd name="T1" fmla="*/ 2 h 23"/>
                <a:gd name="T2" fmla="*/ 37 w 40"/>
                <a:gd name="T3" fmla="*/ 0 h 23"/>
                <a:gd name="T4" fmla="*/ 11 w 40"/>
                <a:gd name="T5" fmla="*/ 0 h 23"/>
                <a:gd name="T6" fmla="*/ 7 w 40"/>
                <a:gd name="T7" fmla="*/ 2 h 23"/>
                <a:gd name="T8" fmla="*/ 0 w 40"/>
                <a:gd name="T9" fmla="*/ 21 h 23"/>
                <a:gd name="T10" fmla="*/ 3 w 40"/>
                <a:gd name="T11" fmla="*/ 23 h 23"/>
                <a:gd name="T12" fmla="*/ 30 w 40"/>
                <a:gd name="T13" fmla="*/ 23 h 23"/>
                <a:gd name="T14" fmla="*/ 34 w 40"/>
                <a:gd name="T15" fmla="*/ 21 h 23"/>
                <a:gd name="T16" fmla="*/ 39 w 4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3">
                  <a:moveTo>
                    <a:pt x="39" y="2"/>
                  </a:moveTo>
                  <a:cubicBezTo>
                    <a:pt x="40" y="1"/>
                    <a:pt x="38" y="0"/>
                    <a:pt x="37" y="0"/>
                  </a:cubicBezTo>
                  <a:cubicBezTo>
                    <a:pt x="28" y="0"/>
                    <a:pt x="19" y="0"/>
                    <a:pt x="11" y="0"/>
                  </a:cubicBezTo>
                  <a:cubicBezTo>
                    <a:pt x="9" y="0"/>
                    <a:pt x="7" y="1"/>
                    <a:pt x="7" y="2"/>
                  </a:cubicBezTo>
                  <a:cubicBezTo>
                    <a:pt x="4" y="8"/>
                    <a:pt x="2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6" y="15"/>
                    <a:pt x="38" y="8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auto">
            <a:xfrm>
              <a:off x="5103819" y="3888145"/>
              <a:ext cx="52844" cy="32294"/>
            </a:xfrm>
            <a:custGeom>
              <a:avLst/>
              <a:gdLst>
                <a:gd name="T0" fmla="*/ 38 w 38"/>
                <a:gd name="T1" fmla="*/ 2 h 23"/>
                <a:gd name="T2" fmla="*/ 35 w 38"/>
                <a:gd name="T3" fmla="*/ 0 h 23"/>
                <a:gd name="T4" fmla="*/ 9 w 38"/>
                <a:gd name="T5" fmla="*/ 0 h 23"/>
                <a:gd name="T6" fmla="*/ 5 w 38"/>
                <a:gd name="T7" fmla="*/ 2 h 23"/>
                <a:gd name="T8" fmla="*/ 0 w 38"/>
                <a:gd name="T9" fmla="*/ 21 h 23"/>
                <a:gd name="T10" fmla="*/ 3 w 38"/>
                <a:gd name="T11" fmla="*/ 23 h 23"/>
                <a:gd name="T12" fmla="*/ 30 w 38"/>
                <a:gd name="T13" fmla="*/ 23 h 23"/>
                <a:gd name="T14" fmla="*/ 34 w 38"/>
                <a:gd name="T15" fmla="*/ 21 h 23"/>
                <a:gd name="T16" fmla="*/ 38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8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26" y="0"/>
                    <a:pt x="18" y="0"/>
                    <a:pt x="9" y="0"/>
                  </a:cubicBezTo>
                  <a:cubicBezTo>
                    <a:pt x="7" y="0"/>
                    <a:pt x="5" y="1"/>
                    <a:pt x="5" y="2"/>
                  </a:cubicBezTo>
                  <a:cubicBezTo>
                    <a:pt x="3" y="8"/>
                    <a:pt x="2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5" y="15"/>
                    <a:pt x="37" y="8"/>
                    <a:pt x="3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auto">
            <a:xfrm>
              <a:off x="5161947" y="3888145"/>
              <a:ext cx="50495" cy="32294"/>
            </a:xfrm>
            <a:custGeom>
              <a:avLst/>
              <a:gdLst>
                <a:gd name="T0" fmla="*/ 36 w 36"/>
                <a:gd name="T1" fmla="*/ 2 h 23"/>
                <a:gd name="T2" fmla="*/ 33 w 36"/>
                <a:gd name="T3" fmla="*/ 0 h 23"/>
                <a:gd name="T4" fmla="*/ 7 w 36"/>
                <a:gd name="T5" fmla="*/ 0 h 23"/>
                <a:gd name="T6" fmla="*/ 3 w 36"/>
                <a:gd name="T7" fmla="*/ 2 h 23"/>
                <a:gd name="T8" fmla="*/ 0 w 36"/>
                <a:gd name="T9" fmla="*/ 21 h 23"/>
                <a:gd name="T10" fmla="*/ 4 w 36"/>
                <a:gd name="T11" fmla="*/ 23 h 23"/>
                <a:gd name="T12" fmla="*/ 30 w 36"/>
                <a:gd name="T13" fmla="*/ 23 h 23"/>
                <a:gd name="T14" fmla="*/ 34 w 36"/>
                <a:gd name="T15" fmla="*/ 21 h 23"/>
                <a:gd name="T16" fmla="*/ 36 w 3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3">
                  <a:moveTo>
                    <a:pt x="36" y="2"/>
                  </a:moveTo>
                  <a:cubicBezTo>
                    <a:pt x="36" y="1"/>
                    <a:pt x="35" y="0"/>
                    <a:pt x="33" y="0"/>
                  </a:cubicBezTo>
                  <a:cubicBezTo>
                    <a:pt x="24" y="0"/>
                    <a:pt x="16" y="0"/>
                    <a:pt x="7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8"/>
                    <a:pt x="1" y="15"/>
                    <a:pt x="0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5" y="15"/>
                    <a:pt x="35" y="8"/>
                    <a:pt x="3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auto">
            <a:xfrm>
              <a:off x="5220662" y="3888145"/>
              <a:ext cx="48734" cy="32294"/>
            </a:xfrm>
            <a:custGeom>
              <a:avLst/>
              <a:gdLst>
                <a:gd name="T0" fmla="*/ 34 w 35"/>
                <a:gd name="T1" fmla="*/ 2 h 23"/>
                <a:gd name="T2" fmla="*/ 31 w 35"/>
                <a:gd name="T3" fmla="*/ 0 h 23"/>
                <a:gd name="T4" fmla="*/ 5 w 35"/>
                <a:gd name="T5" fmla="*/ 0 h 23"/>
                <a:gd name="T6" fmla="*/ 2 w 35"/>
                <a:gd name="T7" fmla="*/ 2 h 23"/>
                <a:gd name="T8" fmla="*/ 0 w 35"/>
                <a:gd name="T9" fmla="*/ 21 h 23"/>
                <a:gd name="T10" fmla="*/ 4 w 35"/>
                <a:gd name="T11" fmla="*/ 23 h 23"/>
                <a:gd name="T12" fmla="*/ 31 w 35"/>
                <a:gd name="T13" fmla="*/ 23 h 23"/>
                <a:gd name="T14" fmla="*/ 34 w 35"/>
                <a:gd name="T15" fmla="*/ 21 h 23"/>
                <a:gd name="T16" fmla="*/ 34 w 35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3">
                  <a:moveTo>
                    <a:pt x="34" y="2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3" y="0"/>
                    <a:pt x="14" y="0"/>
                    <a:pt x="5" y="0"/>
                  </a:cubicBezTo>
                  <a:cubicBezTo>
                    <a:pt x="4" y="0"/>
                    <a:pt x="2" y="1"/>
                    <a:pt x="2" y="2"/>
                  </a:cubicBezTo>
                  <a:cubicBezTo>
                    <a:pt x="1" y="8"/>
                    <a:pt x="1" y="15"/>
                    <a:pt x="0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3" y="23"/>
                    <a:pt x="22" y="23"/>
                    <a:pt x="31" y="23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15"/>
                    <a:pt x="34" y="8"/>
                    <a:pt x="3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auto">
            <a:xfrm>
              <a:off x="5278791" y="3888145"/>
              <a:ext cx="46972" cy="32294"/>
            </a:xfrm>
            <a:custGeom>
              <a:avLst/>
              <a:gdLst>
                <a:gd name="T0" fmla="*/ 33 w 34"/>
                <a:gd name="T1" fmla="*/ 2 h 23"/>
                <a:gd name="T2" fmla="*/ 29 w 34"/>
                <a:gd name="T3" fmla="*/ 0 h 23"/>
                <a:gd name="T4" fmla="*/ 4 w 34"/>
                <a:gd name="T5" fmla="*/ 0 h 23"/>
                <a:gd name="T6" fmla="*/ 0 w 34"/>
                <a:gd name="T7" fmla="*/ 2 h 23"/>
                <a:gd name="T8" fmla="*/ 0 w 34"/>
                <a:gd name="T9" fmla="*/ 21 h 23"/>
                <a:gd name="T10" fmla="*/ 4 w 34"/>
                <a:gd name="T11" fmla="*/ 23 h 23"/>
                <a:gd name="T12" fmla="*/ 31 w 34"/>
                <a:gd name="T13" fmla="*/ 23 h 23"/>
                <a:gd name="T14" fmla="*/ 34 w 34"/>
                <a:gd name="T15" fmla="*/ 21 h 23"/>
                <a:gd name="T16" fmla="*/ 33 w 3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1" y="0"/>
                    <a:pt x="12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8"/>
                    <a:pt x="0" y="15"/>
                    <a:pt x="0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3" y="23"/>
                    <a:pt x="22" y="23"/>
                    <a:pt x="31" y="23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15"/>
                    <a:pt x="33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auto">
            <a:xfrm>
              <a:off x="5334570" y="3888145"/>
              <a:ext cx="51082" cy="32294"/>
            </a:xfrm>
            <a:custGeom>
              <a:avLst/>
              <a:gdLst>
                <a:gd name="T0" fmla="*/ 33 w 37"/>
                <a:gd name="T1" fmla="*/ 2 h 23"/>
                <a:gd name="T2" fmla="*/ 29 w 37"/>
                <a:gd name="T3" fmla="*/ 0 h 23"/>
                <a:gd name="T4" fmla="*/ 4 w 37"/>
                <a:gd name="T5" fmla="*/ 0 h 23"/>
                <a:gd name="T6" fmla="*/ 1 w 37"/>
                <a:gd name="T7" fmla="*/ 2 h 23"/>
                <a:gd name="T8" fmla="*/ 2 w 37"/>
                <a:gd name="T9" fmla="*/ 21 h 23"/>
                <a:gd name="T10" fmla="*/ 6 w 37"/>
                <a:gd name="T11" fmla="*/ 23 h 23"/>
                <a:gd name="T12" fmla="*/ 33 w 37"/>
                <a:gd name="T13" fmla="*/ 23 h 23"/>
                <a:gd name="T14" fmla="*/ 36 w 37"/>
                <a:gd name="T15" fmla="*/ 21 h 23"/>
                <a:gd name="T16" fmla="*/ 33 w 37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1" y="0"/>
                    <a:pt x="12" y="0"/>
                    <a:pt x="4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8"/>
                    <a:pt x="2" y="15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15" y="23"/>
                    <a:pt x="24" y="23"/>
                    <a:pt x="33" y="23"/>
                  </a:cubicBezTo>
                  <a:cubicBezTo>
                    <a:pt x="35" y="23"/>
                    <a:pt x="37" y="22"/>
                    <a:pt x="36" y="21"/>
                  </a:cubicBezTo>
                  <a:cubicBezTo>
                    <a:pt x="35" y="15"/>
                    <a:pt x="34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auto">
            <a:xfrm>
              <a:off x="5391524" y="3888145"/>
              <a:ext cx="52257" cy="32294"/>
            </a:xfrm>
            <a:custGeom>
              <a:avLst/>
              <a:gdLst>
                <a:gd name="T0" fmla="*/ 33 w 38"/>
                <a:gd name="T1" fmla="*/ 2 h 23"/>
                <a:gd name="T2" fmla="*/ 29 w 38"/>
                <a:gd name="T3" fmla="*/ 0 h 23"/>
                <a:gd name="T4" fmla="*/ 3 w 38"/>
                <a:gd name="T5" fmla="*/ 0 h 23"/>
                <a:gd name="T6" fmla="*/ 0 w 38"/>
                <a:gd name="T7" fmla="*/ 2 h 23"/>
                <a:gd name="T8" fmla="*/ 3 w 38"/>
                <a:gd name="T9" fmla="*/ 21 h 23"/>
                <a:gd name="T10" fmla="*/ 8 w 38"/>
                <a:gd name="T11" fmla="*/ 23 h 23"/>
                <a:gd name="T12" fmla="*/ 34 w 38"/>
                <a:gd name="T13" fmla="*/ 23 h 23"/>
                <a:gd name="T14" fmla="*/ 37 w 38"/>
                <a:gd name="T15" fmla="*/ 21 h 23"/>
                <a:gd name="T16" fmla="*/ 33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3" y="2"/>
                  </a:moveTo>
                  <a:cubicBezTo>
                    <a:pt x="32" y="1"/>
                    <a:pt x="30" y="0"/>
                    <a:pt x="29" y="0"/>
                  </a:cubicBezTo>
                  <a:cubicBezTo>
                    <a:pt x="20" y="0"/>
                    <a:pt x="12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2" y="15"/>
                    <a:pt x="3" y="21"/>
                  </a:cubicBezTo>
                  <a:cubicBezTo>
                    <a:pt x="4" y="22"/>
                    <a:pt x="6" y="23"/>
                    <a:pt x="8" y="23"/>
                  </a:cubicBezTo>
                  <a:cubicBezTo>
                    <a:pt x="17" y="23"/>
                    <a:pt x="25" y="23"/>
                    <a:pt x="34" y="23"/>
                  </a:cubicBezTo>
                  <a:cubicBezTo>
                    <a:pt x="36" y="23"/>
                    <a:pt x="38" y="22"/>
                    <a:pt x="37" y="21"/>
                  </a:cubicBezTo>
                  <a:cubicBezTo>
                    <a:pt x="36" y="15"/>
                    <a:pt x="34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8" name="Freeform 62"/>
            <p:cNvSpPr>
              <a:spLocks/>
            </p:cNvSpPr>
            <p:nvPr/>
          </p:nvSpPr>
          <p:spPr bwMode="auto">
            <a:xfrm>
              <a:off x="5446717" y="3888145"/>
              <a:ext cx="55780" cy="32294"/>
            </a:xfrm>
            <a:custGeom>
              <a:avLst/>
              <a:gdLst>
                <a:gd name="T0" fmla="*/ 33 w 40"/>
                <a:gd name="T1" fmla="*/ 2 h 23"/>
                <a:gd name="T2" fmla="*/ 29 w 40"/>
                <a:gd name="T3" fmla="*/ 0 h 23"/>
                <a:gd name="T4" fmla="*/ 3 w 40"/>
                <a:gd name="T5" fmla="*/ 0 h 23"/>
                <a:gd name="T6" fmla="*/ 0 w 40"/>
                <a:gd name="T7" fmla="*/ 2 h 23"/>
                <a:gd name="T8" fmla="*/ 5 w 40"/>
                <a:gd name="T9" fmla="*/ 21 h 23"/>
                <a:gd name="T10" fmla="*/ 10 w 40"/>
                <a:gd name="T11" fmla="*/ 23 h 23"/>
                <a:gd name="T12" fmla="*/ 37 w 40"/>
                <a:gd name="T13" fmla="*/ 23 h 23"/>
                <a:gd name="T14" fmla="*/ 39 w 40"/>
                <a:gd name="T15" fmla="*/ 21 h 23"/>
                <a:gd name="T16" fmla="*/ 33 w 4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0" y="0"/>
                    <a:pt x="12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2" y="8"/>
                    <a:pt x="4" y="15"/>
                    <a:pt x="5" y="21"/>
                  </a:cubicBezTo>
                  <a:cubicBezTo>
                    <a:pt x="6" y="22"/>
                    <a:pt x="8" y="23"/>
                    <a:pt x="10" y="23"/>
                  </a:cubicBezTo>
                  <a:cubicBezTo>
                    <a:pt x="19" y="23"/>
                    <a:pt x="28" y="23"/>
                    <a:pt x="37" y="23"/>
                  </a:cubicBezTo>
                  <a:cubicBezTo>
                    <a:pt x="39" y="23"/>
                    <a:pt x="40" y="22"/>
                    <a:pt x="39" y="21"/>
                  </a:cubicBezTo>
                  <a:cubicBezTo>
                    <a:pt x="37" y="15"/>
                    <a:pt x="35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auto">
            <a:xfrm>
              <a:off x="5502497" y="3888145"/>
              <a:ext cx="58128" cy="32294"/>
            </a:xfrm>
            <a:custGeom>
              <a:avLst/>
              <a:gdLst>
                <a:gd name="T0" fmla="*/ 33 w 42"/>
                <a:gd name="T1" fmla="*/ 2 h 23"/>
                <a:gd name="T2" fmla="*/ 29 w 42"/>
                <a:gd name="T3" fmla="*/ 0 h 23"/>
                <a:gd name="T4" fmla="*/ 3 w 42"/>
                <a:gd name="T5" fmla="*/ 0 h 23"/>
                <a:gd name="T6" fmla="*/ 1 w 42"/>
                <a:gd name="T7" fmla="*/ 2 h 23"/>
                <a:gd name="T8" fmla="*/ 8 w 42"/>
                <a:gd name="T9" fmla="*/ 21 h 23"/>
                <a:gd name="T10" fmla="*/ 12 w 42"/>
                <a:gd name="T11" fmla="*/ 23 h 23"/>
                <a:gd name="T12" fmla="*/ 39 w 42"/>
                <a:gd name="T13" fmla="*/ 23 h 23"/>
                <a:gd name="T14" fmla="*/ 42 w 42"/>
                <a:gd name="T15" fmla="*/ 21 h 23"/>
                <a:gd name="T16" fmla="*/ 33 w 42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0" y="0"/>
                    <a:pt x="12" y="0"/>
                    <a:pt x="3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" y="8"/>
                    <a:pt x="5" y="15"/>
                    <a:pt x="8" y="21"/>
                  </a:cubicBezTo>
                  <a:cubicBezTo>
                    <a:pt x="8" y="22"/>
                    <a:pt x="10" y="23"/>
                    <a:pt x="12" y="23"/>
                  </a:cubicBezTo>
                  <a:cubicBezTo>
                    <a:pt x="21" y="23"/>
                    <a:pt x="30" y="23"/>
                    <a:pt x="39" y="23"/>
                  </a:cubicBezTo>
                  <a:cubicBezTo>
                    <a:pt x="41" y="23"/>
                    <a:pt x="42" y="22"/>
                    <a:pt x="42" y="21"/>
                  </a:cubicBezTo>
                  <a:cubicBezTo>
                    <a:pt x="39" y="15"/>
                    <a:pt x="36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auto">
            <a:xfrm>
              <a:off x="5559450" y="3888145"/>
              <a:ext cx="59303" cy="32294"/>
            </a:xfrm>
            <a:custGeom>
              <a:avLst/>
              <a:gdLst>
                <a:gd name="T0" fmla="*/ 33 w 43"/>
                <a:gd name="T1" fmla="*/ 2 h 23"/>
                <a:gd name="T2" fmla="*/ 28 w 43"/>
                <a:gd name="T3" fmla="*/ 0 h 23"/>
                <a:gd name="T4" fmla="*/ 3 w 43"/>
                <a:gd name="T5" fmla="*/ 0 h 23"/>
                <a:gd name="T6" fmla="*/ 0 w 43"/>
                <a:gd name="T7" fmla="*/ 2 h 23"/>
                <a:gd name="T8" fmla="*/ 9 w 43"/>
                <a:gd name="T9" fmla="*/ 21 h 23"/>
                <a:gd name="T10" fmla="*/ 13 w 43"/>
                <a:gd name="T11" fmla="*/ 23 h 23"/>
                <a:gd name="T12" fmla="*/ 40 w 43"/>
                <a:gd name="T13" fmla="*/ 23 h 23"/>
                <a:gd name="T14" fmla="*/ 43 w 43"/>
                <a:gd name="T15" fmla="*/ 21 h 23"/>
                <a:gd name="T16" fmla="*/ 33 w 43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3">
                  <a:moveTo>
                    <a:pt x="33" y="2"/>
                  </a:moveTo>
                  <a:cubicBezTo>
                    <a:pt x="32" y="1"/>
                    <a:pt x="30" y="0"/>
                    <a:pt x="28" y="0"/>
                  </a:cubicBezTo>
                  <a:cubicBezTo>
                    <a:pt x="20" y="0"/>
                    <a:pt x="11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3" y="8"/>
                    <a:pt x="6" y="15"/>
                    <a:pt x="9" y="21"/>
                  </a:cubicBezTo>
                  <a:cubicBezTo>
                    <a:pt x="9" y="22"/>
                    <a:pt x="11" y="23"/>
                    <a:pt x="13" y="23"/>
                  </a:cubicBezTo>
                  <a:cubicBezTo>
                    <a:pt x="22" y="23"/>
                    <a:pt x="31" y="23"/>
                    <a:pt x="40" y="23"/>
                  </a:cubicBezTo>
                  <a:cubicBezTo>
                    <a:pt x="42" y="23"/>
                    <a:pt x="43" y="22"/>
                    <a:pt x="43" y="21"/>
                  </a:cubicBezTo>
                  <a:cubicBezTo>
                    <a:pt x="39" y="15"/>
                    <a:pt x="36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auto">
            <a:xfrm>
              <a:off x="5614643" y="3888145"/>
              <a:ext cx="62825" cy="32294"/>
            </a:xfrm>
            <a:custGeom>
              <a:avLst/>
              <a:gdLst>
                <a:gd name="T0" fmla="*/ 33 w 45"/>
                <a:gd name="T1" fmla="*/ 2 h 23"/>
                <a:gd name="T2" fmla="*/ 28 w 45"/>
                <a:gd name="T3" fmla="*/ 0 h 23"/>
                <a:gd name="T4" fmla="*/ 3 w 45"/>
                <a:gd name="T5" fmla="*/ 0 h 23"/>
                <a:gd name="T6" fmla="*/ 1 w 45"/>
                <a:gd name="T7" fmla="*/ 2 h 23"/>
                <a:gd name="T8" fmla="*/ 11 w 45"/>
                <a:gd name="T9" fmla="*/ 21 h 23"/>
                <a:gd name="T10" fmla="*/ 16 w 45"/>
                <a:gd name="T11" fmla="*/ 23 h 23"/>
                <a:gd name="T12" fmla="*/ 42 w 45"/>
                <a:gd name="T13" fmla="*/ 23 h 23"/>
                <a:gd name="T14" fmla="*/ 45 w 45"/>
                <a:gd name="T15" fmla="*/ 21 h 23"/>
                <a:gd name="T16" fmla="*/ 33 w 45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3">
                  <a:moveTo>
                    <a:pt x="33" y="2"/>
                  </a:moveTo>
                  <a:cubicBezTo>
                    <a:pt x="32" y="1"/>
                    <a:pt x="30" y="0"/>
                    <a:pt x="28" y="0"/>
                  </a:cubicBezTo>
                  <a:cubicBezTo>
                    <a:pt x="20" y="0"/>
                    <a:pt x="11" y="0"/>
                    <a:pt x="3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4" y="8"/>
                    <a:pt x="7" y="15"/>
                    <a:pt x="11" y="21"/>
                  </a:cubicBezTo>
                  <a:cubicBezTo>
                    <a:pt x="11" y="22"/>
                    <a:pt x="14" y="23"/>
                    <a:pt x="16" y="23"/>
                  </a:cubicBezTo>
                  <a:cubicBezTo>
                    <a:pt x="25" y="23"/>
                    <a:pt x="34" y="23"/>
                    <a:pt x="42" y="23"/>
                  </a:cubicBezTo>
                  <a:cubicBezTo>
                    <a:pt x="45" y="23"/>
                    <a:pt x="45" y="22"/>
                    <a:pt x="45" y="21"/>
                  </a:cubicBezTo>
                  <a:cubicBezTo>
                    <a:pt x="41" y="15"/>
                    <a:pt x="37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auto">
            <a:xfrm>
              <a:off x="5122021" y="4066053"/>
              <a:ext cx="304146" cy="69284"/>
            </a:xfrm>
            <a:custGeom>
              <a:avLst/>
              <a:gdLst>
                <a:gd name="T0" fmla="*/ 218 w 219"/>
                <a:gd name="T1" fmla="*/ 47 h 50"/>
                <a:gd name="T2" fmla="*/ 214 w 219"/>
                <a:gd name="T3" fmla="*/ 50 h 50"/>
                <a:gd name="T4" fmla="*/ 5 w 219"/>
                <a:gd name="T5" fmla="*/ 50 h 50"/>
                <a:gd name="T6" fmla="*/ 0 w 219"/>
                <a:gd name="T7" fmla="*/ 47 h 50"/>
                <a:gd name="T8" fmla="*/ 11 w 219"/>
                <a:gd name="T9" fmla="*/ 2 h 50"/>
                <a:gd name="T10" fmla="*/ 16 w 219"/>
                <a:gd name="T11" fmla="*/ 0 h 50"/>
                <a:gd name="T12" fmla="*/ 203 w 219"/>
                <a:gd name="T13" fmla="*/ 0 h 50"/>
                <a:gd name="T14" fmla="*/ 208 w 219"/>
                <a:gd name="T15" fmla="*/ 2 h 50"/>
                <a:gd name="T16" fmla="*/ 218 w 219"/>
                <a:gd name="T17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50">
                  <a:moveTo>
                    <a:pt x="218" y="47"/>
                  </a:moveTo>
                  <a:cubicBezTo>
                    <a:pt x="219" y="49"/>
                    <a:pt x="216" y="50"/>
                    <a:pt x="214" y="50"/>
                  </a:cubicBezTo>
                  <a:cubicBezTo>
                    <a:pt x="144" y="50"/>
                    <a:pt x="75" y="50"/>
                    <a:pt x="5" y="50"/>
                  </a:cubicBezTo>
                  <a:cubicBezTo>
                    <a:pt x="2" y="50"/>
                    <a:pt x="0" y="49"/>
                    <a:pt x="0" y="47"/>
                  </a:cubicBezTo>
                  <a:cubicBezTo>
                    <a:pt x="4" y="27"/>
                    <a:pt x="7" y="23"/>
                    <a:pt x="11" y="2"/>
                  </a:cubicBezTo>
                  <a:cubicBezTo>
                    <a:pt x="11" y="1"/>
                    <a:pt x="13" y="0"/>
                    <a:pt x="16" y="0"/>
                  </a:cubicBezTo>
                  <a:cubicBezTo>
                    <a:pt x="78" y="0"/>
                    <a:pt x="141" y="0"/>
                    <a:pt x="203" y="0"/>
                  </a:cubicBezTo>
                  <a:cubicBezTo>
                    <a:pt x="205" y="0"/>
                    <a:pt x="208" y="1"/>
                    <a:pt x="208" y="2"/>
                  </a:cubicBezTo>
                  <a:cubicBezTo>
                    <a:pt x="211" y="23"/>
                    <a:pt x="215" y="27"/>
                    <a:pt x="21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auto">
            <a:xfrm>
              <a:off x="5678643" y="3373210"/>
              <a:ext cx="110972" cy="72220"/>
            </a:xfrm>
            <a:custGeom>
              <a:avLst/>
              <a:gdLst>
                <a:gd name="T0" fmla="*/ 60 w 80"/>
                <a:gd name="T1" fmla="*/ 0 h 52"/>
                <a:gd name="T2" fmla="*/ 0 w 80"/>
                <a:gd name="T3" fmla="*/ 0 h 52"/>
                <a:gd name="T4" fmla="*/ 0 w 80"/>
                <a:gd name="T5" fmla="*/ 52 h 52"/>
                <a:gd name="T6" fmla="*/ 60 w 80"/>
                <a:gd name="T7" fmla="*/ 52 h 52"/>
                <a:gd name="T8" fmla="*/ 80 w 80"/>
                <a:gd name="T9" fmla="*/ 32 h 52"/>
                <a:gd name="T10" fmla="*/ 80 w 80"/>
                <a:gd name="T11" fmla="*/ 20 h 52"/>
                <a:gd name="T12" fmla="*/ 60 w 80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52">
                  <a:moveTo>
                    <a:pt x="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71" y="52"/>
                    <a:pt x="80" y="43"/>
                    <a:pt x="80" y="32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9"/>
                    <a:pt x="71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4" name="Freeform 223"/>
            <p:cNvSpPr>
              <a:spLocks noEditPoints="1"/>
            </p:cNvSpPr>
            <p:nvPr/>
          </p:nvSpPr>
          <p:spPr bwMode="auto">
            <a:xfrm>
              <a:off x="5120846" y="3452476"/>
              <a:ext cx="305320" cy="305320"/>
            </a:xfrm>
            <a:custGeom>
              <a:avLst/>
              <a:gdLst>
                <a:gd name="T0" fmla="*/ 21 w 220"/>
                <a:gd name="T1" fmla="*/ 116 h 220"/>
                <a:gd name="T2" fmla="*/ 7 w 220"/>
                <a:gd name="T3" fmla="*/ 206 h 220"/>
                <a:gd name="T4" fmla="*/ 7 w 220"/>
                <a:gd name="T5" fmla="*/ 220 h 220"/>
                <a:gd name="T6" fmla="*/ 220 w 220"/>
                <a:gd name="T7" fmla="*/ 213 h 220"/>
                <a:gd name="T8" fmla="*/ 200 w 220"/>
                <a:gd name="T9" fmla="*/ 206 h 220"/>
                <a:gd name="T10" fmla="*/ 220 w 220"/>
                <a:gd name="T11" fmla="*/ 89 h 220"/>
                <a:gd name="T12" fmla="*/ 0 w 220"/>
                <a:gd name="T13" fmla="*/ 83 h 220"/>
                <a:gd name="T14" fmla="*/ 138 w 220"/>
                <a:gd name="T15" fmla="*/ 117 h 220"/>
                <a:gd name="T16" fmla="*/ 186 w 220"/>
                <a:gd name="T17" fmla="*/ 116 h 220"/>
                <a:gd name="T18" fmla="*/ 83 w 220"/>
                <a:gd name="T19" fmla="*/ 206 h 220"/>
                <a:gd name="T20" fmla="*/ 110 w 220"/>
                <a:gd name="T21" fmla="*/ 89 h 220"/>
                <a:gd name="T22" fmla="*/ 76 w 220"/>
                <a:gd name="T23" fmla="*/ 116 h 220"/>
                <a:gd name="T24" fmla="*/ 35 w 220"/>
                <a:gd name="T25" fmla="*/ 206 h 220"/>
                <a:gd name="T26" fmla="*/ 55 w 220"/>
                <a:gd name="T27" fmla="*/ 89 h 220"/>
                <a:gd name="T28" fmla="*/ 193 w 220"/>
                <a:gd name="T29" fmla="*/ 21 h 220"/>
                <a:gd name="T30" fmla="*/ 0 w 220"/>
                <a:gd name="T31" fmla="*/ 76 h 220"/>
                <a:gd name="T32" fmla="*/ 193 w 220"/>
                <a:gd name="T33" fmla="*/ 21 h 220"/>
                <a:gd name="T34" fmla="*/ 45 w 220"/>
                <a:gd name="T35" fmla="*/ 63 h 220"/>
                <a:gd name="T36" fmla="*/ 40 w 220"/>
                <a:gd name="T37" fmla="*/ 65 h 220"/>
                <a:gd name="T38" fmla="*/ 52 w 220"/>
                <a:gd name="T39" fmla="*/ 33 h 220"/>
                <a:gd name="T40" fmla="*/ 58 w 220"/>
                <a:gd name="T41" fmla="*/ 36 h 220"/>
                <a:gd name="T42" fmla="*/ 72 w 220"/>
                <a:gd name="T43" fmla="*/ 63 h 220"/>
                <a:gd name="T44" fmla="*/ 68 w 220"/>
                <a:gd name="T45" fmla="*/ 65 h 220"/>
                <a:gd name="T46" fmla="*/ 80 w 220"/>
                <a:gd name="T47" fmla="*/ 33 h 220"/>
                <a:gd name="T48" fmla="*/ 86 w 220"/>
                <a:gd name="T49" fmla="*/ 36 h 220"/>
                <a:gd name="T50" fmla="*/ 110 w 220"/>
                <a:gd name="T51" fmla="*/ 65 h 220"/>
                <a:gd name="T52" fmla="*/ 107 w 220"/>
                <a:gd name="T53" fmla="*/ 34 h 220"/>
                <a:gd name="T54" fmla="*/ 114 w 220"/>
                <a:gd name="T55" fmla="*/ 34 h 220"/>
                <a:gd name="T56" fmla="*/ 153 w 220"/>
                <a:gd name="T57" fmla="*/ 65 h 220"/>
                <a:gd name="T58" fmla="*/ 149 w 220"/>
                <a:gd name="T59" fmla="*/ 64 h 220"/>
                <a:gd name="T60" fmla="*/ 135 w 220"/>
                <a:gd name="T61" fmla="*/ 31 h 220"/>
                <a:gd name="T62" fmla="*/ 155 w 220"/>
                <a:gd name="T63" fmla="*/ 60 h 220"/>
                <a:gd name="T64" fmla="*/ 181 w 220"/>
                <a:gd name="T65" fmla="*/ 65 h 220"/>
                <a:gd name="T66" fmla="*/ 176 w 220"/>
                <a:gd name="T67" fmla="*/ 63 h 220"/>
                <a:gd name="T68" fmla="*/ 164 w 220"/>
                <a:gd name="T69" fmla="*/ 31 h 220"/>
                <a:gd name="T70" fmla="*/ 182 w 220"/>
                <a:gd name="T71" fmla="*/ 60 h 220"/>
                <a:gd name="T72" fmla="*/ 59 w 220"/>
                <a:gd name="T73" fmla="*/ 166 h 220"/>
                <a:gd name="T74" fmla="*/ 55 w 220"/>
                <a:gd name="T75" fmla="*/ 144 h 220"/>
                <a:gd name="T76" fmla="*/ 69 w 220"/>
                <a:gd name="T77" fmla="*/ 144 h 220"/>
                <a:gd name="T78" fmla="*/ 66 w 220"/>
                <a:gd name="T79" fmla="*/ 166 h 220"/>
                <a:gd name="T80" fmla="*/ 62 w 220"/>
                <a:gd name="T81" fmla="*/ 179 h 220"/>
                <a:gd name="T82" fmla="*/ 59 w 220"/>
                <a:gd name="T83" fmla="*/ 166 h 220"/>
                <a:gd name="T84" fmla="*/ 35 w 220"/>
                <a:gd name="T85" fmla="*/ 0 h 220"/>
                <a:gd name="T86" fmla="*/ 193 w 220"/>
                <a:gd name="T87" fmla="*/ 7 h 220"/>
                <a:gd name="T88" fmla="*/ 35 w 220"/>
                <a:gd name="T89" fmla="*/ 14 h 220"/>
                <a:gd name="T90" fmla="*/ 121 w 220"/>
                <a:gd name="T91" fmla="*/ 154 h 220"/>
                <a:gd name="T92" fmla="*/ 135 w 220"/>
                <a:gd name="T93" fmla="*/ 129 h 220"/>
                <a:gd name="T94" fmla="*/ 121 w 220"/>
                <a:gd name="T95" fmla="*/ 154 h 220"/>
                <a:gd name="T96" fmla="*/ 116 w 220"/>
                <a:gd name="T97" fmla="*/ 168 h 220"/>
                <a:gd name="T98" fmla="*/ 160 w 220"/>
                <a:gd name="T99" fmla="*/ 134 h 220"/>
                <a:gd name="T100" fmla="*/ 155 w 220"/>
                <a:gd name="T101" fmla="*/ 149 h 220"/>
                <a:gd name="T102" fmla="*/ 140 w 220"/>
                <a:gd name="T103" fmla="*/ 173 h 220"/>
                <a:gd name="T104" fmla="*/ 155 w 220"/>
                <a:gd name="T105" fmla="*/ 149 h 220"/>
                <a:gd name="T106" fmla="*/ 155 w 220"/>
                <a:gd name="T107" fmla="*/ 1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0" h="220">
                  <a:moveTo>
                    <a:pt x="0" y="89"/>
                  </a:moveTo>
                  <a:cubicBezTo>
                    <a:pt x="0" y="102"/>
                    <a:pt x="9" y="113"/>
                    <a:pt x="21" y="116"/>
                  </a:cubicBezTo>
                  <a:cubicBezTo>
                    <a:pt x="21" y="206"/>
                    <a:pt x="21" y="206"/>
                    <a:pt x="21" y="206"/>
                  </a:cubicBezTo>
                  <a:cubicBezTo>
                    <a:pt x="7" y="206"/>
                    <a:pt x="7" y="206"/>
                    <a:pt x="7" y="206"/>
                  </a:cubicBezTo>
                  <a:cubicBezTo>
                    <a:pt x="3" y="206"/>
                    <a:pt x="0" y="209"/>
                    <a:pt x="0" y="213"/>
                  </a:cubicBezTo>
                  <a:cubicBezTo>
                    <a:pt x="0" y="217"/>
                    <a:pt x="3" y="220"/>
                    <a:pt x="7" y="220"/>
                  </a:cubicBezTo>
                  <a:cubicBezTo>
                    <a:pt x="214" y="220"/>
                    <a:pt x="214" y="220"/>
                    <a:pt x="214" y="220"/>
                  </a:cubicBezTo>
                  <a:cubicBezTo>
                    <a:pt x="217" y="220"/>
                    <a:pt x="220" y="217"/>
                    <a:pt x="220" y="213"/>
                  </a:cubicBezTo>
                  <a:cubicBezTo>
                    <a:pt x="220" y="209"/>
                    <a:pt x="217" y="206"/>
                    <a:pt x="214" y="206"/>
                  </a:cubicBezTo>
                  <a:cubicBezTo>
                    <a:pt x="200" y="206"/>
                    <a:pt x="200" y="206"/>
                    <a:pt x="200" y="206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212" y="113"/>
                    <a:pt x="220" y="102"/>
                    <a:pt x="220" y="89"/>
                  </a:cubicBezTo>
                  <a:cubicBezTo>
                    <a:pt x="220" y="83"/>
                    <a:pt x="220" y="83"/>
                    <a:pt x="220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89"/>
                  </a:lnTo>
                  <a:close/>
                  <a:moveTo>
                    <a:pt x="138" y="117"/>
                  </a:moveTo>
                  <a:cubicBezTo>
                    <a:pt x="153" y="117"/>
                    <a:pt x="165" y="105"/>
                    <a:pt x="165" y="89"/>
                  </a:cubicBezTo>
                  <a:cubicBezTo>
                    <a:pt x="165" y="102"/>
                    <a:pt x="174" y="113"/>
                    <a:pt x="186" y="116"/>
                  </a:cubicBezTo>
                  <a:cubicBezTo>
                    <a:pt x="186" y="206"/>
                    <a:pt x="186" y="206"/>
                    <a:pt x="186" y="206"/>
                  </a:cubicBezTo>
                  <a:cubicBezTo>
                    <a:pt x="83" y="206"/>
                    <a:pt x="83" y="206"/>
                    <a:pt x="83" y="206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98" y="117"/>
                    <a:pt x="110" y="105"/>
                    <a:pt x="110" y="89"/>
                  </a:cubicBezTo>
                  <a:cubicBezTo>
                    <a:pt x="110" y="105"/>
                    <a:pt x="123" y="117"/>
                    <a:pt x="138" y="117"/>
                  </a:cubicBezTo>
                  <a:close/>
                  <a:moveTo>
                    <a:pt x="76" y="116"/>
                  </a:moveTo>
                  <a:cubicBezTo>
                    <a:pt x="76" y="206"/>
                    <a:pt x="76" y="206"/>
                    <a:pt x="76" y="206"/>
                  </a:cubicBezTo>
                  <a:cubicBezTo>
                    <a:pt x="35" y="206"/>
                    <a:pt x="35" y="206"/>
                    <a:pt x="35" y="20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47" y="113"/>
                    <a:pt x="55" y="102"/>
                    <a:pt x="55" y="89"/>
                  </a:cubicBezTo>
                  <a:cubicBezTo>
                    <a:pt x="55" y="102"/>
                    <a:pt x="64" y="113"/>
                    <a:pt x="76" y="116"/>
                  </a:cubicBezTo>
                  <a:close/>
                  <a:moveTo>
                    <a:pt x="193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20" y="76"/>
                    <a:pt x="220" y="76"/>
                    <a:pt x="220" y="76"/>
                  </a:cubicBezTo>
                  <a:lnTo>
                    <a:pt x="193" y="21"/>
                  </a:lnTo>
                  <a:close/>
                  <a:moveTo>
                    <a:pt x="58" y="36"/>
                  </a:moveTo>
                  <a:cubicBezTo>
                    <a:pt x="45" y="63"/>
                    <a:pt x="45" y="63"/>
                    <a:pt x="45" y="63"/>
                  </a:cubicBezTo>
                  <a:cubicBezTo>
                    <a:pt x="44" y="65"/>
                    <a:pt x="43" y="65"/>
                    <a:pt x="42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38" y="64"/>
                    <a:pt x="38" y="62"/>
                    <a:pt x="38" y="60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1"/>
                    <a:pt x="55" y="30"/>
                    <a:pt x="57" y="31"/>
                  </a:cubicBezTo>
                  <a:cubicBezTo>
                    <a:pt x="59" y="32"/>
                    <a:pt x="59" y="34"/>
                    <a:pt x="58" y="36"/>
                  </a:cubicBezTo>
                  <a:close/>
                  <a:moveTo>
                    <a:pt x="86" y="36"/>
                  </a:moveTo>
                  <a:cubicBezTo>
                    <a:pt x="72" y="63"/>
                    <a:pt x="72" y="63"/>
                    <a:pt x="72" y="63"/>
                  </a:cubicBezTo>
                  <a:cubicBezTo>
                    <a:pt x="72" y="65"/>
                    <a:pt x="70" y="65"/>
                    <a:pt x="69" y="65"/>
                  </a:cubicBezTo>
                  <a:cubicBezTo>
                    <a:pt x="69" y="65"/>
                    <a:pt x="68" y="65"/>
                    <a:pt x="68" y="65"/>
                  </a:cubicBezTo>
                  <a:cubicBezTo>
                    <a:pt x="66" y="64"/>
                    <a:pt x="65" y="62"/>
                    <a:pt x="66" y="60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1" y="31"/>
                    <a:pt x="83" y="30"/>
                    <a:pt x="84" y="31"/>
                  </a:cubicBezTo>
                  <a:cubicBezTo>
                    <a:pt x="86" y="32"/>
                    <a:pt x="87" y="34"/>
                    <a:pt x="86" y="36"/>
                  </a:cubicBezTo>
                  <a:close/>
                  <a:moveTo>
                    <a:pt x="114" y="62"/>
                  </a:moveTo>
                  <a:cubicBezTo>
                    <a:pt x="114" y="64"/>
                    <a:pt x="112" y="65"/>
                    <a:pt x="110" y="65"/>
                  </a:cubicBezTo>
                  <a:cubicBezTo>
                    <a:pt x="108" y="65"/>
                    <a:pt x="107" y="64"/>
                    <a:pt x="107" y="62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2"/>
                    <a:pt x="108" y="31"/>
                    <a:pt x="110" y="31"/>
                  </a:cubicBezTo>
                  <a:cubicBezTo>
                    <a:pt x="112" y="31"/>
                    <a:pt x="114" y="32"/>
                    <a:pt x="114" y="34"/>
                  </a:cubicBezTo>
                  <a:lnTo>
                    <a:pt x="114" y="62"/>
                  </a:lnTo>
                  <a:close/>
                  <a:moveTo>
                    <a:pt x="153" y="65"/>
                  </a:moveTo>
                  <a:cubicBezTo>
                    <a:pt x="153" y="65"/>
                    <a:pt x="152" y="65"/>
                    <a:pt x="152" y="65"/>
                  </a:cubicBezTo>
                  <a:cubicBezTo>
                    <a:pt x="150" y="65"/>
                    <a:pt x="149" y="65"/>
                    <a:pt x="149" y="64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3" y="34"/>
                    <a:pt x="133" y="32"/>
                    <a:pt x="135" y="31"/>
                  </a:cubicBezTo>
                  <a:cubicBezTo>
                    <a:pt x="137" y="30"/>
                    <a:pt x="139" y="31"/>
                    <a:pt x="140" y="33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156" y="62"/>
                    <a:pt x="155" y="64"/>
                    <a:pt x="153" y="65"/>
                  </a:cubicBezTo>
                  <a:close/>
                  <a:moveTo>
                    <a:pt x="181" y="65"/>
                  </a:moveTo>
                  <a:cubicBezTo>
                    <a:pt x="180" y="65"/>
                    <a:pt x="180" y="65"/>
                    <a:pt x="179" y="65"/>
                  </a:cubicBezTo>
                  <a:cubicBezTo>
                    <a:pt x="178" y="65"/>
                    <a:pt x="177" y="65"/>
                    <a:pt x="176" y="63"/>
                  </a:cubicBezTo>
                  <a:cubicBezTo>
                    <a:pt x="162" y="36"/>
                    <a:pt x="162" y="36"/>
                    <a:pt x="162" y="36"/>
                  </a:cubicBezTo>
                  <a:cubicBezTo>
                    <a:pt x="161" y="34"/>
                    <a:pt x="162" y="32"/>
                    <a:pt x="164" y="31"/>
                  </a:cubicBezTo>
                  <a:cubicBezTo>
                    <a:pt x="166" y="30"/>
                    <a:pt x="168" y="31"/>
                    <a:pt x="168" y="33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3" y="62"/>
                    <a:pt x="182" y="64"/>
                    <a:pt x="181" y="65"/>
                  </a:cubicBezTo>
                  <a:close/>
                  <a:moveTo>
                    <a:pt x="59" y="166"/>
                  </a:moveTo>
                  <a:cubicBezTo>
                    <a:pt x="59" y="150"/>
                    <a:pt x="59" y="150"/>
                    <a:pt x="59" y="150"/>
                  </a:cubicBezTo>
                  <a:cubicBezTo>
                    <a:pt x="57" y="149"/>
                    <a:pt x="55" y="147"/>
                    <a:pt x="55" y="144"/>
                  </a:cubicBezTo>
                  <a:cubicBezTo>
                    <a:pt x="55" y="141"/>
                    <a:pt x="58" y="138"/>
                    <a:pt x="62" y="138"/>
                  </a:cubicBezTo>
                  <a:cubicBezTo>
                    <a:pt x="66" y="138"/>
                    <a:pt x="69" y="141"/>
                    <a:pt x="69" y="144"/>
                  </a:cubicBezTo>
                  <a:cubicBezTo>
                    <a:pt x="69" y="147"/>
                    <a:pt x="68" y="149"/>
                    <a:pt x="66" y="150"/>
                  </a:cubicBezTo>
                  <a:cubicBezTo>
                    <a:pt x="66" y="166"/>
                    <a:pt x="66" y="166"/>
                    <a:pt x="66" y="166"/>
                  </a:cubicBezTo>
                  <a:cubicBezTo>
                    <a:pt x="68" y="167"/>
                    <a:pt x="69" y="169"/>
                    <a:pt x="69" y="172"/>
                  </a:cubicBezTo>
                  <a:cubicBezTo>
                    <a:pt x="69" y="176"/>
                    <a:pt x="66" y="179"/>
                    <a:pt x="62" y="179"/>
                  </a:cubicBezTo>
                  <a:cubicBezTo>
                    <a:pt x="58" y="179"/>
                    <a:pt x="55" y="176"/>
                    <a:pt x="55" y="172"/>
                  </a:cubicBezTo>
                  <a:cubicBezTo>
                    <a:pt x="55" y="169"/>
                    <a:pt x="57" y="167"/>
                    <a:pt x="59" y="166"/>
                  </a:cubicBezTo>
                  <a:close/>
                  <a:moveTo>
                    <a:pt x="28" y="7"/>
                  </a:moveTo>
                  <a:cubicBezTo>
                    <a:pt x="28" y="3"/>
                    <a:pt x="31" y="0"/>
                    <a:pt x="35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90" y="0"/>
                    <a:pt x="193" y="3"/>
                    <a:pt x="193" y="7"/>
                  </a:cubicBezTo>
                  <a:cubicBezTo>
                    <a:pt x="193" y="11"/>
                    <a:pt x="190" y="14"/>
                    <a:pt x="186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1" y="14"/>
                    <a:pt x="28" y="11"/>
                    <a:pt x="28" y="7"/>
                  </a:cubicBezTo>
                  <a:close/>
                  <a:moveTo>
                    <a:pt x="121" y="154"/>
                  </a:moveTo>
                  <a:cubicBezTo>
                    <a:pt x="116" y="149"/>
                    <a:pt x="116" y="149"/>
                    <a:pt x="116" y="149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40" y="134"/>
                    <a:pt x="140" y="134"/>
                    <a:pt x="140" y="134"/>
                  </a:cubicBezTo>
                  <a:lnTo>
                    <a:pt x="121" y="154"/>
                  </a:lnTo>
                  <a:close/>
                  <a:moveTo>
                    <a:pt x="121" y="173"/>
                  </a:moveTo>
                  <a:cubicBezTo>
                    <a:pt x="116" y="168"/>
                    <a:pt x="116" y="168"/>
                    <a:pt x="116" y="168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34"/>
                    <a:pt x="160" y="134"/>
                    <a:pt x="160" y="134"/>
                  </a:cubicBezTo>
                  <a:lnTo>
                    <a:pt x="121" y="173"/>
                  </a:lnTo>
                  <a:close/>
                  <a:moveTo>
                    <a:pt x="155" y="149"/>
                  </a:moveTo>
                  <a:cubicBezTo>
                    <a:pt x="160" y="154"/>
                    <a:pt x="160" y="154"/>
                    <a:pt x="160" y="154"/>
                  </a:cubicBezTo>
                  <a:cubicBezTo>
                    <a:pt x="140" y="173"/>
                    <a:pt x="140" y="173"/>
                    <a:pt x="140" y="173"/>
                  </a:cubicBezTo>
                  <a:cubicBezTo>
                    <a:pt x="135" y="168"/>
                    <a:pt x="135" y="168"/>
                    <a:pt x="135" y="168"/>
                  </a:cubicBezTo>
                  <a:lnTo>
                    <a:pt x="155" y="149"/>
                  </a:lnTo>
                  <a:close/>
                  <a:moveTo>
                    <a:pt x="155" y="149"/>
                  </a:moveTo>
                  <a:cubicBezTo>
                    <a:pt x="155" y="149"/>
                    <a:pt x="155" y="149"/>
                    <a:pt x="155" y="1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25" name="Group 225"/>
          <p:cNvGrpSpPr/>
          <p:nvPr/>
        </p:nvGrpSpPr>
        <p:grpSpPr>
          <a:xfrm>
            <a:off x="2936444" y="3588432"/>
            <a:ext cx="2050706" cy="144324"/>
            <a:chOff x="5279680" y="3506146"/>
            <a:chExt cx="2352034" cy="150443"/>
          </a:xfrm>
          <a:solidFill>
            <a:schemeClr val="accent1"/>
          </a:solidFill>
        </p:grpSpPr>
        <p:sp>
          <p:nvSpPr>
            <p:cNvPr id="226" name="Parallelogram 226"/>
            <p:cNvSpPr/>
            <p:nvPr/>
          </p:nvSpPr>
          <p:spPr>
            <a:xfrm>
              <a:off x="7159104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rgbClr val="E5583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7" name="Parallelogram 227"/>
            <p:cNvSpPr/>
            <p:nvPr/>
          </p:nvSpPr>
          <p:spPr>
            <a:xfrm>
              <a:off x="6689248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rgbClr val="E5583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8" name="Parallelogram 228"/>
            <p:cNvSpPr/>
            <p:nvPr/>
          </p:nvSpPr>
          <p:spPr>
            <a:xfrm>
              <a:off x="6219392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rgbClr val="E5583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9" name="Parallelogram 229"/>
            <p:cNvSpPr/>
            <p:nvPr/>
          </p:nvSpPr>
          <p:spPr>
            <a:xfrm>
              <a:off x="5749536" y="3506148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rgbClr val="E5583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0" name="Parallelogram 230"/>
            <p:cNvSpPr/>
            <p:nvPr/>
          </p:nvSpPr>
          <p:spPr>
            <a:xfrm>
              <a:off x="5279680" y="3506146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rgbClr val="E5583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1" name="Group 231"/>
          <p:cNvGrpSpPr/>
          <p:nvPr/>
        </p:nvGrpSpPr>
        <p:grpSpPr>
          <a:xfrm>
            <a:off x="2936444" y="3902460"/>
            <a:ext cx="2050706" cy="144324"/>
            <a:chOff x="5279680" y="3902230"/>
            <a:chExt cx="2352034" cy="150443"/>
          </a:xfrm>
          <a:solidFill>
            <a:schemeClr val="accent2"/>
          </a:solidFill>
        </p:grpSpPr>
        <p:sp>
          <p:nvSpPr>
            <p:cNvPr id="232" name="Parallelogram 232"/>
            <p:cNvSpPr/>
            <p:nvPr/>
          </p:nvSpPr>
          <p:spPr>
            <a:xfrm>
              <a:off x="7159104" y="3902231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rgbClr val="6B6B6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3" name="Parallelogram 233"/>
            <p:cNvSpPr/>
            <p:nvPr/>
          </p:nvSpPr>
          <p:spPr>
            <a:xfrm>
              <a:off x="6689248" y="3902231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rgbClr val="6B6B6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4" name="Parallelogram 234"/>
            <p:cNvSpPr/>
            <p:nvPr/>
          </p:nvSpPr>
          <p:spPr>
            <a:xfrm>
              <a:off x="6219392" y="3902231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rgbClr val="6B6B6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5" name="Parallelogram 235"/>
            <p:cNvSpPr/>
            <p:nvPr/>
          </p:nvSpPr>
          <p:spPr>
            <a:xfrm>
              <a:off x="5749536" y="3902232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rgbClr val="6B6B6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6" name="Parallelogram 236"/>
            <p:cNvSpPr/>
            <p:nvPr/>
          </p:nvSpPr>
          <p:spPr>
            <a:xfrm>
              <a:off x="5279680" y="3902230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rgbClr val="6B6B6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7" name="Group 237"/>
          <p:cNvGrpSpPr/>
          <p:nvPr/>
        </p:nvGrpSpPr>
        <p:grpSpPr>
          <a:xfrm>
            <a:off x="2936444" y="4235106"/>
            <a:ext cx="2050706" cy="144324"/>
            <a:chOff x="5279680" y="4321797"/>
            <a:chExt cx="2352034" cy="150443"/>
          </a:xfrm>
          <a:solidFill>
            <a:schemeClr val="accent3"/>
          </a:solidFill>
        </p:grpSpPr>
        <p:sp>
          <p:nvSpPr>
            <p:cNvPr id="238" name="Parallelogram 238"/>
            <p:cNvSpPr/>
            <p:nvPr/>
          </p:nvSpPr>
          <p:spPr>
            <a:xfrm>
              <a:off x="7159104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rgbClr val="6B6B6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9" name="Parallelogram 239"/>
            <p:cNvSpPr/>
            <p:nvPr/>
          </p:nvSpPr>
          <p:spPr>
            <a:xfrm>
              <a:off x="6689248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rgbClr val="6B6B6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0" name="Parallelogram 240"/>
            <p:cNvSpPr/>
            <p:nvPr/>
          </p:nvSpPr>
          <p:spPr>
            <a:xfrm>
              <a:off x="6219392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rgbClr val="6B6B6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1" name="Parallelogram 241"/>
            <p:cNvSpPr/>
            <p:nvPr/>
          </p:nvSpPr>
          <p:spPr>
            <a:xfrm>
              <a:off x="5749536" y="4321799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rgbClr val="6B6B6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2" name="Parallelogram 242"/>
            <p:cNvSpPr/>
            <p:nvPr/>
          </p:nvSpPr>
          <p:spPr>
            <a:xfrm>
              <a:off x="5279680" y="4321797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rgbClr val="6B6B6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43" name="Group 243"/>
          <p:cNvGrpSpPr/>
          <p:nvPr/>
        </p:nvGrpSpPr>
        <p:grpSpPr>
          <a:xfrm>
            <a:off x="2936444" y="4556684"/>
            <a:ext cx="2050706" cy="144324"/>
            <a:chOff x="5279680" y="4727406"/>
            <a:chExt cx="2352034" cy="150443"/>
          </a:xfrm>
          <a:solidFill>
            <a:schemeClr val="accent4"/>
          </a:solidFill>
        </p:grpSpPr>
        <p:sp>
          <p:nvSpPr>
            <p:cNvPr id="244" name="Parallelogram 244"/>
            <p:cNvSpPr/>
            <p:nvPr/>
          </p:nvSpPr>
          <p:spPr>
            <a:xfrm>
              <a:off x="7159104" y="4727407"/>
              <a:ext cx="472610" cy="150439"/>
            </a:xfrm>
            <a:prstGeom prst="parallelogram">
              <a:avLst/>
            </a:prstGeom>
            <a:solidFill>
              <a:schemeClr val="accent4"/>
            </a:solid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rgbClr val="6B6B6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5" name="Parallelogram 245"/>
            <p:cNvSpPr/>
            <p:nvPr/>
          </p:nvSpPr>
          <p:spPr>
            <a:xfrm>
              <a:off x="6689248" y="4727407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rgbClr val="6B6B6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6" name="Parallelogram 246"/>
            <p:cNvSpPr/>
            <p:nvPr/>
          </p:nvSpPr>
          <p:spPr>
            <a:xfrm>
              <a:off x="6219392" y="4727407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rgbClr val="6B6B6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7" name="Parallelogram 247"/>
            <p:cNvSpPr/>
            <p:nvPr/>
          </p:nvSpPr>
          <p:spPr>
            <a:xfrm>
              <a:off x="5749536" y="4727408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rgbClr val="6B6B6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8" name="Parallelogram 248"/>
            <p:cNvSpPr/>
            <p:nvPr/>
          </p:nvSpPr>
          <p:spPr>
            <a:xfrm>
              <a:off x="5279680" y="4727406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rgbClr val="6B6B6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49" name="Group 249"/>
          <p:cNvGrpSpPr/>
          <p:nvPr/>
        </p:nvGrpSpPr>
        <p:grpSpPr>
          <a:xfrm>
            <a:off x="2936444" y="4889326"/>
            <a:ext cx="2050706" cy="144324"/>
            <a:chOff x="5279680" y="5146968"/>
            <a:chExt cx="2352034" cy="150443"/>
          </a:xfrm>
          <a:solidFill>
            <a:schemeClr val="accent5"/>
          </a:solidFill>
        </p:grpSpPr>
        <p:sp>
          <p:nvSpPr>
            <p:cNvPr id="250" name="Parallelogram 250"/>
            <p:cNvSpPr/>
            <p:nvPr/>
          </p:nvSpPr>
          <p:spPr>
            <a:xfrm>
              <a:off x="7159104" y="5146969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rgbClr val="6B6B6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1" name="Parallelogram 251"/>
            <p:cNvSpPr/>
            <p:nvPr/>
          </p:nvSpPr>
          <p:spPr>
            <a:xfrm>
              <a:off x="6689248" y="5146969"/>
              <a:ext cx="472610" cy="150439"/>
            </a:xfrm>
            <a:prstGeom prst="parallelogram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rgbClr val="6B6B6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2" name="Parallelogram 252"/>
            <p:cNvSpPr/>
            <p:nvPr/>
          </p:nvSpPr>
          <p:spPr>
            <a:xfrm>
              <a:off x="6219392" y="5146969"/>
              <a:ext cx="472610" cy="150439"/>
            </a:xfrm>
            <a:prstGeom prst="parallelogram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rgbClr val="6B6B6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3" name="Parallelogram 253"/>
            <p:cNvSpPr/>
            <p:nvPr/>
          </p:nvSpPr>
          <p:spPr>
            <a:xfrm>
              <a:off x="5749536" y="5146970"/>
              <a:ext cx="472610" cy="150441"/>
            </a:xfrm>
            <a:prstGeom prst="parallelogram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rgbClr val="6B6B6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4" name="Parallelogram 254"/>
            <p:cNvSpPr/>
            <p:nvPr/>
          </p:nvSpPr>
          <p:spPr>
            <a:xfrm>
              <a:off x="5279680" y="5146968"/>
              <a:ext cx="472610" cy="150440"/>
            </a:xfrm>
            <a:prstGeom prst="parallelogram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rgbClr val="6B6B6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55" name="TextBox 255"/>
          <p:cNvSpPr txBox="1"/>
          <p:nvPr/>
        </p:nvSpPr>
        <p:spPr>
          <a:xfrm>
            <a:off x="1960260" y="3541878"/>
            <a:ext cx="1114951" cy="276981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Blue Color</a:t>
            </a:r>
            <a:endParaRPr lang="en-US" sz="1200" b="1" dirty="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6" name="TextBox 256"/>
          <p:cNvSpPr txBox="1"/>
          <p:nvPr/>
        </p:nvSpPr>
        <p:spPr>
          <a:xfrm>
            <a:off x="1960260" y="3841782"/>
            <a:ext cx="1114951" cy="276981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Green Color</a:t>
            </a:r>
            <a:endParaRPr lang="en-US" sz="1200" b="1" dirty="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7" name="TextBox 257"/>
          <p:cNvSpPr txBox="1"/>
          <p:nvPr/>
        </p:nvSpPr>
        <p:spPr>
          <a:xfrm>
            <a:off x="1960260" y="4191706"/>
            <a:ext cx="1114951" cy="276981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Ryan Color</a:t>
            </a:r>
            <a:endParaRPr lang="en-US" sz="1200" b="1" dirty="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8" name="TextBox 258"/>
          <p:cNvSpPr txBox="1"/>
          <p:nvPr/>
        </p:nvSpPr>
        <p:spPr>
          <a:xfrm>
            <a:off x="1969093" y="4509584"/>
            <a:ext cx="1114951" cy="461647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Orange Color</a:t>
            </a:r>
            <a:endParaRPr lang="en-US" sz="1200" b="1" dirty="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9" name="TextBox 259"/>
          <p:cNvSpPr txBox="1"/>
          <p:nvPr/>
        </p:nvSpPr>
        <p:spPr>
          <a:xfrm>
            <a:off x="1960260" y="4854878"/>
            <a:ext cx="1114951" cy="276981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Gray Color</a:t>
            </a:r>
            <a:endParaRPr lang="en-US" sz="1200" b="1" dirty="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0" name="TextBox 260"/>
          <p:cNvSpPr txBox="1"/>
          <p:nvPr/>
        </p:nvSpPr>
        <p:spPr>
          <a:xfrm>
            <a:off x="2590770" y="2405169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>
                <a:solidFill>
                  <a:srgbClr val="81B9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XX%</a:t>
            </a:r>
            <a:endParaRPr lang="en-GB" sz="2000" dirty="0">
              <a:solidFill>
                <a:srgbClr val="81B94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1" name="矩形 260"/>
          <p:cNvSpPr/>
          <p:nvPr/>
        </p:nvSpPr>
        <p:spPr>
          <a:xfrm>
            <a:off x="3350924" y="2459372"/>
            <a:ext cx="2237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262" name="矩形 261"/>
          <p:cNvSpPr/>
          <p:nvPr/>
        </p:nvSpPr>
        <p:spPr>
          <a:xfrm>
            <a:off x="1994777" y="2955717"/>
            <a:ext cx="2279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263" name="文本框 262"/>
          <p:cNvSpPr txBox="1"/>
          <p:nvPr/>
        </p:nvSpPr>
        <p:spPr>
          <a:xfrm>
            <a:off x="4382260" y="379105"/>
            <a:ext cx="356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sz="2400">
              <a:solidFill>
                <a:srgbClr val="0338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377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55" grpId="0"/>
      <p:bldP spid="256" grpId="0"/>
      <p:bldP spid="257" grpId="0"/>
      <p:bldP spid="258" grpId="0"/>
      <p:bldP spid="259" grpId="0"/>
      <p:bldP spid="260" grpId="0"/>
      <p:bldP spid="261" grpId="0"/>
      <p:bldP spid="2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5"/>
          <p:cNvGrpSpPr/>
          <p:nvPr/>
        </p:nvGrpSpPr>
        <p:grpSpPr>
          <a:xfrm>
            <a:off x="3177306" y="1506954"/>
            <a:ext cx="219584" cy="229779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3" name="Oval 15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Freeform 15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160"/>
          <p:cNvGrpSpPr/>
          <p:nvPr/>
        </p:nvGrpSpPr>
        <p:grpSpPr>
          <a:xfrm>
            <a:off x="3177306" y="2788618"/>
            <a:ext cx="219584" cy="22977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6" name="Oval 16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Freeform 16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165"/>
          <p:cNvGrpSpPr/>
          <p:nvPr/>
        </p:nvGrpSpPr>
        <p:grpSpPr>
          <a:xfrm>
            <a:off x="3177306" y="4069082"/>
            <a:ext cx="219584" cy="229779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9" name="Oval 16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 16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3"/>
          <p:cNvGrpSpPr/>
          <p:nvPr/>
        </p:nvGrpSpPr>
        <p:grpSpPr>
          <a:xfrm>
            <a:off x="5573140" y="4103235"/>
            <a:ext cx="326398" cy="1511132"/>
            <a:chOff x="4980416" y="5037518"/>
            <a:chExt cx="412706" cy="1820482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4"/>
          <p:cNvGrpSpPr/>
          <p:nvPr/>
        </p:nvGrpSpPr>
        <p:grpSpPr>
          <a:xfrm>
            <a:off x="5986329" y="4367012"/>
            <a:ext cx="326398" cy="1247355"/>
            <a:chOff x="5502862" y="5355294"/>
            <a:chExt cx="412706" cy="1502706"/>
          </a:xfrm>
        </p:grpSpPr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7"/>
          <p:cNvGrpSpPr/>
          <p:nvPr/>
        </p:nvGrpSpPr>
        <p:grpSpPr>
          <a:xfrm>
            <a:off x="7138572" y="4367012"/>
            <a:ext cx="322139" cy="1247355"/>
            <a:chOff x="6959786" y="5355294"/>
            <a:chExt cx="407320" cy="1502706"/>
          </a:xfrm>
        </p:grpSpPr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8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2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3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5"/>
          <p:cNvGrpSpPr/>
          <p:nvPr/>
        </p:nvGrpSpPr>
        <p:grpSpPr>
          <a:xfrm>
            <a:off x="6385674" y="3463351"/>
            <a:ext cx="319475" cy="2148781"/>
            <a:chOff x="6007804" y="4266641"/>
            <a:chExt cx="403952" cy="2588666"/>
          </a:xfrm>
        </p:grpSpPr>
        <p:sp>
          <p:nvSpPr>
            <p:cNvPr id="48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2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3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6"/>
          <p:cNvGrpSpPr/>
          <p:nvPr/>
        </p:nvGrpSpPr>
        <p:grpSpPr>
          <a:xfrm>
            <a:off x="6759461" y="3003976"/>
            <a:ext cx="323736" cy="2608156"/>
            <a:chOff x="6480429" y="3713225"/>
            <a:chExt cx="409339" cy="3142082"/>
          </a:xfrm>
        </p:grpSpPr>
        <p:sp>
          <p:nvSpPr>
            <p:cNvPr id="60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6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7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8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9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0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1" name="Group 13"/>
          <p:cNvGrpSpPr/>
          <p:nvPr/>
        </p:nvGrpSpPr>
        <p:grpSpPr>
          <a:xfrm>
            <a:off x="5496466" y="2250645"/>
            <a:ext cx="958427" cy="996432"/>
            <a:chOff x="4883468" y="2805677"/>
            <a:chExt cx="1211858" cy="1200415"/>
          </a:xfrm>
        </p:grpSpPr>
        <p:sp>
          <p:nvSpPr>
            <p:cNvPr id="72" name="Freeform 74"/>
            <p:cNvSpPr>
              <a:spLocks/>
            </p:cNvSpPr>
            <p:nvPr/>
          </p:nvSpPr>
          <p:spPr bwMode="auto">
            <a:xfrm>
              <a:off x="4964931" y="2888488"/>
              <a:ext cx="1130395" cy="1117604"/>
            </a:xfrm>
            <a:custGeom>
              <a:avLst/>
              <a:gdLst>
                <a:gd name="T0" fmla="*/ 363 w 710"/>
                <a:gd name="T1" fmla="*/ 0 h 702"/>
                <a:gd name="T2" fmla="*/ 270 w 710"/>
                <a:gd name="T3" fmla="*/ 13 h 702"/>
                <a:gd name="T4" fmla="*/ 51 w 710"/>
                <a:gd name="T5" fmla="*/ 418 h 702"/>
                <a:gd name="T6" fmla="*/ 363 w 710"/>
                <a:gd name="T7" fmla="*/ 651 h 702"/>
                <a:gd name="T8" fmla="*/ 456 w 710"/>
                <a:gd name="T9" fmla="*/ 637 h 702"/>
                <a:gd name="T10" fmla="*/ 470 w 710"/>
                <a:gd name="T11" fmla="*/ 633 h 702"/>
                <a:gd name="T12" fmla="*/ 628 w 710"/>
                <a:gd name="T13" fmla="*/ 702 h 702"/>
                <a:gd name="T14" fmla="*/ 597 w 710"/>
                <a:gd name="T15" fmla="*/ 551 h 702"/>
                <a:gd name="T16" fmla="*/ 675 w 710"/>
                <a:gd name="T17" fmla="*/ 232 h 702"/>
                <a:gd name="T18" fmla="*/ 363 w 710"/>
                <a:gd name="T19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0" h="702">
                  <a:moveTo>
                    <a:pt x="363" y="0"/>
                  </a:moveTo>
                  <a:cubicBezTo>
                    <a:pt x="332" y="0"/>
                    <a:pt x="301" y="4"/>
                    <a:pt x="270" y="13"/>
                  </a:cubicBezTo>
                  <a:cubicBezTo>
                    <a:pt x="98" y="65"/>
                    <a:pt x="0" y="246"/>
                    <a:pt x="51" y="418"/>
                  </a:cubicBezTo>
                  <a:cubicBezTo>
                    <a:pt x="93" y="560"/>
                    <a:pt x="223" y="651"/>
                    <a:pt x="363" y="651"/>
                  </a:cubicBezTo>
                  <a:cubicBezTo>
                    <a:pt x="394" y="651"/>
                    <a:pt x="425" y="647"/>
                    <a:pt x="456" y="637"/>
                  </a:cubicBezTo>
                  <a:cubicBezTo>
                    <a:pt x="461" y="636"/>
                    <a:pt x="465" y="634"/>
                    <a:pt x="470" y="633"/>
                  </a:cubicBezTo>
                  <a:cubicBezTo>
                    <a:pt x="628" y="702"/>
                    <a:pt x="628" y="702"/>
                    <a:pt x="628" y="702"/>
                  </a:cubicBezTo>
                  <a:cubicBezTo>
                    <a:pt x="597" y="551"/>
                    <a:pt x="597" y="551"/>
                    <a:pt x="597" y="551"/>
                  </a:cubicBezTo>
                  <a:cubicBezTo>
                    <a:pt x="676" y="469"/>
                    <a:pt x="710" y="349"/>
                    <a:pt x="675" y="232"/>
                  </a:cubicBezTo>
                  <a:cubicBezTo>
                    <a:pt x="633" y="91"/>
                    <a:pt x="503" y="0"/>
                    <a:pt x="363" y="0"/>
                  </a:cubicBezTo>
                </a:path>
              </a:pathLst>
            </a:custGeom>
            <a:solidFill>
              <a:srgbClr val="C7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3" name="Freeform 75"/>
            <p:cNvSpPr>
              <a:spLocks/>
            </p:cNvSpPr>
            <p:nvPr/>
          </p:nvSpPr>
          <p:spPr bwMode="auto">
            <a:xfrm>
              <a:off x="4883468" y="2805677"/>
              <a:ext cx="1130395" cy="1178197"/>
            </a:xfrm>
            <a:custGeom>
              <a:avLst/>
              <a:gdLst>
                <a:gd name="T0" fmla="*/ 675 w 710"/>
                <a:gd name="T1" fmla="*/ 271 h 740"/>
                <a:gd name="T2" fmla="*/ 270 w 710"/>
                <a:gd name="T3" fmla="*/ 52 h 740"/>
                <a:gd name="T4" fmla="*/ 52 w 710"/>
                <a:gd name="T5" fmla="*/ 457 h 740"/>
                <a:gd name="T6" fmla="*/ 456 w 710"/>
                <a:gd name="T7" fmla="*/ 676 h 740"/>
                <a:gd name="T8" fmla="*/ 471 w 710"/>
                <a:gd name="T9" fmla="*/ 671 h 740"/>
                <a:gd name="T10" fmla="*/ 628 w 710"/>
                <a:gd name="T11" fmla="*/ 740 h 740"/>
                <a:gd name="T12" fmla="*/ 598 w 710"/>
                <a:gd name="T13" fmla="*/ 589 h 740"/>
                <a:gd name="T14" fmla="*/ 675 w 710"/>
                <a:gd name="T15" fmla="*/ 27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0" h="740">
                  <a:moveTo>
                    <a:pt x="675" y="271"/>
                  </a:moveTo>
                  <a:cubicBezTo>
                    <a:pt x="624" y="98"/>
                    <a:pt x="443" y="0"/>
                    <a:pt x="270" y="52"/>
                  </a:cubicBezTo>
                  <a:cubicBezTo>
                    <a:pt x="98" y="103"/>
                    <a:pt x="0" y="285"/>
                    <a:pt x="52" y="457"/>
                  </a:cubicBezTo>
                  <a:cubicBezTo>
                    <a:pt x="103" y="629"/>
                    <a:pt x="284" y="727"/>
                    <a:pt x="456" y="676"/>
                  </a:cubicBezTo>
                  <a:cubicBezTo>
                    <a:pt x="461" y="674"/>
                    <a:pt x="466" y="673"/>
                    <a:pt x="471" y="671"/>
                  </a:cubicBezTo>
                  <a:cubicBezTo>
                    <a:pt x="628" y="740"/>
                    <a:pt x="628" y="740"/>
                    <a:pt x="628" y="740"/>
                  </a:cubicBezTo>
                  <a:cubicBezTo>
                    <a:pt x="598" y="589"/>
                    <a:pt x="598" y="589"/>
                    <a:pt x="598" y="589"/>
                  </a:cubicBezTo>
                  <a:cubicBezTo>
                    <a:pt x="676" y="508"/>
                    <a:pt x="710" y="387"/>
                    <a:pt x="675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4" name="Freeform 78"/>
            <p:cNvSpPr>
              <a:spLocks noEditPoints="1"/>
            </p:cNvSpPr>
            <p:nvPr/>
          </p:nvSpPr>
          <p:spPr bwMode="auto">
            <a:xfrm>
              <a:off x="5276649" y="3155770"/>
              <a:ext cx="407993" cy="299599"/>
            </a:xfrm>
            <a:custGeom>
              <a:avLst/>
              <a:gdLst>
                <a:gd name="T0" fmla="*/ 256 w 256"/>
                <a:gd name="T1" fmla="*/ 7 h 188"/>
                <a:gd name="T2" fmla="*/ 249 w 256"/>
                <a:gd name="T3" fmla="*/ 0 h 188"/>
                <a:gd name="T4" fmla="*/ 7 w 256"/>
                <a:gd name="T5" fmla="*/ 0 h 188"/>
                <a:gd name="T6" fmla="*/ 0 w 256"/>
                <a:gd name="T7" fmla="*/ 7 h 188"/>
                <a:gd name="T8" fmla="*/ 0 w 256"/>
                <a:gd name="T9" fmla="*/ 181 h 188"/>
                <a:gd name="T10" fmla="*/ 7 w 256"/>
                <a:gd name="T11" fmla="*/ 188 h 188"/>
                <a:gd name="T12" fmla="*/ 249 w 256"/>
                <a:gd name="T13" fmla="*/ 188 h 188"/>
                <a:gd name="T14" fmla="*/ 256 w 256"/>
                <a:gd name="T15" fmla="*/ 181 h 188"/>
                <a:gd name="T16" fmla="*/ 256 w 256"/>
                <a:gd name="T17" fmla="*/ 7 h 188"/>
                <a:gd name="T18" fmla="*/ 219 w 256"/>
                <a:gd name="T19" fmla="*/ 155 h 188"/>
                <a:gd name="T20" fmla="*/ 214 w 256"/>
                <a:gd name="T21" fmla="*/ 160 h 188"/>
                <a:gd name="T22" fmla="*/ 37 w 256"/>
                <a:gd name="T23" fmla="*/ 160 h 188"/>
                <a:gd name="T24" fmla="*/ 32 w 256"/>
                <a:gd name="T25" fmla="*/ 155 h 188"/>
                <a:gd name="T26" fmla="*/ 32 w 256"/>
                <a:gd name="T27" fmla="*/ 29 h 188"/>
                <a:gd name="T28" fmla="*/ 37 w 256"/>
                <a:gd name="T29" fmla="*/ 24 h 188"/>
                <a:gd name="T30" fmla="*/ 214 w 256"/>
                <a:gd name="T31" fmla="*/ 24 h 188"/>
                <a:gd name="T32" fmla="*/ 219 w 256"/>
                <a:gd name="T33" fmla="*/ 29 h 188"/>
                <a:gd name="T34" fmla="*/ 219 w 256"/>
                <a:gd name="T35" fmla="*/ 15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88">
                  <a:moveTo>
                    <a:pt x="256" y="7"/>
                  </a:moveTo>
                  <a:cubicBezTo>
                    <a:pt x="256" y="3"/>
                    <a:pt x="253" y="0"/>
                    <a:pt x="24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249" y="188"/>
                    <a:pt x="249" y="188"/>
                    <a:pt x="249" y="188"/>
                  </a:cubicBezTo>
                  <a:cubicBezTo>
                    <a:pt x="253" y="188"/>
                    <a:pt x="256" y="185"/>
                    <a:pt x="256" y="181"/>
                  </a:cubicBezTo>
                  <a:lnTo>
                    <a:pt x="256" y="7"/>
                  </a:lnTo>
                  <a:close/>
                  <a:moveTo>
                    <a:pt x="219" y="155"/>
                  </a:moveTo>
                  <a:cubicBezTo>
                    <a:pt x="219" y="158"/>
                    <a:pt x="217" y="160"/>
                    <a:pt x="214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4" y="160"/>
                    <a:pt x="32" y="158"/>
                    <a:pt x="32" y="15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6"/>
                    <a:pt x="34" y="24"/>
                    <a:pt x="37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7" y="24"/>
                    <a:pt x="219" y="26"/>
                    <a:pt x="219" y="29"/>
                  </a:cubicBezTo>
                  <a:lnTo>
                    <a:pt x="219" y="1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5" name="Freeform 79"/>
            <p:cNvSpPr>
              <a:spLocks noEditPoints="1"/>
            </p:cNvSpPr>
            <p:nvPr/>
          </p:nvSpPr>
          <p:spPr bwMode="auto">
            <a:xfrm>
              <a:off x="5191145" y="3474220"/>
              <a:ext cx="578999" cy="127245"/>
            </a:xfrm>
            <a:custGeom>
              <a:avLst/>
              <a:gdLst>
                <a:gd name="T0" fmla="*/ 317 w 364"/>
                <a:gd name="T1" fmla="*/ 7 h 80"/>
                <a:gd name="T2" fmla="*/ 310 w 364"/>
                <a:gd name="T3" fmla="*/ 0 h 80"/>
                <a:gd name="T4" fmla="*/ 54 w 364"/>
                <a:gd name="T5" fmla="*/ 0 h 80"/>
                <a:gd name="T6" fmla="*/ 47 w 364"/>
                <a:gd name="T7" fmla="*/ 7 h 80"/>
                <a:gd name="T8" fmla="*/ 0 w 364"/>
                <a:gd name="T9" fmla="*/ 74 h 80"/>
                <a:gd name="T10" fmla="*/ 7 w 364"/>
                <a:gd name="T11" fmla="*/ 80 h 80"/>
                <a:gd name="T12" fmla="*/ 357 w 364"/>
                <a:gd name="T13" fmla="*/ 80 h 80"/>
                <a:gd name="T14" fmla="*/ 364 w 364"/>
                <a:gd name="T15" fmla="*/ 74 h 80"/>
                <a:gd name="T16" fmla="*/ 317 w 364"/>
                <a:gd name="T17" fmla="*/ 7 h 80"/>
                <a:gd name="T18" fmla="*/ 162 w 364"/>
                <a:gd name="T19" fmla="*/ 75 h 80"/>
                <a:gd name="T20" fmla="*/ 162 w 364"/>
                <a:gd name="T21" fmla="*/ 60 h 80"/>
                <a:gd name="T22" fmla="*/ 203 w 364"/>
                <a:gd name="T23" fmla="*/ 60 h 80"/>
                <a:gd name="T24" fmla="*/ 205 w 364"/>
                <a:gd name="T25" fmla="*/ 74 h 80"/>
                <a:gd name="T26" fmla="*/ 162 w 364"/>
                <a:gd name="T27" fmla="*/ 75 h 80"/>
                <a:gd name="T28" fmla="*/ 322 w 364"/>
                <a:gd name="T29" fmla="*/ 56 h 80"/>
                <a:gd name="T30" fmla="*/ 46 w 364"/>
                <a:gd name="T31" fmla="*/ 56 h 80"/>
                <a:gd name="T32" fmla="*/ 41 w 364"/>
                <a:gd name="T33" fmla="*/ 52 h 80"/>
                <a:gd name="T34" fmla="*/ 60 w 364"/>
                <a:gd name="T35" fmla="*/ 12 h 80"/>
                <a:gd name="T36" fmla="*/ 65 w 364"/>
                <a:gd name="T37" fmla="*/ 8 h 80"/>
                <a:gd name="T38" fmla="*/ 299 w 364"/>
                <a:gd name="T39" fmla="*/ 8 h 80"/>
                <a:gd name="T40" fmla="*/ 304 w 364"/>
                <a:gd name="T41" fmla="*/ 11 h 80"/>
                <a:gd name="T42" fmla="*/ 328 w 364"/>
                <a:gd name="T43" fmla="*/ 52 h 80"/>
                <a:gd name="T44" fmla="*/ 322 w 364"/>
                <a:gd name="T4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4" h="80">
                  <a:moveTo>
                    <a:pt x="317" y="7"/>
                  </a:moveTo>
                  <a:cubicBezTo>
                    <a:pt x="317" y="3"/>
                    <a:pt x="314" y="0"/>
                    <a:pt x="3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0"/>
                    <a:pt x="7" y="80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61" y="80"/>
                    <a:pt x="364" y="78"/>
                    <a:pt x="364" y="74"/>
                  </a:cubicBezTo>
                  <a:lnTo>
                    <a:pt x="317" y="7"/>
                  </a:lnTo>
                  <a:close/>
                  <a:moveTo>
                    <a:pt x="162" y="75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74"/>
                    <a:pt x="205" y="74"/>
                    <a:pt x="205" y="74"/>
                  </a:cubicBezTo>
                  <a:lnTo>
                    <a:pt x="162" y="75"/>
                  </a:lnTo>
                  <a:close/>
                  <a:moveTo>
                    <a:pt x="322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3" y="56"/>
                    <a:pt x="41" y="54"/>
                    <a:pt x="41" y="5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62" y="8"/>
                    <a:pt x="65" y="8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301" y="8"/>
                    <a:pt x="304" y="9"/>
                    <a:pt x="304" y="11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4"/>
                    <a:pt x="325" y="56"/>
                    <a:pt x="322" y="5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6" name="Group 9"/>
          <p:cNvGrpSpPr/>
          <p:nvPr/>
        </p:nvGrpSpPr>
        <p:grpSpPr>
          <a:xfrm>
            <a:off x="5667918" y="3327550"/>
            <a:ext cx="584108" cy="723711"/>
            <a:chOff x="5100256" y="4103040"/>
            <a:chExt cx="738560" cy="871865"/>
          </a:xfrm>
        </p:grpSpPr>
        <p:sp>
          <p:nvSpPr>
            <p:cNvPr id="77" name="Freeform 61"/>
            <p:cNvSpPr>
              <a:spLocks/>
            </p:cNvSpPr>
            <p:nvPr/>
          </p:nvSpPr>
          <p:spPr bwMode="auto">
            <a:xfrm>
              <a:off x="5125839" y="4141415"/>
              <a:ext cx="712977" cy="833490"/>
            </a:xfrm>
            <a:custGeom>
              <a:avLst/>
              <a:gdLst>
                <a:gd name="T0" fmla="*/ 224 w 448"/>
                <a:gd name="T1" fmla="*/ 0 h 524"/>
                <a:gd name="T2" fmla="*/ 0 w 448"/>
                <a:gd name="T3" fmla="*/ 224 h 524"/>
                <a:gd name="T4" fmla="*/ 224 w 448"/>
                <a:gd name="T5" fmla="*/ 448 h 524"/>
                <a:gd name="T6" fmla="*/ 234 w 448"/>
                <a:gd name="T7" fmla="*/ 448 h 524"/>
                <a:gd name="T8" fmla="*/ 324 w 448"/>
                <a:gd name="T9" fmla="*/ 524 h 524"/>
                <a:gd name="T10" fmla="*/ 334 w 448"/>
                <a:gd name="T11" fmla="*/ 419 h 524"/>
                <a:gd name="T12" fmla="*/ 448 w 448"/>
                <a:gd name="T13" fmla="*/ 224 h 524"/>
                <a:gd name="T14" fmla="*/ 224 w 448"/>
                <a:gd name="T15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224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ubicBezTo>
                    <a:pt x="448" y="100"/>
                    <a:pt x="348" y="0"/>
                    <a:pt x="224" y="0"/>
                  </a:cubicBezTo>
                </a:path>
              </a:pathLst>
            </a:custGeom>
            <a:solidFill>
              <a:srgbClr val="C7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100256" y="4103040"/>
              <a:ext cx="712977" cy="834163"/>
            </a:xfrm>
            <a:custGeom>
              <a:avLst/>
              <a:gdLst>
                <a:gd name="T0" fmla="*/ 448 w 448"/>
                <a:gd name="T1" fmla="*/ 224 h 524"/>
                <a:gd name="T2" fmla="*/ 224 w 448"/>
                <a:gd name="T3" fmla="*/ 0 h 524"/>
                <a:gd name="T4" fmla="*/ 0 w 448"/>
                <a:gd name="T5" fmla="*/ 224 h 524"/>
                <a:gd name="T6" fmla="*/ 224 w 448"/>
                <a:gd name="T7" fmla="*/ 448 h 524"/>
                <a:gd name="T8" fmla="*/ 234 w 448"/>
                <a:gd name="T9" fmla="*/ 448 h 524"/>
                <a:gd name="T10" fmla="*/ 324 w 448"/>
                <a:gd name="T11" fmla="*/ 524 h 524"/>
                <a:gd name="T12" fmla="*/ 334 w 448"/>
                <a:gd name="T13" fmla="*/ 419 h 524"/>
                <a:gd name="T14" fmla="*/ 448 w 448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448" y="224"/>
                  </a:moveTo>
                  <a:cubicBezTo>
                    <a:pt x="448" y="100"/>
                    <a:pt x="348" y="0"/>
                    <a:pt x="224" y="0"/>
                  </a:cubicBez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5361479" y="4274720"/>
              <a:ext cx="205343" cy="388468"/>
            </a:xfrm>
            <a:custGeom>
              <a:avLst/>
              <a:gdLst>
                <a:gd name="T0" fmla="*/ 8 w 129"/>
                <a:gd name="T1" fmla="*/ 244 h 244"/>
                <a:gd name="T2" fmla="*/ 8 w 129"/>
                <a:gd name="T3" fmla="*/ 244 h 244"/>
                <a:gd name="T4" fmla="*/ 0 w 129"/>
                <a:gd name="T5" fmla="*/ 236 h 244"/>
                <a:gd name="T6" fmla="*/ 67 w 129"/>
                <a:gd name="T7" fmla="*/ 163 h 244"/>
                <a:gd name="T8" fmla="*/ 112 w 129"/>
                <a:gd name="T9" fmla="*/ 119 h 244"/>
                <a:gd name="T10" fmla="*/ 64 w 129"/>
                <a:gd name="T11" fmla="*/ 75 h 244"/>
                <a:gd name="T12" fmla="*/ 3 w 129"/>
                <a:gd name="T13" fmla="*/ 7 h 244"/>
                <a:gd name="T14" fmla="*/ 12 w 129"/>
                <a:gd name="T15" fmla="*/ 0 h 244"/>
                <a:gd name="T16" fmla="*/ 19 w 129"/>
                <a:gd name="T17" fmla="*/ 9 h 244"/>
                <a:gd name="T18" fmla="*/ 71 w 129"/>
                <a:gd name="T19" fmla="*/ 61 h 244"/>
                <a:gd name="T20" fmla="*/ 127 w 129"/>
                <a:gd name="T21" fmla="*/ 119 h 244"/>
                <a:gd name="T22" fmla="*/ 72 w 129"/>
                <a:gd name="T23" fmla="*/ 178 h 244"/>
                <a:gd name="T24" fmla="*/ 16 w 129"/>
                <a:gd name="T25" fmla="*/ 237 h 244"/>
                <a:gd name="T26" fmla="*/ 8 w 129"/>
                <a:gd name="T2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44">
                  <a:moveTo>
                    <a:pt x="8" y="244"/>
                  </a:moveTo>
                  <a:cubicBezTo>
                    <a:pt x="8" y="244"/>
                    <a:pt x="8" y="244"/>
                    <a:pt x="8" y="244"/>
                  </a:cubicBezTo>
                  <a:cubicBezTo>
                    <a:pt x="3" y="244"/>
                    <a:pt x="0" y="240"/>
                    <a:pt x="0" y="236"/>
                  </a:cubicBezTo>
                  <a:cubicBezTo>
                    <a:pt x="4" y="186"/>
                    <a:pt x="39" y="174"/>
                    <a:pt x="67" y="163"/>
                  </a:cubicBezTo>
                  <a:cubicBezTo>
                    <a:pt x="95" y="153"/>
                    <a:pt x="112" y="146"/>
                    <a:pt x="112" y="119"/>
                  </a:cubicBezTo>
                  <a:cubicBezTo>
                    <a:pt x="113" y="98"/>
                    <a:pt x="94" y="88"/>
                    <a:pt x="64" y="75"/>
                  </a:cubicBezTo>
                  <a:cubicBezTo>
                    <a:pt x="34" y="63"/>
                    <a:pt x="0" y="48"/>
                    <a:pt x="3" y="7"/>
                  </a:cubicBezTo>
                  <a:cubicBezTo>
                    <a:pt x="4" y="3"/>
                    <a:pt x="8" y="0"/>
                    <a:pt x="12" y="0"/>
                  </a:cubicBezTo>
                  <a:cubicBezTo>
                    <a:pt x="16" y="0"/>
                    <a:pt x="20" y="4"/>
                    <a:pt x="19" y="9"/>
                  </a:cubicBezTo>
                  <a:cubicBezTo>
                    <a:pt x="17" y="36"/>
                    <a:pt x="37" y="46"/>
                    <a:pt x="71" y="61"/>
                  </a:cubicBezTo>
                  <a:cubicBezTo>
                    <a:pt x="98" y="73"/>
                    <a:pt x="129" y="86"/>
                    <a:pt x="127" y="119"/>
                  </a:cubicBezTo>
                  <a:cubicBezTo>
                    <a:pt x="127" y="158"/>
                    <a:pt x="98" y="169"/>
                    <a:pt x="72" y="178"/>
                  </a:cubicBezTo>
                  <a:cubicBezTo>
                    <a:pt x="45" y="188"/>
                    <a:pt x="19" y="198"/>
                    <a:pt x="16" y="237"/>
                  </a:cubicBezTo>
                  <a:cubicBezTo>
                    <a:pt x="16" y="241"/>
                    <a:pt x="12" y="244"/>
                    <a:pt x="8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5359459" y="4274720"/>
              <a:ext cx="205343" cy="388468"/>
            </a:xfrm>
            <a:custGeom>
              <a:avLst/>
              <a:gdLst>
                <a:gd name="T0" fmla="*/ 121 w 129"/>
                <a:gd name="T1" fmla="*/ 244 h 244"/>
                <a:gd name="T2" fmla="*/ 113 w 129"/>
                <a:gd name="T3" fmla="*/ 237 h 244"/>
                <a:gd name="T4" fmla="*/ 57 w 129"/>
                <a:gd name="T5" fmla="*/ 178 h 244"/>
                <a:gd name="T6" fmla="*/ 1 w 129"/>
                <a:gd name="T7" fmla="*/ 119 h 244"/>
                <a:gd name="T8" fmla="*/ 58 w 129"/>
                <a:gd name="T9" fmla="*/ 61 h 244"/>
                <a:gd name="T10" fmla="*/ 110 w 129"/>
                <a:gd name="T11" fmla="*/ 9 h 244"/>
                <a:gd name="T12" fmla="*/ 117 w 129"/>
                <a:gd name="T13" fmla="*/ 0 h 244"/>
                <a:gd name="T14" fmla="*/ 126 w 129"/>
                <a:gd name="T15" fmla="*/ 7 h 244"/>
                <a:gd name="T16" fmla="*/ 64 w 129"/>
                <a:gd name="T17" fmla="*/ 75 h 244"/>
                <a:gd name="T18" fmla="*/ 17 w 129"/>
                <a:gd name="T19" fmla="*/ 119 h 244"/>
                <a:gd name="T20" fmla="*/ 62 w 129"/>
                <a:gd name="T21" fmla="*/ 163 h 244"/>
                <a:gd name="T22" fmla="*/ 129 w 129"/>
                <a:gd name="T23" fmla="*/ 236 h 244"/>
                <a:gd name="T24" fmla="*/ 121 w 129"/>
                <a:gd name="T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44">
                  <a:moveTo>
                    <a:pt x="121" y="244"/>
                  </a:moveTo>
                  <a:cubicBezTo>
                    <a:pt x="116" y="244"/>
                    <a:pt x="113" y="241"/>
                    <a:pt x="113" y="237"/>
                  </a:cubicBezTo>
                  <a:cubicBezTo>
                    <a:pt x="110" y="198"/>
                    <a:pt x="84" y="188"/>
                    <a:pt x="57" y="178"/>
                  </a:cubicBezTo>
                  <a:cubicBezTo>
                    <a:pt x="31" y="169"/>
                    <a:pt x="1" y="158"/>
                    <a:pt x="1" y="119"/>
                  </a:cubicBezTo>
                  <a:cubicBezTo>
                    <a:pt x="0" y="86"/>
                    <a:pt x="31" y="73"/>
                    <a:pt x="58" y="61"/>
                  </a:cubicBezTo>
                  <a:cubicBezTo>
                    <a:pt x="92" y="46"/>
                    <a:pt x="112" y="36"/>
                    <a:pt x="110" y="9"/>
                  </a:cubicBezTo>
                  <a:cubicBezTo>
                    <a:pt x="109" y="4"/>
                    <a:pt x="113" y="0"/>
                    <a:pt x="117" y="0"/>
                  </a:cubicBezTo>
                  <a:cubicBezTo>
                    <a:pt x="121" y="0"/>
                    <a:pt x="125" y="3"/>
                    <a:pt x="126" y="7"/>
                  </a:cubicBezTo>
                  <a:cubicBezTo>
                    <a:pt x="129" y="48"/>
                    <a:pt x="95" y="63"/>
                    <a:pt x="64" y="75"/>
                  </a:cubicBezTo>
                  <a:cubicBezTo>
                    <a:pt x="34" y="88"/>
                    <a:pt x="16" y="98"/>
                    <a:pt x="17" y="119"/>
                  </a:cubicBezTo>
                  <a:cubicBezTo>
                    <a:pt x="17" y="146"/>
                    <a:pt x="34" y="153"/>
                    <a:pt x="62" y="163"/>
                  </a:cubicBezTo>
                  <a:cubicBezTo>
                    <a:pt x="90" y="174"/>
                    <a:pt x="125" y="186"/>
                    <a:pt x="129" y="236"/>
                  </a:cubicBezTo>
                  <a:cubicBezTo>
                    <a:pt x="129" y="240"/>
                    <a:pt x="126" y="244"/>
                    <a:pt x="121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5407260" y="4301650"/>
              <a:ext cx="116473" cy="19524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auto">
            <a:xfrm>
              <a:off x="5407260" y="4614041"/>
              <a:ext cx="116473" cy="12792"/>
            </a:xfrm>
            <a:custGeom>
              <a:avLst/>
              <a:gdLst>
                <a:gd name="T0" fmla="*/ 68 w 73"/>
                <a:gd name="T1" fmla="*/ 8 h 8"/>
                <a:gd name="T2" fmla="*/ 5 w 73"/>
                <a:gd name="T3" fmla="*/ 8 h 8"/>
                <a:gd name="T4" fmla="*/ 0 w 73"/>
                <a:gd name="T5" fmla="*/ 4 h 8"/>
                <a:gd name="T6" fmla="*/ 5 w 73"/>
                <a:gd name="T7" fmla="*/ 0 h 8"/>
                <a:gd name="T8" fmla="*/ 68 w 73"/>
                <a:gd name="T9" fmla="*/ 0 h 8"/>
                <a:gd name="T10" fmla="*/ 73 w 73"/>
                <a:gd name="T11" fmla="*/ 4 h 8"/>
                <a:gd name="T12" fmla="*/ 68 w 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68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1"/>
                    <a:pt x="73" y="4"/>
                  </a:cubicBezTo>
                  <a:cubicBezTo>
                    <a:pt x="73" y="7"/>
                    <a:pt x="71" y="8"/>
                    <a:pt x="68" y="8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auto">
            <a:xfrm>
              <a:off x="5407260" y="4429569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4" name="Freeform 85"/>
            <p:cNvSpPr>
              <a:spLocks/>
            </p:cNvSpPr>
            <p:nvPr/>
          </p:nvSpPr>
          <p:spPr bwMode="auto">
            <a:xfrm>
              <a:off x="5407260" y="4474003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oup 15"/>
          <p:cNvGrpSpPr/>
          <p:nvPr/>
        </p:nvGrpSpPr>
        <p:grpSpPr>
          <a:xfrm>
            <a:off x="7098106" y="1937689"/>
            <a:ext cx="1079296" cy="1231149"/>
            <a:chOff x="6908619" y="2428654"/>
            <a:chExt cx="1364688" cy="1483182"/>
          </a:xfrm>
        </p:grpSpPr>
        <p:sp>
          <p:nvSpPr>
            <p:cNvPr id="86" name="Freeform 76"/>
            <p:cNvSpPr>
              <a:spLocks/>
            </p:cNvSpPr>
            <p:nvPr/>
          </p:nvSpPr>
          <p:spPr bwMode="auto">
            <a:xfrm>
              <a:off x="6908619" y="2555900"/>
              <a:ext cx="1320253" cy="1355936"/>
            </a:xfrm>
            <a:custGeom>
              <a:avLst/>
              <a:gdLst>
                <a:gd name="T0" fmla="*/ 407 w 829"/>
                <a:gd name="T1" fmla="*/ 0 h 852"/>
                <a:gd name="T2" fmla="*/ 31 w 829"/>
                <a:gd name="T3" fmla="*/ 301 h 852"/>
                <a:gd name="T4" fmla="*/ 149 w 829"/>
                <a:gd name="T5" fmla="*/ 671 h 852"/>
                <a:gd name="T6" fmla="*/ 125 w 829"/>
                <a:gd name="T7" fmla="*/ 852 h 852"/>
                <a:gd name="T8" fmla="*/ 306 w 829"/>
                <a:gd name="T9" fmla="*/ 757 h 852"/>
                <a:gd name="T10" fmla="*/ 323 w 829"/>
                <a:gd name="T11" fmla="*/ 761 h 852"/>
                <a:gd name="T12" fmla="*/ 408 w 829"/>
                <a:gd name="T13" fmla="*/ 771 h 852"/>
                <a:gd name="T14" fmla="*/ 783 w 829"/>
                <a:gd name="T15" fmla="*/ 470 h 852"/>
                <a:gd name="T16" fmla="*/ 491 w 829"/>
                <a:gd name="T17" fmla="*/ 10 h 852"/>
                <a:gd name="T18" fmla="*/ 407 w 829"/>
                <a:gd name="T19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9" h="852">
                  <a:moveTo>
                    <a:pt x="407" y="0"/>
                  </a:moveTo>
                  <a:cubicBezTo>
                    <a:pt x="231" y="0"/>
                    <a:pt x="72" y="122"/>
                    <a:pt x="31" y="301"/>
                  </a:cubicBezTo>
                  <a:cubicBezTo>
                    <a:pt x="0" y="442"/>
                    <a:pt x="49" y="581"/>
                    <a:pt x="149" y="671"/>
                  </a:cubicBezTo>
                  <a:cubicBezTo>
                    <a:pt x="125" y="852"/>
                    <a:pt x="125" y="852"/>
                    <a:pt x="125" y="852"/>
                  </a:cubicBezTo>
                  <a:cubicBezTo>
                    <a:pt x="306" y="757"/>
                    <a:pt x="306" y="757"/>
                    <a:pt x="306" y="757"/>
                  </a:cubicBezTo>
                  <a:cubicBezTo>
                    <a:pt x="312" y="759"/>
                    <a:pt x="317" y="760"/>
                    <a:pt x="323" y="761"/>
                  </a:cubicBezTo>
                  <a:cubicBezTo>
                    <a:pt x="351" y="768"/>
                    <a:pt x="380" y="771"/>
                    <a:pt x="408" y="771"/>
                  </a:cubicBezTo>
                  <a:cubicBezTo>
                    <a:pt x="584" y="771"/>
                    <a:pt x="743" y="649"/>
                    <a:pt x="783" y="470"/>
                  </a:cubicBezTo>
                  <a:cubicBezTo>
                    <a:pt x="829" y="262"/>
                    <a:pt x="699" y="56"/>
                    <a:pt x="491" y="10"/>
                  </a:cubicBezTo>
                  <a:cubicBezTo>
                    <a:pt x="463" y="4"/>
                    <a:pt x="435" y="0"/>
                    <a:pt x="407" y="0"/>
                  </a:cubicBezTo>
                </a:path>
              </a:pathLst>
            </a:custGeom>
            <a:solidFill>
              <a:srgbClr val="C7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7" name="Freeform 77"/>
            <p:cNvSpPr>
              <a:spLocks/>
            </p:cNvSpPr>
            <p:nvPr/>
          </p:nvSpPr>
          <p:spPr bwMode="auto">
            <a:xfrm>
              <a:off x="6951707" y="2428654"/>
              <a:ext cx="1321600" cy="1413163"/>
            </a:xfrm>
            <a:custGeom>
              <a:avLst/>
              <a:gdLst>
                <a:gd name="T0" fmla="*/ 492 w 830"/>
                <a:gd name="T1" fmla="*/ 46 h 888"/>
                <a:gd name="T2" fmla="*/ 32 w 830"/>
                <a:gd name="T3" fmla="*/ 338 h 888"/>
                <a:gd name="T4" fmla="*/ 149 w 830"/>
                <a:gd name="T5" fmla="*/ 708 h 888"/>
                <a:gd name="T6" fmla="*/ 126 w 830"/>
                <a:gd name="T7" fmla="*/ 888 h 888"/>
                <a:gd name="T8" fmla="*/ 306 w 830"/>
                <a:gd name="T9" fmla="*/ 793 h 888"/>
                <a:gd name="T10" fmla="*/ 323 w 830"/>
                <a:gd name="T11" fmla="*/ 798 h 888"/>
                <a:gd name="T12" fmla="*/ 783 w 830"/>
                <a:gd name="T13" fmla="*/ 506 h 888"/>
                <a:gd name="T14" fmla="*/ 492 w 830"/>
                <a:gd name="T15" fmla="*/ 4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888">
                  <a:moveTo>
                    <a:pt x="492" y="46"/>
                  </a:moveTo>
                  <a:cubicBezTo>
                    <a:pt x="284" y="0"/>
                    <a:pt x="78" y="130"/>
                    <a:pt x="32" y="338"/>
                  </a:cubicBezTo>
                  <a:cubicBezTo>
                    <a:pt x="0" y="478"/>
                    <a:pt x="50" y="618"/>
                    <a:pt x="149" y="708"/>
                  </a:cubicBezTo>
                  <a:cubicBezTo>
                    <a:pt x="126" y="888"/>
                    <a:pt x="126" y="888"/>
                    <a:pt x="126" y="888"/>
                  </a:cubicBezTo>
                  <a:cubicBezTo>
                    <a:pt x="306" y="793"/>
                    <a:pt x="306" y="793"/>
                    <a:pt x="306" y="793"/>
                  </a:cubicBezTo>
                  <a:cubicBezTo>
                    <a:pt x="312" y="795"/>
                    <a:pt x="317" y="796"/>
                    <a:pt x="323" y="798"/>
                  </a:cubicBezTo>
                  <a:cubicBezTo>
                    <a:pt x="531" y="844"/>
                    <a:pt x="737" y="714"/>
                    <a:pt x="783" y="506"/>
                  </a:cubicBezTo>
                  <a:cubicBezTo>
                    <a:pt x="830" y="299"/>
                    <a:pt x="699" y="93"/>
                    <a:pt x="492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7359700" y="2754510"/>
              <a:ext cx="493496" cy="681334"/>
            </a:xfrm>
            <a:custGeom>
              <a:avLst/>
              <a:gdLst>
                <a:gd name="T0" fmla="*/ 200 w 310"/>
                <a:gd name="T1" fmla="*/ 39 h 428"/>
                <a:gd name="T2" fmla="*/ 205 w 310"/>
                <a:gd name="T3" fmla="*/ 40 h 428"/>
                <a:gd name="T4" fmla="*/ 215 w 310"/>
                <a:gd name="T5" fmla="*/ 23 h 428"/>
                <a:gd name="T6" fmla="*/ 206 w 310"/>
                <a:gd name="T7" fmla="*/ 5 h 428"/>
                <a:gd name="T8" fmla="*/ 196 w 310"/>
                <a:gd name="T9" fmla="*/ 9 h 428"/>
                <a:gd name="T10" fmla="*/ 123 w 310"/>
                <a:gd name="T11" fmla="*/ 0 h 428"/>
                <a:gd name="T12" fmla="*/ 97 w 310"/>
                <a:gd name="T13" fmla="*/ 11 h 428"/>
                <a:gd name="T14" fmla="*/ 104 w 310"/>
                <a:gd name="T15" fmla="*/ 17 h 428"/>
                <a:gd name="T16" fmla="*/ 99 w 310"/>
                <a:gd name="T17" fmla="*/ 35 h 428"/>
                <a:gd name="T18" fmla="*/ 120 w 310"/>
                <a:gd name="T19" fmla="*/ 38 h 428"/>
                <a:gd name="T20" fmla="*/ 120 w 310"/>
                <a:gd name="T21" fmla="*/ 182 h 428"/>
                <a:gd name="T22" fmla="*/ 13 w 310"/>
                <a:gd name="T23" fmla="*/ 347 h 428"/>
                <a:gd name="T24" fmla="*/ 3 w 310"/>
                <a:gd name="T25" fmla="*/ 399 h 428"/>
                <a:gd name="T26" fmla="*/ 89 w 310"/>
                <a:gd name="T27" fmla="*/ 426 h 428"/>
                <a:gd name="T28" fmla="*/ 286 w 310"/>
                <a:gd name="T29" fmla="*/ 414 h 428"/>
                <a:gd name="T30" fmla="*/ 310 w 310"/>
                <a:gd name="T31" fmla="*/ 388 h 428"/>
                <a:gd name="T32" fmla="*/ 199 w 310"/>
                <a:gd name="T33" fmla="*/ 178 h 428"/>
                <a:gd name="T34" fmla="*/ 192 w 310"/>
                <a:gd name="T35" fmla="*/ 182 h 428"/>
                <a:gd name="T36" fmla="*/ 284 w 310"/>
                <a:gd name="T37" fmla="*/ 354 h 428"/>
                <a:gd name="T38" fmla="*/ 293 w 310"/>
                <a:gd name="T39" fmla="*/ 391 h 428"/>
                <a:gd name="T40" fmla="*/ 219 w 310"/>
                <a:gd name="T41" fmla="*/ 410 h 428"/>
                <a:gd name="T42" fmla="*/ 29 w 310"/>
                <a:gd name="T43" fmla="*/ 399 h 428"/>
                <a:gd name="T44" fmla="*/ 16 w 310"/>
                <a:gd name="T45" fmla="*/ 388 h 428"/>
                <a:gd name="T46" fmla="*/ 81 w 310"/>
                <a:gd name="T47" fmla="*/ 260 h 428"/>
                <a:gd name="T48" fmla="*/ 128 w 310"/>
                <a:gd name="T49" fmla="*/ 38 h 428"/>
                <a:gd name="T50" fmla="*/ 121 w 310"/>
                <a:gd name="T51" fmla="*/ 30 h 428"/>
                <a:gd name="T52" fmla="*/ 121 w 310"/>
                <a:gd name="T53" fmla="*/ 30 h 428"/>
                <a:gd name="T54" fmla="*/ 112 w 310"/>
                <a:gd name="T55" fmla="*/ 25 h 428"/>
                <a:gd name="T56" fmla="*/ 112 w 310"/>
                <a:gd name="T57" fmla="*/ 17 h 428"/>
                <a:gd name="T58" fmla="*/ 112 w 310"/>
                <a:gd name="T59" fmla="*/ 18 h 428"/>
                <a:gd name="T60" fmla="*/ 112 w 310"/>
                <a:gd name="T61" fmla="*/ 18 h 428"/>
                <a:gd name="T62" fmla="*/ 112 w 310"/>
                <a:gd name="T63" fmla="*/ 18 h 428"/>
                <a:gd name="T64" fmla="*/ 111 w 310"/>
                <a:gd name="T65" fmla="*/ 18 h 428"/>
                <a:gd name="T66" fmla="*/ 111 w 310"/>
                <a:gd name="T67" fmla="*/ 18 h 428"/>
                <a:gd name="T68" fmla="*/ 117 w 310"/>
                <a:gd name="T69" fmla="*/ 16 h 428"/>
                <a:gd name="T70" fmla="*/ 122 w 310"/>
                <a:gd name="T71" fmla="*/ 16 h 428"/>
                <a:gd name="T72" fmla="*/ 196 w 310"/>
                <a:gd name="T73" fmla="*/ 14 h 428"/>
                <a:gd name="T74" fmla="*/ 196 w 310"/>
                <a:gd name="T75" fmla="*/ 14 h 428"/>
                <a:gd name="T76" fmla="*/ 195 w 310"/>
                <a:gd name="T77" fmla="*/ 17 h 428"/>
                <a:gd name="T78" fmla="*/ 195 w 310"/>
                <a:gd name="T79" fmla="*/ 17 h 428"/>
                <a:gd name="T80" fmla="*/ 199 w 310"/>
                <a:gd name="T81" fmla="*/ 23 h 428"/>
                <a:gd name="T82" fmla="*/ 200 w 310"/>
                <a:gd name="T83" fmla="*/ 25 h 428"/>
                <a:gd name="T84" fmla="*/ 200 w 310"/>
                <a:gd name="T85" fmla="*/ 25 h 428"/>
                <a:gd name="T86" fmla="*/ 207 w 310"/>
                <a:gd name="T87" fmla="*/ 23 h 428"/>
                <a:gd name="T88" fmla="*/ 200 w 310"/>
                <a:gd name="T89" fmla="*/ 22 h 428"/>
                <a:gd name="T90" fmla="*/ 200 w 310"/>
                <a:gd name="T91" fmla="*/ 22 h 428"/>
                <a:gd name="T92" fmla="*/ 200 w 310"/>
                <a:gd name="T93" fmla="*/ 22 h 428"/>
                <a:gd name="T94" fmla="*/ 200 w 310"/>
                <a:gd name="T95" fmla="*/ 22 h 428"/>
                <a:gd name="T96" fmla="*/ 200 w 310"/>
                <a:gd name="T97" fmla="*/ 22 h 428"/>
                <a:gd name="T98" fmla="*/ 192 w 310"/>
                <a:gd name="T99" fmla="*/ 29 h 428"/>
                <a:gd name="T100" fmla="*/ 188 w 310"/>
                <a:gd name="T101" fmla="*/ 32 h 428"/>
                <a:gd name="T102" fmla="*/ 188 w 310"/>
                <a:gd name="T103" fmla="*/ 32 h 428"/>
                <a:gd name="T104" fmla="*/ 188 w 310"/>
                <a:gd name="T105" fmla="*/ 32 h 428"/>
                <a:gd name="T106" fmla="*/ 185 w 310"/>
                <a:gd name="T107" fmla="*/ 18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428">
                  <a:moveTo>
                    <a:pt x="192" y="182"/>
                  </a:moveTo>
                  <a:cubicBezTo>
                    <a:pt x="200" y="182"/>
                    <a:pt x="200" y="182"/>
                    <a:pt x="200" y="182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5"/>
                    <a:pt x="200" y="43"/>
                    <a:pt x="205" y="40"/>
                  </a:cubicBezTo>
                  <a:cubicBezTo>
                    <a:pt x="207" y="38"/>
                    <a:pt x="209" y="36"/>
                    <a:pt x="211" y="34"/>
                  </a:cubicBezTo>
                  <a:cubicBezTo>
                    <a:pt x="212" y="32"/>
                    <a:pt x="213" y="31"/>
                    <a:pt x="214" y="29"/>
                  </a:cubicBezTo>
                  <a:cubicBezTo>
                    <a:pt x="215" y="28"/>
                    <a:pt x="215" y="25"/>
                    <a:pt x="215" y="23"/>
                  </a:cubicBezTo>
                  <a:cubicBezTo>
                    <a:pt x="215" y="22"/>
                    <a:pt x="215" y="22"/>
                    <a:pt x="215" y="21"/>
                  </a:cubicBezTo>
                  <a:cubicBezTo>
                    <a:pt x="215" y="21"/>
                    <a:pt x="214" y="17"/>
                    <a:pt x="211" y="12"/>
                  </a:cubicBezTo>
                  <a:cubicBezTo>
                    <a:pt x="210" y="10"/>
                    <a:pt x="209" y="7"/>
                    <a:pt x="206" y="5"/>
                  </a:cubicBezTo>
                  <a:cubicBezTo>
                    <a:pt x="205" y="4"/>
                    <a:pt x="204" y="3"/>
                    <a:pt x="202" y="2"/>
                  </a:cubicBezTo>
                  <a:cubicBezTo>
                    <a:pt x="200" y="1"/>
                    <a:pt x="198" y="1"/>
                    <a:pt x="196" y="1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8" y="0"/>
                    <a:pt x="113" y="0"/>
                    <a:pt x="108" y="2"/>
                  </a:cubicBezTo>
                  <a:cubicBezTo>
                    <a:pt x="105" y="3"/>
                    <a:pt x="103" y="4"/>
                    <a:pt x="100" y="7"/>
                  </a:cubicBezTo>
                  <a:cubicBezTo>
                    <a:pt x="99" y="8"/>
                    <a:pt x="98" y="9"/>
                    <a:pt x="97" y="11"/>
                  </a:cubicBezTo>
                  <a:cubicBezTo>
                    <a:pt x="96" y="13"/>
                    <a:pt x="96" y="15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7"/>
                    <a:pt x="95" y="20"/>
                    <a:pt x="95" y="22"/>
                  </a:cubicBezTo>
                  <a:cubicBezTo>
                    <a:pt x="95" y="27"/>
                    <a:pt x="97" y="31"/>
                    <a:pt x="99" y="35"/>
                  </a:cubicBezTo>
                  <a:cubicBezTo>
                    <a:pt x="103" y="40"/>
                    <a:pt x="108" y="43"/>
                    <a:pt x="112" y="44"/>
                  </a:cubicBezTo>
                  <a:cubicBezTo>
                    <a:pt x="116" y="46"/>
                    <a:pt x="118" y="46"/>
                    <a:pt x="119" y="46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93" y="210"/>
                    <a:pt x="65" y="253"/>
                    <a:pt x="42" y="292"/>
                  </a:cubicBezTo>
                  <a:cubicBezTo>
                    <a:pt x="30" y="312"/>
                    <a:pt x="20" y="331"/>
                    <a:pt x="13" y="347"/>
                  </a:cubicBezTo>
                  <a:cubicBezTo>
                    <a:pt x="9" y="355"/>
                    <a:pt x="6" y="363"/>
                    <a:pt x="4" y="370"/>
                  </a:cubicBezTo>
                  <a:cubicBezTo>
                    <a:pt x="2" y="376"/>
                    <a:pt x="0" y="382"/>
                    <a:pt x="0" y="388"/>
                  </a:cubicBezTo>
                  <a:cubicBezTo>
                    <a:pt x="0" y="392"/>
                    <a:pt x="1" y="396"/>
                    <a:pt x="3" y="399"/>
                  </a:cubicBezTo>
                  <a:cubicBezTo>
                    <a:pt x="5" y="403"/>
                    <a:pt x="8" y="406"/>
                    <a:pt x="11" y="408"/>
                  </a:cubicBezTo>
                  <a:cubicBezTo>
                    <a:pt x="18" y="412"/>
                    <a:pt x="26" y="415"/>
                    <a:pt x="36" y="417"/>
                  </a:cubicBezTo>
                  <a:cubicBezTo>
                    <a:pt x="50" y="421"/>
                    <a:pt x="69" y="424"/>
                    <a:pt x="89" y="426"/>
                  </a:cubicBezTo>
                  <a:cubicBezTo>
                    <a:pt x="110" y="427"/>
                    <a:pt x="132" y="428"/>
                    <a:pt x="155" y="428"/>
                  </a:cubicBezTo>
                  <a:cubicBezTo>
                    <a:pt x="189" y="428"/>
                    <a:pt x="224" y="426"/>
                    <a:pt x="251" y="422"/>
                  </a:cubicBezTo>
                  <a:cubicBezTo>
                    <a:pt x="265" y="420"/>
                    <a:pt x="277" y="417"/>
                    <a:pt x="286" y="414"/>
                  </a:cubicBezTo>
                  <a:cubicBezTo>
                    <a:pt x="291" y="412"/>
                    <a:pt x="295" y="410"/>
                    <a:pt x="299" y="408"/>
                  </a:cubicBezTo>
                  <a:cubicBezTo>
                    <a:pt x="302" y="406"/>
                    <a:pt x="305" y="403"/>
                    <a:pt x="307" y="399"/>
                  </a:cubicBezTo>
                  <a:cubicBezTo>
                    <a:pt x="309" y="396"/>
                    <a:pt x="310" y="392"/>
                    <a:pt x="310" y="388"/>
                  </a:cubicBezTo>
                  <a:cubicBezTo>
                    <a:pt x="310" y="383"/>
                    <a:pt x="309" y="377"/>
                    <a:pt x="307" y="370"/>
                  </a:cubicBezTo>
                  <a:cubicBezTo>
                    <a:pt x="303" y="358"/>
                    <a:pt x="297" y="344"/>
                    <a:pt x="289" y="329"/>
                  </a:cubicBezTo>
                  <a:cubicBezTo>
                    <a:pt x="266" y="282"/>
                    <a:pt x="228" y="222"/>
                    <a:pt x="199" y="178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207" y="220"/>
                    <a:pt x="235" y="263"/>
                    <a:pt x="257" y="301"/>
                  </a:cubicBezTo>
                  <a:cubicBezTo>
                    <a:pt x="267" y="321"/>
                    <a:pt x="277" y="339"/>
                    <a:pt x="284" y="354"/>
                  </a:cubicBezTo>
                  <a:cubicBezTo>
                    <a:pt x="287" y="362"/>
                    <a:pt x="290" y="369"/>
                    <a:pt x="291" y="375"/>
                  </a:cubicBezTo>
                  <a:cubicBezTo>
                    <a:pt x="293" y="381"/>
                    <a:pt x="294" y="385"/>
                    <a:pt x="294" y="388"/>
                  </a:cubicBezTo>
                  <a:cubicBezTo>
                    <a:pt x="294" y="390"/>
                    <a:pt x="293" y="391"/>
                    <a:pt x="293" y="391"/>
                  </a:cubicBezTo>
                  <a:cubicBezTo>
                    <a:pt x="293" y="392"/>
                    <a:pt x="292" y="393"/>
                    <a:pt x="290" y="394"/>
                  </a:cubicBezTo>
                  <a:cubicBezTo>
                    <a:pt x="286" y="397"/>
                    <a:pt x="279" y="400"/>
                    <a:pt x="270" y="402"/>
                  </a:cubicBezTo>
                  <a:cubicBezTo>
                    <a:pt x="257" y="405"/>
                    <a:pt x="239" y="408"/>
                    <a:pt x="219" y="410"/>
                  </a:cubicBezTo>
                  <a:cubicBezTo>
                    <a:pt x="199" y="411"/>
                    <a:pt x="177" y="412"/>
                    <a:pt x="155" y="412"/>
                  </a:cubicBezTo>
                  <a:cubicBezTo>
                    <a:pt x="121" y="412"/>
                    <a:pt x="88" y="410"/>
                    <a:pt x="62" y="406"/>
                  </a:cubicBezTo>
                  <a:cubicBezTo>
                    <a:pt x="48" y="404"/>
                    <a:pt x="37" y="402"/>
                    <a:pt x="29" y="399"/>
                  </a:cubicBezTo>
                  <a:cubicBezTo>
                    <a:pt x="25" y="397"/>
                    <a:pt x="22" y="396"/>
                    <a:pt x="20" y="394"/>
                  </a:cubicBezTo>
                  <a:cubicBezTo>
                    <a:pt x="18" y="393"/>
                    <a:pt x="17" y="392"/>
                    <a:pt x="17" y="391"/>
                  </a:cubicBezTo>
                  <a:cubicBezTo>
                    <a:pt x="17" y="391"/>
                    <a:pt x="16" y="390"/>
                    <a:pt x="16" y="388"/>
                  </a:cubicBezTo>
                  <a:cubicBezTo>
                    <a:pt x="16" y="385"/>
                    <a:pt x="17" y="380"/>
                    <a:pt x="19" y="374"/>
                  </a:cubicBezTo>
                  <a:cubicBezTo>
                    <a:pt x="22" y="364"/>
                    <a:pt x="28" y="350"/>
                    <a:pt x="36" y="335"/>
                  </a:cubicBezTo>
                  <a:cubicBezTo>
                    <a:pt x="48" y="312"/>
                    <a:pt x="64" y="286"/>
                    <a:pt x="81" y="260"/>
                  </a:cubicBezTo>
                  <a:cubicBezTo>
                    <a:pt x="97" y="233"/>
                    <a:pt x="113" y="208"/>
                    <a:pt x="127" y="186"/>
                  </a:cubicBezTo>
                  <a:cubicBezTo>
                    <a:pt x="128" y="185"/>
                    <a:pt x="128" y="184"/>
                    <a:pt x="128" y="182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4"/>
                    <a:pt x="125" y="31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0"/>
                    <a:pt x="117" y="29"/>
                    <a:pt x="115" y="28"/>
                  </a:cubicBezTo>
                  <a:cubicBezTo>
                    <a:pt x="114" y="27"/>
                    <a:pt x="113" y="26"/>
                    <a:pt x="112" y="25"/>
                  </a:cubicBezTo>
                  <a:cubicBezTo>
                    <a:pt x="112" y="24"/>
                    <a:pt x="111" y="23"/>
                    <a:pt x="111" y="22"/>
                  </a:cubicBezTo>
                  <a:cubicBezTo>
                    <a:pt x="111" y="21"/>
                    <a:pt x="112" y="20"/>
                    <a:pt x="112" y="19"/>
                  </a:cubicBezTo>
                  <a:cubicBezTo>
                    <a:pt x="112" y="18"/>
                    <a:pt x="112" y="18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3" y="17"/>
                  </a:cubicBezTo>
                  <a:cubicBezTo>
                    <a:pt x="114" y="17"/>
                    <a:pt x="115" y="16"/>
                    <a:pt x="117" y="16"/>
                  </a:cubicBezTo>
                  <a:cubicBezTo>
                    <a:pt x="119" y="16"/>
                    <a:pt x="121" y="16"/>
                    <a:pt x="123" y="16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7" y="18"/>
                  </a:cubicBezTo>
                  <a:cubicBezTo>
                    <a:pt x="197" y="20"/>
                    <a:pt x="198" y="22"/>
                    <a:pt x="199" y="23"/>
                  </a:cubicBezTo>
                  <a:cubicBezTo>
                    <a:pt x="199" y="24"/>
                    <a:pt x="199" y="24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199" y="23"/>
                    <a:pt x="198" y="25"/>
                  </a:cubicBezTo>
                  <a:cubicBezTo>
                    <a:pt x="196" y="26"/>
                    <a:pt x="194" y="28"/>
                    <a:pt x="192" y="29"/>
                  </a:cubicBezTo>
                  <a:cubicBezTo>
                    <a:pt x="191" y="30"/>
                    <a:pt x="190" y="31"/>
                    <a:pt x="189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6" y="33"/>
                    <a:pt x="184" y="36"/>
                    <a:pt x="184" y="39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4"/>
                    <a:pt x="184" y="185"/>
                    <a:pt x="185" y="187"/>
                  </a:cubicBezTo>
                  <a:lnTo>
                    <a:pt x="192" y="1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auto">
            <a:xfrm>
              <a:off x="7588607" y="3060168"/>
              <a:ext cx="66652" cy="673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0" name="Freeform 88"/>
            <p:cNvSpPr>
              <a:spLocks noEditPoints="1"/>
            </p:cNvSpPr>
            <p:nvPr/>
          </p:nvSpPr>
          <p:spPr bwMode="auto">
            <a:xfrm>
              <a:off x="7429718" y="3157116"/>
              <a:ext cx="350093" cy="229580"/>
            </a:xfrm>
            <a:custGeom>
              <a:avLst/>
              <a:gdLst>
                <a:gd name="T0" fmla="*/ 161 w 220"/>
                <a:gd name="T1" fmla="*/ 0 h 144"/>
                <a:gd name="T2" fmla="*/ 65 w 220"/>
                <a:gd name="T3" fmla="*/ 3 h 144"/>
                <a:gd name="T4" fmla="*/ 0 w 220"/>
                <a:gd name="T5" fmla="*/ 118 h 144"/>
                <a:gd name="T6" fmla="*/ 220 w 220"/>
                <a:gd name="T7" fmla="*/ 119 h 144"/>
                <a:gd name="T8" fmla="*/ 161 w 220"/>
                <a:gd name="T9" fmla="*/ 0 h 144"/>
                <a:gd name="T10" fmla="*/ 87 w 220"/>
                <a:gd name="T11" fmla="*/ 87 h 144"/>
                <a:gd name="T12" fmla="*/ 62 w 220"/>
                <a:gd name="T13" fmla="*/ 63 h 144"/>
                <a:gd name="T14" fmla="*/ 87 w 220"/>
                <a:gd name="T15" fmla="*/ 39 h 144"/>
                <a:gd name="T16" fmla="*/ 111 w 220"/>
                <a:gd name="T17" fmla="*/ 63 h 144"/>
                <a:gd name="T18" fmla="*/ 87 w 220"/>
                <a:gd name="T19" fmla="*/ 87 h 144"/>
                <a:gd name="T20" fmla="*/ 147 w 220"/>
                <a:gd name="T21" fmla="*/ 103 h 144"/>
                <a:gd name="T22" fmla="*/ 132 w 220"/>
                <a:gd name="T23" fmla="*/ 88 h 144"/>
                <a:gd name="T24" fmla="*/ 147 w 220"/>
                <a:gd name="T25" fmla="*/ 74 h 144"/>
                <a:gd name="T26" fmla="*/ 161 w 220"/>
                <a:gd name="T27" fmla="*/ 88 h 144"/>
                <a:gd name="T28" fmla="*/ 147 w 220"/>
                <a:gd name="T29" fmla="*/ 10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144">
                  <a:moveTo>
                    <a:pt x="161" y="0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9" y="134"/>
                    <a:pt x="147" y="144"/>
                    <a:pt x="220" y="119"/>
                  </a:cubicBezTo>
                  <a:lnTo>
                    <a:pt x="161" y="0"/>
                  </a:lnTo>
                  <a:close/>
                  <a:moveTo>
                    <a:pt x="87" y="87"/>
                  </a:moveTo>
                  <a:cubicBezTo>
                    <a:pt x="73" y="87"/>
                    <a:pt x="62" y="76"/>
                    <a:pt x="62" y="63"/>
                  </a:cubicBezTo>
                  <a:cubicBezTo>
                    <a:pt x="62" y="49"/>
                    <a:pt x="73" y="39"/>
                    <a:pt x="87" y="39"/>
                  </a:cubicBezTo>
                  <a:cubicBezTo>
                    <a:pt x="100" y="39"/>
                    <a:pt x="111" y="49"/>
                    <a:pt x="111" y="63"/>
                  </a:cubicBezTo>
                  <a:cubicBezTo>
                    <a:pt x="111" y="76"/>
                    <a:pt x="100" y="87"/>
                    <a:pt x="87" y="87"/>
                  </a:cubicBezTo>
                  <a:close/>
                  <a:moveTo>
                    <a:pt x="147" y="103"/>
                  </a:moveTo>
                  <a:cubicBezTo>
                    <a:pt x="139" y="103"/>
                    <a:pt x="132" y="96"/>
                    <a:pt x="132" y="88"/>
                  </a:cubicBezTo>
                  <a:cubicBezTo>
                    <a:pt x="132" y="81"/>
                    <a:pt x="139" y="74"/>
                    <a:pt x="147" y="74"/>
                  </a:cubicBezTo>
                  <a:cubicBezTo>
                    <a:pt x="155" y="74"/>
                    <a:pt x="161" y="81"/>
                    <a:pt x="161" y="88"/>
                  </a:cubicBezTo>
                  <a:cubicBezTo>
                    <a:pt x="161" y="96"/>
                    <a:pt x="155" y="103"/>
                    <a:pt x="147" y="10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1" name="Group 14"/>
          <p:cNvGrpSpPr/>
          <p:nvPr/>
        </p:nvGrpSpPr>
        <p:grpSpPr>
          <a:xfrm>
            <a:off x="7173715" y="3356610"/>
            <a:ext cx="715094" cy="812569"/>
            <a:chOff x="7004221" y="4138049"/>
            <a:chExt cx="904182" cy="978913"/>
          </a:xfrm>
        </p:grpSpPr>
        <p:sp>
          <p:nvSpPr>
            <p:cNvPr id="92" name="Freeform 67"/>
            <p:cNvSpPr>
              <a:spLocks/>
            </p:cNvSpPr>
            <p:nvPr/>
          </p:nvSpPr>
          <p:spPr bwMode="auto">
            <a:xfrm>
              <a:off x="7088378" y="4158920"/>
              <a:ext cx="820025" cy="958042"/>
            </a:xfrm>
            <a:custGeom>
              <a:avLst/>
              <a:gdLst>
                <a:gd name="T0" fmla="*/ 258 w 515"/>
                <a:gd name="T1" fmla="*/ 0 h 602"/>
                <a:gd name="T2" fmla="*/ 0 w 515"/>
                <a:gd name="T3" fmla="*/ 257 h 602"/>
                <a:gd name="T4" fmla="*/ 131 w 515"/>
                <a:gd name="T5" fmla="*/ 481 h 602"/>
                <a:gd name="T6" fmla="*/ 142 w 515"/>
                <a:gd name="T7" fmla="*/ 602 h 602"/>
                <a:gd name="T8" fmla="*/ 246 w 515"/>
                <a:gd name="T9" fmla="*/ 514 h 602"/>
                <a:gd name="T10" fmla="*/ 258 w 515"/>
                <a:gd name="T11" fmla="*/ 514 h 602"/>
                <a:gd name="T12" fmla="*/ 515 w 515"/>
                <a:gd name="T13" fmla="*/ 257 h 602"/>
                <a:gd name="T14" fmla="*/ 258 w 515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5" h="602">
                  <a:moveTo>
                    <a:pt x="258" y="0"/>
                  </a:moveTo>
                  <a:cubicBezTo>
                    <a:pt x="116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50" y="514"/>
                    <a:pt x="254" y="514"/>
                    <a:pt x="258" y="514"/>
                  </a:cubicBezTo>
                  <a:cubicBezTo>
                    <a:pt x="400" y="514"/>
                    <a:pt x="515" y="399"/>
                    <a:pt x="515" y="257"/>
                  </a:cubicBezTo>
                  <a:cubicBezTo>
                    <a:pt x="515" y="115"/>
                    <a:pt x="400" y="0"/>
                    <a:pt x="258" y="0"/>
                  </a:cubicBezTo>
                </a:path>
              </a:pathLst>
            </a:custGeom>
            <a:solidFill>
              <a:srgbClr val="C7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3" name="Freeform 68"/>
            <p:cNvSpPr>
              <a:spLocks/>
            </p:cNvSpPr>
            <p:nvPr/>
          </p:nvSpPr>
          <p:spPr bwMode="auto">
            <a:xfrm>
              <a:off x="7004221" y="4138049"/>
              <a:ext cx="818678" cy="958042"/>
            </a:xfrm>
            <a:custGeom>
              <a:avLst/>
              <a:gdLst>
                <a:gd name="T0" fmla="*/ 257 w 514"/>
                <a:gd name="T1" fmla="*/ 0 h 602"/>
                <a:gd name="T2" fmla="*/ 0 w 514"/>
                <a:gd name="T3" fmla="*/ 257 h 602"/>
                <a:gd name="T4" fmla="*/ 131 w 514"/>
                <a:gd name="T5" fmla="*/ 481 h 602"/>
                <a:gd name="T6" fmla="*/ 142 w 514"/>
                <a:gd name="T7" fmla="*/ 602 h 602"/>
                <a:gd name="T8" fmla="*/ 246 w 514"/>
                <a:gd name="T9" fmla="*/ 514 h 602"/>
                <a:gd name="T10" fmla="*/ 257 w 514"/>
                <a:gd name="T11" fmla="*/ 514 h 602"/>
                <a:gd name="T12" fmla="*/ 514 w 514"/>
                <a:gd name="T13" fmla="*/ 257 h 602"/>
                <a:gd name="T14" fmla="*/ 257 w 514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602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49" y="514"/>
                    <a:pt x="253" y="514"/>
                    <a:pt x="257" y="514"/>
                  </a:cubicBezTo>
                  <a:cubicBezTo>
                    <a:pt x="399" y="514"/>
                    <a:pt x="514" y="399"/>
                    <a:pt x="514" y="257"/>
                  </a:cubicBezTo>
                  <a:cubicBezTo>
                    <a:pt x="514" y="115"/>
                    <a:pt x="399" y="0"/>
                    <a:pt x="25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138199" y="4430915"/>
              <a:ext cx="154175" cy="216115"/>
            </a:xfrm>
            <a:custGeom>
              <a:avLst/>
              <a:gdLst>
                <a:gd name="T0" fmla="*/ 3 w 97"/>
                <a:gd name="T1" fmla="*/ 54 h 136"/>
                <a:gd name="T2" fmla="*/ 51 w 97"/>
                <a:gd name="T3" fmla="*/ 0 h 136"/>
                <a:gd name="T4" fmla="*/ 97 w 97"/>
                <a:gd name="T5" fmla="*/ 42 h 136"/>
                <a:gd name="T6" fmla="*/ 73 w 97"/>
                <a:gd name="T7" fmla="*/ 82 h 136"/>
                <a:gd name="T8" fmla="*/ 34 w 97"/>
                <a:gd name="T9" fmla="*/ 113 h 136"/>
                <a:gd name="T10" fmla="*/ 97 w 97"/>
                <a:gd name="T11" fmla="*/ 113 h 136"/>
                <a:gd name="T12" fmla="*/ 97 w 97"/>
                <a:gd name="T13" fmla="*/ 136 h 136"/>
                <a:gd name="T14" fmla="*/ 0 w 97"/>
                <a:gd name="T15" fmla="*/ 136 h 136"/>
                <a:gd name="T16" fmla="*/ 42 w 97"/>
                <a:gd name="T17" fmla="*/ 76 h 136"/>
                <a:gd name="T18" fmla="*/ 70 w 97"/>
                <a:gd name="T19" fmla="*/ 43 h 136"/>
                <a:gd name="T20" fmla="*/ 51 w 97"/>
                <a:gd name="T21" fmla="*/ 23 h 136"/>
                <a:gd name="T22" fmla="*/ 28 w 97"/>
                <a:gd name="T23" fmla="*/ 54 h 136"/>
                <a:gd name="T24" fmla="*/ 3 w 97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4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1" y="23"/>
                    <a:pt x="51" y="23"/>
                  </a:cubicBezTo>
                  <a:cubicBezTo>
                    <a:pt x="33" y="23"/>
                    <a:pt x="28" y="40"/>
                    <a:pt x="28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35463" y="4476697"/>
              <a:ext cx="159561" cy="157542"/>
            </a:xfrm>
            <a:custGeom>
              <a:avLst/>
              <a:gdLst>
                <a:gd name="T0" fmla="*/ 0 w 237"/>
                <a:gd name="T1" fmla="*/ 102 h 234"/>
                <a:gd name="T2" fmla="*/ 104 w 237"/>
                <a:gd name="T3" fmla="*/ 102 h 234"/>
                <a:gd name="T4" fmla="*/ 104 w 237"/>
                <a:gd name="T5" fmla="*/ 0 h 234"/>
                <a:gd name="T6" fmla="*/ 132 w 237"/>
                <a:gd name="T7" fmla="*/ 0 h 234"/>
                <a:gd name="T8" fmla="*/ 132 w 237"/>
                <a:gd name="T9" fmla="*/ 102 h 234"/>
                <a:gd name="T10" fmla="*/ 237 w 237"/>
                <a:gd name="T11" fmla="*/ 102 h 234"/>
                <a:gd name="T12" fmla="*/ 237 w 237"/>
                <a:gd name="T13" fmla="*/ 130 h 234"/>
                <a:gd name="T14" fmla="*/ 132 w 237"/>
                <a:gd name="T15" fmla="*/ 130 h 234"/>
                <a:gd name="T16" fmla="*/ 132 w 237"/>
                <a:gd name="T17" fmla="*/ 234 h 234"/>
                <a:gd name="T18" fmla="*/ 104 w 237"/>
                <a:gd name="T19" fmla="*/ 234 h 234"/>
                <a:gd name="T20" fmla="*/ 104 w 237"/>
                <a:gd name="T21" fmla="*/ 130 h 234"/>
                <a:gd name="T22" fmla="*/ 0 w 237"/>
                <a:gd name="T23" fmla="*/ 130 h 234"/>
                <a:gd name="T24" fmla="*/ 0 w 237"/>
                <a:gd name="T25" fmla="*/ 10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4">
                  <a:moveTo>
                    <a:pt x="0" y="102"/>
                  </a:moveTo>
                  <a:lnTo>
                    <a:pt x="104" y="102"/>
                  </a:lnTo>
                  <a:lnTo>
                    <a:pt x="104" y="0"/>
                  </a:lnTo>
                  <a:lnTo>
                    <a:pt x="132" y="0"/>
                  </a:lnTo>
                  <a:lnTo>
                    <a:pt x="132" y="102"/>
                  </a:lnTo>
                  <a:lnTo>
                    <a:pt x="237" y="102"/>
                  </a:lnTo>
                  <a:lnTo>
                    <a:pt x="237" y="130"/>
                  </a:lnTo>
                  <a:lnTo>
                    <a:pt x="132" y="130"/>
                  </a:lnTo>
                  <a:lnTo>
                    <a:pt x="132" y="234"/>
                  </a:lnTo>
                  <a:lnTo>
                    <a:pt x="104" y="234"/>
                  </a:lnTo>
                  <a:lnTo>
                    <a:pt x="104" y="130"/>
                  </a:lnTo>
                  <a:lnTo>
                    <a:pt x="0" y="13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7528014" y="4430915"/>
              <a:ext cx="156195" cy="216115"/>
            </a:xfrm>
            <a:custGeom>
              <a:avLst/>
              <a:gdLst>
                <a:gd name="T0" fmla="*/ 3 w 98"/>
                <a:gd name="T1" fmla="*/ 54 h 136"/>
                <a:gd name="T2" fmla="*/ 51 w 98"/>
                <a:gd name="T3" fmla="*/ 0 h 136"/>
                <a:gd name="T4" fmla="*/ 97 w 98"/>
                <a:gd name="T5" fmla="*/ 42 h 136"/>
                <a:gd name="T6" fmla="*/ 73 w 98"/>
                <a:gd name="T7" fmla="*/ 82 h 136"/>
                <a:gd name="T8" fmla="*/ 35 w 98"/>
                <a:gd name="T9" fmla="*/ 113 h 136"/>
                <a:gd name="T10" fmla="*/ 98 w 98"/>
                <a:gd name="T11" fmla="*/ 113 h 136"/>
                <a:gd name="T12" fmla="*/ 98 w 98"/>
                <a:gd name="T13" fmla="*/ 136 h 136"/>
                <a:gd name="T14" fmla="*/ 0 w 98"/>
                <a:gd name="T15" fmla="*/ 136 h 136"/>
                <a:gd name="T16" fmla="*/ 42 w 98"/>
                <a:gd name="T17" fmla="*/ 76 h 136"/>
                <a:gd name="T18" fmla="*/ 70 w 98"/>
                <a:gd name="T19" fmla="*/ 43 h 136"/>
                <a:gd name="T20" fmla="*/ 51 w 98"/>
                <a:gd name="T21" fmla="*/ 23 h 136"/>
                <a:gd name="T22" fmla="*/ 29 w 98"/>
                <a:gd name="T23" fmla="*/ 54 h 136"/>
                <a:gd name="T24" fmla="*/ 3 w 98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5" y="11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2" y="23"/>
                    <a:pt x="51" y="23"/>
                  </a:cubicBezTo>
                  <a:cubicBezTo>
                    <a:pt x="33" y="23"/>
                    <a:pt x="29" y="40"/>
                    <a:pt x="29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7" name="Group 12"/>
          <p:cNvGrpSpPr/>
          <p:nvPr/>
        </p:nvGrpSpPr>
        <p:grpSpPr>
          <a:xfrm>
            <a:off x="6271195" y="1638704"/>
            <a:ext cx="854598" cy="971283"/>
            <a:chOff x="5863054" y="2068463"/>
            <a:chExt cx="1080574" cy="1170118"/>
          </a:xfrm>
        </p:grpSpPr>
        <p:sp>
          <p:nvSpPr>
            <p:cNvPr id="98" name="Freeform 62"/>
            <p:cNvSpPr>
              <a:spLocks/>
            </p:cNvSpPr>
            <p:nvPr/>
          </p:nvSpPr>
          <p:spPr bwMode="auto">
            <a:xfrm>
              <a:off x="5966062" y="2094047"/>
              <a:ext cx="977566" cy="1144534"/>
            </a:xfrm>
            <a:custGeom>
              <a:avLst/>
              <a:gdLst>
                <a:gd name="T0" fmla="*/ 307 w 614"/>
                <a:gd name="T1" fmla="*/ 0 h 719"/>
                <a:gd name="T2" fmla="*/ 0 w 614"/>
                <a:gd name="T3" fmla="*/ 307 h 719"/>
                <a:gd name="T4" fmla="*/ 307 w 614"/>
                <a:gd name="T5" fmla="*/ 615 h 719"/>
                <a:gd name="T6" fmla="*/ 321 w 614"/>
                <a:gd name="T7" fmla="*/ 614 h 719"/>
                <a:gd name="T8" fmla="*/ 445 w 614"/>
                <a:gd name="T9" fmla="*/ 719 h 719"/>
                <a:gd name="T10" fmla="*/ 458 w 614"/>
                <a:gd name="T11" fmla="*/ 575 h 719"/>
                <a:gd name="T12" fmla="*/ 614 w 614"/>
                <a:gd name="T13" fmla="*/ 307 h 719"/>
                <a:gd name="T14" fmla="*/ 307 w 614"/>
                <a:gd name="T15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307" y="0"/>
                  </a:move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5"/>
                    <a:pt x="307" y="615"/>
                  </a:cubicBezTo>
                  <a:cubicBezTo>
                    <a:pt x="312" y="615"/>
                    <a:pt x="316" y="615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ubicBezTo>
                    <a:pt x="614" y="138"/>
                    <a:pt x="477" y="0"/>
                    <a:pt x="307" y="0"/>
                  </a:cubicBezTo>
                </a:path>
              </a:pathLst>
            </a:custGeom>
            <a:solidFill>
              <a:srgbClr val="C7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9" name="Freeform 63"/>
            <p:cNvSpPr>
              <a:spLocks/>
            </p:cNvSpPr>
            <p:nvPr/>
          </p:nvSpPr>
          <p:spPr bwMode="auto">
            <a:xfrm>
              <a:off x="5863054" y="2068463"/>
              <a:ext cx="977566" cy="1144534"/>
            </a:xfrm>
            <a:custGeom>
              <a:avLst/>
              <a:gdLst>
                <a:gd name="T0" fmla="*/ 614 w 614"/>
                <a:gd name="T1" fmla="*/ 307 h 719"/>
                <a:gd name="T2" fmla="*/ 307 w 614"/>
                <a:gd name="T3" fmla="*/ 0 h 719"/>
                <a:gd name="T4" fmla="*/ 0 w 614"/>
                <a:gd name="T5" fmla="*/ 307 h 719"/>
                <a:gd name="T6" fmla="*/ 307 w 614"/>
                <a:gd name="T7" fmla="*/ 614 h 719"/>
                <a:gd name="T8" fmla="*/ 321 w 614"/>
                <a:gd name="T9" fmla="*/ 614 h 719"/>
                <a:gd name="T10" fmla="*/ 445 w 614"/>
                <a:gd name="T11" fmla="*/ 719 h 719"/>
                <a:gd name="T12" fmla="*/ 458 w 614"/>
                <a:gd name="T13" fmla="*/ 575 h 719"/>
                <a:gd name="T14" fmla="*/ 614 w 614"/>
                <a:gd name="T15" fmla="*/ 30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614" y="307"/>
                  </a:moveTo>
                  <a:cubicBezTo>
                    <a:pt x="614" y="138"/>
                    <a:pt x="477" y="0"/>
                    <a:pt x="307" y="0"/>
                  </a:cubicBez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312" y="614"/>
                    <a:pt x="316" y="614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0" name="Freeform 92"/>
            <p:cNvSpPr>
              <a:spLocks noEditPoints="1"/>
            </p:cNvSpPr>
            <p:nvPr/>
          </p:nvSpPr>
          <p:spPr bwMode="auto">
            <a:xfrm>
              <a:off x="6063684" y="2215232"/>
              <a:ext cx="486763" cy="555436"/>
            </a:xfrm>
            <a:custGeom>
              <a:avLst/>
              <a:gdLst>
                <a:gd name="T0" fmla="*/ 0 w 723"/>
                <a:gd name="T1" fmla="*/ 338 h 825"/>
                <a:gd name="T2" fmla="*/ 305 w 723"/>
                <a:gd name="T3" fmla="*/ 825 h 825"/>
                <a:gd name="T4" fmla="*/ 723 w 723"/>
                <a:gd name="T5" fmla="*/ 0 h 825"/>
                <a:gd name="T6" fmla="*/ 0 w 723"/>
                <a:gd name="T7" fmla="*/ 338 h 825"/>
                <a:gd name="T8" fmla="*/ 198 w 723"/>
                <a:gd name="T9" fmla="*/ 383 h 825"/>
                <a:gd name="T10" fmla="*/ 482 w 723"/>
                <a:gd name="T11" fmla="*/ 250 h 825"/>
                <a:gd name="T12" fmla="*/ 319 w 723"/>
                <a:gd name="T13" fmla="*/ 574 h 825"/>
                <a:gd name="T14" fmla="*/ 198 w 723"/>
                <a:gd name="T15" fmla="*/ 38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3" h="825">
                  <a:moveTo>
                    <a:pt x="0" y="338"/>
                  </a:moveTo>
                  <a:lnTo>
                    <a:pt x="305" y="825"/>
                  </a:lnTo>
                  <a:lnTo>
                    <a:pt x="723" y="0"/>
                  </a:lnTo>
                  <a:lnTo>
                    <a:pt x="0" y="338"/>
                  </a:lnTo>
                  <a:close/>
                  <a:moveTo>
                    <a:pt x="198" y="383"/>
                  </a:moveTo>
                  <a:lnTo>
                    <a:pt x="482" y="250"/>
                  </a:lnTo>
                  <a:lnTo>
                    <a:pt x="319" y="574"/>
                  </a:lnTo>
                  <a:lnTo>
                    <a:pt x="198" y="38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1" name="Freeform 93"/>
            <p:cNvSpPr>
              <a:spLocks/>
            </p:cNvSpPr>
            <p:nvPr/>
          </p:nvSpPr>
          <p:spPr bwMode="auto">
            <a:xfrm>
              <a:off x="6383480" y="2531662"/>
              <a:ext cx="200630" cy="207363"/>
            </a:xfrm>
            <a:custGeom>
              <a:avLst/>
              <a:gdLst>
                <a:gd name="T0" fmla="*/ 0 w 298"/>
                <a:gd name="T1" fmla="*/ 194 h 308"/>
                <a:gd name="T2" fmla="*/ 184 w 298"/>
                <a:gd name="T3" fmla="*/ 0 h 308"/>
                <a:gd name="T4" fmla="*/ 298 w 298"/>
                <a:gd name="T5" fmla="*/ 116 h 308"/>
                <a:gd name="T6" fmla="*/ 113 w 298"/>
                <a:gd name="T7" fmla="*/ 308 h 308"/>
                <a:gd name="T8" fmla="*/ 0 w 298"/>
                <a:gd name="T9" fmla="*/ 1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08">
                  <a:moveTo>
                    <a:pt x="0" y="194"/>
                  </a:moveTo>
                  <a:lnTo>
                    <a:pt x="184" y="0"/>
                  </a:lnTo>
                  <a:lnTo>
                    <a:pt x="298" y="116"/>
                  </a:lnTo>
                  <a:lnTo>
                    <a:pt x="113" y="30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2" name="Freeform 94"/>
            <p:cNvSpPr>
              <a:spLocks/>
            </p:cNvSpPr>
            <p:nvPr/>
          </p:nvSpPr>
          <p:spPr bwMode="auto">
            <a:xfrm>
              <a:off x="6351837" y="2675066"/>
              <a:ext cx="94929" cy="87523"/>
            </a:xfrm>
            <a:custGeom>
              <a:avLst/>
              <a:gdLst>
                <a:gd name="T0" fmla="*/ 16 w 60"/>
                <a:gd name="T1" fmla="*/ 0 h 55"/>
                <a:gd name="T2" fmla="*/ 60 w 60"/>
                <a:gd name="T3" fmla="*/ 45 h 55"/>
                <a:gd name="T4" fmla="*/ 0 w 60"/>
                <a:gd name="T5" fmla="*/ 55 h 55"/>
                <a:gd name="T6" fmla="*/ 16 w 6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5">
                  <a:moveTo>
                    <a:pt x="16" y="0"/>
                  </a:moveTo>
                  <a:cubicBezTo>
                    <a:pt x="17" y="1"/>
                    <a:pt x="60" y="45"/>
                    <a:pt x="60" y="4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3" name="Freeform 95"/>
            <p:cNvSpPr>
              <a:spLocks/>
            </p:cNvSpPr>
            <p:nvPr/>
          </p:nvSpPr>
          <p:spPr bwMode="auto">
            <a:xfrm>
              <a:off x="6502646" y="2476455"/>
              <a:ext cx="135324" cy="133305"/>
            </a:xfrm>
            <a:custGeom>
              <a:avLst/>
              <a:gdLst>
                <a:gd name="T0" fmla="*/ 156 w 201"/>
                <a:gd name="T1" fmla="*/ 198 h 198"/>
                <a:gd name="T2" fmla="*/ 0 w 201"/>
                <a:gd name="T3" fmla="*/ 44 h 198"/>
                <a:gd name="T4" fmla="*/ 45 w 201"/>
                <a:gd name="T5" fmla="*/ 0 h 198"/>
                <a:gd name="T6" fmla="*/ 201 w 201"/>
                <a:gd name="T7" fmla="*/ 153 h 198"/>
                <a:gd name="T8" fmla="*/ 156 w 201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98">
                  <a:moveTo>
                    <a:pt x="156" y="198"/>
                  </a:moveTo>
                  <a:lnTo>
                    <a:pt x="0" y="44"/>
                  </a:lnTo>
                  <a:lnTo>
                    <a:pt x="45" y="0"/>
                  </a:lnTo>
                  <a:lnTo>
                    <a:pt x="201" y="153"/>
                  </a:lnTo>
                  <a:lnTo>
                    <a:pt x="156" y="19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4" name="Rectangle 96"/>
            <p:cNvSpPr>
              <a:spLocks noChangeArrowheads="1"/>
            </p:cNvSpPr>
            <p:nvPr/>
          </p:nvSpPr>
          <p:spPr bwMode="auto">
            <a:xfrm>
              <a:off x="6200355" y="2799618"/>
              <a:ext cx="311717" cy="316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Group 8"/>
          <p:cNvGrpSpPr/>
          <p:nvPr/>
        </p:nvGrpSpPr>
        <p:grpSpPr>
          <a:xfrm>
            <a:off x="4875617" y="3465028"/>
            <a:ext cx="769404" cy="879630"/>
            <a:chOff x="4098452" y="4268661"/>
            <a:chExt cx="972853" cy="1059703"/>
          </a:xfrm>
        </p:grpSpPr>
        <p:sp>
          <p:nvSpPr>
            <p:cNvPr id="106" name="Freeform 60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210 w 210"/>
                <a:gd name="T1" fmla="*/ 261 h 392"/>
                <a:gd name="T2" fmla="*/ 204 w 210"/>
                <a:gd name="T3" fmla="*/ 290 h 392"/>
                <a:gd name="T4" fmla="*/ 187 w 210"/>
                <a:gd name="T5" fmla="*/ 318 h 392"/>
                <a:gd name="T6" fmla="*/ 159 w 210"/>
                <a:gd name="T7" fmla="*/ 341 h 392"/>
                <a:gd name="T8" fmla="*/ 123 w 210"/>
                <a:gd name="T9" fmla="*/ 355 h 392"/>
                <a:gd name="T10" fmla="*/ 123 w 210"/>
                <a:gd name="T11" fmla="*/ 392 h 392"/>
                <a:gd name="T12" fmla="*/ 96 w 210"/>
                <a:gd name="T13" fmla="*/ 392 h 392"/>
                <a:gd name="T14" fmla="*/ 96 w 210"/>
                <a:gd name="T15" fmla="*/ 358 h 392"/>
                <a:gd name="T16" fmla="*/ 94 w 210"/>
                <a:gd name="T17" fmla="*/ 358 h 392"/>
                <a:gd name="T18" fmla="*/ 91 w 210"/>
                <a:gd name="T19" fmla="*/ 358 h 392"/>
                <a:gd name="T20" fmla="*/ 64 w 210"/>
                <a:gd name="T21" fmla="*/ 357 h 392"/>
                <a:gd name="T22" fmla="*/ 41 w 210"/>
                <a:gd name="T23" fmla="*/ 352 h 392"/>
                <a:gd name="T24" fmla="*/ 20 w 210"/>
                <a:gd name="T25" fmla="*/ 345 h 392"/>
                <a:gd name="T26" fmla="*/ 0 w 210"/>
                <a:gd name="T27" fmla="*/ 335 h 392"/>
                <a:gd name="T28" fmla="*/ 15 w 210"/>
                <a:gd name="T29" fmla="*/ 288 h 392"/>
                <a:gd name="T30" fmla="*/ 31 w 210"/>
                <a:gd name="T31" fmla="*/ 297 h 392"/>
                <a:gd name="T32" fmla="*/ 51 w 210"/>
                <a:gd name="T33" fmla="*/ 306 h 392"/>
                <a:gd name="T34" fmla="*/ 74 w 210"/>
                <a:gd name="T35" fmla="*/ 314 h 392"/>
                <a:gd name="T36" fmla="*/ 96 w 210"/>
                <a:gd name="T37" fmla="*/ 318 h 392"/>
                <a:gd name="T38" fmla="*/ 96 w 210"/>
                <a:gd name="T39" fmla="*/ 219 h 392"/>
                <a:gd name="T40" fmla="*/ 66 w 210"/>
                <a:gd name="T41" fmla="*/ 206 h 392"/>
                <a:gd name="T42" fmla="*/ 39 w 210"/>
                <a:gd name="T43" fmla="*/ 188 h 392"/>
                <a:gd name="T44" fmla="*/ 19 w 210"/>
                <a:gd name="T45" fmla="*/ 160 h 392"/>
                <a:gd name="T46" fmla="*/ 11 w 210"/>
                <a:gd name="T47" fmla="*/ 119 h 392"/>
                <a:gd name="T48" fmla="*/ 17 w 210"/>
                <a:gd name="T49" fmla="*/ 94 h 392"/>
                <a:gd name="T50" fmla="*/ 33 w 210"/>
                <a:gd name="T51" fmla="*/ 69 h 392"/>
                <a:gd name="T52" fmla="*/ 60 w 210"/>
                <a:gd name="T53" fmla="*/ 48 h 392"/>
                <a:gd name="T54" fmla="*/ 96 w 210"/>
                <a:gd name="T55" fmla="*/ 35 h 392"/>
                <a:gd name="T56" fmla="*/ 96 w 210"/>
                <a:gd name="T57" fmla="*/ 0 h 392"/>
                <a:gd name="T58" fmla="*/ 123 w 210"/>
                <a:gd name="T59" fmla="*/ 0 h 392"/>
                <a:gd name="T60" fmla="*/ 123 w 210"/>
                <a:gd name="T61" fmla="*/ 32 h 392"/>
                <a:gd name="T62" fmla="*/ 123 w 210"/>
                <a:gd name="T63" fmla="*/ 32 h 392"/>
                <a:gd name="T64" fmla="*/ 161 w 210"/>
                <a:gd name="T65" fmla="*/ 34 h 392"/>
                <a:gd name="T66" fmla="*/ 196 w 210"/>
                <a:gd name="T67" fmla="*/ 40 h 392"/>
                <a:gd name="T68" fmla="*/ 187 w 210"/>
                <a:gd name="T69" fmla="*/ 87 h 392"/>
                <a:gd name="T70" fmla="*/ 155 w 210"/>
                <a:gd name="T71" fmla="*/ 77 h 392"/>
                <a:gd name="T72" fmla="*/ 123 w 210"/>
                <a:gd name="T73" fmla="*/ 72 h 392"/>
                <a:gd name="T74" fmla="*/ 123 w 210"/>
                <a:gd name="T75" fmla="*/ 159 h 392"/>
                <a:gd name="T76" fmla="*/ 153 w 210"/>
                <a:gd name="T77" fmla="*/ 172 h 392"/>
                <a:gd name="T78" fmla="*/ 181 w 210"/>
                <a:gd name="T79" fmla="*/ 191 h 392"/>
                <a:gd name="T80" fmla="*/ 202 w 210"/>
                <a:gd name="T81" fmla="*/ 219 h 392"/>
                <a:gd name="T82" fmla="*/ 210 w 210"/>
                <a:gd name="T83" fmla="*/ 261 h 392"/>
                <a:gd name="T84" fmla="*/ 65 w 210"/>
                <a:gd name="T85" fmla="*/ 110 h 392"/>
                <a:gd name="T86" fmla="*/ 74 w 210"/>
                <a:gd name="T87" fmla="*/ 133 h 392"/>
                <a:gd name="T88" fmla="*/ 96 w 210"/>
                <a:gd name="T89" fmla="*/ 148 h 392"/>
                <a:gd name="T90" fmla="*/ 96 w 210"/>
                <a:gd name="T91" fmla="*/ 73 h 392"/>
                <a:gd name="T92" fmla="*/ 77 w 210"/>
                <a:gd name="T93" fmla="*/ 79 h 392"/>
                <a:gd name="T94" fmla="*/ 68 w 210"/>
                <a:gd name="T95" fmla="*/ 90 h 392"/>
                <a:gd name="T96" fmla="*/ 65 w 210"/>
                <a:gd name="T97" fmla="*/ 110 h 392"/>
                <a:gd name="T98" fmla="*/ 155 w 210"/>
                <a:gd name="T99" fmla="*/ 269 h 392"/>
                <a:gd name="T100" fmla="*/ 146 w 210"/>
                <a:gd name="T101" fmla="*/ 246 h 392"/>
                <a:gd name="T102" fmla="*/ 123 w 210"/>
                <a:gd name="T103" fmla="*/ 230 h 392"/>
                <a:gd name="T104" fmla="*/ 123 w 210"/>
                <a:gd name="T105" fmla="*/ 316 h 392"/>
                <a:gd name="T106" fmla="*/ 132 w 210"/>
                <a:gd name="T107" fmla="*/ 314 h 392"/>
                <a:gd name="T108" fmla="*/ 140 w 210"/>
                <a:gd name="T109" fmla="*/ 311 h 392"/>
                <a:gd name="T110" fmla="*/ 151 w 210"/>
                <a:gd name="T111" fmla="*/ 298 h 392"/>
                <a:gd name="T112" fmla="*/ 155 w 210"/>
                <a:gd name="T113" fmla="*/ 26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210" y="261"/>
                  </a:moveTo>
                  <a:cubicBezTo>
                    <a:pt x="210" y="271"/>
                    <a:pt x="208" y="281"/>
                    <a:pt x="204" y="290"/>
                  </a:cubicBezTo>
                  <a:cubicBezTo>
                    <a:pt x="200" y="300"/>
                    <a:pt x="194" y="310"/>
                    <a:pt x="187" y="318"/>
                  </a:cubicBezTo>
                  <a:cubicBezTo>
                    <a:pt x="179" y="327"/>
                    <a:pt x="170" y="334"/>
                    <a:pt x="159" y="341"/>
                  </a:cubicBezTo>
                  <a:cubicBezTo>
                    <a:pt x="148" y="347"/>
                    <a:pt x="136" y="352"/>
                    <a:pt x="123" y="355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96" y="358"/>
                    <a:pt x="96" y="358"/>
                    <a:pt x="96" y="358"/>
                  </a:cubicBezTo>
                  <a:cubicBezTo>
                    <a:pt x="95" y="358"/>
                    <a:pt x="94" y="358"/>
                    <a:pt x="94" y="358"/>
                  </a:cubicBezTo>
                  <a:cubicBezTo>
                    <a:pt x="93" y="358"/>
                    <a:pt x="92" y="358"/>
                    <a:pt x="91" y="358"/>
                  </a:cubicBezTo>
                  <a:cubicBezTo>
                    <a:pt x="82" y="358"/>
                    <a:pt x="73" y="358"/>
                    <a:pt x="64" y="357"/>
                  </a:cubicBezTo>
                  <a:cubicBezTo>
                    <a:pt x="56" y="356"/>
                    <a:pt x="48" y="354"/>
                    <a:pt x="41" y="352"/>
                  </a:cubicBezTo>
                  <a:cubicBezTo>
                    <a:pt x="34" y="350"/>
                    <a:pt x="27" y="348"/>
                    <a:pt x="20" y="345"/>
                  </a:cubicBezTo>
                  <a:cubicBezTo>
                    <a:pt x="13" y="342"/>
                    <a:pt x="7" y="339"/>
                    <a:pt x="0" y="335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" y="291"/>
                    <a:pt x="25" y="294"/>
                    <a:pt x="31" y="297"/>
                  </a:cubicBezTo>
                  <a:cubicBezTo>
                    <a:pt x="37" y="301"/>
                    <a:pt x="44" y="304"/>
                    <a:pt x="51" y="306"/>
                  </a:cubicBezTo>
                  <a:cubicBezTo>
                    <a:pt x="59" y="309"/>
                    <a:pt x="66" y="312"/>
                    <a:pt x="74" y="314"/>
                  </a:cubicBezTo>
                  <a:cubicBezTo>
                    <a:pt x="82" y="316"/>
                    <a:pt x="89" y="317"/>
                    <a:pt x="96" y="318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86" y="215"/>
                    <a:pt x="76" y="211"/>
                    <a:pt x="66" y="206"/>
                  </a:cubicBezTo>
                  <a:cubicBezTo>
                    <a:pt x="56" y="201"/>
                    <a:pt x="47" y="195"/>
                    <a:pt x="39" y="188"/>
                  </a:cubicBezTo>
                  <a:cubicBezTo>
                    <a:pt x="30" y="180"/>
                    <a:pt x="24" y="171"/>
                    <a:pt x="19" y="160"/>
                  </a:cubicBezTo>
                  <a:cubicBezTo>
                    <a:pt x="13" y="149"/>
                    <a:pt x="11" y="136"/>
                    <a:pt x="11" y="119"/>
                  </a:cubicBezTo>
                  <a:cubicBezTo>
                    <a:pt x="11" y="111"/>
                    <a:pt x="13" y="103"/>
                    <a:pt x="17" y="94"/>
                  </a:cubicBezTo>
                  <a:cubicBezTo>
                    <a:pt x="21" y="85"/>
                    <a:pt x="26" y="77"/>
                    <a:pt x="33" y="69"/>
                  </a:cubicBezTo>
                  <a:cubicBezTo>
                    <a:pt x="41" y="61"/>
                    <a:pt x="50" y="54"/>
                    <a:pt x="60" y="48"/>
                  </a:cubicBezTo>
                  <a:cubicBezTo>
                    <a:pt x="71" y="42"/>
                    <a:pt x="83" y="37"/>
                    <a:pt x="96" y="3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7" y="32"/>
                    <a:pt x="149" y="33"/>
                    <a:pt x="161" y="34"/>
                  </a:cubicBezTo>
                  <a:cubicBezTo>
                    <a:pt x="172" y="36"/>
                    <a:pt x="184" y="38"/>
                    <a:pt x="196" y="40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76" y="83"/>
                    <a:pt x="166" y="80"/>
                    <a:pt x="155" y="77"/>
                  </a:cubicBezTo>
                  <a:cubicBezTo>
                    <a:pt x="143" y="74"/>
                    <a:pt x="133" y="73"/>
                    <a:pt x="123" y="72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32" y="163"/>
                    <a:pt x="143" y="168"/>
                    <a:pt x="153" y="172"/>
                  </a:cubicBezTo>
                  <a:cubicBezTo>
                    <a:pt x="163" y="177"/>
                    <a:pt x="173" y="183"/>
                    <a:pt x="181" y="191"/>
                  </a:cubicBezTo>
                  <a:cubicBezTo>
                    <a:pt x="190" y="198"/>
                    <a:pt x="197" y="208"/>
                    <a:pt x="202" y="219"/>
                  </a:cubicBezTo>
                  <a:cubicBezTo>
                    <a:pt x="207" y="230"/>
                    <a:pt x="210" y="244"/>
                    <a:pt x="210" y="261"/>
                  </a:cubicBezTo>
                  <a:moveTo>
                    <a:pt x="65" y="110"/>
                  </a:moveTo>
                  <a:cubicBezTo>
                    <a:pt x="65" y="119"/>
                    <a:pt x="68" y="127"/>
                    <a:pt x="74" y="133"/>
                  </a:cubicBezTo>
                  <a:cubicBezTo>
                    <a:pt x="80" y="139"/>
                    <a:pt x="87" y="144"/>
                    <a:pt x="96" y="148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8" y="74"/>
                    <a:pt x="82" y="76"/>
                    <a:pt x="77" y="79"/>
                  </a:cubicBezTo>
                  <a:cubicBezTo>
                    <a:pt x="73" y="81"/>
                    <a:pt x="70" y="85"/>
                    <a:pt x="68" y="90"/>
                  </a:cubicBezTo>
                  <a:cubicBezTo>
                    <a:pt x="66" y="95"/>
                    <a:pt x="65" y="102"/>
                    <a:pt x="65" y="110"/>
                  </a:cubicBezTo>
                  <a:moveTo>
                    <a:pt x="155" y="269"/>
                  </a:moveTo>
                  <a:cubicBezTo>
                    <a:pt x="155" y="260"/>
                    <a:pt x="152" y="252"/>
                    <a:pt x="146" y="246"/>
                  </a:cubicBezTo>
                  <a:cubicBezTo>
                    <a:pt x="140" y="240"/>
                    <a:pt x="132" y="235"/>
                    <a:pt x="123" y="230"/>
                  </a:cubicBezTo>
                  <a:cubicBezTo>
                    <a:pt x="123" y="316"/>
                    <a:pt x="123" y="316"/>
                    <a:pt x="123" y="316"/>
                  </a:cubicBezTo>
                  <a:cubicBezTo>
                    <a:pt x="126" y="316"/>
                    <a:pt x="129" y="315"/>
                    <a:pt x="132" y="314"/>
                  </a:cubicBezTo>
                  <a:cubicBezTo>
                    <a:pt x="134" y="313"/>
                    <a:pt x="137" y="312"/>
                    <a:pt x="140" y="311"/>
                  </a:cubicBezTo>
                  <a:cubicBezTo>
                    <a:pt x="144" y="309"/>
                    <a:pt x="148" y="305"/>
                    <a:pt x="151" y="298"/>
                  </a:cubicBezTo>
                  <a:cubicBezTo>
                    <a:pt x="154" y="290"/>
                    <a:pt x="155" y="281"/>
                    <a:pt x="155" y="26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7" name="Freeform 64"/>
            <p:cNvSpPr>
              <a:spLocks noEditPoints="1"/>
            </p:cNvSpPr>
            <p:nvPr/>
          </p:nvSpPr>
          <p:spPr bwMode="auto">
            <a:xfrm>
              <a:off x="4183282" y="4288858"/>
              <a:ext cx="888023" cy="1039506"/>
            </a:xfrm>
            <a:custGeom>
              <a:avLst/>
              <a:gdLst>
                <a:gd name="T0" fmla="*/ 231 w 558"/>
                <a:gd name="T1" fmla="*/ 391 h 653"/>
                <a:gd name="T2" fmla="*/ 248 w 558"/>
                <a:gd name="T3" fmla="*/ 386 h 653"/>
                <a:gd name="T4" fmla="*/ 263 w 558"/>
                <a:gd name="T5" fmla="*/ 344 h 653"/>
                <a:gd name="T6" fmla="*/ 231 w 558"/>
                <a:gd name="T7" fmla="*/ 305 h 653"/>
                <a:gd name="T8" fmla="*/ 185 w 558"/>
                <a:gd name="T9" fmla="*/ 154 h 653"/>
                <a:gd name="T10" fmla="*/ 173 w 558"/>
                <a:gd name="T11" fmla="*/ 185 h 653"/>
                <a:gd name="T12" fmla="*/ 204 w 558"/>
                <a:gd name="T13" fmla="*/ 223 h 653"/>
                <a:gd name="T14" fmla="*/ 204 w 558"/>
                <a:gd name="T15" fmla="*/ 393 h 653"/>
                <a:gd name="T16" fmla="*/ 174 w 558"/>
                <a:gd name="T17" fmla="*/ 281 h 653"/>
                <a:gd name="T18" fmla="*/ 127 w 558"/>
                <a:gd name="T19" fmla="*/ 235 h 653"/>
                <a:gd name="T20" fmla="*/ 125 w 558"/>
                <a:gd name="T21" fmla="*/ 169 h 653"/>
                <a:gd name="T22" fmla="*/ 168 w 558"/>
                <a:gd name="T23" fmla="*/ 123 h 653"/>
                <a:gd name="T24" fmla="*/ 204 w 558"/>
                <a:gd name="T25" fmla="*/ 75 h 653"/>
                <a:gd name="T26" fmla="*/ 231 w 558"/>
                <a:gd name="T27" fmla="*/ 107 h 653"/>
                <a:gd name="T28" fmla="*/ 269 w 558"/>
                <a:gd name="T29" fmla="*/ 109 h 653"/>
                <a:gd name="T30" fmla="*/ 295 w 558"/>
                <a:gd name="T31" fmla="*/ 162 h 653"/>
                <a:gd name="T32" fmla="*/ 231 w 558"/>
                <a:gd name="T33" fmla="*/ 147 h 653"/>
                <a:gd name="T34" fmla="*/ 261 w 558"/>
                <a:gd name="T35" fmla="*/ 247 h 653"/>
                <a:gd name="T36" fmla="*/ 310 w 558"/>
                <a:gd name="T37" fmla="*/ 294 h 653"/>
                <a:gd name="T38" fmla="*/ 312 w 558"/>
                <a:gd name="T39" fmla="*/ 365 h 653"/>
                <a:gd name="T40" fmla="*/ 267 w 558"/>
                <a:gd name="T41" fmla="*/ 416 h 653"/>
                <a:gd name="T42" fmla="*/ 231 w 558"/>
                <a:gd name="T43" fmla="*/ 467 h 653"/>
                <a:gd name="T44" fmla="*/ 204 w 558"/>
                <a:gd name="T45" fmla="*/ 433 h 653"/>
                <a:gd name="T46" fmla="*/ 199 w 558"/>
                <a:gd name="T47" fmla="*/ 433 h 653"/>
                <a:gd name="T48" fmla="*/ 149 w 558"/>
                <a:gd name="T49" fmla="*/ 427 h 653"/>
                <a:gd name="T50" fmla="*/ 108 w 558"/>
                <a:gd name="T51" fmla="*/ 410 h 653"/>
                <a:gd name="T52" fmla="*/ 139 w 558"/>
                <a:gd name="T53" fmla="*/ 372 h 653"/>
                <a:gd name="T54" fmla="*/ 182 w 558"/>
                <a:gd name="T55" fmla="*/ 389 h 653"/>
                <a:gd name="T56" fmla="*/ 279 w 558"/>
                <a:gd name="T57" fmla="*/ 0 h 653"/>
                <a:gd name="T58" fmla="*/ 279 w 558"/>
                <a:gd name="T59" fmla="*/ 558 h 653"/>
                <a:gd name="T60" fmla="*/ 405 w 558"/>
                <a:gd name="T61" fmla="*/ 653 h 653"/>
                <a:gd name="T62" fmla="*/ 558 w 558"/>
                <a:gd name="T63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8" h="653">
                  <a:moveTo>
                    <a:pt x="231" y="305"/>
                  </a:moveTo>
                  <a:cubicBezTo>
                    <a:pt x="231" y="391"/>
                    <a:pt x="231" y="391"/>
                    <a:pt x="231" y="391"/>
                  </a:cubicBezTo>
                  <a:cubicBezTo>
                    <a:pt x="234" y="391"/>
                    <a:pt x="237" y="390"/>
                    <a:pt x="240" y="389"/>
                  </a:cubicBezTo>
                  <a:cubicBezTo>
                    <a:pt x="242" y="388"/>
                    <a:pt x="245" y="387"/>
                    <a:pt x="248" y="386"/>
                  </a:cubicBezTo>
                  <a:cubicBezTo>
                    <a:pt x="252" y="384"/>
                    <a:pt x="256" y="380"/>
                    <a:pt x="259" y="373"/>
                  </a:cubicBezTo>
                  <a:cubicBezTo>
                    <a:pt x="262" y="365"/>
                    <a:pt x="263" y="356"/>
                    <a:pt x="263" y="344"/>
                  </a:cubicBezTo>
                  <a:cubicBezTo>
                    <a:pt x="263" y="335"/>
                    <a:pt x="260" y="327"/>
                    <a:pt x="254" y="321"/>
                  </a:cubicBezTo>
                  <a:cubicBezTo>
                    <a:pt x="248" y="315"/>
                    <a:pt x="240" y="310"/>
                    <a:pt x="231" y="305"/>
                  </a:cubicBezTo>
                  <a:moveTo>
                    <a:pt x="204" y="148"/>
                  </a:moveTo>
                  <a:cubicBezTo>
                    <a:pt x="196" y="149"/>
                    <a:pt x="190" y="151"/>
                    <a:pt x="185" y="154"/>
                  </a:cubicBezTo>
                  <a:cubicBezTo>
                    <a:pt x="181" y="156"/>
                    <a:pt x="178" y="160"/>
                    <a:pt x="176" y="165"/>
                  </a:cubicBezTo>
                  <a:cubicBezTo>
                    <a:pt x="174" y="170"/>
                    <a:pt x="173" y="177"/>
                    <a:pt x="173" y="185"/>
                  </a:cubicBezTo>
                  <a:cubicBezTo>
                    <a:pt x="173" y="194"/>
                    <a:pt x="176" y="202"/>
                    <a:pt x="182" y="208"/>
                  </a:cubicBezTo>
                  <a:cubicBezTo>
                    <a:pt x="188" y="214"/>
                    <a:pt x="195" y="219"/>
                    <a:pt x="204" y="223"/>
                  </a:cubicBezTo>
                  <a:cubicBezTo>
                    <a:pt x="204" y="148"/>
                    <a:pt x="204" y="148"/>
                    <a:pt x="204" y="148"/>
                  </a:cubicBezTo>
                  <a:moveTo>
                    <a:pt x="204" y="393"/>
                  </a:moveTo>
                  <a:cubicBezTo>
                    <a:pt x="204" y="294"/>
                    <a:pt x="204" y="294"/>
                    <a:pt x="204" y="294"/>
                  </a:cubicBezTo>
                  <a:cubicBezTo>
                    <a:pt x="194" y="290"/>
                    <a:pt x="184" y="286"/>
                    <a:pt x="174" y="281"/>
                  </a:cubicBezTo>
                  <a:cubicBezTo>
                    <a:pt x="164" y="276"/>
                    <a:pt x="155" y="270"/>
                    <a:pt x="147" y="263"/>
                  </a:cubicBezTo>
                  <a:cubicBezTo>
                    <a:pt x="138" y="255"/>
                    <a:pt x="132" y="246"/>
                    <a:pt x="127" y="235"/>
                  </a:cubicBezTo>
                  <a:cubicBezTo>
                    <a:pt x="121" y="224"/>
                    <a:pt x="119" y="211"/>
                    <a:pt x="119" y="194"/>
                  </a:cubicBezTo>
                  <a:cubicBezTo>
                    <a:pt x="119" y="186"/>
                    <a:pt x="121" y="178"/>
                    <a:pt x="125" y="169"/>
                  </a:cubicBezTo>
                  <a:cubicBezTo>
                    <a:pt x="129" y="160"/>
                    <a:pt x="134" y="152"/>
                    <a:pt x="141" y="144"/>
                  </a:cubicBezTo>
                  <a:cubicBezTo>
                    <a:pt x="149" y="136"/>
                    <a:pt x="158" y="129"/>
                    <a:pt x="168" y="123"/>
                  </a:cubicBezTo>
                  <a:cubicBezTo>
                    <a:pt x="179" y="117"/>
                    <a:pt x="191" y="112"/>
                    <a:pt x="204" y="110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31" y="107"/>
                    <a:pt x="231" y="107"/>
                    <a:pt x="231" y="107"/>
                  </a:cubicBezTo>
                  <a:cubicBezTo>
                    <a:pt x="231" y="107"/>
                    <a:pt x="231" y="107"/>
                    <a:pt x="231" y="107"/>
                  </a:cubicBezTo>
                  <a:cubicBezTo>
                    <a:pt x="245" y="107"/>
                    <a:pt x="257" y="108"/>
                    <a:pt x="269" y="109"/>
                  </a:cubicBezTo>
                  <a:cubicBezTo>
                    <a:pt x="280" y="111"/>
                    <a:pt x="292" y="113"/>
                    <a:pt x="304" y="115"/>
                  </a:cubicBezTo>
                  <a:cubicBezTo>
                    <a:pt x="295" y="162"/>
                    <a:pt x="295" y="162"/>
                    <a:pt x="295" y="162"/>
                  </a:cubicBezTo>
                  <a:cubicBezTo>
                    <a:pt x="284" y="158"/>
                    <a:pt x="274" y="155"/>
                    <a:pt x="263" y="152"/>
                  </a:cubicBezTo>
                  <a:cubicBezTo>
                    <a:pt x="251" y="149"/>
                    <a:pt x="241" y="148"/>
                    <a:pt x="231" y="147"/>
                  </a:cubicBezTo>
                  <a:cubicBezTo>
                    <a:pt x="231" y="234"/>
                    <a:pt x="231" y="234"/>
                    <a:pt x="231" y="234"/>
                  </a:cubicBezTo>
                  <a:cubicBezTo>
                    <a:pt x="240" y="238"/>
                    <a:pt x="251" y="243"/>
                    <a:pt x="261" y="247"/>
                  </a:cubicBezTo>
                  <a:cubicBezTo>
                    <a:pt x="271" y="252"/>
                    <a:pt x="281" y="258"/>
                    <a:pt x="289" y="266"/>
                  </a:cubicBezTo>
                  <a:cubicBezTo>
                    <a:pt x="298" y="273"/>
                    <a:pt x="305" y="283"/>
                    <a:pt x="310" y="294"/>
                  </a:cubicBezTo>
                  <a:cubicBezTo>
                    <a:pt x="315" y="305"/>
                    <a:pt x="318" y="319"/>
                    <a:pt x="318" y="336"/>
                  </a:cubicBezTo>
                  <a:cubicBezTo>
                    <a:pt x="318" y="346"/>
                    <a:pt x="316" y="356"/>
                    <a:pt x="312" y="365"/>
                  </a:cubicBezTo>
                  <a:cubicBezTo>
                    <a:pt x="308" y="375"/>
                    <a:pt x="302" y="385"/>
                    <a:pt x="295" y="393"/>
                  </a:cubicBezTo>
                  <a:cubicBezTo>
                    <a:pt x="287" y="402"/>
                    <a:pt x="278" y="409"/>
                    <a:pt x="267" y="416"/>
                  </a:cubicBezTo>
                  <a:cubicBezTo>
                    <a:pt x="256" y="422"/>
                    <a:pt x="244" y="427"/>
                    <a:pt x="231" y="430"/>
                  </a:cubicBezTo>
                  <a:cubicBezTo>
                    <a:pt x="231" y="467"/>
                    <a:pt x="231" y="467"/>
                    <a:pt x="231" y="467"/>
                  </a:cubicBezTo>
                  <a:cubicBezTo>
                    <a:pt x="204" y="467"/>
                    <a:pt x="204" y="467"/>
                    <a:pt x="204" y="467"/>
                  </a:cubicBezTo>
                  <a:cubicBezTo>
                    <a:pt x="204" y="433"/>
                    <a:pt x="204" y="433"/>
                    <a:pt x="204" y="433"/>
                  </a:cubicBezTo>
                  <a:cubicBezTo>
                    <a:pt x="203" y="433"/>
                    <a:pt x="202" y="433"/>
                    <a:pt x="202" y="433"/>
                  </a:cubicBezTo>
                  <a:cubicBezTo>
                    <a:pt x="201" y="433"/>
                    <a:pt x="200" y="433"/>
                    <a:pt x="199" y="433"/>
                  </a:cubicBezTo>
                  <a:cubicBezTo>
                    <a:pt x="190" y="433"/>
                    <a:pt x="181" y="433"/>
                    <a:pt x="172" y="432"/>
                  </a:cubicBezTo>
                  <a:cubicBezTo>
                    <a:pt x="164" y="431"/>
                    <a:pt x="156" y="429"/>
                    <a:pt x="149" y="427"/>
                  </a:cubicBezTo>
                  <a:cubicBezTo>
                    <a:pt x="142" y="425"/>
                    <a:pt x="135" y="423"/>
                    <a:pt x="128" y="420"/>
                  </a:cubicBezTo>
                  <a:cubicBezTo>
                    <a:pt x="121" y="417"/>
                    <a:pt x="115" y="414"/>
                    <a:pt x="108" y="410"/>
                  </a:cubicBezTo>
                  <a:cubicBezTo>
                    <a:pt x="123" y="363"/>
                    <a:pt x="123" y="363"/>
                    <a:pt x="123" y="363"/>
                  </a:cubicBezTo>
                  <a:cubicBezTo>
                    <a:pt x="127" y="366"/>
                    <a:pt x="133" y="369"/>
                    <a:pt x="139" y="372"/>
                  </a:cubicBezTo>
                  <a:cubicBezTo>
                    <a:pt x="145" y="376"/>
                    <a:pt x="152" y="379"/>
                    <a:pt x="159" y="381"/>
                  </a:cubicBezTo>
                  <a:cubicBezTo>
                    <a:pt x="167" y="384"/>
                    <a:pt x="174" y="387"/>
                    <a:pt x="182" y="389"/>
                  </a:cubicBezTo>
                  <a:cubicBezTo>
                    <a:pt x="190" y="391"/>
                    <a:pt x="197" y="392"/>
                    <a:pt x="204" y="393"/>
                  </a:cubicBezTo>
                  <a:moveTo>
                    <a:pt x="279" y="0"/>
                  </a:move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4" y="558"/>
                    <a:pt x="288" y="558"/>
                    <a:pt x="292" y="558"/>
                  </a:cubicBezTo>
                  <a:cubicBezTo>
                    <a:pt x="405" y="653"/>
                    <a:pt x="405" y="653"/>
                    <a:pt x="405" y="653"/>
                  </a:cubicBezTo>
                  <a:cubicBezTo>
                    <a:pt x="417" y="522"/>
                    <a:pt x="417" y="522"/>
                    <a:pt x="417" y="522"/>
                  </a:cubicBezTo>
                  <a:cubicBezTo>
                    <a:pt x="501" y="474"/>
                    <a:pt x="558" y="383"/>
                    <a:pt x="558" y="279"/>
                  </a:cubicBezTo>
                  <a:cubicBezTo>
                    <a:pt x="558" y="125"/>
                    <a:pt x="433" y="0"/>
                    <a:pt x="279" y="0"/>
                  </a:cubicBezTo>
                </a:path>
              </a:pathLst>
            </a:custGeom>
            <a:solidFill>
              <a:srgbClr val="C7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8" name="Freeform 65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123 w 210"/>
                <a:gd name="T1" fmla="*/ 316 h 392"/>
                <a:gd name="T2" fmla="*/ 123 w 210"/>
                <a:gd name="T3" fmla="*/ 230 h 392"/>
                <a:gd name="T4" fmla="*/ 146 w 210"/>
                <a:gd name="T5" fmla="*/ 246 h 392"/>
                <a:gd name="T6" fmla="*/ 155 w 210"/>
                <a:gd name="T7" fmla="*/ 269 h 392"/>
                <a:gd name="T8" fmla="*/ 151 w 210"/>
                <a:gd name="T9" fmla="*/ 298 h 392"/>
                <a:gd name="T10" fmla="*/ 140 w 210"/>
                <a:gd name="T11" fmla="*/ 311 h 392"/>
                <a:gd name="T12" fmla="*/ 132 w 210"/>
                <a:gd name="T13" fmla="*/ 314 h 392"/>
                <a:gd name="T14" fmla="*/ 123 w 210"/>
                <a:gd name="T15" fmla="*/ 316 h 392"/>
                <a:gd name="T16" fmla="*/ 96 w 210"/>
                <a:gd name="T17" fmla="*/ 148 h 392"/>
                <a:gd name="T18" fmla="*/ 74 w 210"/>
                <a:gd name="T19" fmla="*/ 133 h 392"/>
                <a:gd name="T20" fmla="*/ 65 w 210"/>
                <a:gd name="T21" fmla="*/ 110 h 392"/>
                <a:gd name="T22" fmla="*/ 68 w 210"/>
                <a:gd name="T23" fmla="*/ 90 h 392"/>
                <a:gd name="T24" fmla="*/ 77 w 210"/>
                <a:gd name="T25" fmla="*/ 79 h 392"/>
                <a:gd name="T26" fmla="*/ 96 w 210"/>
                <a:gd name="T27" fmla="*/ 73 h 392"/>
                <a:gd name="T28" fmla="*/ 96 w 210"/>
                <a:gd name="T29" fmla="*/ 148 h 392"/>
                <a:gd name="T30" fmla="*/ 123 w 210"/>
                <a:gd name="T31" fmla="*/ 0 h 392"/>
                <a:gd name="T32" fmla="*/ 96 w 210"/>
                <a:gd name="T33" fmla="*/ 0 h 392"/>
                <a:gd name="T34" fmla="*/ 96 w 210"/>
                <a:gd name="T35" fmla="*/ 35 h 392"/>
                <a:gd name="T36" fmla="*/ 60 w 210"/>
                <a:gd name="T37" fmla="*/ 48 h 392"/>
                <a:gd name="T38" fmla="*/ 33 w 210"/>
                <a:gd name="T39" fmla="*/ 69 h 392"/>
                <a:gd name="T40" fmla="*/ 17 w 210"/>
                <a:gd name="T41" fmla="*/ 94 h 392"/>
                <a:gd name="T42" fmla="*/ 11 w 210"/>
                <a:gd name="T43" fmla="*/ 119 h 392"/>
                <a:gd name="T44" fmla="*/ 19 w 210"/>
                <a:gd name="T45" fmla="*/ 160 h 392"/>
                <a:gd name="T46" fmla="*/ 39 w 210"/>
                <a:gd name="T47" fmla="*/ 188 h 392"/>
                <a:gd name="T48" fmla="*/ 66 w 210"/>
                <a:gd name="T49" fmla="*/ 206 h 392"/>
                <a:gd name="T50" fmla="*/ 96 w 210"/>
                <a:gd name="T51" fmla="*/ 219 h 392"/>
                <a:gd name="T52" fmla="*/ 96 w 210"/>
                <a:gd name="T53" fmla="*/ 318 h 392"/>
                <a:gd name="T54" fmla="*/ 74 w 210"/>
                <a:gd name="T55" fmla="*/ 314 h 392"/>
                <a:gd name="T56" fmla="*/ 51 w 210"/>
                <a:gd name="T57" fmla="*/ 306 h 392"/>
                <a:gd name="T58" fmla="*/ 31 w 210"/>
                <a:gd name="T59" fmla="*/ 297 h 392"/>
                <a:gd name="T60" fmla="*/ 15 w 210"/>
                <a:gd name="T61" fmla="*/ 288 h 392"/>
                <a:gd name="T62" fmla="*/ 0 w 210"/>
                <a:gd name="T63" fmla="*/ 335 h 392"/>
                <a:gd name="T64" fmla="*/ 20 w 210"/>
                <a:gd name="T65" fmla="*/ 345 h 392"/>
                <a:gd name="T66" fmla="*/ 41 w 210"/>
                <a:gd name="T67" fmla="*/ 352 h 392"/>
                <a:gd name="T68" fmla="*/ 64 w 210"/>
                <a:gd name="T69" fmla="*/ 357 h 392"/>
                <a:gd name="T70" fmla="*/ 91 w 210"/>
                <a:gd name="T71" fmla="*/ 358 h 392"/>
                <a:gd name="T72" fmla="*/ 94 w 210"/>
                <a:gd name="T73" fmla="*/ 358 h 392"/>
                <a:gd name="T74" fmla="*/ 96 w 210"/>
                <a:gd name="T75" fmla="*/ 358 h 392"/>
                <a:gd name="T76" fmla="*/ 96 w 210"/>
                <a:gd name="T77" fmla="*/ 392 h 392"/>
                <a:gd name="T78" fmla="*/ 123 w 210"/>
                <a:gd name="T79" fmla="*/ 392 h 392"/>
                <a:gd name="T80" fmla="*/ 123 w 210"/>
                <a:gd name="T81" fmla="*/ 355 h 392"/>
                <a:gd name="T82" fmla="*/ 159 w 210"/>
                <a:gd name="T83" fmla="*/ 341 h 392"/>
                <a:gd name="T84" fmla="*/ 187 w 210"/>
                <a:gd name="T85" fmla="*/ 318 h 392"/>
                <a:gd name="T86" fmla="*/ 204 w 210"/>
                <a:gd name="T87" fmla="*/ 290 h 392"/>
                <a:gd name="T88" fmla="*/ 210 w 210"/>
                <a:gd name="T89" fmla="*/ 261 h 392"/>
                <a:gd name="T90" fmla="*/ 202 w 210"/>
                <a:gd name="T91" fmla="*/ 219 h 392"/>
                <a:gd name="T92" fmla="*/ 181 w 210"/>
                <a:gd name="T93" fmla="*/ 191 h 392"/>
                <a:gd name="T94" fmla="*/ 153 w 210"/>
                <a:gd name="T95" fmla="*/ 172 h 392"/>
                <a:gd name="T96" fmla="*/ 123 w 210"/>
                <a:gd name="T97" fmla="*/ 159 h 392"/>
                <a:gd name="T98" fmla="*/ 123 w 210"/>
                <a:gd name="T99" fmla="*/ 72 h 392"/>
                <a:gd name="T100" fmla="*/ 155 w 210"/>
                <a:gd name="T101" fmla="*/ 77 h 392"/>
                <a:gd name="T102" fmla="*/ 187 w 210"/>
                <a:gd name="T103" fmla="*/ 87 h 392"/>
                <a:gd name="T104" fmla="*/ 196 w 210"/>
                <a:gd name="T105" fmla="*/ 40 h 392"/>
                <a:gd name="T106" fmla="*/ 161 w 210"/>
                <a:gd name="T107" fmla="*/ 34 h 392"/>
                <a:gd name="T108" fmla="*/ 123 w 210"/>
                <a:gd name="T109" fmla="*/ 32 h 392"/>
                <a:gd name="T110" fmla="*/ 123 w 210"/>
                <a:gd name="T111" fmla="*/ 32 h 392"/>
                <a:gd name="T112" fmla="*/ 123 w 210"/>
                <a:gd name="T1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123" y="316"/>
                  </a:moveTo>
                  <a:cubicBezTo>
                    <a:pt x="123" y="230"/>
                    <a:pt x="123" y="230"/>
                    <a:pt x="123" y="230"/>
                  </a:cubicBezTo>
                  <a:cubicBezTo>
                    <a:pt x="132" y="235"/>
                    <a:pt x="140" y="240"/>
                    <a:pt x="146" y="246"/>
                  </a:cubicBezTo>
                  <a:cubicBezTo>
                    <a:pt x="152" y="252"/>
                    <a:pt x="155" y="260"/>
                    <a:pt x="155" y="269"/>
                  </a:cubicBezTo>
                  <a:cubicBezTo>
                    <a:pt x="155" y="281"/>
                    <a:pt x="154" y="290"/>
                    <a:pt x="151" y="298"/>
                  </a:cubicBezTo>
                  <a:cubicBezTo>
                    <a:pt x="148" y="305"/>
                    <a:pt x="144" y="309"/>
                    <a:pt x="140" y="311"/>
                  </a:cubicBezTo>
                  <a:cubicBezTo>
                    <a:pt x="137" y="312"/>
                    <a:pt x="134" y="313"/>
                    <a:pt x="132" y="314"/>
                  </a:cubicBezTo>
                  <a:cubicBezTo>
                    <a:pt x="129" y="315"/>
                    <a:pt x="126" y="316"/>
                    <a:pt x="123" y="316"/>
                  </a:cubicBezTo>
                  <a:moveTo>
                    <a:pt x="96" y="148"/>
                  </a:moveTo>
                  <a:cubicBezTo>
                    <a:pt x="87" y="144"/>
                    <a:pt x="80" y="139"/>
                    <a:pt x="74" y="133"/>
                  </a:cubicBezTo>
                  <a:cubicBezTo>
                    <a:pt x="68" y="127"/>
                    <a:pt x="65" y="119"/>
                    <a:pt x="65" y="110"/>
                  </a:cubicBezTo>
                  <a:cubicBezTo>
                    <a:pt x="65" y="102"/>
                    <a:pt x="66" y="95"/>
                    <a:pt x="68" y="90"/>
                  </a:cubicBezTo>
                  <a:cubicBezTo>
                    <a:pt x="70" y="85"/>
                    <a:pt x="73" y="81"/>
                    <a:pt x="77" y="79"/>
                  </a:cubicBezTo>
                  <a:cubicBezTo>
                    <a:pt x="82" y="76"/>
                    <a:pt x="88" y="74"/>
                    <a:pt x="96" y="73"/>
                  </a:cubicBezTo>
                  <a:cubicBezTo>
                    <a:pt x="96" y="148"/>
                    <a:pt x="96" y="148"/>
                    <a:pt x="96" y="148"/>
                  </a:cubicBezTo>
                  <a:moveTo>
                    <a:pt x="12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83" y="37"/>
                    <a:pt x="71" y="42"/>
                    <a:pt x="60" y="48"/>
                  </a:cubicBezTo>
                  <a:cubicBezTo>
                    <a:pt x="50" y="54"/>
                    <a:pt x="41" y="61"/>
                    <a:pt x="33" y="69"/>
                  </a:cubicBezTo>
                  <a:cubicBezTo>
                    <a:pt x="26" y="77"/>
                    <a:pt x="21" y="85"/>
                    <a:pt x="17" y="94"/>
                  </a:cubicBezTo>
                  <a:cubicBezTo>
                    <a:pt x="13" y="103"/>
                    <a:pt x="11" y="111"/>
                    <a:pt x="11" y="119"/>
                  </a:cubicBezTo>
                  <a:cubicBezTo>
                    <a:pt x="11" y="136"/>
                    <a:pt x="13" y="149"/>
                    <a:pt x="19" y="160"/>
                  </a:cubicBezTo>
                  <a:cubicBezTo>
                    <a:pt x="24" y="171"/>
                    <a:pt x="30" y="180"/>
                    <a:pt x="39" y="188"/>
                  </a:cubicBezTo>
                  <a:cubicBezTo>
                    <a:pt x="47" y="195"/>
                    <a:pt x="56" y="201"/>
                    <a:pt x="66" y="206"/>
                  </a:cubicBezTo>
                  <a:cubicBezTo>
                    <a:pt x="76" y="211"/>
                    <a:pt x="86" y="215"/>
                    <a:pt x="96" y="2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89" y="317"/>
                    <a:pt x="82" y="316"/>
                    <a:pt x="74" y="314"/>
                  </a:cubicBezTo>
                  <a:cubicBezTo>
                    <a:pt x="66" y="312"/>
                    <a:pt x="59" y="309"/>
                    <a:pt x="51" y="306"/>
                  </a:cubicBezTo>
                  <a:cubicBezTo>
                    <a:pt x="44" y="304"/>
                    <a:pt x="37" y="301"/>
                    <a:pt x="31" y="297"/>
                  </a:cubicBezTo>
                  <a:cubicBezTo>
                    <a:pt x="25" y="294"/>
                    <a:pt x="19" y="291"/>
                    <a:pt x="15" y="288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7" y="339"/>
                    <a:pt x="13" y="342"/>
                    <a:pt x="20" y="345"/>
                  </a:cubicBezTo>
                  <a:cubicBezTo>
                    <a:pt x="27" y="348"/>
                    <a:pt x="34" y="350"/>
                    <a:pt x="41" y="352"/>
                  </a:cubicBezTo>
                  <a:cubicBezTo>
                    <a:pt x="48" y="354"/>
                    <a:pt x="56" y="356"/>
                    <a:pt x="64" y="357"/>
                  </a:cubicBezTo>
                  <a:cubicBezTo>
                    <a:pt x="73" y="358"/>
                    <a:pt x="82" y="358"/>
                    <a:pt x="91" y="358"/>
                  </a:cubicBezTo>
                  <a:cubicBezTo>
                    <a:pt x="92" y="358"/>
                    <a:pt x="93" y="358"/>
                    <a:pt x="94" y="358"/>
                  </a:cubicBezTo>
                  <a:cubicBezTo>
                    <a:pt x="94" y="358"/>
                    <a:pt x="95" y="358"/>
                    <a:pt x="96" y="358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6" y="352"/>
                    <a:pt x="148" y="347"/>
                    <a:pt x="159" y="341"/>
                  </a:cubicBezTo>
                  <a:cubicBezTo>
                    <a:pt x="170" y="334"/>
                    <a:pt x="179" y="327"/>
                    <a:pt x="187" y="318"/>
                  </a:cubicBezTo>
                  <a:cubicBezTo>
                    <a:pt x="194" y="310"/>
                    <a:pt x="200" y="300"/>
                    <a:pt x="204" y="290"/>
                  </a:cubicBezTo>
                  <a:cubicBezTo>
                    <a:pt x="208" y="281"/>
                    <a:pt x="210" y="271"/>
                    <a:pt x="210" y="261"/>
                  </a:cubicBezTo>
                  <a:cubicBezTo>
                    <a:pt x="210" y="244"/>
                    <a:pt x="207" y="230"/>
                    <a:pt x="202" y="219"/>
                  </a:cubicBezTo>
                  <a:cubicBezTo>
                    <a:pt x="197" y="208"/>
                    <a:pt x="190" y="198"/>
                    <a:pt x="181" y="191"/>
                  </a:cubicBezTo>
                  <a:cubicBezTo>
                    <a:pt x="173" y="183"/>
                    <a:pt x="163" y="177"/>
                    <a:pt x="153" y="172"/>
                  </a:cubicBezTo>
                  <a:cubicBezTo>
                    <a:pt x="143" y="168"/>
                    <a:pt x="132" y="163"/>
                    <a:pt x="123" y="159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33" y="73"/>
                    <a:pt x="143" y="74"/>
                    <a:pt x="155" y="77"/>
                  </a:cubicBezTo>
                  <a:cubicBezTo>
                    <a:pt x="166" y="80"/>
                    <a:pt x="176" y="83"/>
                    <a:pt x="187" y="87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84" y="38"/>
                    <a:pt x="172" y="36"/>
                    <a:pt x="161" y="34"/>
                  </a:cubicBezTo>
                  <a:cubicBezTo>
                    <a:pt x="149" y="33"/>
                    <a:pt x="13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9" name="Freeform 66"/>
            <p:cNvSpPr>
              <a:spLocks/>
            </p:cNvSpPr>
            <p:nvPr/>
          </p:nvSpPr>
          <p:spPr bwMode="auto">
            <a:xfrm>
              <a:off x="4098452" y="4268661"/>
              <a:ext cx="888697" cy="1039506"/>
            </a:xfrm>
            <a:custGeom>
              <a:avLst/>
              <a:gdLst>
                <a:gd name="T0" fmla="*/ 558 w 558"/>
                <a:gd name="T1" fmla="*/ 279 h 653"/>
                <a:gd name="T2" fmla="*/ 279 w 558"/>
                <a:gd name="T3" fmla="*/ 0 h 653"/>
                <a:gd name="T4" fmla="*/ 0 w 558"/>
                <a:gd name="T5" fmla="*/ 279 h 653"/>
                <a:gd name="T6" fmla="*/ 279 w 558"/>
                <a:gd name="T7" fmla="*/ 558 h 653"/>
                <a:gd name="T8" fmla="*/ 292 w 558"/>
                <a:gd name="T9" fmla="*/ 558 h 653"/>
                <a:gd name="T10" fmla="*/ 404 w 558"/>
                <a:gd name="T11" fmla="*/ 653 h 653"/>
                <a:gd name="T12" fmla="*/ 416 w 558"/>
                <a:gd name="T13" fmla="*/ 522 h 653"/>
                <a:gd name="T14" fmla="*/ 558 w 558"/>
                <a:gd name="T15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653">
                  <a:moveTo>
                    <a:pt x="558" y="279"/>
                  </a:moveTo>
                  <a:cubicBezTo>
                    <a:pt x="558" y="125"/>
                    <a:pt x="433" y="0"/>
                    <a:pt x="279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3" y="558"/>
                    <a:pt x="287" y="558"/>
                    <a:pt x="292" y="558"/>
                  </a:cubicBezTo>
                  <a:cubicBezTo>
                    <a:pt x="404" y="653"/>
                    <a:pt x="404" y="653"/>
                    <a:pt x="404" y="653"/>
                  </a:cubicBezTo>
                  <a:cubicBezTo>
                    <a:pt x="416" y="522"/>
                    <a:pt x="416" y="522"/>
                    <a:pt x="416" y="522"/>
                  </a:cubicBezTo>
                  <a:cubicBezTo>
                    <a:pt x="501" y="474"/>
                    <a:pt x="558" y="383"/>
                    <a:pt x="558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0" name="Freeform 97"/>
            <p:cNvSpPr>
              <a:spLocks noEditPoints="1"/>
            </p:cNvSpPr>
            <p:nvPr/>
          </p:nvSpPr>
          <p:spPr bwMode="auto">
            <a:xfrm>
              <a:off x="4291003" y="4558160"/>
              <a:ext cx="206016" cy="245065"/>
            </a:xfrm>
            <a:custGeom>
              <a:avLst/>
              <a:gdLst>
                <a:gd name="T0" fmla="*/ 37 w 129"/>
                <a:gd name="T1" fmla="*/ 106 h 154"/>
                <a:gd name="T2" fmla="*/ 21 w 129"/>
                <a:gd name="T3" fmla="*/ 154 h 154"/>
                <a:gd name="T4" fmla="*/ 0 w 129"/>
                <a:gd name="T5" fmla="*/ 154 h 154"/>
                <a:gd name="T6" fmla="*/ 53 w 129"/>
                <a:gd name="T7" fmla="*/ 0 h 154"/>
                <a:gd name="T8" fmla="*/ 77 w 129"/>
                <a:gd name="T9" fmla="*/ 0 h 154"/>
                <a:gd name="T10" fmla="*/ 129 w 129"/>
                <a:gd name="T11" fmla="*/ 154 h 154"/>
                <a:gd name="T12" fmla="*/ 108 w 129"/>
                <a:gd name="T13" fmla="*/ 154 h 154"/>
                <a:gd name="T14" fmla="*/ 92 w 129"/>
                <a:gd name="T15" fmla="*/ 106 h 154"/>
                <a:gd name="T16" fmla="*/ 37 w 129"/>
                <a:gd name="T17" fmla="*/ 106 h 154"/>
                <a:gd name="T18" fmla="*/ 88 w 129"/>
                <a:gd name="T19" fmla="*/ 90 h 154"/>
                <a:gd name="T20" fmla="*/ 72 w 129"/>
                <a:gd name="T21" fmla="*/ 46 h 154"/>
                <a:gd name="T22" fmla="*/ 64 w 129"/>
                <a:gd name="T23" fmla="*/ 18 h 154"/>
                <a:gd name="T24" fmla="*/ 64 w 129"/>
                <a:gd name="T25" fmla="*/ 18 h 154"/>
                <a:gd name="T26" fmla="*/ 56 w 129"/>
                <a:gd name="T27" fmla="*/ 45 h 154"/>
                <a:gd name="T28" fmla="*/ 41 w 129"/>
                <a:gd name="T29" fmla="*/ 90 h 154"/>
                <a:gd name="T30" fmla="*/ 88 w 129"/>
                <a:gd name="T31" fmla="*/ 9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54">
                  <a:moveTo>
                    <a:pt x="37" y="106"/>
                  </a:moveTo>
                  <a:cubicBezTo>
                    <a:pt x="21" y="154"/>
                    <a:pt x="21" y="154"/>
                    <a:pt x="21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92" y="106"/>
                    <a:pt x="92" y="106"/>
                    <a:pt x="92" y="106"/>
                  </a:cubicBezTo>
                  <a:lnTo>
                    <a:pt x="37" y="106"/>
                  </a:lnTo>
                  <a:close/>
                  <a:moveTo>
                    <a:pt x="88" y="9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69" y="36"/>
                    <a:pt x="67" y="26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26"/>
                    <a:pt x="59" y="36"/>
                    <a:pt x="56" y="45"/>
                  </a:cubicBezTo>
                  <a:cubicBezTo>
                    <a:pt x="41" y="90"/>
                    <a:pt x="41" y="90"/>
                    <a:pt x="41" y="90"/>
                  </a:cubicBezTo>
                  <a:lnTo>
                    <a:pt x="88" y="9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1" name="Freeform 98"/>
            <p:cNvSpPr>
              <a:spLocks noEditPoints="1"/>
            </p:cNvSpPr>
            <p:nvPr/>
          </p:nvSpPr>
          <p:spPr bwMode="auto">
            <a:xfrm>
              <a:off x="4528662" y="4427549"/>
              <a:ext cx="156195" cy="248431"/>
            </a:xfrm>
            <a:custGeom>
              <a:avLst/>
              <a:gdLst>
                <a:gd name="T0" fmla="*/ 0 w 98"/>
                <a:gd name="T1" fmla="*/ 3 h 156"/>
                <a:gd name="T2" fmla="*/ 37 w 98"/>
                <a:gd name="T3" fmla="*/ 0 h 156"/>
                <a:gd name="T4" fmla="*/ 79 w 98"/>
                <a:gd name="T5" fmla="*/ 11 h 156"/>
                <a:gd name="T6" fmla="*/ 92 w 98"/>
                <a:gd name="T7" fmla="*/ 38 h 156"/>
                <a:gd name="T8" fmla="*/ 66 w 98"/>
                <a:gd name="T9" fmla="*/ 72 h 156"/>
                <a:gd name="T10" fmla="*/ 66 w 98"/>
                <a:gd name="T11" fmla="*/ 73 h 156"/>
                <a:gd name="T12" fmla="*/ 98 w 98"/>
                <a:gd name="T13" fmla="*/ 111 h 156"/>
                <a:gd name="T14" fmla="*/ 84 w 98"/>
                <a:gd name="T15" fmla="*/ 142 h 156"/>
                <a:gd name="T16" fmla="*/ 31 w 98"/>
                <a:gd name="T17" fmla="*/ 156 h 156"/>
                <a:gd name="T18" fmla="*/ 0 w 98"/>
                <a:gd name="T19" fmla="*/ 155 h 156"/>
                <a:gd name="T20" fmla="*/ 0 w 98"/>
                <a:gd name="T21" fmla="*/ 3 h 156"/>
                <a:gd name="T22" fmla="*/ 20 w 98"/>
                <a:gd name="T23" fmla="*/ 66 h 156"/>
                <a:gd name="T24" fmla="*/ 38 w 98"/>
                <a:gd name="T25" fmla="*/ 66 h 156"/>
                <a:gd name="T26" fmla="*/ 72 w 98"/>
                <a:gd name="T27" fmla="*/ 40 h 156"/>
                <a:gd name="T28" fmla="*/ 38 w 98"/>
                <a:gd name="T29" fmla="*/ 15 h 156"/>
                <a:gd name="T30" fmla="*/ 20 w 98"/>
                <a:gd name="T31" fmla="*/ 16 h 156"/>
                <a:gd name="T32" fmla="*/ 20 w 98"/>
                <a:gd name="T33" fmla="*/ 66 h 156"/>
                <a:gd name="T34" fmla="*/ 20 w 98"/>
                <a:gd name="T35" fmla="*/ 140 h 156"/>
                <a:gd name="T36" fmla="*/ 37 w 98"/>
                <a:gd name="T37" fmla="*/ 141 h 156"/>
                <a:gd name="T38" fmla="*/ 77 w 98"/>
                <a:gd name="T39" fmla="*/ 111 h 156"/>
                <a:gd name="T40" fmla="*/ 37 w 98"/>
                <a:gd name="T41" fmla="*/ 81 h 156"/>
                <a:gd name="T42" fmla="*/ 20 w 98"/>
                <a:gd name="T43" fmla="*/ 81 h 156"/>
                <a:gd name="T44" fmla="*/ 20 w 98"/>
                <a:gd name="T45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156">
                  <a:moveTo>
                    <a:pt x="0" y="3"/>
                  </a:moveTo>
                  <a:cubicBezTo>
                    <a:pt x="9" y="1"/>
                    <a:pt x="23" y="0"/>
                    <a:pt x="37" y="0"/>
                  </a:cubicBezTo>
                  <a:cubicBezTo>
                    <a:pt x="57" y="0"/>
                    <a:pt x="69" y="3"/>
                    <a:pt x="79" y="11"/>
                  </a:cubicBezTo>
                  <a:cubicBezTo>
                    <a:pt x="87" y="17"/>
                    <a:pt x="92" y="26"/>
                    <a:pt x="92" y="38"/>
                  </a:cubicBezTo>
                  <a:cubicBezTo>
                    <a:pt x="92" y="53"/>
                    <a:pt x="82" y="66"/>
                    <a:pt x="66" y="72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80" y="76"/>
                    <a:pt x="98" y="88"/>
                    <a:pt x="98" y="111"/>
                  </a:cubicBezTo>
                  <a:cubicBezTo>
                    <a:pt x="98" y="124"/>
                    <a:pt x="92" y="134"/>
                    <a:pt x="84" y="142"/>
                  </a:cubicBezTo>
                  <a:cubicBezTo>
                    <a:pt x="74" y="152"/>
                    <a:pt x="56" y="156"/>
                    <a:pt x="31" y="156"/>
                  </a:cubicBezTo>
                  <a:cubicBezTo>
                    <a:pt x="18" y="156"/>
                    <a:pt x="7" y="156"/>
                    <a:pt x="0" y="155"/>
                  </a:cubicBezTo>
                  <a:lnTo>
                    <a:pt x="0" y="3"/>
                  </a:lnTo>
                  <a:close/>
                  <a:moveTo>
                    <a:pt x="20" y="66"/>
                  </a:moveTo>
                  <a:cubicBezTo>
                    <a:pt x="38" y="66"/>
                    <a:pt x="38" y="66"/>
                    <a:pt x="38" y="66"/>
                  </a:cubicBezTo>
                  <a:cubicBezTo>
                    <a:pt x="59" y="66"/>
                    <a:pt x="72" y="55"/>
                    <a:pt x="72" y="40"/>
                  </a:cubicBezTo>
                  <a:cubicBezTo>
                    <a:pt x="72" y="22"/>
                    <a:pt x="58" y="15"/>
                    <a:pt x="38" y="15"/>
                  </a:cubicBezTo>
                  <a:cubicBezTo>
                    <a:pt x="29" y="15"/>
                    <a:pt x="23" y="16"/>
                    <a:pt x="20" y="16"/>
                  </a:cubicBezTo>
                  <a:lnTo>
                    <a:pt x="20" y="66"/>
                  </a:lnTo>
                  <a:close/>
                  <a:moveTo>
                    <a:pt x="20" y="140"/>
                  </a:moveTo>
                  <a:cubicBezTo>
                    <a:pt x="24" y="141"/>
                    <a:pt x="30" y="141"/>
                    <a:pt x="37" y="141"/>
                  </a:cubicBezTo>
                  <a:cubicBezTo>
                    <a:pt x="58" y="141"/>
                    <a:pt x="77" y="133"/>
                    <a:pt x="77" y="111"/>
                  </a:cubicBezTo>
                  <a:cubicBezTo>
                    <a:pt x="77" y="90"/>
                    <a:pt x="58" y="81"/>
                    <a:pt x="37" y="81"/>
                  </a:cubicBezTo>
                  <a:cubicBezTo>
                    <a:pt x="20" y="81"/>
                    <a:pt x="20" y="81"/>
                    <a:pt x="20" y="81"/>
                  </a:cubicBezTo>
                  <a:lnTo>
                    <a:pt x="20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2" name="Freeform 99"/>
            <p:cNvSpPr>
              <a:spLocks/>
            </p:cNvSpPr>
            <p:nvPr/>
          </p:nvSpPr>
          <p:spPr bwMode="auto">
            <a:xfrm>
              <a:off x="4552226" y="4741286"/>
              <a:ext cx="157542" cy="213422"/>
            </a:xfrm>
            <a:custGeom>
              <a:avLst/>
              <a:gdLst>
                <a:gd name="T0" fmla="*/ 99 w 99"/>
                <a:gd name="T1" fmla="*/ 128 h 134"/>
                <a:gd name="T2" fmla="*/ 64 w 99"/>
                <a:gd name="T3" fmla="*/ 134 h 134"/>
                <a:gd name="T4" fmla="*/ 0 w 99"/>
                <a:gd name="T5" fmla="*/ 68 h 134"/>
                <a:gd name="T6" fmla="*/ 68 w 99"/>
                <a:gd name="T7" fmla="*/ 0 h 134"/>
                <a:gd name="T8" fmla="*/ 99 w 99"/>
                <a:gd name="T9" fmla="*/ 5 h 134"/>
                <a:gd name="T10" fmla="*/ 95 w 99"/>
                <a:gd name="T11" fmla="*/ 19 h 134"/>
                <a:gd name="T12" fmla="*/ 69 w 99"/>
                <a:gd name="T13" fmla="*/ 14 h 134"/>
                <a:gd name="T14" fmla="*/ 18 w 99"/>
                <a:gd name="T15" fmla="*/ 67 h 134"/>
                <a:gd name="T16" fmla="*/ 68 w 99"/>
                <a:gd name="T17" fmla="*/ 119 h 134"/>
                <a:gd name="T18" fmla="*/ 95 w 99"/>
                <a:gd name="T19" fmla="*/ 114 h 134"/>
                <a:gd name="T20" fmla="*/ 99 w 99"/>
                <a:gd name="T21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99" y="128"/>
                  </a:moveTo>
                  <a:cubicBezTo>
                    <a:pt x="93" y="131"/>
                    <a:pt x="80" y="134"/>
                    <a:pt x="64" y="134"/>
                  </a:cubicBezTo>
                  <a:cubicBezTo>
                    <a:pt x="28" y="134"/>
                    <a:pt x="0" y="111"/>
                    <a:pt x="0" y="68"/>
                  </a:cubicBezTo>
                  <a:cubicBezTo>
                    <a:pt x="0" y="27"/>
                    <a:pt x="28" y="0"/>
                    <a:pt x="68" y="0"/>
                  </a:cubicBezTo>
                  <a:cubicBezTo>
                    <a:pt x="84" y="0"/>
                    <a:pt x="95" y="3"/>
                    <a:pt x="99" y="5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9" y="16"/>
                    <a:pt x="80" y="14"/>
                    <a:pt x="69" y="14"/>
                  </a:cubicBezTo>
                  <a:cubicBezTo>
                    <a:pt x="38" y="14"/>
                    <a:pt x="18" y="33"/>
                    <a:pt x="18" y="67"/>
                  </a:cubicBezTo>
                  <a:cubicBezTo>
                    <a:pt x="18" y="99"/>
                    <a:pt x="36" y="119"/>
                    <a:pt x="68" y="119"/>
                  </a:cubicBezTo>
                  <a:cubicBezTo>
                    <a:pt x="78" y="119"/>
                    <a:pt x="89" y="117"/>
                    <a:pt x="95" y="114"/>
                  </a:cubicBezTo>
                  <a:lnTo>
                    <a:pt x="99" y="1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3" name="Group 10"/>
          <p:cNvGrpSpPr/>
          <p:nvPr/>
        </p:nvGrpSpPr>
        <p:grpSpPr>
          <a:xfrm>
            <a:off x="4733450" y="2305971"/>
            <a:ext cx="677290" cy="798039"/>
            <a:chOff x="3918693" y="2872329"/>
            <a:chExt cx="856381" cy="961409"/>
          </a:xfrm>
        </p:grpSpPr>
        <p:sp>
          <p:nvSpPr>
            <p:cNvPr id="114" name="Freeform 72"/>
            <p:cNvSpPr>
              <a:spLocks/>
            </p:cNvSpPr>
            <p:nvPr/>
          </p:nvSpPr>
          <p:spPr bwMode="auto">
            <a:xfrm>
              <a:off x="3988712" y="2912052"/>
              <a:ext cx="786362" cy="921686"/>
            </a:xfrm>
            <a:custGeom>
              <a:avLst/>
              <a:gdLst>
                <a:gd name="T0" fmla="*/ 247 w 494"/>
                <a:gd name="T1" fmla="*/ 0 h 579"/>
                <a:gd name="T2" fmla="*/ 0 w 494"/>
                <a:gd name="T3" fmla="*/ 247 h 579"/>
                <a:gd name="T4" fmla="*/ 247 w 494"/>
                <a:gd name="T5" fmla="*/ 494 h 579"/>
                <a:gd name="T6" fmla="*/ 258 w 494"/>
                <a:gd name="T7" fmla="*/ 494 h 579"/>
                <a:gd name="T8" fmla="*/ 358 w 494"/>
                <a:gd name="T9" fmla="*/ 579 h 579"/>
                <a:gd name="T10" fmla="*/ 368 w 494"/>
                <a:gd name="T11" fmla="*/ 462 h 579"/>
                <a:gd name="T12" fmla="*/ 494 w 494"/>
                <a:gd name="T13" fmla="*/ 247 h 579"/>
                <a:gd name="T14" fmla="*/ 247 w 494"/>
                <a:gd name="T15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4" h="579">
                  <a:moveTo>
                    <a:pt x="247" y="0"/>
                  </a:moveTo>
                  <a:cubicBezTo>
                    <a:pt x="110" y="0"/>
                    <a:pt x="0" y="111"/>
                    <a:pt x="0" y="247"/>
                  </a:cubicBezTo>
                  <a:cubicBezTo>
                    <a:pt x="0" y="384"/>
                    <a:pt x="110" y="494"/>
                    <a:pt x="247" y="494"/>
                  </a:cubicBezTo>
                  <a:cubicBezTo>
                    <a:pt x="251" y="494"/>
                    <a:pt x="254" y="494"/>
                    <a:pt x="258" y="494"/>
                  </a:cubicBezTo>
                  <a:cubicBezTo>
                    <a:pt x="358" y="579"/>
                    <a:pt x="358" y="579"/>
                    <a:pt x="358" y="579"/>
                  </a:cubicBezTo>
                  <a:cubicBezTo>
                    <a:pt x="368" y="462"/>
                    <a:pt x="368" y="462"/>
                    <a:pt x="368" y="462"/>
                  </a:cubicBezTo>
                  <a:cubicBezTo>
                    <a:pt x="443" y="420"/>
                    <a:pt x="494" y="340"/>
                    <a:pt x="494" y="247"/>
                  </a:cubicBezTo>
                  <a:cubicBezTo>
                    <a:pt x="494" y="111"/>
                    <a:pt x="383" y="0"/>
                    <a:pt x="247" y="0"/>
                  </a:cubicBezTo>
                </a:path>
              </a:pathLst>
            </a:custGeom>
            <a:solidFill>
              <a:srgbClr val="C7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5" name="Freeform 73"/>
            <p:cNvSpPr>
              <a:spLocks/>
            </p:cNvSpPr>
            <p:nvPr/>
          </p:nvSpPr>
          <p:spPr bwMode="auto">
            <a:xfrm>
              <a:off x="3918693" y="2872329"/>
              <a:ext cx="788382" cy="920340"/>
            </a:xfrm>
            <a:custGeom>
              <a:avLst/>
              <a:gdLst>
                <a:gd name="T0" fmla="*/ 495 w 495"/>
                <a:gd name="T1" fmla="*/ 247 h 578"/>
                <a:gd name="T2" fmla="*/ 248 w 495"/>
                <a:gd name="T3" fmla="*/ 0 h 578"/>
                <a:gd name="T4" fmla="*/ 0 w 495"/>
                <a:gd name="T5" fmla="*/ 247 h 578"/>
                <a:gd name="T6" fmla="*/ 248 w 495"/>
                <a:gd name="T7" fmla="*/ 494 h 578"/>
                <a:gd name="T8" fmla="*/ 259 w 495"/>
                <a:gd name="T9" fmla="*/ 494 h 578"/>
                <a:gd name="T10" fmla="*/ 359 w 495"/>
                <a:gd name="T11" fmla="*/ 578 h 578"/>
                <a:gd name="T12" fmla="*/ 369 w 495"/>
                <a:gd name="T13" fmla="*/ 462 h 578"/>
                <a:gd name="T14" fmla="*/ 495 w 495"/>
                <a:gd name="T15" fmla="*/ 24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78">
                  <a:moveTo>
                    <a:pt x="495" y="247"/>
                  </a:moveTo>
                  <a:cubicBezTo>
                    <a:pt x="495" y="110"/>
                    <a:pt x="384" y="0"/>
                    <a:pt x="248" y="0"/>
                  </a:cubicBezTo>
                  <a:cubicBezTo>
                    <a:pt x="111" y="0"/>
                    <a:pt x="0" y="110"/>
                    <a:pt x="0" y="247"/>
                  </a:cubicBezTo>
                  <a:cubicBezTo>
                    <a:pt x="0" y="383"/>
                    <a:pt x="111" y="494"/>
                    <a:pt x="248" y="494"/>
                  </a:cubicBezTo>
                  <a:cubicBezTo>
                    <a:pt x="251" y="494"/>
                    <a:pt x="255" y="494"/>
                    <a:pt x="259" y="494"/>
                  </a:cubicBezTo>
                  <a:cubicBezTo>
                    <a:pt x="359" y="578"/>
                    <a:pt x="359" y="578"/>
                    <a:pt x="359" y="578"/>
                  </a:cubicBezTo>
                  <a:cubicBezTo>
                    <a:pt x="369" y="462"/>
                    <a:pt x="369" y="462"/>
                    <a:pt x="369" y="462"/>
                  </a:cubicBezTo>
                  <a:cubicBezTo>
                    <a:pt x="444" y="419"/>
                    <a:pt x="495" y="339"/>
                    <a:pt x="495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6" name="Freeform 100"/>
            <p:cNvSpPr>
              <a:spLocks noEditPoints="1"/>
            </p:cNvSpPr>
            <p:nvPr/>
          </p:nvSpPr>
          <p:spPr bwMode="auto">
            <a:xfrm>
              <a:off x="4149620" y="3238580"/>
              <a:ext cx="235639" cy="235639"/>
            </a:xfrm>
            <a:custGeom>
              <a:avLst/>
              <a:gdLst>
                <a:gd name="T0" fmla="*/ 148 w 148"/>
                <a:gd name="T1" fmla="*/ 145 h 148"/>
                <a:gd name="T2" fmla="*/ 145 w 148"/>
                <a:gd name="T3" fmla="*/ 148 h 148"/>
                <a:gd name="T4" fmla="*/ 3 w 148"/>
                <a:gd name="T5" fmla="*/ 148 h 148"/>
                <a:gd name="T6" fmla="*/ 0 w 148"/>
                <a:gd name="T7" fmla="*/ 145 h 148"/>
                <a:gd name="T8" fmla="*/ 0 w 148"/>
                <a:gd name="T9" fmla="*/ 3 h 148"/>
                <a:gd name="T10" fmla="*/ 3 w 148"/>
                <a:gd name="T11" fmla="*/ 0 h 148"/>
                <a:gd name="T12" fmla="*/ 145 w 148"/>
                <a:gd name="T13" fmla="*/ 0 h 148"/>
                <a:gd name="T14" fmla="*/ 148 w 148"/>
                <a:gd name="T15" fmla="*/ 3 h 148"/>
                <a:gd name="T16" fmla="*/ 148 w 148"/>
                <a:gd name="T17" fmla="*/ 145 h 148"/>
                <a:gd name="T18" fmla="*/ 4 w 148"/>
                <a:gd name="T19" fmla="*/ 140 h 148"/>
                <a:gd name="T20" fmla="*/ 144 w 148"/>
                <a:gd name="T21" fmla="*/ 140 h 148"/>
                <a:gd name="T22" fmla="*/ 144 w 148"/>
                <a:gd name="T23" fmla="*/ 8 h 148"/>
                <a:gd name="T24" fmla="*/ 4 w 148"/>
                <a:gd name="T25" fmla="*/ 8 h 148"/>
                <a:gd name="T26" fmla="*/ 4 w 148"/>
                <a:gd name="T27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8">
                  <a:moveTo>
                    <a:pt x="148" y="145"/>
                  </a:moveTo>
                  <a:cubicBezTo>
                    <a:pt x="148" y="147"/>
                    <a:pt x="147" y="148"/>
                    <a:pt x="145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1" y="148"/>
                    <a:pt x="0" y="147"/>
                    <a:pt x="0" y="1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7" y="0"/>
                    <a:pt x="148" y="1"/>
                    <a:pt x="148" y="3"/>
                  </a:cubicBezTo>
                  <a:lnTo>
                    <a:pt x="148" y="145"/>
                  </a:lnTo>
                  <a:close/>
                  <a:moveTo>
                    <a:pt x="4" y="140"/>
                  </a:moveTo>
                  <a:cubicBezTo>
                    <a:pt x="144" y="140"/>
                    <a:pt x="144" y="140"/>
                    <a:pt x="144" y="14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7" name="Freeform 101"/>
            <p:cNvSpPr>
              <a:spLocks/>
            </p:cNvSpPr>
            <p:nvPr/>
          </p:nvSpPr>
          <p:spPr bwMode="auto">
            <a:xfrm>
              <a:off x="4152986" y="3154423"/>
              <a:ext cx="316430" cy="93582"/>
            </a:xfrm>
            <a:custGeom>
              <a:avLst/>
              <a:gdLst>
                <a:gd name="T0" fmla="*/ 144 w 199"/>
                <a:gd name="T1" fmla="*/ 59 h 59"/>
                <a:gd name="T2" fmla="*/ 142 w 199"/>
                <a:gd name="T3" fmla="*/ 59 h 59"/>
                <a:gd name="T4" fmla="*/ 142 w 199"/>
                <a:gd name="T5" fmla="*/ 55 h 59"/>
                <a:gd name="T6" fmla="*/ 190 w 199"/>
                <a:gd name="T7" fmla="*/ 5 h 59"/>
                <a:gd name="T8" fmla="*/ 55 w 199"/>
                <a:gd name="T9" fmla="*/ 5 h 59"/>
                <a:gd name="T10" fmla="*/ 5 w 199"/>
                <a:gd name="T11" fmla="*/ 58 h 59"/>
                <a:gd name="T12" fmla="*/ 1 w 199"/>
                <a:gd name="T13" fmla="*/ 58 h 59"/>
                <a:gd name="T14" fmla="*/ 1 w 199"/>
                <a:gd name="T15" fmla="*/ 54 h 59"/>
                <a:gd name="T16" fmla="*/ 52 w 199"/>
                <a:gd name="T17" fmla="*/ 1 h 59"/>
                <a:gd name="T18" fmla="*/ 54 w 199"/>
                <a:gd name="T19" fmla="*/ 1 h 59"/>
                <a:gd name="T20" fmla="*/ 196 w 199"/>
                <a:gd name="T21" fmla="*/ 1 h 59"/>
                <a:gd name="T22" fmla="*/ 199 w 199"/>
                <a:gd name="T23" fmla="*/ 2 h 59"/>
                <a:gd name="T24" fmla="*/ 198 w 199"/>
                <a:gd name="T25" fmla="*/ 4 h 59"/>
                <a:gd name="T26" fmla="*/ 146 w 199"/>
                <a:gd name="T27" fmla="*/ 59 h 59"/>
                <a:gd name="T28" fmla="*/ 144 w 199"/>
                <a:gd name="T2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59">
                  <a:moveTo>
                    <a:pt x="144" y="59"/>
                  </a:moveTo>
                  <a:cubicBezTo>
                    <a:pt x="144" y="59"/>
                    <a:pt x="143" y="59"/>
                    <a:pt x="142" y="59"/>
                  </a:cubicBezTo>
                  <a:cubicBezTo>
                    <a:pt x="141" y="58"/>
                    <a:pt x="141" y="56"/>
                    <a:pt x="142" y="5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9"/>
                    <a:pt x="2" y="59"/>
                    <a:pt x="1" y="58"/>
                  </a:cubicBezTo>
                  <a:cubicBezTo>
                    <a:pt x="0" y="57"/>
                    <a:pt x="0" y="55"/>
                    <a:pt x="1" y="5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7" y="1"/>
                    <a:pt x="198" y="1"/>
                    <a:pt x="199" y="2"/>
                  </a:cubicBezTo>
                  <a:cubicBezTo>
                    <a:pt x="199" y="3"/>
                    <a:pt x="199" y="3"/>
                    <a:pt x="198" y="4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59"/>
                    <a:pt x="145" y="59"/>
                    <a:pt x="144" y="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8" name="Freeform 102"/>
            <p:cNvSpPr>
              <a:spLocks/>
            </p:cNvSpPr>
            <p:nvPr/>
          </p:nvSpPr>
          <p:spPr bwMode="auto">
            <a:xfrm>
              <a:off x="4379199" y="3155770"/>
              <a:ext cx="93582" cy="318450"/>
            </a:xfrm>
            <a:custGeom>
              <a:avLst/>
              <a:gdLst>
                <a:gd name="T0" fmla="*/ 3 w 59"/>
                <a:gd name="T1" fmla="*/ 200 h 200"/>
                <a:gd name="T2" fmla="*/ 1 w 59"/>
                <a:gd name="T3" fmla="*/ 199 h 200"/>
                <a:gd name="T4" fmla="*/ 1 w 59"/>
                <a:gd name="T5" fmla="*/ 195 h 200"/>
                <a:gd name="T6" fmla="*/ 53 w 59"/>
                <a:gd name="T7" fmla="*/ 138 h 200"/>
                <a:gd name="T8" fmla="*/ 52 w 59"/>
                <a:gd name="T9" fmla="*/ 2 h 200"/>
                <a:gd name="T10" fmla="*/ 54 w 59"/>
                <a:gd name="T11" fmla="*/ 0 h 200"/>
                <a:gd name="T12" fmla="*/ 57 w 59"/>
                <a:gd name="T13" fmla="*/ 2 h 200"/>
                <a:gd name="T14" fmla="*/ 59 w 59"/>
                <a:gd name="T15" fmla="*/ 139 h 200"/>
                <a:gd name="T16" fmla="*/ 58 w 59"/>
                <a:gd name="T17" fmla="*/ 141 h 200"/>
                <a:gd name="T18" fmla="*/ 5 w 59"/>
                <a:gd name="T19" fmla="*/ 199 h 200"/>
                <a:gd name="T20" fmla="*/ 3 w 59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00">
                  <a:moveTo>
                    <a:pt x="3" y="200"/>
                  </a:moveTo>
                  <a:cubicBezTo>
                    <a:pt x="2" y="200"/>
                    <a:pt x="2" y="199"/>
                    <a:pt x="1" y="199"/>
                  </a:cubicBezTo>
                  <a:cubicBezTo>
                    <a:pt x="0" y="198"/>
                    <a:pt x="0" y="196"/>
                    <a:pt x="1" y="195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6" y="0"/>
                    <a:pt x="57" y="1"/>
                    <a:pt x="57" y="2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40"/>
                    <a:pt x="59" y="140"/>
                    <a:pt x="58" y="141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4" y="199"/>
                    <a:pt x="4" y="200"/>
                    <a:pt x="3" y="20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9" name="Freeform 103"/>
            <p:cNvSpPr>
              <a:spLocks/>
            </p:cNvSpPr>
            <p:nvPr/>
          </p:nvSpPr>
          <p:spPr bwMode="auto">
            <a:xfrm>
              <a:off x="4235796" y="3154423"/>
              <a:ext cx="9426" cy="20198"/>
            </a:xfrm>
            <a:custGeom>
              <a:avLst/>
              <a:gdLst>
                <a:gd name="T0" fmla="*/ 3 w 6"/>
                <a:gd name="T1" fmla="*/ 13 h 13"/>
                <a:gd name="T2" fmla="*/ 0 w 6"/>
                <a:gd name="T3" fmla="*/ 9 h 13"/>
                <a:gd name="T4" fmla="*/ 0 w 6"/>
                <a:gd name="T5" fmla="*/ 4 h 13"/>
                <a:gd name="T6" fmla="*/ 3 w 6"/>
                <a:gd name="T7" fmla="*/ 1 h 13"/>
                <a:gd name="T8" fmla="*/ 6 w 6"/>
                <a:gd name="T9" fmla="*/ 3 h 13"/>
                <a:gd name="T10" fmla="*/ 6 w 6"/>
                <a:gd name="T11" fmla="*/ 9 h 13"/>
                <a:gd name="T12" fmla="*/ 3 w 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1"/>
                    <a:pt x="4" y="13"/>
                    <a:pt x="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0" name="Freeform 104"/>
            <p:cNvSpPr>
              <a:spLocks noEditPoints="1"/>
            </p:cNvSpPr>
            <p:nvPr/>
          </p:nvSpPr>
          <p:spPr bwMode="auto">
            <a:xfrm>
              <a:off x="4171837" y="3180007"/>
              <a:ext cx="74731" cy="273342"/>
            </a:xfrm>
            <a:custGeom>
              <a:avLst/>
              <a:gdLst>
                <a:gd name="T0" fmla="*/ 1 w 47"/>
                <a:gd name="T1" fmla="*/ 171 h 172"/>
                <a:gd name="T2" fmla="*/ 8 w 47"/>
                <a:gd name="T3" fmla="*/ 159 h 172"/>
                <a:gd name="T4" fmla="*/ 12 w 47"/>
                <a:gd name="T5" fmla="*/ 163 h 172"/>
                <a:gd name="T6" fmla="*/ 3 w 47"/>
                <a:gd name="T7" fmla="*/ 172 h 172"/>
                <a:gd name="T8" fmla="*/ 15 w 47"/>
                <a:gd name="T9" fmla="*/ 155 h 172"/>
                <a:gd name="T10" fmla="*/ 22 w 47"/>
                <a:gd name="T11" fmla="*/ 144 h 172"/>
                <a:gd name="T12" fmla="*/ 26 w 47"/>
                <a:gd name="T13" fmla="*/ 147 h 172"/>
                <a:gd name="T14" fmla="*/ 17 w 47"/>
                <a:gd name="T15" fmla="*/ 156 h 172"/>
                <a:gd name="T16" fmla="*/ 30 w 47"/>
                <a:gd name="T17" fmla="*/ 139 h 172"/>
                <a:gd name="T18" fmla="*/ 37 w 47"/>
                <a:gd name="T19" fmla="*/ 128 h 172"/>
                <a:gd name="T20" fmla="*/ 41 w 47"/>
                <a:gd name="T21" fmla="*/ 131 h 172"/>
                <a:gd name="T22" fmla="*/ 32 w 47"/>
                <a:gd name="T23" fmla="*/ 140 h 172"/>
                <a:gd name="T24" fmla="*/ 42 w 47"/>
                <a:gd name="T25" fmla="*/ 122 h 172"/>
                <a:gd name="T26" fmla="*/ 45 w 47"/>
                <a:gd name="T27" fmla="*/ 108 h 172"/>
                <a:gd name="T28" fmla="*/ 47 w 47"/>
                <a:gd name="T29" fmla="*/ 122 h 172"/>
                <a:gd name="T30" fmla="*/ 44 w 47"/>
                <a:gd name="T31" fmla="*/ 105 h 172"/>
                <a:gd name="T32" fmla="*/ 42 w 47"/>
                <a:gd name="T33" fmla="*/ 90 h 172"/>
                <a:gd name="T34" fmla="*/ 47 w 47"/>
                <a:gd name="T35" fmla="*/ 89 h 172"/>
                <a:gd name="T36" fmla="*/ 44 w 47"/>
                <a:gd name="T37" fmla="*/ 105 h 172"/>
                <a:gd name="T38" fmla="*/ 41 w 47"/>
                <a:gd name="T39" fmla="*/ 80 h 172"/>
                <a:gd name="T40" fmla="*/ 44 w 47"/>
                <a:gd name="T41" fmla="*/ 65 h 172"/>
                <a:gd name="T42" fmla="*/ 47 w 47"/>
                <a:gd name="T43" fmla="*/ 80 h 172"/>
                <a:gd name="T44" fmla="*/ 44 w 47"/>
                <a:gd name="T45" fmla="*/ 61 h 172"/>
                <a:gd name="T46" fmla="*/ 41 w 47"/>
                <a:gd name="T47" fmla="*/ 47 h 172"/>
                <a:gd name="T48" fmla="*/ 46 w 47"/>
                <a:gd name="T49" fmla="*/ 46 h 172"/>
                <a:gd name="T50" fmla="*/ 44 w 47"/>
                <a:gd name="T51" fmla="*/ 61 h 172"/>
                <a:gd name="T52" fmla="*/ 41 w 47"/>
                <a:gd name="T53" fmla="*/ 35 h 172"/>
                <a:gd name="T54" fmla="*/ 43 w 47"/>
                <a:gd name="T55" fmla="*/ 22 h 172"/>
                <a:gd name="T56" fmla="*/ 46 w 47"/>
                <a:gd name="T57" fmla="*/ 35 h 172"/>
                <a:gd name="T58" fmla="*/ 43 w 47"/>
                <a:gd name="T59" fmla="*/ 37 h 172"/>
                <a:gd name="T60" fmla="*/ 40 w 47"/>
                <a:gd name="T61" fmla="*/ 12 h 172"/>
                <a:gd name="T62" fmla="*/ 43 w 47"/>
                <a:gd name="T63" fmla="*/ 0 h 172"/>
                <a:gd name="T64" fmla="*/ 46 w 47"/>
                <a:gd name="T65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172">
                  <a:moveTo>
                    <a:pt x="3" y="172"/>
                  </a:moveTo>
                  <a:cubicBezTo>
                    <a:pt x="2" y="172"/>
                    <a:pt x="1" y="172"/>
                    <a:pt x="1" y="171"/>
                  </a:cubicBezTo>
                  <a:cubicBezTo>
                    <a:pt x="0" y="170"/>
                    <a:pt x="0" y="168"/>
                    <a:pt x="1" y="167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9" y="158"/>
                    <a:pt x="11" y="158"/>
                    <a:pt x="12" y="159"/>
                  </a:cubicBezTo>
                  <a:cubicBezTo>
                    <a:pt x="13" y="160"/>
                    <a:pt x="13" y="162"/>
                    <a:pt x="12" y="163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4" y="171"/>
                    <a:pt x="3" y="172"/>
                    <a:pt x="3" y="172"/>
                  </a:cubicBezTo>
                  <a:close/>
                  <a:moveTo>
                    <a:pt x="17" y="156"/>
                  </a:moveTo>
                  <a:cubicBezTo>
                    <a:pt x="16" y="156"/>
                    <a:pt x="16" y="156"/>
                    <a:pt x="15" y="155"/>
                  </a:cubicBezTo>
                  <a:cubicBezTo>
                    <a:pt x="14" y="154"/>
                    <a:pt x="14" y="153"/>
                    <a:pt x="15" y="151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3" y="142"/>
                    <a:pt x="25" y="142"/>
                    <a:pt x="26" y="143"/>
                  </a:cubicBezTo>
                  <a:cubicBezTo>
                    <a:pt x="27" y="144"/>
                    <a:pt x="27" y="146"/>
                    <a:pt x="26" y="147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9" y="156"/>
                    <a:pt x="18" y="156"/>
                    <a:pt x="17" y="156"/>
                  </a:cubicBezTo>
                  <a:close/>
                  <a:moveTo>
                    <a:pt x="32" y="140"/>
                  </a:moveTo>
                  <a:cubicBezTo>
                    <a:pt x="31" y="140"/>
                    <a:pt x="30" y="140"/>
                    <a:pt x="30" y="139"/>
                  </a:cubicBezTo>
                  <a:cubicBezTo>
                    <a:pt x="29" y="138"/>
                    <a:pt x="29" y="137"/>
                    <a:pt x="30" y="13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7"/>
                    <a:pt x="40" y="127"/>
                    <a:pt x="41" y="128"/>
                  </a:cubicBezTo>
                  <a:cubicBezTo>
                    <a:pt x="42" y="129"/>
                    <a:pt x="42" y="130"/>
                    <a:pt x="41" y="13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40"/>
                    <a:pt x="32" y="140"/>
                    <a:pt x="32" y="140"/>
                  </a:cubicBezTo>
                  <a:close/>
                  <a:moveTo>
                    <a:pt x="45" y="125"/>
                  </a:moveTo>
                  <a:cubicBezTo>
                    <a:pt x="43" y="125"/>
                    <a:pt x="42" y="123"/>
                    <a:pt x="42" y="122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2" y="109"/>
                    <a:pt x="43" y="108"/>
                    <a:pt x="45" y="108"/>
                  </a:cubicBezTo>
                  <a:cubicBezTo>
                    <a:pt x="46" y="108"/>
                    <a:pt x="47" y="109"/>
                    <a:pt x="47" y="110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23"/>
                    <a:pt x="46" y="125"/>
                    <a:pt x="45" y="125"/>
                  </a:cubicBezTo>
                  <a:close/>
                  <a:moveTo>
                    <a:pt x="44" y="105"/>
                  </a:moveTo>
                  <a:cubicBezTo>
                    <a:pt x="43" y="105"/>
                    <a:pt x="42" y="103"/>
                    <a:pt x="42" y="10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88"/>
                    <a:pt x="43" y="87"/>
                    <a:pt x="44" y="87"/>
                  </a:cubicBezTo>
                  <a:cubicBezTo>
                    <a:pt x="46" y="86"/>
                    <a:pt x="47" y="88"/>
                    <a:pt x="47" y="89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3"/>
                    <a:pt x="46" y="105"/>
                    <a:pt x="44" y="105"/>
                  </a:cubicBezTo>
                  <a:close/>
                  <a:moveTo>
                    <a:pt x="44" y="85"/>
                  </a:moveTo>
                  <a:cubicBezTo>
                    <a:pt x="43" y="85"/>
                    <a:pt x="41" y="82"/>
                    <a:pt x="41" y="8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7"/>
                    <a:pt x="42" y="65"/>
                    <a:pt x="44" y="65"/>
                  </a:cubicBezTo>
                  <a:cubicBezTo>
                    <a:pt x="45" y="65"/>
                    <a:pt x="47" y="66"/>
                    <a:pt x="47" y="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2"/>
                    <a:pt x="46" y="85"/>
                    <a:pt x="44" y="85"/>
                  </a:cubicBezTo>
                  <a:close/>
                  <a:moveTo>
                    <a:pt x="44" y="61"/>
                  </a:moveTo>
                  <a:cubicBezTo>
                    <a:pt x="42" y="61"/>
                    <a:pt x="41" y="59"/>
                    <a:pt x="41" y="58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5"/>
                    <a:pt x="42" y="44"/>
                    <a:pt x="44" y="44"/>
                  </a:cubicBezTo>
                  <a:cubicBezTo>
                    <a:pt x="45" y="43"/>
                    <a:pt x="46" y="45"/>
                    <a:pt x="46" y="46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9"/>
                    <a:pt x="45" y="61"/>
                    <a:pt x="44" y="61"/>
                  </a:cubicBezTo>
                  <a:close/>
                  <a:moveTo>
                    <a:pt x="43" y="37"/>
                  </a:moveTo>
                  <a:cubicBezTo>
                    <a:pt x="42" y="37"/>
                    <a:pt x="41" y="36"/>
                    <a:pt x="41" y="3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2" y="22"/>
                    <a:pt x="43" y="22"/>
                  </a:cubicBezTo>
                  <a:cubicBezTo>
                    <a:pt x="45" y="22"/>
                    <a:pt x="46" y="23"/>
                    <a:pt x="46" y="2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5" y="37"/>
                    <a:pt x="44" y="37"/>
                  </a:cubicBezTo>
                  <a:lnTo>
                    <a:pt x="43" y="37"/>
                  </a:lnTo>
                  <a:close/>
                  <a:moveTo>
                    <a:pt x="43" y="13"/>
                  </a:moveTo>
                  <a:cubicBezTo>
                    <a:pt x="42" y="13"/>
                    <a:pt x="40" y="14"/>
                    <a:pt x="40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0"/>
                    <a:pt x="43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5" y="13"/>
                    <a:pt x="4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1" name="Freeform 105"/>
            <p:cNvSpPr>
              <a:spLocks/>
            </p:cNvSpPr>
            <p:nvPr/>
          </p:nvSpPr>
          <p:spPr bwMode="auto">
            <a:xfrm>
              <a:off x="4154332" y="3456715"/>
              <a:ext cx="14138" cy="16158"/>
            </a:xfrm>
            <a:custGeom>
              <a:avLst/>
              <a:gdLst>
                <a:gd name="T0" fmla="*/ 3 w 9"/>
                <a:gd name="T1" fmla="*/ 10 h 10"/>
                <a:gd name="T2" fmla="*/ 1 w 9"/>
                <a:gd name="T3" fmla="*/ 9 h 10"/>
                <a:gd name="T4" fmla="*/ 1 w 9"/>
                <a:gd name="T5" fmla="*/ 5 h 10"/>
                <a:gd name="T6" fmla="*/ 4 w 9"/>
                <a:gd name="T7" fmla="*/ 1 h 10"/>
                <a:gd name="T8" fmla="*/ 8 w 9"/>
                <a:gd name="T9" fmla="*/ 1 h 10"/>
                <a:gd name="T10" fmla="*/ 8 w 9"/>
                <a:gd name="T11" fmla="*/ 5 h 10"/>
                <a:gd name="T12" fmla="*/ 5 w 9"/>
                <a:gd name="T13" fmla="*/ 9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2" y="10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9" y="2"/>
                    <a:pt x="9" y="4"/>
                    <a:pt x="8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2" name="Freeform 106"/>
            <p:cNvSpPr>
              <a:spLocks/>
            </p:cNvSpPr>
            <p:nvPr/>
          </p:nvSpPr>
          <p:spPr bwMode="auto">
            <a:xfrm>
              <a:off x="4238489" y="3372558"/>
              <a:ext cx="17505" cy="6059"/>
            </a:xfrm>
            <a:custGeom>
              <a:avLst/>
              <a:gdLst>
                <a:gd name="T0" fmla="*/ 8 w 11"/>
                <a:gd name="T1" fmla="*/ 4 h 4"/>
                <a:gd name="T2" fmla="*/ 8 w 11"/>
                <a:gd name="T3" fmla="*/ 4 h 4"/>
                <a:gd name="T4" fmla="*/ 3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3 w 11"/>
                <a:gd name="T11" fmla="*/ 0 h 4"/>
                <a:gd name="T12" fmla="*/ 8 w 11"/>
                <a:gd name="T13" fmla="*/ 0 h 4"/>
                <a:gd name="T14" fmla="*/ 11 w 11"/>
                <a:gd name="T15" fmla="*/ 2 h 4"/>
                <a:gd name="T16" fmla="*/ 8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8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3" name="Freeform 107"/>
            <p:cNvSpPr>
              <a:spLocks noEditPoints="1"/>
            </p:cNvSpPr>
            <p:nvPr/>
          </p:nvSpPr>
          <p:spPr bwMode="auto">
            <a:xfrm>
              <a:off x="4266093" y="3365826"/>
              <a:ext cx="175046" cy="14138"/>
            </a:xfrm>
            <a:custGeom>
              <a:avLst/>
              <a:gdLst>
                <a:gd name="T0" fmla="*/ 108 w 110"/>
                <a:gd name="T1" fmla="*/ 8 h 9"/>
                <a:gd name="T2" fmla="*/ 107 w 110"/>
                <a:gd name="T3" fmla="*/ 8 h 9"/>
                <a:gd name="T4" fmla="*/ 96 w 110"/>
                <a:gd name="T5" fmla="*/ 9 h 9"/>
                <a:gd name="T6" fmla="*/ 93 w 110"/>
                <a:gd name="T7" fmla="*/ 6 h 9"/>
                <a:gd name="T8" fmla="*/ 96 w 110"/>
                <a:gd name="T9" fmla="*/ 4 h 9"/>
                <a:gd name="T10" fmla="*/ 108 w 110"/>
                <a:gd name="T11" fmla="*/ 4 h 9"/>
                <a:gd name="T12" fmla="*/ 110 w 110"/>
                <a:gd name="T13" fmla="*/ 6 h 9"/>
                <a:gd name="T14" fmla="*/ 108 w 110"/>
                <a:gd name="T15" fmla="*/ 8 h 9"/>
                <a:gd name="T16" fmla="*/ 84 w 110"/>
                <a:gd name="T17" fmla="*/ 8 h 9"/>
                <a:gd name="T18" fmla="*/ 84 w 110"/>
                <a:gd name="T19" fmla="*/ 8 h 9"/>
                <a:gd name="T20" fmla="*/ 73 w 110"/>
                <a:gd name="T21" fmla="*/ 9 h 9"/>
                <a:gd name="T22" fmla="*/ 70 w 110"/>
                <a:gd name="T23" fmla="*/ 4 h 9"/>
                <a:gd name="T24" fmla="*/ 73 w 110"/>
                <a:gd name="T25" fmla="*/ 0 h 9"/>
                <a:gd name="T26" fmla="*/ 73 w 110"/>
                <a:gd name="T27" fmla="*/ 0 h 9"/>
                <a:gd name="T28" fmla="*/ 84 w 110"/>
                <a:gd name="T29" fmla="*/ 2 h 9"/>
                <a:gd name="T30" fmla="*/ 87 w 110"/>
                <a:gd name="T31" fmla="*/ 5 h 9"/>
                <a:gd name="T32" fmla="*/ 84 w 110"/>
                <a:gd name="T33" fmla="*/ 8 h 9"/>
                <a:gd name="T34" fmla="*/ 61 w 110"/>
                <a:gd name="T35" fmla="*/ 8 h 9"/>
                <a:gd name="T36" fmla="*/ 61 w 110"/>
                <a:gd name="T37" fmla="*/ 8 h 9"/>
                <a:gd name="T38" fmla="*/ 49 w 110"/>
                <a:gd name="T39" fmla="*/ 9 h 9"/>
                <a:gd name="T40" fmla="*/ 47 w 110"/>
                <a:gd name="T41" fmla="*/ 4 h 9"/>
                <a:gd name="T42" fmla="*/ 49 w 110"/>
                <a:gd name="T43" fmla="*/ 0 h 9"/>
                <a:gd name="T44" fmla="*/ 49 w 110"/>
                <a:gd name="T45" fmla="*/ 0 h 9"/>
                <a:gd name="T46" fmla="*/ 61 w 110"/>
                <a:gd name="T47" fmla="*/ 2 h 9"/>
                <a:gd name="T48" fmla="*/ 64 w 110"/>
                <a:gd name="T49" fmla="*/ 5 h 9"/>
                <a:gd name="T50" fmla="*/ 61 w 110"/>
                <a:gd name="T51" fmla="*/ 8 h 9"/>
                <a:gd name="T52" fmla="*/ 38 w 110"/>
                <a:gd name="T53" fmla="*/ 8 h 9"/>
                <a:gd name="T54" fmla="*/ 38 w 110"/>
                <a:gd name="T55" fmla="*/ 8 h 9"/>
                <a:gd name="T56" fmla="*/ 26 w 110"/>
                <a:gd name="T57" fmla="*/ 8 h 9"/>
                <a:gd name="T58" fmla="*/ 23 w 110"/>
                <a:gd name="T59" fmla="*/ 4 h 9"/>
                <a:gd name="T60" fmla="*/ 26 w 110"/>
                <a:gd name="T61" fmla="*/ 0 h 9"/>
                <a:gd name="T62" fmla="*/ 26 w 110"/>
                <a:gd name="T63" fmla="*/ 0 h 9"/>
                <a:gd name="T64" fmla="*/ 38 w 110"/>
                <a:gd name="T65" fmla="*/ 2 h 9"/>
                <a:gd name="T66" fmla="*/ 40 w 110"/>
                <a:gd name="T67" fmla="*/ 5 h 9"/>
                <a:gd name="T68" fmla="*/ 38 w 110"/>
                <a:gd name="T69" fmla="*/ 8 h 9"/>
                <a:gd name="T70" fmla="*/ 14 w 110"/>
                <a:gd name="T71" fmla="*/ 8 h 9"/>
                <a:gd name="T72" fmla="*/ 14 w 110"/>
                <a:gd name="T73" fmla="*/ 8 h 9"/>
                <a:gd name="T74" fmla="*/ 3 w 110"/>
                <a:gd name="T75" fmla="*/ 8 h 9"/>
                <a:gd name="T76" fmla="*/ 0 w 110"/>
                <a:gd name="T77" fmla="*/ 4 h 9"/>
                <a:gd name="T78" fmla="*/ 3 w 110"/>
                <a:gd name="T79" fmla="*/ 0 h 9"/>
                <a:gd name="T80" fmla="*/ 3 w 110"/>
                <a:gd name="T81" fmla="*/ 0 h 9"/>
                <a:gd name="T82" fmla="*/ 15 w 110"/>
                <a:gd name="T83" fmla="*/ 2 h 9"/>
                <a:gd name="T84" fmla="*/ 17 w 110"/>
                <a:gd name="T85" fmla="*/ 5 h 9"/>
                <a:gd name="T86" fmla="*/ 14 w 110"/>
                <a:gd name="T8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9">
                  <a:moveTo>
                    <a:pt x="108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9"/>
                    <a:pt x="93" y="8"/>
                    <a:pt x="93" y="6"/>
                  </a:cubicBezTo>
                  <a:cubicBezTo>
                    <a:pt x="93" y="5"/>
                    <a:pt x="94" y="4"/>
                    <a:pt x="96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4"/>
                    <a:pt x="110" y="4"/>
                    <a:pt x="110" y="6"/>
                  </a:cubicBezTo>
                  <a:cubicBezTo>
                    <a:pt x="110" y="8"/>
                    <a:pt x="109" y="8"/>
                    <a:pt x="108" y="8"/>
                  </a:cubicBez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1" y="9"/>
                    <a:pt x="70" y="6"/>
                    <a:pt x="70" y="4"/>
                  </a:cubicBezTo>
                  <a:cubicBezTo>
                    <a:pt x="70" y="3"/>
                    <a:pt x="71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6" y="2"/>
                    <a:pt x="87" y="3"/>
                    <a:pt x="87" y="5"/>
                  </a:cubicBezTo>
                  <a:cubicBezTo>
                    <a:pt x="87" y="6"/>
                    <a:pt x="86" y="8"/>
                    <a:pt x="84" y="8"/>
                  </a:cubicBezTo>
                  <a:close/>
                  <a:moveTo>
                    <a:pt x="61" y="8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7" y="6"/>
                    <a:pt x="47" y="4"/>
                  </a:cubicBezTo>
                  <a:cubicBezTo>
                    <a:pt x="47" y="3"/>
                    <a:pt x="48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2"/>
                    <a:pt x="64" y="3"/>
                    <a:pt x="64" y="5"/>
                  </a:cubicBezTo>
                  <a:cubicBezTo>
                    <a:pt x="64" y="6"/>
                    <a:pt x="63" y="8"/>
                    <a:pt x="61" y="8"/>
                  </a:cubicBezTo>
                  <a:close/>
                  <a:moveTo>
                    <a:pt x="38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3" y="6"/>
                    <a:pt x="23" y="4"/>
                  </a:cubicBezTo>
                  <a:cubicBezTo>
                    <a:pt x="23" y="3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2"/>
                    <a:pt x="40" y="3"/>
                    <a:pt x="40" y="5"/>
                  </a:cubicBezTo>
                  <a:cubicBezTo>
                    <a:pt x="40" y="6"/>
                    <a:pt x="39" y="8"/>
                    <a:pt x="38" y="8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7" y="6"/>
                    <a:pt x="16" y="8"/>
                    <a:pt x="14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4" name="Freeform 108"/>
            <p:cNvSpPr>
              <a:spLocks/>
            </p:cNvSpPr>
            <p:nvPr/>
          </p:nvSpPr>
          <p:spPr bwMode="auto">
            <a:xfrm>
              <a:off x="4450565" y="3372558"/>
              <a:ext cx="17505" cy="7406"/>
            </a:xfrm>
            <a:custGeom>
              <a:avLst/>
              <a:gdLst>
                <a:gd name="T0" fmla="*/ 9 w 11"/>
                <a:gd name="T1" fmla="*/ 4 h 5"/>
                <a:gd name="T2" fmla="*/ 9 w 11"/>
                <a:gd name="T3" fmla="*/ 4 h 5"/>
                <a:gd name="T4" fmla="*/ 3 w 11"/>
                <a:gd name="T5" fmla="*/ 5 h 5"/>
                <a:gd name="T6" fmla="*/ 0 w 11"/>
                <a:gd name="T7" fmla="*/ 2 h 5"/>
                <a:gd name="T8" fmla="*/ 3 w 11"/>
                <a:gd name="T9" fmla="*/ 0 h 5"/>
                <a:gd name="T10" fmla="*/ 3 w 11"/>
                <a:gd name="T11" fmla="*/ 0 h 5"/>
                <a:gd name="T12" fmla="*/ 9 w 11"/>
                <a:gd name="T13" fmla="*/ 0 h 5"/>
                <a:gd name="T14" fmla="*/ 11 w 11"/>
                <a:gd name="T15" fmla="*/ 2 h 5"/>
                <a:gd name="T16" fmla="*/ 9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9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5" name="Freeform 109"/>
            <p:cNvSpPr>
              <a:spLocks noEditPoints="1"/>
            </p:cNvSpPr>
            <p:nvPr/>
          </p:nvSpPr>
          <p:spPr bwMode="auto">
            <a:xfrm>
              <a:off x="4085660" y="3155770"/>
              <a:ext cx="65306" cy="53860"/>
            </a:xfrm>
            <a:custGeom>
              <a:avLst/>
              <a:gdLst>
                <a:gd name="T0" fmla="*/ 2 w 41"/>
                <a:gd name="T1" fmla="*/ 11 h 34"/>
                <a:gd name="T2" fmla="*/ 21 w 41"/>
                <a:gd name="T3" fmla="*/ 0 h 34"/>
                <a:gd name="T4" fmla="*/ 39 w 41"/>
                <a:gd name="T5" fmla="*/ 11 h 34"/>
                <a:gd name="T6" fmla="*/ 39 w 41"/>
                <a:gd name="T7" fmla="*/ 27 h 34"/>
                <a:gd name="T8" fmla="*/ 41 w 41"/>
                <a:gd name="T9" fmla="*/ 33 h 34"/>
                <a:gd name="T10" fmla="*/ 30 w 41"/>
                <a:gd name="T11" fmla="*/ 33 h 34"/>
                <a:gd name="T12" fmla="*/ 29 w 41"/>
                <a:gd name="T13" fmla="*/ 30 h 34"/>
                <a:gd name="T14" fmla="*/ 14 w 41"/>
                <a:gd name="T15" fmla="*/ 34 h 34"/>
                <a:gd name="T16" fmla="*/ 0 w 41"/>
                <a:gd name="T17" fmla="*/ 24 h 34"/>
                <a:gd name="T18" fmla="*/ 13 w 41"/>
                <a:gd name="T19" fmla="*/ 14 h 34"/>
                <a:gd name="T20" fmla="*/ 24 w 41"/>
                <a:gd name="T21" fmla="*/ 13 h 34"/>
                <a:gd name="T22" fmla="*/ 29 w 41"/>
                <a:gd name="T23" fmla="*/ 10 h 34"/>
                <a:gd name="T24" fmla="*/ 20 w 41"/>
                <a:gd name="T25" fmla="*/ 6 h 34"/>
                <a:gd name="T26" fmla="*/ 12 w 41"/>
                <a:gd name="T27" fmla="*/ 11 h 34"/>
                <a:gd name="T28" fmla="*/ 2 w 41"/>
                <a:gd name="T29" fmla="*/ 11 h 34"/>
                <a:gd name="T30" fmla="*/ 29 w 41"/>
                <a:gd name="T31" fmla="*/ 17 h 34"/>
                <a:gd name="T32" fmla="*/ 23 w 41"/>
                <a:gd name="T33" fmla="*/ 19 h 34"/>
                <a:gd name="T34" fmla="*/ 17 w 41"/>
                <a:gd name="T35" fmla="*/ 19 h 34"/>
                <a:gd name="T36" fmla="*/ 11 w 41"/>
                <a:gd name="T37" fmla="*/ 24 h 34"/>
                <a:gd name="T38" fmla="*/ 18 w 41"/>
                <a:gd name="T39" fmla="*/ 28 h 34"/>
                <a:gd name="T40" fmla="*/ 29 w 41"/>
                <a:gd name="T41" fmla="*/ 20 h 34"/>
                <a:gd name="T42" fmla="*/ 29 w 41"/>
                <a:gd name="T4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34">
                  <a:moveTo>
                    <a:pt x="2" y="11"/>
                  </a:moveTo>
                  <a:cubicBezTo>
                    <a:pt x="3" y="1"/>
                    <a:pt x="12" y="0"/>
                    <a:pt x="21" y="0"/>
                  </a:cubicBezTo>
                  <a:cubicBezTo>
                    <a:pt x="36" y="0"/>
                    <a:pt x="39" y="5"/>
                    <a:pt x="39" y="1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40" y="31"/>
                    <a:pt x="41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29" y="31"/>
                    <a:pt x="29" y="30"/>
                  </a:cubicBezTo>
                  <a:cubicBezTo>
                    <a:pt x="26" y="33"/>
                    <a:pt x="19" y="34"/>
                    <a:pt x="14" y="34"/>
                  </a:cubicBezTo>
                  <a:cubicBezTo>
                    <a:pt x="6" y="34"/>
                    <a:pt x="0" y="31"/>
                    <a:pt x="0" y="24"/>
                  </a:cubicBezTo>
                  <a:cubicBezTo>
                    <a:pt x="0" y="16"/>
                    <a:pt x="7" y="14"/>
                    <a:pt x="1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2"/>
                    <a:pt x="29" y="10"/>
                  </a:cubicBezTo>
                  <a:cubicBezTo>
                    <a:pt x="29" y="7"/>
                    <a:pt x="27" y="6"/>
                    <a:pt x="20" y="6"/>
                  </a:cubicBezTo>
                  <a:cubicBezTo>
                    <a:pt x="16" y="6"/>
                    <a:pt x="14" y="6"/>
                    <a:pt x="12" y="11"/>
                  </a:cubicBezTo>
                  <a:lnTo>
                    <a:pt x="2" y="11"/>
                  </a:lnTo>
                  <a:close/>
                  <a:moveTo>
                    <a:pt x="29" y="17"/>
                  </a:moveTo>
                  <a:cubicBezTo>
                    <a:pt x="27" y="18"/>
                    <a:pt x="25" y="19"/>
                    <a:pt x="2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20"/>
                    <a:pt x="11" y="21"/>
                    <a:pt x="11" y="24"/>
                  </a:cubicBezTo>
                  <a:cubicBezTo>
                    <a:pt x="11" y="26"/>
                    <a:pt x="14" y="28"/>
                    <a:pt x="18" y="28"/>
                  </a:cubicBezTo>
                  <a:cubicBezTo>
                    <a:pt x="23" y="28"/>
                    <a:pt x="29" y="25"/>
                    <a:pt x="29" y="2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6" name="Freeform 110"/>
            <p:cNvSpPr>
              <a:spLocks noEditPoints="1"/>
            </p:cNvSpPr>
            <p:nvPr/>
          </p:nvSpPr>
          <p:spPr bwMode="auto">
            <a:xfrm>
              <a:off x="4219638" y="3041317"/>
              <a:ext cx="66652" cy="71365"/>
            </a:xfrm>
            <a:custGeom>
              <a:avLst/>
              <a:gdLst>
                <a:gd name="T0" fmla="*/ 0 w 42"/>
                <a:gd name="T1" fmla="*/ 0 h 45"/>
                <a:gd name="T2" fmla="*/ 11 w 42"/>
                <a:gd name="T3" fmla="*/ 0 h 45"/>
                <a:gd name="T4" fmla="*/ 11 w 42"/>
                <a:gd name="T5" fmla="*/ 15 h 45"/>
                <a:gd name="T6" fmla="*/ 11 w 42"/>
                <a:gd name="T7" fmla="*/ 15 h 45"/>
                <a:gd name="T8" fmla="*/ 24 w 42"/>
                <a:gd name="T9" fmla="*/ 11 h 45"/>
                <a:gd name="T10" fmla="*/ 42 w 42"/>
                <a:gd name="T11" fmla="*/ 28 h 45"/>
                <a:gd name="T12" fmla="*/ 23 w 42"/>
                <a:gd name="T13" fmla="*/ 45 h 45"/>
                <a:gd name="T14" fmla="*/ 11 w 42"/>
                <a:gd name="T15" fmla="*/ 40 h 45"/>
                <a:gd name="T16" fmla="*/ 11 w 42"/>
                <a:gd name="T17" fmla="*/ 40 h 45"/>
                <a:gd name="T18" fmla="*/ 11 w 42"/>
                <a:gd name="T19" fmla="*/ 44 h 45"/>
                <a:gd name="T20" fmla="*/ 0 w 42"/>
                <a:gd name="T21" fmla="*/ 44 h 45"/>
                <a:gd name="T22" fmla="*/ 0 w 42"/>
                <a:gd name="T23" fmla="*/ 0 h 45"/>
                <a:gd name="T24" fmla="*/ 21 w 42"/>
                <a:gd name="T25" fmla="*/ 37 h 45"/>
                <a:gd name="T26" fmla="*/ 31 w 42"/>
                <a:gd name="T27" fmla="*/ 28 h 45"/>
                <a:gd name="T28" fmla="*/ 21 w 42"/>
                <a:gd name="T29" fmla="*/ 18 h 45"/>
                <a:gd name="T30" fmla="*/ 11 w 42"/>
                <a:gd name="T31" fmla="*/ 28 h 45"/>
                <a:gd name="T32" fmla="*/ 21 w 42"/>
                <a:gd name="T33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3"/>
                    <a:pt x="18" y="11"/>
                    <a:pt x="24" y="11"/>
                  </a:cubicBezTo>
                  <a:cubicBezTo>
                    <a:pt x="34" y="11"/>
                    <a:pt x="42" y="17"/>
                    <a:pt x="42" y="28"/>
                  </a:cubicBezTo>
                  <a:cubicBezTo>
                    <a:pt x="42" y="39"/>
                    <a:pt x="33" y="45"/>
                    <a:pt x="23" y="45"/>
                  </a:cubicBezTo>
                  <a:cubicBezTo>
                    <a:pt x="18" y="45"/>
                    <a:pt x="15" y="44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21" y="37"/>
                  </a:moveTo>
                  <a:cubicBezTo>
                    <a:pt x="26" y="37"/>
                    <a:pt x="31" y="34"/>
                    <a:pt x="31" y="28"/>
                  </a:cubicBezTo>
                  <a:cubicBezTo>
                    <a:pt x="31" y="22"/>
                    <a:pt x="26" y="18"/>
                    <a:pt x="21" y="18"/>
                  </a:cubicBezTo>
                  <a:cubicBezTo>
                    <a:pt x="15" y="18"/>
                    <a:pt x="11" y="22"/>
                    <a:pt x="11" y="28"/>
                  </a:cubicBezTo>
                  <a:cubicBezTo>
                    <a:pt x="11" y="34"/>
                    <a:pt x="15" y="37"/>
                    <a:pt x="21" y="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7" name="Freeform 111"/>
            <p:cNvSpPr>
              <a:spLocks/>
            </p:cNvSpPr>
            <p:nvPr/>
          </p:nvSpPr>
          <p:spPr bwMode="auto">
            <a:xfrm>
              <a:off x="4469416" y="3076326"/>
              <a:ext cx="65306" cy="55880"/>
            </a:xfrm>
            <a:custGeom>
              <a:avLst/>
              <a:gdLst>
                <a:gd name="T0" fmla="*/ 30 w 41"/>
                <a:gd name="T1" fmla="*/ 13 h 35"/>
                <a:gd name="T2" fmla="*/ 21 w 41"/>
                <a:gd name="T3" fmla="*/ 8 h 35"/>
                <a:gd name="T4" fmla="*/ 11 w 41"/>
                <a:gd name="T5" fmla="*/ 17 h 35"/>
                <a:gd name="T6" fmla="*/ 21 w 41"/>
                <a:gd name="T7" fmla="*/ 27 h 35"/>
                <a:gd name="T8" fmla="*/ 30 w 41"/>
                <a:gd name="T9" fmla="*/ 21 h 35"/>
                <a:gd name="T10" fmla="*/ 41 w 41"/>
                <a:gd name="T11" fmla="*/ 21 h 35"/>
                <a:gd name="T12" fmla="*/ 20 w 41"/>
                <a:gd name="T13" fmla="*/ 35 h 35"/>
                <a:gd name="T14" fmla="*/ 0 w 41"/>
                <a:gd name="T15" fmla="*/ 17 h 35"/>
                <a:gd name="T16" fmla="*/ 21 w 41"/>
                <a:gd name="T17" fmla="*/ 0 h 35"/>
                <a:gd name="T18" fmla="*/ 41 w 41"/>
                <a:gd name="T19" fmla="*/ 13 h 35"/>
                <a:gd name="T20" fmla="*/ 30 w 41"/>
                <a:gd name="T2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5">
                  <a:moveTo>
                    <a:pt x="30" y="13"/>
                  </a:moveTo>
                  <a:cubicBezTo>
                    <a:pt x="29" y="9"/>
                    <a:pt x="25" y="8"/>
                    <a:pt x="21" y="8"/>
                  </a:cubicBezTo>
                  <a:cubicBezTo>
                    <a:pt x="14" y="8"/>
                    <a:pt x="11" y="11"/>
                    <a:pt x="11" y="17"/>
                  </a:cubicBezTo>
                  <a:cubicBezTo>
                    <a:pt x="11" y="24"/>
                    <a:pt x="14" y="27"/>
                    <a:pt x="21" y="27"/>
                  </a:cubicBezTo>
                  <a:cubicBezTo>
                    <a:pt x="26" y="27"/>
                    <a:pt x="29" y="25"/>
                    <a:pt x="30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32"/>
                    <a:pt x="31" y="35"/>
                    <a:pt x="20" y="35"/>
                  </a:cubicBezTo>
                  <a:cubicBezTo>
                    <a:pt x="8" y="35"/>
                    <a:pt x="0" y="30"/>
                    <a:pt x="0" y="17"/>
                  </a:cubicBezTo>
                  <a:cubicBezTo>
                    <a:pt x="0" y="5"/>
                    <a:pt x="8" y="0"/>
                    <a:pt x="21" y="0"/>
                  </a:cubicBezTo>
                  <a:cubicBezTo>
                    <a:pt x="29" y="0"/>
                    <a:pt x="39" y="2"/>
                    <a:pt x="41" y="13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28" name="Group 11"/>
          <p:cNvGrpSpPr/>
          <p:nvPr/>
        </p:nvGrpSpPr>
        <p:grpSpPr>
          <a:xfrm>
            <a:off x="5222249" y="1549288"/>
            <a:ext cx="585174" cy="723711"/>
            <a:chOff x="4536741" y="1960742"/>
            <a:chExt cx="739908" cy="871865"/>
          </a:xfrm>
        </p:grpSpPr>
        <p:sp>
          <p:nvSpPr>
            <p:cNvPr id="129" name="Freeform 70"/>
            <p:cNvSpPr>
              <a:spLocks/>
            </p:cNvSpPr>
            <p:nvPr/>
          </p:nvSpPr>
          <p:spPr bwMode="auto">
            <a:xfrm>
              <a:off x="4562325" y="1998444"/>
              <a:ext cx="714324" cy="834163"/>
            </a:xfrm>
            <a:custGeom>
              <a:avLst/>
              <a:gdLst>
                <a:gd name="T0" fmla="*/ 225 w 449"/>
                <a:gd name="T1" fmla="*/ 0 h 524"/>
                <a:gd name="T2" fmla="*/ 0 w 449"/>
                <a:gd name="T3" fmla="*/ 224 h 524"/>
                <a:gd name="T4" fmla="*/ 225 w 449"/>
                <a:gd name="T5" fmla="*/ 448 h 524"/>
                <a:gd name="T6" fmla="*/ 235 w 449"/>
                <a:gd name="T7" fmla="*/ 448 h 524"/>
                <a:gd name="T8" fmla="*/ 325 w 449"/>
                <a:gd name="T9" fmla="*/ 524 h 524"/>
                <a:gd name="T10" fmla="*/ 335 w 449"/>
                <a:gd name="T11" fmla="*/ 419 h 524"/>
                <a:gd name="T12" fmla="*/ 449 w 449"/>
                <a:gd name="T13" fmla="*/ 224 h 524"/>
                <a:gd name="T14" fmla="*/ 225 w 449"/>
                <a:gd name="T15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225" y="0"/>
                  </a:move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ubicBezTo>
                    <a:pt x="449" y="100"/>
                    <a:pt x="348" y="0"/>
                    <a:pt x="225" y="0"/>
                  </a:cubicBezTo>
                </a:path>
              </a:pathLst>
            </a:custGeom>
            <a:solidFill>
              <a:srgbClr val="C7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0" name="Freeform 71"/>
            <p:cNvSpPr>
              <a:spLocks/>
            </p:cNvSpPr>
            <p:nvPr/>
          </p:nvSpPr>
          <p:spPr bwMode="auto">
            <a:xfrm>
              <a:off x="4536741" y="1960742"/>
              <a:ext cx="714324" cy="833490"/>
            </a:xfrm>
            <a:custGeom>
              <a:avLst/>
              <a:gdLst>
                <a:gd name="T0" fmla="*/ 449 w 449"/>
                <a:gd name="T1" fmla="*/ 224 h 524"/>
                <a:gd name="T2" fmla="*/ 225 w 449"/>
                <a:gd name="T3" fmla="*/ 0 h 524"/>
                <a:gd name="T4" fmla="*/ 0 w 449"/>
                <a:gd name="T5" fmla="*/ 224 h 524"/>
                <a:gd name="T6" fmla="*/ 225 w 449"/>
                <a:gd name="T7" fmla="*/ 448 h 524"/>
                <a:gd name="T8" fmla="*/ 235 w 449"/>
                <a:gd name="T9" fmla="*/ 448 h 524"/>
                <a:gd name="T10" fmla="*/ 325 w 449"/>
                <a:gd name="T11" fmla="*/ 524 h 524"/>
                <a:gd name="T12" fmla="*/ 335 w 449"/>
                <a:gd name="T13" fmla="*/ 419 h 524"/>
                <a:gd name="T14" fmla="*/ 449 w 449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449" y="224"/>
                  </a:moveTo>
                  <a:cubicBezTo>
                    <a:pt x="449" y="100"/>
                    <a:pt x="348" y="0"/>
                    <a:pt x="225" y="0"/>
                  </a:cubicBez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1" name="Freeform 112"/>
            <p:cNvSpPr>
              <a:spLocks noEditPoints="1"/>
            </p:cNvSpPr>
            <p:nvPr/>
          </p:nvSpPr>
          <p:spPr bwMode="auto">
            <a:xfrm>
              <a:off x="4649848" y="2145214"/>
              <a:ext cx="508981" cy="379043"/>
            </a:xfrm>
            <a:custGeom>
              <a:avLst/>
              <a:gdLst>
                <a:gd name="T0" fmla="*/ 318 w 320"/>
                <a:gd name="T1" fmla="*/ 85 h 238"/>
                <a:gd name="T2" fmla="*/ 50 w 320"/>
                <a:gd name="T3" fmla="*/ 237 h 238"/>
                <a:gd name="T4" fmla="*/ 44 w 320"/>
                <a:gd name="T5" fmla="*/ 235 h 238"/>
                <a:gd name="T6" fmla="*/ 1 w 320"/>
                <a:gd name="T7" fmla="*/ 158 h 238"/>
                <a:gd name="T8" fmla="*/ 2 w 320"/>
                <a:gd name="T9" fmla="*/ 153 h 238"/>
                <a:gd name="T10" fmla="*/ 270 w 320"/>
                <a:gd name="T11" fmla="*/ 1 h 238"/>
                <a:gd name="T12" fmla="*/ 276 w 320"/>
                <a:gd name="T13" fmla="*/ 3 h 238"/>
                <a:gd name="T14" fmla="*/ 319 w 320"/>
                <a:gd name="T15" fmla="*/ 80 h 238"/>
                <a:gd name="T16" fmla="*/ 318 w 320"/>
                <a:gd name="T17" fmla="*/ 85 h 238"/>
                <a:gd name="T18" fmla="*/ 49 w 320"/>
                <a:gd name="T19" fmla="*/ 228 h 238"/>
                <a:gd name="T20" fmla="*/ 310 w 320"/>
                <a:gd name="T21" fmla="*/ 80 h 238"/>
                <a:gd name="T22" fmla="*/ 271 w 320"/>
                <a:gd name="T23" fmla="*/ 10 h 238"/>
                <a:gd name="T24" fmla="*/ 10 w 320"/>
                <a:gd name="T25" fmla="*/ 158 h 238"/>
                <a:gd name="T26" fmla="*/ 49 w 320"/>
                <a:gd name="T27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" h="238">
                  <a:moveTo>
                    <a:pt x="318" y="85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48" y="238"/>
                    <a:pt x="45" y="237"/>
                    <a:pt x="44" y="235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0" y="157"/>
                    <a:pt x="0" y="154"/>
                    <a:pt x="2" y="153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72" y="0"/>
                    <a:pt x="275" y="1"/>
                    <a:pt x="276" y="3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20" y="81"/>
                    <a:pt x="320" y="84"/>
                    <a:pt x="318" y="85"/>
                  </a:cubicBezTo>
                  <a:close/>
                  <a:moveTo>
                    <a:pt x="49" y="228"/>
                  </a:moveTo>
                  <a:cubicBezTo>
                    <a:pt x="310" y="80"/>
                    <a:pt x="310" y="80"/>
                    <a:pt x="310" y="8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10" y="158"/>
                    <a:pt x="10" y="158"/>
                    <a:pt x="10" y="158"/>
                  </a:cubicBezTo>
                  <a:lnTo>
                    <a:pt x="49" y="2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2" name="Freeform 113"/>
            <p:cNvSpPr>
              <a:spLocks/>
            </p:cNvSpPr>
            <p:nvPr/>
          </p:nvSpPr>
          <p:spPr bwMode="auto">
            <a:xfrm>
              <a:off x="4698996" y="2358636"/>
              <a:ext cx="45781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1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3" name="Freeform 114"/>
            <p:cNvSpPr>
              <a:spLocks/>
            </p:cNvSpPr>
            <p:nvPr/>
          </p:nvSpPr>
          <p:spPr bwMode="auto">
            <a:xfrm>
              <a:off x="4765648" y="2321607"/>
              <a:ext cx="46455" cy="70019"/>
            </a:xfrm>
            <a:custGeom>
              <a:avLst/>
              <a:gdLst>
                <a:gd name="T0" fmla="*/ 26 w 29"/>
                <a:gd name="T1" fmla="*/ 42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2 h 44"/>
                <a:gd name="T10" fmla="*/ 28 w 29"/>
                <a:gd name="T11" fmla="*/ 37 h 44"/>
                <a:gd name="T12" fmla="*/ 26 w 29"/>
                <a:gd name="T13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2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1"/>
                    <a:pt x="26" y="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4" name="Freeform 115"/>
            <p:cNvSpPr>
              <a:spLocks/>
            </p:cNvSpPr>
            <p:nvPr/>
          </p:nvSpPr>
          <p:spPr bwMode="auto">
            <a:xfrm>
              <a:off x="4840379" y="2285251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2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4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5" name="Freeform 116"/>
            <p:cNvSpPr>
              <a:spLocks/>
            </p:cNvSpPr>
            <p:nvPr/>
          </p:nvSpPr>
          <p:spPr bwMode="auto">
            <a:xfrm>
              <a:off x="4732658" y="2339111"/>
              <a:ext cx="55207" cy="87523"/>
            </a:xfrm>
            <a:custGeom>
              <a:avLst/>
              <a:gdLst>
                <a:gd name="T0" fmla="*/ 32 w 35"/>
                <a:gd name="T1" fmla="*/ 54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4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3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6" name="Freeform 117"/>
            <p:cNvSpPr>
              <a:spLocks/>
            </p:cNvSpPr>
            <p:nvPr/>
          </p:nvSpPr>
          <p:spPr bwMode="auto">
            <a:xfrm>
              <a:off x="4802677" y="2307468"/>
              <a:ext cx="53860" cy="87523"/>
            </a:xfrm>
            <a:custGeom>
              <a:avLst/>
              <a:gdLst>
                <a:gd name="T0" fmla="*/ 32 w 34"/>
                <a:gd name="T1" fmla="*/ 54 h 55"/>
                <a:gd name="T2" fmla="*/ 26 w 34"/>
                <a:gd name="T3" fmla="*/ 52 h 55"/>
                <a:gd name="T4" fmla="*/ 1 w 34"/>
                <a:gd name="T5" fmla="*/ 7 h 55"/>
                <a:gd name="T6" fmla="*/ 2 w 34"/>
                <a:gd name="T7" fmla="*/ 1 h 55"/>
                <a:gd name="T8" fmla="*/ 8 w 34"/>
                <a:gd name="T9" fmla="*/ 3 h 55"/>
                <a:gd name="T10" fmla="*/ 33 w 34"/>
                <a:gd name="T11" fmla="*/ 48 h 55"/>
                <a:gd name="T12" fmla="*/ 32 w 34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5">
                  <a:moveTo>
                    <a:pt x="32" y="54"/>
                  </a:moveTo>
                  <a:cubicBezTo>
                    <a:pt x="30" y="55"/>
                    <a:pt x="27" y="54"/>
                    <a:pt x="26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2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7" name="Freeform 118"/>
            <p:cNvSpPr>
              <a:spLocks/>
            </p:cNvSpPr>
            <p:nvPr/>
          </p:nvSpPr>
          <p:spPr bwMode="auto">
            <a:xfrm>
              <a:off x="4918477" y="2242163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3 h 44"/>
                <a:gd name="T10" fmla="*/ 28 w 29"/>
                <a:gd name="T11" fmla="*/ 37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8" name="Freeform 119"/>
            <p:cNvSpPr>
              <a:spLocks/>
            </p:cNvSpPr>
            <p:nvPr/>
          </p:nvSpPr>
          <p:spPr bwMode="auto">
            <a:xfrm>
              <a:off x="4878755" y="2264380"/>
              <a:ext cx="55880" cy="86177"/>
            </a:xfrm>
            <a:custGeom>
              <a:avLst/>
              <a:gdLst>
                <a:gd name="T0" fmla="*/ 33 w 35"/>
                <a:gd name="T1" fmla="*/ 53 h 54"/>
                <a:gd name="T2" fmla="*/ 27 w 35"/>
                <a:gd name="T3" fmla="*/ 51 h 54"/>
                <a:gd name="T4" fmla="*/ 2 w 35"/>
                <a:gd name="T5" fmla="*/ 6 h 54"/>
                <a:gd name="T6" fmla="*/ 3 w 35"/>
                <a:gd name="T7" fmla="*/ 1 h 54"/>
                <a:gd name="T8" fmla="*/ 9 w 35"/>
                <a:gd name="T9" fmla="*/ 2 h 54"/>
                <a:gd name="T10" fmla="*/ 34 w 35"/>
                <a:gd name="T11" fmla="*/ 48 h 54"/>
                <a:gd name="T12" fmla="*/ 33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3" y="53"/>
                  </a:moveTo>
                  <a:cubicBezTo>
                    <a:pt x="31" y="54"/>
                    <a:pt x="28" y="53"/>
                    <a:pt x="27" y="5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9"/>
                    <a:pt x="35" y="52"/>
                    <a:pt x="33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9" name="Freeform 120"/>
            <p:cNvSpPr>
              <a:spLocks/>
            </p:cNvSpPr>
            <p:nvPr/>
          </p:nvSpPr>
          <p:spPr bwMode="auto">
            <a:xfrm>
              <a:off x="4996574" y="2197728"/>
              <a:ext cx="44435" cy="70019"/>
            </a:xfrm>
            <a:custGeom>
              <a:avLst/>
              <a:gdLst>
                <a:gd name="T0" fmla="*/ 26 w 28"/>
                <a:gd name="T1" fmla="*/ 43 h 44"/>
                <a:gd name="T2" fmla="*/ 20 w 28"/>
                <a:gd name="T3" fmla="*/ 42 h 44"/>
                <a:gd name="T4" fmla="*/ 1 w 28"/>
                <a:gd name="T5" fmla="*/ 7 h 44"/>
                <a:gd name="T6" fmla="*/ 2 w 28"/>
                <a:gd name="T7" fmla="*/ 1 h 44"/>
                <a:gd name="T8" fmla="*/ 8 w 28"/>
                <a:gd name="T9" fmla="*/ 3 h 44"/>
                <a:gd name="T10" fmla="*/ 27 w 28"/>
                <a:gd name="T11" fmla="*/ 38 h 44"/>
                <a:gd name="T12" fmla="*/ 26 w 28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6" y="43"/>
                  </a:moveTo>
                  <a:cubicBezTo>
                    <a:pt x="24" y="44"/>
                    <a:pt x="21" y="44"/>
                    <a:pt x="20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0" name="Freeform 121"/>
            <p:cNvSpPr>
              <a:spLocks/>
            </p:cNvSpPr>
            <p:nvPr/>
          </p:nvSpPr>
          <p:spPr bwMode="auto">
            <a:xfrm>
              <a:off x="4956852" y="2219945"/>
              <a:ext cx="55880" cy="87523"/>
            </a:xfrm>
            <a:custGeom>
              <a:avLst/>
              <a:gdLst>
                <a:gd name="T0" fmla="*/ 32 w 35"/>
                <a:gd name="T1" fmla="*/ 53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3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1" name="Freeform 122"/>
            <p:cNvSpPr>
              <a:spLocks/>
            </p:cNvSpPr>
            <p:nvPr/>
          </p:nvSpPr>
          <p:spPr bwMode="auto">
            <a:xfrm>
              <a:off x="5034950" y="2176857"/>
              <a:ext cx="55880" cy="86177"/>
            </a:xfrm>
            <a:custGeom>
              <a:avLst/>
              <a:gdLst>
                <a:gd name="T0" fmla="*/ 32 w 35"/>
                <a:gd name="T1" fmla="*/ 53 h 54"/>
                <a:gd name="T2" fmla="*/ 27 w 35"/>
                <a:gd name="T3" fmla="*/ 51 h 54"/>
                <a:gd name="T4" fmla="*/ 1 w 35"/>
                <a:gd name="T5" fmla="*/ 6 h 54"/>
                <a:gd name="T6" fmla="*/ 3 w 35"/>
                <a:gd name="T7" fmla="*/ 1 h 54"/>
                <a:gd name="T8" fmla="*/ 8 w 35"/>
                <a:gd name="T9" fmla="*/ 2 h 54"/>
                <a:gd name="T10" fmla="*/ 34 w 35"/>
                <a:gd name="T11" fmla="*/ 47 h 54"/>
                <a:gd name="T12" fmla="*/ 32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2" y="53"/>
                  </a:moveTo>
                  <a:cubicBezTo>
                    <a:pt x="30" y="54"/>
                    <a:pt x="28" y="53"/>
                    <a:pt x="27" y="5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9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2" name="Group 288"/>
          <p:cNvGrpSpPr/>
          <p:nvPr/>
        </p:nvGrpSpPr>
        <p:grpSpPr>
          <a:xfrm>
            <a:off x="9470011" y="1506954"/>
            <a:ext cx="219584" cy="229779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143" name="Oval 28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4" name="Freeform 29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5" name="Group 293"/>
          <p:cNvGrpSpPr/>
          <p:nvPr/>
        </p:nvGrpSpPr>
        <p:grpSpPr>
          <a:xfrm>
            <a:off x="9470011" y="2788618"/>
            <a:ext cx="219584" cy="229779"/>
            <a:chOff x="2138511" y="2464802"/>
            <a:chExt cx="354012" cy="352956"/>
          </a:xfrm>
          <a:solidFill>
            <a:schemeClr val="tx2"/>
          </a:solidFill>
        </p:grpSpPr>
        <p:sp>
          <p:nvSpPr>
            <p:cNvPr id="146" name="Oval 294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7" name="Freeform 29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48" name="矩形 147"/>
          <p:cNvSpPr/>
          <p:nvPr/>
        </p:nvSpPr>
        <p:spPr>
          <a:xfrm>
            <a:off x="2570669" y="1911396"/>
            <a:ext cx="1822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2474557" y="3115524"/>
            <a:ext cx="1822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2449534" y="4513278"/>
            <a:ext cx="1822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151" name="矩形 150"/>
          <p:cNvSpPr/>
          <p:nvPr/>
        </p:nvSpPr>
        <p:spPr>
          <a:xfrm>
            <a:off x="8423870" y="1936653"/>
            <a:ext cx="1822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87339" y="3308243"/>
            <a:ext cx="1822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153" name="文本框 152"/>
          <p:cNvSpPr txBox="1"/>
          <p:nvPr/>
        </p:nvSpPr>
        <p:spPr>
          <a:xfrm>
            <a:off x="4382260" y="379105"/>
            <a:ext cx="356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sz="2400">
              <a:solidFill>
                <a:srgbClr val="0338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662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  <p:bldP spid="150" grpId="0"/>
      <p:bldP spid="151" grpId="0"/>
      <p:bldP spid="1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95435" y="1106696"/>
            <a:ext cx="5390547" cy="5143338"/>
            <a:chOff x="3395435" y="1106696"/>
            <a:chExt cx="5390547" cy="5143338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3843610" y="3991375"/>
              <a:ext cx="931919" cy="412605"/>
            </a:xfrm>
            <a:custGeom>
              <a:avLst/>
              <a:gdLst>
                <a:gd name="T0" fmla="*/ 326 w 363"/>
                <a:gd name="T1" fmla="*/ 161 h 161"/>
                <a:gd name="T2" fmla="*/ 290 w 363"/>
                <a:gd name="T3" fmla="*/ 73 h 161"/>
                <a:gd name="T4" fmla="*/ 202 w 363"/>
                <a:gd name="T5" fmla="*/ 37 h 161"/>
                <a:gd name="T6" fmla="*/ 0 w 363"/>
                <a:gd name="T7" fmla="*/ 37 h 161"/>
                <a:gd name="T8" fmla="*/ 0 w 363"/>
                <a:gd name="T9" fmla="*/ 0 h 161"/>
                <a:gd name="T10" fmla="*/ 202 w 363"/>
                <a:gd name="T11" fmla="*/ 0 h 161"/>
                <a:gd name="T12" fmla="*/ 316 w 363"/>
                <a:gd name="T13" fmla="*/ 47 h 161"/>
                <a:gd name="T14" fmla="*/ 363 w 363"/>
                <a:gd name="T15" fmla="*/ 161 h 161"/>
                <a:gd name="T16" fmla="*/ 326 w 363"/>
                <a:gd name="T1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161">
                  <a:moveTo>
                    <a:pt x="326" y="161"/>
                  </a:moveTo>
                  <a:cubicBezTo>
                    <a:pt x="326" y="127"/>
                    <a:pt x="312" y="96"/>
                    <a:pt x="290" y="73"/>
                  </a:cubicBezTo>
                  <a:cubicBezTo>
                    <a:pt x="267" y="51"/>
                    <a:pt x="236" y="37"/>
                    <a:pt x="20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47" y="0"/>
                    <a:pt x="287" y="18"/>
                    <a:pt x="316" y="47"/>
                  </a:cubicBezTo>
                  <a:cubicBezTo>
                    <a:pt x="345" y="76"/>
                    <a:pt x="363" y="116"/>
                    <a:pt x="363" y="161"/>
                  </a:cubicBezTo>
                  <a:cubicBezTo>
                    <a:pt x="326" y="161"/>
                    <a:pt x="326" y="161"/>
                    <a:pt x="326" y="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5883516" y="2634401"/>
              <a:ext cx="414384" cy="416163"/>
            </a:xfrm>
            <a:custGeom>
              <a:avLst/>
              <a:gdLst>
                <a:gd name="T0" fmla="*/ 0 w 161"/>
                <a:gd name="T1" fmla="*/ 125 h 162"/>
                <a:gd name="T2" fmla="*/ 87 w 161"/>
                <a:gd name="T3" fmla="*/ 88 h 162"/>
                <a:gd name="T4" fmla="*/ 124 w 161"/>
                <a:gd name="T5" fmla="*/ 0 h 162"/>
                <a:gd name="T6" fmla="*/ 161 w 161"/>
                <a:gd name="T7" fmla="*/ 0 h 162"/>
                <a:gd name="T8" fmla="*/ 114 w 161"/>
                <a:gd name="T9" fmla="*/ 114 h 162"/>
                <a:gd name="T10" fmla="*/ 0 w 161"/>
                <a:gd name="T11" fmla="*/ 162 h 162"/>
                <a:gd name="T12" fmla="*/ 0 w 161"/>
                <a:gd name="T13" fmla="*/ 12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62">
                  <a:moveTo>
                    <a:pt x="0" y="125"/>
                  </a:moveTo>
                  <a:cubicBezTo>
                    <a:pt x="34" y="125"/>
                    <a:pt x="65" y="111"/>
                    <a:pt x="87" y="88"/>
                  </a:cubicBezTo>
                  <a:cubicBezTo>
                    <a:pt x="110" y="66"/>
                    <a:pt x="124" y="35"/>
                    <a:pt x="124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45"/>
                    <a:pt x="143" y="85"/>
                    <a:pt x="114" y="114"/>
                  </a:cubicBezTo>
                  <a:cubicBezTo>
                    <a:pt x="84" y="144"/>
                    <a:pt x="44" y="162"/>
                    <a:pt x="0" y="162"/>
                  </a:cubicBezTo>
                  <a:cubicBezTo>
                    <a:pt x="0" y="125"/>
                    <a:pt x="0" y="125"/>
                    <a:pt x="0" y="1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5204140" y="1903449"/>
              <a:ext cx="825211" cy="730952"/>
            </a:xfrm>
            <a:custGeom>
              <a:avLst/>
              <a:gdLst>
                <a:gd name="T0" fmla="*/ 0 w 322"/>
                <a:gd name="T1" fmla="*/ 285 h 285"/>
                <a:gd name="T2" fmla="*/ 47 w 322"/>
                <a:gd name="T3" fmla="*/ 171 h 285"/>
                <a:gd name="T4" fmla="*/ 161 w 322"/>
                <a:gd name="T5" fmla="*/ 124 h 285"/>
                <a:gd name="T6" fmla="*/ 249 w 322"/>
                <a:gd name="T7" fmla="*/ 88 h 285"/>
                <a:gd name="T8" fmla="*/ 285 w 322"/>
                <a:gd name="T9" fmla="*/ 0 h 285"/>
                <a:gd name="T10" fmla="*/ 322 w 322"/>
                <a:gd name="T11" fmla="*/ 0 h 285"/>
                <a:gd name="T12" fmla="*/ 275 w 322"/>
                <a:gd name="T13" fmla="*/ 114 h 285"/>
                <a:gd name="T14" fmla="*/ 161 w 322"/>
                <a:gd name="T15" fmla="*/ 161 h 285"/>
                <a:gd name="T16" fmla="*/ 73 w 322"/>
                <a:gd name="T17" fmla="*/ 198 h 285"/>
                <a:gd name="T18" fmla="*/ 37 w 322"/>
                <a:gd name="T19" fmla="*/ 285 h 285"/>
                <a:gd name="T20" fmla="*/ 0 w 322"/>
                <a:gd name="T21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2" h="285">
                  <a:moveTo>
                    <a:pt x="0" y="285"/>
                  </a:moveTo>
                  <a:cubicBezTo>
                    <a:pt x="0" y="241"/>
                    <a:pt x="18" y="201"/>
                    <a:pt x="47" y="171"/>
                  </a:cubicBezTo>
                  <a:cubicBezTo>
                    <a:pt x="76" y="142"/>
                    <a:pt x="116" y="124"/>
                    <a:pt x="161" y="124"/>
                  </a:cubicBezTo>
                  <a:cubicBezTo>
                    <a:pt x="195" y="124"/>
                    <a:pt x="226" y="110"/>
                    <a:pt x="249" y="88"/>
                  </a:cubicBezTo>
                  <a:cubicBezTo>
                    <a:pt x="271" y="65"/>
                    <a:pt x="285" y="34"/>
                    <a:pt x="285" y="0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322" y="45"/>
                    <a:pt x="304" y="85"/>
                    <a:pt x="275" y="114"/>
                  </a:cubicBezTo>
                  <a:cubicBezTo>
                    <a:pt x="246" y="143"/>
                    <a:pt x="205" y="161"/>
                    <a:pt x="161" y="161"/>
                  </a:cubicBezTo>
                  <a:cubicBezTo>
                    <a:pt x="126" y="161"/>
                    <a:pt x="95" y="175"/>
                    <a:pt x="73" y="198"/>
                  </a:cubicBezTo>
                  <a:cubicBezTo>
                    <a:pt x="50" y="220"/>
                    <a:pt x="37" y="251"/>
                    <a:pt x="37" y="285"/>
                  </a:cubicBezTo>
                  <a:cubicBezTo>
                    <a:pt x="0" y="285"/>
                    <a:pt x="0" y="285"/>
                    <a:pt x="0" y="2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6456184" y="1556649"/>
              <a:ext cx="828768" cy="1077753"/>
            </a:xfrm>
            <a:custGeom>
              <a:avLst/>
              <a:gdLst>
                <a:gd name="T0" fmla="*/ 286 w 323"/>
                <a:gd name="T1" fmla="*/ 420 h 420"/>
                <a:gd name="T2" fmla="*/ 249 w 323"/>
                <a:gd name="T3" fmla="*/ 333 h 420"/>
                <a:gd name="T4" fmla="*/ 162 w 323"/>
                <a:gd name="T5" fmla="*/ 296 h 420"/>
                <a:gd name="T6" fmla="*/ 48 w 323"/>
                <a:gd name="T7" fmla="*/ 249 h 420"/>
                <a:gd name="T8" fmla="*/ 0 w 323"/>
                <a:gd name="T9" fmla="*/ 135 h 420"/>
                <a:gd name="T10" fmla="*/ 0 w 323"/>
                <a:gd name="T11" fmla="*/ 0 h 420"/>
                <a:gd name="T12" fmla="*/ 37 w 323"/>
                <a:gd name="T13" fmla="*/ 0 h 420"/>
                <a:gd name="T14" fmla="*/ 37 w 323"/>
                <a:gd name="T15" fmla="*/ 135 h 420"/>
                <a:gd name="T16" fmla="*/ 74 w 323"/>
                <a:gd name="T17" fmla="*/ 223 h 420"/>
                <a:gd name="T18" fmla="*/ 162 w 323"/>
                <a:gd name="T19" fmla="*/ 259 h 420"/>
                <a:gd name="T20" fmla="*/ 276 w 323"/>
                <a:gd name="T21" fmla="*/ 306 h 420"/>
                <a:gd name="T22" fmla="*/ 323 w 323"/>
                <a:gd name="T23" fmla="*/ 420 h 420"/>
                <a:gd name="T24" fmla="*/ 286 w 323"/>
                <a:gd name="T25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3" h="420">
                  <a:moveTo>
                    <a:pt x="286" y="420"/>
                  </a:moveTo>
                  <a:cubicBezTo>
                    <a:pt x="286" y="386"/>
                    <a:pt x="272" y="355"/>
                    <a:pt x="249" y="333"/>
                  </a:cubicBezTo>
                  <a:cubicBezTo>
                    <a:pt x="227" y="310"/>
                    <a:pt x="196" y="296"/>
                    <a:pt x="162" y="296"/>
                  </a:cubicBezTo>
                  <a:cubicBezTo>
                    <a:pt x="117" y="296"/>
                    <a:pt x="77" y="278"/>
                    <a:pt x="48" y="249"/>
                  </a:cubicBezTo>
                  <a:cubicBezTo>
                    <a:pt x="18" y="220"/>
                    <a:pt x="0" y="180"/>
                    <a:pt x="0" y="1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7" y="169"/>
                    <a:pt x="51" y="200"/>
                    <a:pt x="74" y="223"/>
                  </a:cubicBezTo>
                  <a:cubicBezTo>
                    <a:pt x="96" y="245"/>
                    <a:pt x="127" y="259"/>
                    <a:pt x="162" y="259"/>
                  </a:cubicBezTo>
                  <a:cubicBezTo>
                    <a:pt x="206" y="259"/>
                    <a:pt x="246" y="277"/>
                    <a:pt x="276" y="306"/>
                  </a:cubicBezTo>
                  <a:cubicBezTo>
                    <a:pt x="305" y="336"/>
                    <a:pt x="323" y="376"/>
                    <a:pt x="323" y="420"/>
                  </a:cubicBezTo>
                  <a:cubicBezTo>
                    <a:pt x="286" y="420"/>
                    <a:pt x="286" y="420"/>
                    <a:pt x="286" y="4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6456184" y="2221797"/>
              <a:ext cx="1147115" cy="1147113"/>
            </a:xfrm>
            <a:custGeom>
              <a:avLst/>
              <a:gdLst>
                <a:gd name="T0" fmla="*/ 447 w 447"/>
                <a:gd name="T1" fmla="*/ 37 h 447"/>
                <a:gd name="T2" fmla="*/ 359 w 447"/>
                <a:gd name="T3" fmla="*/ 74 h 447"/>
                <a:gd name="T4" fmla="*/ 323 w 447"/>
                <a:gd name="T5" fmla="*/ 161 h 447"/>
                <a:gd name="T6" fmla="*/ 276 w 447"/>
                <a:gd name="T7" fmla="*/ 275 h 447"/>
                <a:gd name="T8" fmla="*/ 162 w 447"/>
                <a:gd name="T9" fmla="*/ 323 h 447"/>
                <a:gd name="T10" fmla="*/ 74 w 447"/>
                <a:gd name="T11" fmla="*/ 359 h 447"/>
                <a:gd name="T12" fmla="*/ 37 w 447"/>
                <a:gd name="T13" fmla="*/ 447 h 447"/>
                <a:gd name="T14" fmla="*/ 0 w 447"/>
                <a:gd name="T15" fmla="*/ 447 h 447"/>
                <a:gd name="T16" fmla="*/ 48 w 447"/>
                <a:gd name="T17" fmla="*/ 333 h 447"/>
                <a:gd name="T18" fmla="*/ 162 w 447"/>
                <a:gd name="T19" fmla="*/ 286 h 447"/>
                <a:gd name="T20" fmla="*/ 249 w 447"/>
                <a:gd name="T21" fmla="*/ 249 h 447"/>
                <a:gd name="T22" fmla="*/ 286 w 447"/>
                <a:gd name="T23" fmla="*/ 161 h 447"/>
                <a:gd name="T24" fmla="*/ 333 w 447"/>
                <a:gd name="T25" fmla="*/ 47 h 447"/>
                <a:gd name="T26" fmla="*/ 447 w 447"/>
                <a:gd name="T27" fmla="*/ 0 h 447"/>
                <a:gd name="T28" fmla="*/ 447 w 447"/>
                <a:gd name="T29" fmla="*/ 3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7" h="447">
                  <a:moveTo>
                    <a:pt x="447" y="37"/>
                  </a:moveTo>
                  <a:cubicBezTo>
                    <a:pt x="413" y="37"/>
                    <a:pt x="382" y="51"/>
                    <a:pt x="359" y="74"/>
                  </a:cubicBezTo>
                  <a:cubicBezTo>
                    <a:pt x="337" y="96"/>
                    <a:pt x="323" y="127"/>
                    <a:pt x="323" y="161"/>
                  </a:cubicBezTo>
                  <a:cubicBezTo>
                    <a:pt x="323" y="206"/>
                    <a:pt x="305" y="246"/>
                    <a:pt x="276" y="275"/>
                  </a:cubicBezTo>
                  <a:cubicBezTo>
                    <a:pt x="246" y="305"/>
                    <a:pt x="206" y="323"/>
                    <a:pt x="162" y="323"/>
                  </a:cubicBezTo>
                  <a:cubicBezTo>
                    <a:pt x="127" y="323"/>
                    <a:pt x="96" y="337"/>
                    <a:pt x="74" y="359"/>
                  </a:cubicBezTo>
                  <a:cubicBezTo>
                    <a:pt x="51" y="382"/>
                    <a:pt x="37" y="413"/>
                    <a:pt x="37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02"/>
                    <a:pt x="18" y="362"/>
                    <a:pt x="48" y="333"/>
                  </a:cubicBezTo>
                  <a:cubicBezTo>
                    <a:pt x="77" y="304"/>
                    <a:pt x="117" y="286"/>
                    <a:pt x="162" y="286"/>
                  </a:cubicBezTo>
                  <a:cubicBezTo>
                    <a:pt x="196" y="286"/>
                    <a:pt x="227" y="272"/>
                    <a:pt x="249" y="249"/>
                  </a:cubicBezTo>
                  <a:cubicBezTo>
                    <a:pt x="272" y="227"/>
                    <a:pt x="286" y="196"/>
                    <a:pt x="286" y="161"/>
                  </a:cubicBezTo>
                  <a:cubicBezTo>
                    <a:pt x="286" y="117"/>
                    <a:pt x="304" y="77"/>
                    <a:pt x="333" y="47"/>
                  </a:cubicBezTo>
                  <a:cubicBezTo>
                    <a:pt x="362" y="18"/>
                    <a:pt x="403" y="0"/>
                    <a:pt x="447" y="0"/>
                  </a:cubicBezTo>
                  <a:cubicBezTo>
                    <a:pt x="447" y="37"/>
                    <a:pt x="447" y="37"/>
                    <a:pt x="447" y="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469632" y="1903450"/>
              <a:ext cx="2815320" cy="2196412"/>
            </a:xfrm>
            <a:custGeom>
              <a:avLst/>
              <a:gdLst>
                <a:gd name="T0" fmla="*/ 37 w 1097"/>
                <a:gd name="T1" fmla="*/ 0 h 856"/>
                <a:gd name="T2" fmla="*/ 73 w 1097"/>
                <a:gd name="T3" fmla="*/ 88 h 856"/>
                <a:gd name="T4" fmla="*/ 161 w 1097"/>
                <a:gd name="T5" fmla="*/ 124 h 856"/>
                <a:gd name="T6" fmla="*/ 275 w 1097"/>
                <a:gd name="T7" fmla="*/ 171 h 856"/>
                <a:gd name="T8" fmla="*/ 323 w 1097"/>
                <a:gd name="T9" fmla="*/ 285 h 856"/>
                <a:gd name="T10" fmla="*/ 359 w 1097"/>
                <a:gd name="T11" fmla="*/ 373 h 856"/>
                <a:gd name="T12" fmla="*/ 447 w 1097"/>
                <a:gd name="T13" fmla="*/ 410 h 856"/>
                <a:gd name="T14" fmla="*/ 650 w 1097"/>
                <a:gd name="T15" fmla="*/ 410 h 856"/>
                <a:gd name="T16" fmla="*/ 764 w 1097"/>
                <a:gd name="T17" fmla="*/ 457 h 856"/>
                <a:gd name="T18" fmla="*/ 811 w 1097"/>
                <a:gd name="T19" fmla="*/ 571 h 856"/>
                <a:gd name="T20" fmla="*/ 848 w 1097"/>
                <a:gd name="T21" fmla="*/ 659 h 856"/>
                <a:gd name="T22" fmla="*/ 936 w 1097"/>
                <a:gd name="T23" fmla="*/ 695 h 856"/>
                <a:gd name="T24" fmla="*/ 1050 w 1097"/>
                <a:gd name="T25" fmla="*/ 742 h 856"/>
                <a:gd name="T26" fmla="*/ 1097 w 1097"/>
                <a:gd name="T27" fmla="*/ 856 h 856"/>
                <a:gd name="T28" fmla="*/ 1060 w 1097"/>
                <a:gd name="T29" fmla="*/ 856 h 856"/>
                <a:gd name="T30" fmla="*/ 1023 w 1097"/>
                <a:gd name="T31" fmla="*/ 769 h 856"/>
                <a:gd name="T32" fmla="*/ 936 w 1097"/>
                <a:gd name="T33" fmla="*/ 732 h 856"/>
                <a:gd name="T34" fmla="*/ 822 w 1097"/>
                <a:gd name="T35" fmla="*/ 685 h 856"/>
                <a:gd name="T36" fmla="*/ 774 w 1097"/>
                <a:gd name="T37" fmla="*/ 571 h 856"/>
                <a:gd name="T38" fmla="*/ 738 w 1097"/>
                <a:gd name="T39" fmla="*/ 483 h 856"/>
                <a:gd name="T40" fmla="*/ 650 w 1097"/>
                <a:gd name="T41" fmla="*/ 447 h 856"/>
                <a:gd name="T42" fmla="*/ 447 w 1097"/>
                <a:gd name="T43" fmla="*/ 447 h 856"/>
                <a:gd name="T44" fmla="*/ 333 w 1097"/>
                <a:gd name="T45" fmla="*/ 399 h 856"/>
                <a:gd name="T46" fmla="*/ 286 w 1097"/>
                <a:gd name="T47" fmla="*/ 285 h 856"/>
                <a:gd name="T48" fmla="*/ 249 w 1097"/>
                <a:gd name="T49" fmla="*/ 198 h 856"/>
                <a:gd name="T50" fmla="*/ 161 w 1097"/>
                <a:gd name="T51" fmla="*/ 161 h 856"/>
                <a:gd name="T52" fmla="*/ 47 w 1097"/>
                <a:gd name="T53" fmla="*/ 114 h 856"/>
                <a:gd name="T54" fmla="*/ 0 w 1097"/>
                <a:gd name="T55" fmla="*/ 0 h 856"/>
                <a:gd name="T56" fmla="*/ 37 w 1097"/>
                <a:gd name="T57" fmla="*/ 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97" h="856">
                  <a:moveTo>
                    <a:pt x="37" y="0"/>
                  </a:moveTo>
                  <a:cubicBezTo>
                    <a:pt x="37" y="34"/>
                    <a:pt x="51" y="65"/>
                    <a:pt x="73" y="88"/>
                  </a:cubicBezTo>
                  <a:cubicBezTo>
                    <a:pt x="96" y="110"/>
                    <a:pt x="127" y="124"/>
                    <a:pt x="161" y="124"/>
                  </a:cubicBezTo>
                  <a:cubicBezTo>
                    <a:pt x="206" y="124"/>
                    <a:pt x="246" y="142"/>
                    <a:pt x="275" y="171"/>
                  </a:cubicBezTo>
                  <a:cubicBezTo>
                    <a:pt x="304" y="201"/>
                    <a:pt x="323" y="241"/>
                    <a:pt x="323" y="285"/>
                  </a:cubicBezTo>
                  <a:cubicBezTo>
                    <a:pt x="323" y="320"/>
                    <a:pt x="336" y="351"/>
                    <a:pt x="359" y="373"/>
                  </a:cubicBezTo>
                  <a:cubicBezTo>
                    <a:pt x="381" y="396"/>
                    <a:pt x="412" y="410"/>
                    <a:pt x="447" y="410"/>
                  </a:cubicBezTo>
                  <a:cubicBezTo>
                    <a:pt x="650" y="410"/>
                    <a:pt x="650" y="410"/>
                    <a:pt x="650" y="410"/>
                  </a:cubicBezTo>
                  <a:cubicBezTo>
                    <a:pt x="695" y="410"/>
                    <a:pt x="735" y="428"/>
                    <a:pt x="764" y="457"/>
                  </a:cubicBezTo>
                  <a:cubicBezTo>
                    <a:pt x="793" y="486"/>
                    <a:pt x="811" y="526"/>
                    <a:pt x="811" y="571"/>
                  </a:cubicBezTo>
                  <a:cubicBezTo>
                    <a:pt x="811" y="605"/>
                    <a:pt x="825" y="636"/>
                    <a:pt x="848" y="659"/>
                  </a:cubicBezTo>
                  <a:cubicBezTo>
                    <a:pt x="870" y="681"/>
                    <a:pt x="901" y="695"/>
                    <a:pt x="936" y="695"/>
                  </a:cubicBezTo>
                  <a:cubicBezTo>
                    <a:pt x="980" y="695"/>
                    <a:pt x="1020" y="713"/>
                    <a:pt x="1050" y="742"/>
                  </a:cubicBezTo>
                  <a:cubicBezTo>
                    <a:pt x="1079" y="772"/>
                    <a:pt x="1097" y="812"/>
                    <a:pt x="1097" y="856"/>
                  </a:cubicBezTo>
                  <a:cubicBezTo>
                    <a:pt x="1060" y="856"/>
                    <a:pt x="1060" y="856"/>
                    <a:pt x="1060" y="856"/>
                  </a:cubicBezTo>
                  <a:cubicBezTo>
                    <a:pt x="1060" y="822"/>
                    <a:pt x="1046" y="791"/>
                    <a:pt x="1023" y="769"/>
                  </a:cubicBezTo>
                  <a:cubicBezTo>
                    <a:pt x="1001" y="746"/>
                    <a:pt x="970" y="732"/>
                    <a:pt x="936" y="732"/>
                  </a:cubicBezTo>
                  <a:cubicBezTo>
                    <a:pt x="891" y="732"/>
                    <a:pt x="851" y="714"/>
                    <a:pt x="822" y="685"/>
                  </a:cubicBezTo>
                  <a:cubicBezTo>
                    <a:pt x="792" y="656"/>
                    <a:pt x="774" y="615"/>
                    <a:pt x="774" y="571"/>
                  </a:cubicBezTo>
                  <a:cubicBezTo>
                    <a:pt x="774" y="537"/>
                    <a:pt x="760" y="506"/>
                    <a:pt x="738" y="483"/>
                  </a:cubicBezTo>
                  <a:cubicBezTo>
                    <a:pt x="716" y="461"/>
                    <a:pt x="684" y="447"/>
                    <a:pt x="650" y="447"/>
                  </a:cubicBezTo>
                  <a:cubicBezTo>
                    <a:pt x="447" y="447"/>
                    <a:pt x="447" y="447"/>
                    <a:pt x="447" y="447"/>
                  </a:cubicBezTo>
                  <a:cubicBezTo>
                    <a:pt x="402" y="447"/>
                    <a:pt x="362" y="429"/>
                    <a:pt x="333" y="399"/>
                  </a:cubicBezTo>
                  <a:cubicBezTo>
                    <a:pt x="304" y="370"/>
                    <a:pt x="286" y="330"/>
                    <a:pt x="286" y="285"/>
                  </a:cubicBezTo>
                  <a:cubicBezTo>
                    <a:pt x="286" y="251"/>
                    <a:pt x="272" y="220"/>
                    <a:pt x="249" y="198"/>
                  </a:cubicBezTo>
                  <a:cubicBezTo>
                    <a:pt x="227" y="175"/>
                    <a:pt x="196" y="161"/>
                    <a:pt x="161" y="161"/>
                  </a:cubicBezTo>
                  <a:cubicBezTo>
                    <a:pt x="117" y="161"/>
                    <a:pt x="76" y="143"/>
                    <a:pt x="47" y="114"/>
                  </a:cubicBezTo>
                  <a:cubicBezTo>
                    <a:pt x="18" y="85"/>
                    <a:pt x="0" y="45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5935092" y="3991375"/>
              <a:ext cx="412605" cy="412605"/>
            </a:xfrm>
            <a:custGeom>
              <a:avLst/>
              <a:gdLst>
                <a:gd name="T0" fmla="*/ 161 w 161"/>
                <a:gd name="T1" fmla="*/ 37 h 161"/>
                <a:gd name="T2" fmla="*/ 73 w 161"/>
                <a:gd name="T3" fmla="*/ 73 h 161"/>
                <a:gd name="T4" fmla="*/ 37 w 161"/>
                <a:gd name="T5" fmla="*/ 161 h 161"/>
                <a:gd name="T6" fmla="*/ 0 w 161"/>
                <a:gd name="T7" fmla="*/ 161 h 161"/>
                <a:gd name="T8" fmla="*/ 47 w 161"/>
                <a:gd name="T9" fmla="*/ 47 h 161"/>
                <a:gd name="T10" fmla="*/ 161 w 161"/>
                <a:gd name="T11" fmla="*/ 0 h 161"/>
                <a:gd name="T12" fmla="*/ 161 w 161"/>
                <a:gd name="T13" fmla="*/ 3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61">
                  <a:moveTo>
                    <a:pt x="161" y="37"/>
                  </a:moveTo>
                  <a:cubicBezTo>
                    <a:pt x="127" y="37"/>
                    <a:pt x="96" y="51"/>
                    <a:pt x="73" y="73"/>
                  </a:cubicBezTo>
                  <a:cubicBezTo>
                    <a:pt x="51" y="96"/>
                    <a:pt x="37" y="127"/>
                    <a:pt x="37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16"/>
                    <a:pt x="18" y="76"/>
                    <a:pt x="47" y="47"/>
                  </a:cubicBezTo>
                  <a:cubicBezTo>
                    <a:pt x="76" y="18"/>
                    <a:pt x="117" y="0"/>
                    <a:pt x="161" y="0"/>
                  </a:cubicBezTo>
                  <a:cubicBezTo>
                    <a:pt x="161" y="37"/>
                    <a:pt x="161" y="37"/>
                    <a:pt x="161" y="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5200583" y="4263481"/>
              <a:ext cx="416163" cy="554883"/>
            </a:xfrm>
            <a:custGeom>
              <a:avLst/>
              <a:gdLst>
                <a:gd name="T0" fmla="*/ 37 w 162"/>
                <a:gd name="T1" fmla="*/ 55 h 216"/>
                <a:gd name="T2" fmla="*/ 74 w 162"/>
                <a:gd name="T3" fmla="*/ 143 h 216"/>
                <a:gd name="T4" fmla="*/ 162 w 162"/>
                <a:gd name="T5" fmla="*/ 179 h 216"/>
                <a:gd name="T6" fmla="*/ 162 w 162"/>
                <a:gd name="T7" fmla="*/ 216 h 216"/>
                <a:gd name="T8" fmla="*/ 48 w 162"/>
                <a:gd name="T9" fmla="*/ 169 h 216"/>
                <a:gd name="T10" fmla="*/ 1 w 162"/>
                <a:gd name="T11" fmla="*/ 55 h 216"/>
                <a:gd name="T12" fmla="*/ 0 w 162"/>
                <a:gd name="T13" fmla="*/ 55 h 216"/>
                <a:gd name="T14" fmla="*/ 0 w 162"/>
                <a:gd name="T15" fmla="*/ 0 h 216"/>
                <a:gd name="T16" fmla="*/ 38 w 162"/>
                <a:gd name="T17" fmla="*/ 0 h 216"/>
                <a:gd name="T18" fmla="*/ 38 w 162"/>
                <a:gd name="T19" fmla="*/ 55 h 216"/>
                <a:gd name="T20" fmla="*/ 37 w 162"/>
                <a:gd name="T21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216">
                  <a:moveTo>
                    <a:pt x="37" y="55"/>
                  </a:moveTo>
                  <a:cubicBezTo>
                    <a:pt x="37" y="89"/>
                    <a:pt x="51" y="120"/>
                    <a:pt x="74" y="143"/>
                  </a:cubicBezTo>
                  <a:cubicBezTo>
                    <a:pt x="96" y="165"/>
                    <a:pt x="127" y="179"/>
                    <a:pt x="162" y="179"/>
                  </a:cubicBezTo>
                  <a:cubicBezTo>
                    <a:pt x="162" y="216"/>
                    <a:pt x="162" y="216"/>
                    <a:pt x="162" y="216"/>
                  </a:cubicBezTo>
                  <a:cubicBezTo>
                    <a:pt x="117" y="216"/>
                    <a:pt x="77" y="198"/>
                    <a:pt x="48" y="169"/>
                  </a:cubicBezTo>
                  <a:cubicBezTo>
                    <a:pt x="19" y="140"/>
                    <a:pt x="1" y="99"/>
                    <a:pt x="1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7" y="55"/>
                    <a:pt x="37" y="55"/>
                    <a:pt x="37" y="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4884016" y="2954527"/>
              <a:ext cx="1463681" cy="1863837"/>
            </a:xfrm>
            <a:custGeom>
              <a:avLst/>
              <a:gdLst>
                <a:gd name="T0" fmla="*/ 447 w 571"/>
                <a:gd name="T1" fmla="*/ 447 h 726"/>
                <a:gd name="T2" fmla="*/ 447 w 571"/>
                <a:gd name="T3" fmla="*/ 565 h 726"/>
                <a:gd name="T4" fmla="*/ 483 w 571"/>
                <a:gd name="T5" fmla="*/ 653 h 726"/>
                <a:gd name="T6" fmla="*/ 571 w 571"/>
                <a:gd name="T7" fmla="*/ 689 h 726"/>
                <a:gd name="T8" fmla="*/ 571 w 571"/>
                <a:gd name="T9" fmla="*/ 726 h 726"/>
                <a:gd name="T10" fmla="*/ 457 w 571"/>
                <a:gd name="T11" fmla="*/ 679 h 726"/>
                <a:gd name="T12" fmla="*/ 410 w 571"/>
                <a:gd name="T13" fmla="*/ 565 h 726"/>
                <a:gd name="T14" fmla="*/ 410 w 571"/>
                <a:gd name="T15" fmla="*/ 447 h 726"/>
                <a:gd name="T16" fmla="*/ 410 w 571"/>
                <a:gd name="T17" fmla="*/ 446 h 726"/>
                <a:gd name="T18" fmla="*/ 374 w 571"/>
                <a:gd name="T19" fmla="*/ 359 h 726"/>
                <a:gd name="T20" fmla="*/ 286 w 571"/>
                <a:gd name="T21" fmla="*/ 322 h 726"/>
                <a:gd name="T22" fmla="*/ 172 w 571"/>
                <a:gd name="T23" fmla="*/ 275 h 726"/>
                <a:gd name="T24" fmla="*/ 125 w 571"/>
                <a:gd name="T25" fmla="*/ 161 h 726"/>
                <a:gd name="T26" fmla="*/ 88 w 571"/>
                <a:gd name="T27" fmla="*/ 73 h 726"/>
                <a:gd name="T28" fmla="*/ 0 w 571"/>
                <a:gd name="T29" fmla="*/ 37 h 726"/>
                <a:gd name="T30" fmla="*/ 0 w 571"/>
                <a:gd name="T31" fmla="*/ 0 h 726"/>
                <a:gd name="T32" fmla="*/ 114 w 571"/>
                <a:gd name="T33" fmla="*/ 47 h 726"/>
                <a:gd name="T34" fmla="*/ 162 w 571"/>
                <a:gd name="T35" fmla="*/ 161 h 726"/>
                <a:gd name="T36" fmla="*/ 198 w 571"/>
                <a:gd name="T37" fmla="*/ 249 h 726"/>
                <a:gd name="T38" fmla="*/ 286 w 571"/>
                <a:gd name="T39" fmla="*/ 285 h 726"/>
                <a:gd name="T40" fmla="*/ 400 w 571"/>
                <a:gd name="T41" fmla="*/ 332 h 726"/>
                <a:gd name="T42" fmla="*/ 447 w 571"/>
                <a:gd name="T43" fmla="*/ 446 h 726"/>
                <a:gd name="T44" fmla="*/ 447 w 571"/>
                <a:gd name="T45" fmla="*/ 447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1" h="726">
                  <a:moveTo>
                    <a:pt x="447" y="447"/>
                  </a:moveTo>
                  <a:cubicBezTo>
                    <a:pt x="447" y="565"/>
                    <a:pt x="447" y="565"/>
                    <a:pt x="447" y="565"/>
                  </a:cubicBezTo>
                  <a:cubicBezTo>
                    <a:pt x="447" y="599"/>
                    <a:pt x="461" y="630"/>
                    <a:pt x="483" y="653"/>
                  </a:cubicBezTo>
                  <a:cubicBezTo>
                    <a:pt x="506" y="675"/>
                    <a:pt x="537" y="689"/>
                    <a:pt x="571" y="689"/>
                  </a:cubicBezTo>
                  <a:cubicBezTo>
                    <a:pt x="571" y="726"/>
                    <a:pt x="571" y="726"/>
                    <a:pt x="571" y="726"/>
                  </a:cubicBezTo>
                  <a:cubicBezTo>
                    <a:pt x="527" y="726"/>
                    <a:pt x="487" y="708"/>
                    <a:pt x="457" y="679"/>
                  </a:cubicBezTo>
                  <a:cubicBezTo>
                    <a:pt x="428" y="650"/>
                    <a:pt x="410" y="609"/>
                    <a:pt x="410" y="565"/>
                  </a:cubicBezTo>
                  <a:cubicBezTo>
                    <a:pt x="410" y="447"/>
                    <a:pt x="410" y="447"/>
                    <a:pt x="410" y="447"/>
                  </a:cubicBezTo>
                  <a:cubicBezTo>
                    <a:pt x="410" y="446"/>
                    <a:pt x="410" y="446"/>
                    <a:pt x="410" y="446"/>
                  </a:cubicBezTo>
                  <a:cubicBezTo>
                    <a:pt x="410" y="412"/>
                    <a:pt x="396" y="381"/>
                    <a:pt x="374" y="359"/>
                  </a:cubicBezTo>
                  <a:cubicBezTo>
                    <a:pt x="351" y="336"/>
                    <a:pt x="320" y="322"/>
                    <a:pt x="286" y="322"/>
                  </a:cubicBezTo>
                  <a:cubicBezTo>
                    <a:pt x="241" y="322"/>
                    <a:pt x="201" y="304"/>
                    <a:pt x="172" y="275"/>
                  </a:cubicBezTo>
                  <a:cubicBezTo>
                    <a:pt x="143" y="246"/>
                    <a:pt x="125" y="205"/>
                    <a:pt x="125" y="161"/>
                  </a:cubicBezTo>
                  <a:cubicBezTo>
                    <a:pt x="125" y="127"/>
                    <a:pt x="111" y="96"/>
                    <a:pt x="88" y="73"/>
                  </a:cubicBezTo>
                  <a:cubicBezTo>
                    <a:pt x="66" y="51"/>
                    <a:pt x="35" y="37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85" y="18"/>
                    <a:pt x="114" y="47"/>
                  </a:cubicBezTo>
                  <a:cubicBezTo>
                    <a:pt x="143" y="76"/>
                    <a:pt x="162" y="116"/>
                    <a:pt x="162" y="161"/>
                  </a:cubicBezTo>
                  <a:cubicBezTo>
                    <a:pt x="162" y="195"/>
                    <a:pt x="175" y="226"/>
                    <a:pt x="198" y="249"/>
                  </a:cubicBezTo>
                  <a:cubicBezTo>
                    <a:pt x="220" y="271"/>
                    <a:pt x="251" y="285"/>
                    <a:pt x="286" y="285"/>
                  </a:cubicBezTo>
                  <a:cubicBezTo>
                    <a:pt x="330" y="285"/>
                    <a:pt x="371" y="303"/>
                    <a:pt x="400" y="332"/>
                  </a:cubicBezTo>
                  <a:cubicBezTo>
                    <a:pt x="429" y="362"/>
                    <a:pt x="447" y="402"/>
                    <a:pt x="447" y="446"/>
                  </a:cubicBezTo>
                  <a:cubicBezTo>
                    <a:pt x="447" y="447"/>
                    <a:pt x="447" y="447"/>
                    <a:pt x="447" y="4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5935092" y="2954527"/>
              <a:ext cx="2400936" cy="2182184"/>
            </a:xfrm>
            <a:custGeom>
              <a:avLst/>
              <a:gdLst>
                <a:gd name="T0" fmla="*/ 0 w 936"/>
                <a:gd name="T1" fmla="*/ 850 h 850"/>
                <a:gd name="T2" fmla="*/ 47 w 936"/>
                <a:gd name="T3" fmla="*/ 736 h 850"/>
                <a:gd name="T4" fmla="*/ 161 w 936"/>
                <a:gd name="T5" fmla="*/ 689 h 850"/>
                <a:gd name="T6" fmla="*/ 365 w 936"/>
                <a:gd name="T7" fmla="*/ 689 h 850"/>
                <a:gd name="T8" fmla="*/ 452 w 936"/>
                <a:gd name="T9" fmla="*/ 653 h 850"/>
                <a:gd name="T10" fmla="*/ 489 w 936"/>
                <a:gd name="T11" fmla="*/ 565 h 850"/>
                <a:gd name="T12" fmla="*/ 489 w 936"/>
                <a:gd name="T13" fmla="*/ 446 h 850"/>
                <a:gd name="T14" fmla="*/ 536 w 936"/>
                <a:gd name="T15" fmla="*/ 332 h 850"/>
                <a:gd name="T16" fmla="*/ 650 w 936"/>
                <a:gd name="T17" fmla="*/ 285 h 850"/>
                <a:gd name="T18" fmla="*/ 738 w 936"/>
                <a:gd name="T19" fmla="*/ 249 h 850"/>
                <a:gd name="T20" fmla="*/ 774 w 936"/>
                <a:gd name="T21" fmla="*/ 161 h 850"/>
                <a:gd name="T22" fmla="*/ 822 w 936"/>
                <a:gd name="T23" fmla="*/ 47 h 850"/>
                <a:gd name="T24" fmla="*/ 936 w 936"/>
                <a:gd name="T25" fmla="*/ 0 h 850"/>
                <a:gd name="T26" fmla="*/ 936 w 936"/>
                <a:gd name="T27" fmla="*/ 37 h 850"/>
                <a:gd name="T28" fmla="*/ 848 w 936"/>
                <a:gd name="T29" fmla="*/ 73 h 850"/>
                <a:gd name="T30" fmla="*/ 811 w 936"/>
                <a:gd name="T31" fmla="*/ 161 h 850"/>
                <a:gd name="T32" fmla="*/ 764 w 936"/>
                <a:gd name="T33" fmla="*/ 275 h 850"/>
                <a:gd name="T34" fmla="*/ 650 w 936"/>
                <a:gd name="T35" fmla="*/ 322 h 850"/>
                <a:gd name="T36" fmla="*/ 562 w 936"/>
                <a:gd name="T37" fmla="*/ 359 h 850"/>
                <a:gd name="T38" fmla="*/ 526 w 936"/>
                <a:gd name="T39" fmla="*/ 446 h 850"/>
                <a:gd name="T40" fmla="*/ 526 w 936"/>
                <a:gd name="T41" fmla="*/ 565 h 850"/>
                <a:gd name="T42" fmla="*/ 479 w 936"/>
                <a:gd name="T43" fmla="*/ 679 h 850"/>
                <a:gd name="T44" fmla="*/ 365 w 936"/>
                <a:gd name="T45" fmla="*/ 726 h 850"/>
                <a:gd name="T46" fmla="*/ 161 w 936"/>
                <a:gd name="T47" fmla="*/ 726 h 850"/>
                <a:gd name="T48" fmla="*/ 73 w 936"/>
                <a:gd name="T49" fmla="*/ 763 h 850"/>
                <a:gd name="T50" fmla="*/ 37 w 936"/>
                <a:gd name="T51" fmla="*/ 850 h 850"/>
                <a:gd name="T52" fmla="*/ 0 w 936"/>
                <a:gd name="T53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6" h="850">
                  <a:moveTo>
                    <a:pt x="0" y="850"/>
                  </a:moveTo>
                  <a:cubicBezTo>
                    <a:pt x="0" y="806"/>
                    <a:pt x="18" y="766"/>
                    <a:pt x="47" y="736"/>
                  </a:cubicBezTo>
                  <a:cubicBezTo>
                    <a:pt x="76" y="707"/>
                    <a:pt x="117" y="689"/>
                    <a:pt x="161" y="689"/>
                  </a:cubicBezTo>
                  <a:cubicBezTo>
                    <a:pt x="365" y="689"/>
                    <a:pt x="365" y="689"/>
                    <a:pt x="365" y="689"/>
                  </a:cubicBezTo>
                  <a:cubicBezTo>
                    <a:pt x="399" y="689"/>
                    <a:pt x="430" y="675"/>
                    <a:pt x="452" y="653"/>
                  </a:cubicBezTo>
                  <a:cubicBezTo>
                    <a:pt x="475" y="630"/>
                    <a:pt x="489" y="599"/>
                    <a:pt x="489" y="565"/>
                  </a:cubicBezTo>
                  <a:cubicBezTo>
                    <a:pt x="489" y="446"/>
                    <a:pt x="489" y="446"/>
                    <a:pt x="489" y="446"/>
                  </a:cubicBezTo>
                  <a:cubicBezTo>
                    <a:pt x="489" y="402"/>
                    <a:pt x="507" y="362"/>
                    <a:pt x="536" y="332"/>
                  </a:cubicBezTo>
                  <a:cubicBezTo>
                    <a:pt x="565" y="303"/>
                    <a:pt x="606" y="285"/>
                    <a:pt x="650" y="285"/>
                  </a:cubicBezTo>
                  <a:cubicBezTo>
                    <a:pt x="684" y="285"/>
                    <a:pt x="715" y="271"/>
                    <a:pt x="738" y="249"/>
                  </a:cubicBezTo>
                  <a:cubicBezTo>
                    <a:pt x="760" y="226"/>
                    <a:pt x="774" y="195"/>
                    <a:pt x="774" y="161"/>
                  </a:cubicBezTo>
                  <a:cubicBezTo>
                    <a:pt x="774" y="116"/>
                    <a:pt x="792" y="76"/>
                    <a:pt x="822" y="47"/>
                  </a:cubicBezTo>
                  <a:cubicBezTo>
                    <a:pt x="851" y="18"/>
                    <a:pt x="891" y="0"/>
                    <a:pt x="936" y="0"/>
                  </a:cubicBezTo>
                  <a:cubicBezTo>
                    <a:pt x="936" y="37"/>
                    <a:pt x="936" y="37"/>
                    <a:pt x="936" y="37"/>
                  </a:cubicBezTo>
                  <a:cubicBezTo>
                    <a:pt x="901" y="37"/>
                    <a:pt x="870" y="51"/>
                    <a:pt x="848" y="73"/>
                  </a:cubicBezTo>
                  <a:cubicBezTo>
                    <a:pt x="825" y="96"/>
                    <a:pt x="811" y="127"/>
                    <a:pt x="811" y="161"/>
                  </a:cubicBezTo>
                  <a:cubicBezTo>
                    <a:pt x="811" y="205"/>
                    <a:pt x="793" y="246"/>
                    <a:pt x="764" y="275"/>
                  </a:cubicBezTo>
                  <a:cubicBezTo>
                    <a:pt x="735" y="304"/>
                    <a:pt x="695" y="322"/>
                    <a:pt x="650" y="322"/>
                  </a:cubicBezTo>
                  <a:cubicBezTo>
                    <a:pt x="616" y="322"/>
                    <a:pt x="585" y="336"/>
                    <a:pt x="562" y="359"/>
                  </a:cubicBezTo>
                  <a:cubicBezTo>
                    <a:pt x="540" y="381"/>
                    <a:pt x="526" y="412"/>
                    <a:pt x="526" y="446"/>
                  </a:cubicBezTo>
                  <a:cubicBezTo>
                    <a:pt x="526" y="565"/>
                    <a:pt x="526" y="565"/>
                    <a:pt x="526" y="565"/>
                  </a:cubicBezTo>
                  <a:cubicBezTo>
                    <a:pt x="526" y="609"/>
                    <a:pt x="508" y="650"/>
                    <a:pt x="479" y="679"/>
                  </a:cubicBezTo>
                  <a:cubicBezTo>
                    <a:pt x="449" y="708"/>
                    <a:pt x="409" y="726"/>
                    <a:pt x="365" y="726"/>
                  </a:cubicBezTo>
                  <a:cubicBezTo>
                    <a:pt x="161" y="726"/>
                    <a:pt x="161" y="726"/>
                    <a:pt x="161" y="726"/>
                  </a:cubicBezTo>
                  <a:cubicBezTo>
                    <a:pt x="127" y="726"/>
                    <a:pt x="96" y="740"/>
                    <a:pt x="73" y="763"/>
                  </a:cubicBezTo>
                  <a:cubicBezTo>
                    <a:pt x="51" y="785"/>
                    <a:pt x="37" y="816"/>
                    <a:pt x="37" y="850"/>
                  </a:cubicBezTo>
                  <a:cubicBezTo>
                    <a:pt x="0" y="850"/>
                    <a:pt x="0" y="850"/>
                    <a:pt x="0" y="8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3948539" y="3155493"/>
              <a:ext cx="2080812" cy="2642808"/>
            </a:xfrm>
            <a:custGeom>
              <a:avLst/>
              <a:gdLst>
                <a:gd name="T0" fmla="*/ 774 w 811"/>
                <a:gd name="T1" fmla="*/ 1030 h 1030"/>
                <a:gd name="T2" fmla="*/ 774 w 811"/>
                <a:gd name="T3" fmla="*/ 772 h 1030"/>
                <a:gd name="T4" fmla="*/ 738 w 811"/>
                <a:gd name="T5" fmla="*/ 685 h 1030"/>
                <a:gd name="T6" fmla="*/ 650 w 811"/>
                <a:gd name="T7" fmla="*/ 648 h 1030"/>
                <a:gd name="T8" fmla="*/ 446 w 811"/>
                <a:gd name="T9" fmla="*/ 648 h 1030"/>
                <a:gd name="T10" fmla="*/ 332 w 811"/>
                <a:gd name="T11" fmla="*/ 601 h 1030"/>
                <a:gd name="T12" fmla="*/ 285 w 811"/>
                <a:gd name="T13" fmla="*/ 487 h 1030"/>
                <a:gd name="T14" fmla="*/ 285 w 811"/>
                <a:gd name="T15" fmla="*/ 285 h 1030"/>
                <a:gd name="T16" fmla="*/ 285 w 811"/>
                <a:gd name="T17" fmla="*/ 285 h 1030"/>
                <a:gd name="T18" fmla="*/ 249 w 811"/>
                <a:gd name="T19" fmla="*/ 198 h 1030"/>
                <a:gd name="T20" fmla="*/ 161 w 811"/>
                <a:gd name="T21" fmla="*/ 161 h 1030"/>
                <a:gd name="T22" fmla="*/ 47 w 811"/>
                <a:gd name="T23" fmla="*/ 114 h 1030"/>
                <a:gd name="T24" fmla="*/ 0 w 811"/>
                <a:gd name="T25" fmla="*/ 0 h 1030"/>
                <a:gd name="T26" fmla="*/ 37 w 811"/>
                <a:gd name="T27" fmla="*/ 0 h 1030"/>
                <a:gd name="T28" fmla="*/ 73 w 811"/>
                <a:gd name="T29" fmla="*/ 88 h 1030"/>
                <a:gd name="T30" fmla="*/ 161 w 811"/>
                <a:gd name="T31" fmla="*/ 124 h 1030"/>
                <a:gd name="T32" fmla="*/ 275 w 811"/>
                <a:gd name="T33" fmla="*/ 171 h 1030"/>
                <a:gd name="T34" fmla="*/ 322 w 811"/>
                <a:gd name="T35" fmla="*/ 285 h 1030"/>
                <a:gd name="T36" fmla="*/ 322 w 811"/>
                <a:gd name="T37" fmla="*/ 285 h 1030"/>
                <a:gd name="T38" fmla="*/ 322 w 811"/>
                <a:gd name="T39" fmla="*/ 487 h 1030"/>
                <a:gd name="T40" fmla="*/ 359 w 811"/>
                <a:gd name="T41" fmla="*/ 575 h 1030"/>
                <a:gd name="T42" fmla="*/ 446 w 811"/>
                <a:gd name="T43" fmla="*/ 611 h 1030"/>
                <a:gd name="T44" fmla="*/ 650 w 811"/>
                <a:gd name="T45" fmla="*/ 611 h 1030"/>
                <a:gd name="T46" fmla="*/ 764 w 811"/>
                <a:gd name="T47" fmla="*/ 658 h 1030"/>
                <a:gd name="T48" fmla="*/ 811 w 811"/>
                <a:gd name="T49" fmla="*/ 772 h 1030"/>
                <a:gd name="T50" fmla="*/ 811 w 811"/>
                <a:gd name="T51" fmla="*/ 1030 h 1030"/>
                <a:gd name="T52" fmla="*/ 774 w 811"/>
                <a:gd name="T53" fmla="*/ 103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1" h="1030">
                  <a:moveTo>
                    <a:pt x="774" y="1030"/>
                  </a:moveTo>
                  <a:cubicBezTo>
                    <a:pt x="774" y="772"/>
                    <a:pt x="774" y="772"/>
                    <a:pt x="774" y="772"/>
                  </a:cubicBezTo>
                  <a:cubicBezTo>
                    <a:pt x="774" y="738"/>
                    <a:pt x="760" y="707"/>
                    <a:pt x="738" y="685"/>
                  </a:cubicBezTo>
                  <a:cubicBezTo>
                    <a:pt x="715" y="662"/>
                    <a:pt x="684" y="648"/>
                    <a:pt x="650" y="648"/>
                  </a:cubicBezTo>
                  <a:cubicBezTo>
                    <a:pt x="446" y="648"/>
                    <a:pt x="446" y="648"/>
                    <a:pt x="446" y="648"/>
                  </a:cubicBezTo>
                  <a:cubicBezTo>
                    <a:pt x="402" y="648"/>
                    <a:pt x="362" y="630"/>
                    <a:pt x="332" y="601"/>
                  </a:cubicBezTo>
                  <a:cubicBezTo>
                    <a:pt x="303" y="572"/>
                    <a:pt x="285" y="531"/>
                    <a:pt x="285" y="487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5" y="251"/>
                    <a:pt x="271" y="220"/>
                    <a:pt x="249" y="198"/>
                  </a:cubicBezTo>
                  <a:cubicBezTo>
                    <a:pt x="226" y="175"/>
                    <a:pt x="195" y="161"/>
                    <a:pt x="161" y="161"/>
                  </a:cubicBezTo>
                  <a:cubicBezTo>
                    <a:pt x="116" y="161"/>
                    <a:pt x="76" y="143"/>
                    <a:pt x="47" y="114"/>
                  </a:cubicBezTo>
                  <a:cubicBezTo>
                    <a:pt x="18" y="85"/>
                    <a:pt x="0" y="44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34"/>
                    <a:pt x="51" y="65"/>
                    <a:pt x="73" y="88"/>
                  </a:cubicBezTo>
                  <a:cubicBezTo>
                    <a:pt x="96" y="110"/>
                    <a:pt x="127" y="124"/>
                    <a:pt x="161" y="124"/>
                  </a:cubicBezTo>
                  <a:cubicBezTo>
                    <a:pt x="205" y="124"/>
                    <a:pt x="246" y="142"/>
                    <a:pt x="275" y="171"/>
                  </a:cubicBezTo>
                  <a:cubicBezTo>
                    <a:pt x="304" y="201"/>
                    <a:pt x="322" y="241"/>
                    <a:pt x="322" y="285"/>
                  </a:cubicBezTo>
                  <a:cubicBezTo>
                    <a:pt x="322" y="285"/>
                    <a:pt x="322" y="285"/>
                    <a:pt x="322" y="285"/>
                  </a:cubicBezTo>
                  <a:cubicBezTo>
                    <a:pt x="322" y="487"/>
                    <a:pt x="322" y="487"/>
                    <a:pt x="322" y="487"/>
                  </a:cubicBezTo>
                  <a:cubicBezTo>
                    <a:pt x="322" y="521"/>
                    <a:pt x="336" y="552"/>
                    <a:pt x="359" y="575"/>
                  </a:cubicBezTo>
                  <a:cubicBezTo>
                    <a:pt x="381" y="597"/>
                    <a:pt x="412" y="611"/>
                    <a:pt x="446" y="611"/>
                  </a:cubicBezTo>
                  <a:cubicBezTo>
                    <a:pt x="650" y="611"/>
                    <a:pt x="650" y="611"/>
                    <a:pt x="650" y="611"/>
                  </a:cubicBezTo>
                  <a:cubicBezTo>
                    <a:pt x="694" y="611"/>
                    <a:pt x="735" y="629"/>
                    <a:pt x="764" y="658"/>
                  </a:cubicBezTo>
                  <a:cubicBezTo>
                    <a:pt x="793" y="688"/>
                    <a:pt x="811" y="728"/>
                    <a:pt x="811" y="772"/>
                  </a:cubicBezTo>
                  <a:cubicBezTo>
                    <a:pt x="811" y="1030"/>
                    <a:pt x="811" y="1030"/>
                    <a:pt x="811" y="1030"/>
                  </a:cubicBezTo>
                  <a:cubicBezTo>
                    <a:pt x="774" y="1030"/>
                    <a:pt x="774" y="1030"/>
                    <a:pt x="774" y="10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6278338" y="1106696"/>
              <a:ext cx="451732" cy="449953"/>
            </a:xfrm>
            <a:prstGeom prst="ellipse">
              <a:avLst/>
            </a:prstGeom>
            <a:noFill/>
            <a:ln w="4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7603298" y="2043950"/>
              <a:ext cx="451732" cy="448175"/>
            </a:xfrm>
            <a:prstGeom prst="ellipse">
              <a:avLst/>
            </a:prstGeom>
            <a:noFill/>
            <a:ln w="43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8336029" y="2774901"/>
              <a:ext cx="449953" cy="451732"/>
            </a:xfrm>
            <a:prstGeom prst="ellipse">
              <a:avLst/>
            </a:prstGeom>
            <a:noFill/>
            <a:ln w="43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5024515" y="3811750"/>
              <a:ext cx="451732" cy="451732"/>
            </a:xfrm>
            <a:prstGeom prst="ellipse">
              <a:avLst/>
            </a:prstGeom>
            <a:noFill/>
            <a:ln w="4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3768914" y="2703762"/>
              <a:ext cx="451732" cy="451732"/>
            </a:xfrm>
            <a:prstGeom prst="ellipse">
              <a:avLst/>
            </a:prstGeom>
            <a:noFill/>
            <a:ln w="43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5759023" y="1451719"/>
              <a:ext cx="448175" cy="451732"/>
            </a:xfrm>
            <a:prstGeom prst="ellipse">
              <a:avLst/>
            </a:prstGeom>
            <a:noFill/>
            <a:ln w="43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4293563" y="1451719"/>
              <a:ext cx="448175" cy="451732"/>
            </a:xfrm>
            <a:prstGeom prst="ellipse">
              <a:avLst/>
            </a:prstGeom>
            <a:noFill/>
            <a:ln w="43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4434062" y="2774901"/>
              <a:ext cx="449953" cy="451732"/>
            </a:xfrm>
            <a:prstGeom prst="ellipse">
              <a:avLst/>
            </a:prstGeom>
            <a:noFill/>
            <a:ln w="43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6025794" y="2184449"/>
              <a:ext cx="448175" cy="449953"/>
            </a:xfrm>
            <a:prstGeom prst="ellipse">
              <a:avLst/>
            </a:prstGeom>
            <a:noFill/>
            <a:ln w="43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auto">
            <a:xfrm>
              <a:off x="3395435" y="3811750"/>
              <a:ext cx="451732" cy="451732"/>
            </a:xfrm>
            <a:prstGeom prst="ellipse">
              <a:avLst/>
            </a:prstGeom>
            <a:noFill/>
            <a:ln w="43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auto">
            <a:xfrm>
              <a:off x="6347698" y="3811750"/>
              <a:ext cx="451732" cy="451732"/>
            </a:xfrm>
            <a:prstGeom prst="ellipse">
              <a:avLst/>
            </a:prstGeom>
            <a:noFill/>
            <a:ln w="43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" name="Oval 27"/>
            <p:cNvSpPr>
              <a:spLocks noChangeArrowheads="1"/>
            </p:cNvSpPr>
            <p:nvPr/>
          </p:nvSpPr>
          <p:spPr bwMode="auto">
            <a:xfrm>
              <a:off x="5759023" y="5798302"/>
              <a:ext cx="448175" cy="4517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5894187" y="5883669"/>
              <a:ext cx="177847" cy="280999"/>
            </a:xfrm>
            <a:custGeom>
              <a:avLst/>
              <a:gdLst>
                <a:gd name="T0" fmla="*/ 35 w 69"/>
                <a:gd name="T1" fmla="*/ 110 h 110"/>
                <a:gd name="T2" fmla="*/ 15 w 69"/>
                <a:gd name="T3" fmla="*/ 56 h 110"/>
                <a:gd name="T4" fmla="*/ 14 w 69"/>
                <a:gd name="T5" fmla="*/ 86 h 110"/>
                <a:gd name="T6" fmla="*/ 10 w 69"/>
                <a:gd name="T7" fmla="*/ 38 h 110"/>
                <a:gd name="T8" fmla="*/ 35 w 69"/>
                <a:gd name="T9" fmla="*/ 33 h 110"/>
                <a:gd name="T10" fmla="*/ 59 w 69"/>
                <a:gd name="T11" fmla="*/ 38 h 110"/>
                <a:gd name="T12" fmla="*/ 55 w 69"/>
                <a:gd name="T13" fmla="*/ 86 h 110"/>
                <a:gd name="T14" fmla="*/ 55 w 69"/>
                <a:gd name="T15" fmla="*/ 56 h 110"/>
                <a:gd name="T16" fmla="*/ 35 w 69"/>
                <a:gd name="T17" fmla="*/ 110 h 110"/>
                <a:gd name="T18" fmla="*/ 35 w 69"/>
                <a:gd name="T19" fmla="*/ 0 h 110"/>
                <a:gd name="T20" fmla="*/ 49 w 69"/>
                <a:gd name="T21" fmla="*/ 14 h 110"/>
                <a:gd name="T22" fmla="*/ 35 w 69"/>
                <a:gd name="T23" fmla="*/ 29 h 110"/>
                <a:gd name="T24" fmla="*/ 20 w 69"/>
                <a:gd name="T25" fmla="*/ 14 h 110"/>
                <a:gd name="T26" fmla="*/ 35 w 69"/>
                <a:gd name="T2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110">
                  <a:moveTo>
                    <a:pt x="35" y="110"/>
                  </a:moveTo>
                  <a:cubicBezTo>
                    <a:pt x="8" y="88"/>
                    <a:pt x="24" y="71"/>
                    <a:pt x="15" y="56"/>
                  </a:cubicBezTo>
                  <a:cubicBezTo>
                    <a:pt x="13" y="66"/>
                    <a:pt x="11" y="72"/>
                    <a:pt x="14" y="86"/>
                  </a:cubicBezTo>
                  <a:cubicBezTo>
                    <a:pt x="1" y="72"/>
                    <a:pt x="0" y="44"/>
                    <a:pt x="10" y="38"/>
                  </a:cubicBezTo>
                  <a:cubicBezTo>
                    <a:pt x="20" y="32"/>
                    <a:pt x="26" y="33"/>
                    <a:pt x="35" y="33"/>
                  </a:cubicBezTo>
                  <a:cubicBezTo>
                    <a:pt x="43" y="33"/>
                    <a:pt x="49" y="32"/>
                    <a:pt x="59" y="38"/>
                  </a:cubicBezTo>
                  <a:cubicBezTo>
                    <a:pt x="69" y="44"/>
                    <a:pt x="68" y="72"/>
                    <a:pt x="55" y="86"/>
                  </a:cubicBezTo>
                  <a:cubicBezTo>
                    <a:pt x="58" y="72"/>
                    <a:pt x="56" y="66"/>
                    <a:pt x="55" y="56"/>
                  </a:cubicBezTo>
                  <a:cubicBezTo>
                    <a:pt x="45" y="71"/>
                    <a:pt x="61" y="88"/>
                    <a:pt x="35" y="110"/>
                  </a:cubicBezTo>
                  <a:close/>
                  <a:moveTo>
                    <a:pt x="35" y="0"/>
                  </a:moveTo>
                  <a:cubicBezTo>
                    <a:pt x="42" y="0"/>
                    <a:pt x="49" y="6"/>
                    <a:pt x="49" y="14"/>
                  </a:cubicBezTo>
                  <a:cubicBezTo>
                    <a:pt x="49" y="22"/>
                    <a:pt x="42" y="29"/>
                    <a:pt x="35" y="29"/>
                  </a:cubicBezTo>
                  <a:cubicBezTo>
                    <a:pt x="27" y="29"/>
                    <a:pt x="20" y="22"/>
                    <a:pt x="20" y="14"/>
                  </a:cubicBezTo>
                  <a:cubicBezTo>
                    <a:pt x="20" y="6"/>
                    <a:pt x="27" y="0"/>
                    <a:pt x="3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3907635" y="2787350"/>
              <a:ext cx="174291" cy="282777"/>
            </a:xfrm>
            <a:custGeom>
              <a:avLst/>
              <a:gdLst>
                <a:gd name="T0" fmla="*/ 34 w 68"/>
                <a:gd name="T1" fmla="*/ 110 h 110"/>
                <a:gd name="T2" fmla="*/ 14 w 68"/>
                <a:gd name="T3" fmla="*/ 56 h 110"/>
                <a:gd name="T4" fmla="*/ 13 w 68"/>
                <a:gd name="T5" fmla="*/ 86 h 110"/>
                <a:gd name="T6" fmla="*/ 10 w 68"/>
                <a:gd name="T7" fmla="*/ 38 h 110"/>
                <a:gd name="T8" fmla="*/ 34 w 68"/>
                <a:gd name="T9" fmla="*/ 34 h 110"/>
                <a:gd name="T10" fmla="*/ 58 w 68"/>
                <a:gd name="T11" fmla="*/ 38 h 110"/>
                <a:gd name="T12" fmla="*/ 55 w 68"/>
                <a:gd name="T13" fmla="*/ 86 h 110"/>
                <a:gd name="T14" fmla="*/ 54 w 68"/>
                <a:gd name="T15" fmla="*/ 56 h 110"/>
                <a:gd name="T16" fmla="*/ 34 w 68"/>
                <a:gd name="T17" fmla="*/ 110 h 110"/>
                <a:gd name="T18" fmla="*/ 34 w 68"/>
                <a:gd name="T19" fmla="*/ 0 h 110"/>
                <a:gd name="T20" fmla="*/ 48 w 68"/>
                <a:gd name="T21" fmla="*/ 15 h 110"/>
                <a:gd name="T22" fmla="*/ 34 w 68"/>
                <a:gd name="T23" fmla="*/ 29 h 110"/>
                <a:gd name="T24" fmla="*/ 20 w 68"/>
                <a:gd name="T25" fmla="*/ 15 h 110"/>
                <a:gd name="T26" fmla="*/ 34 w 68"/>
                <a:gd name="T2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110">
                  <a:moveTo>
                    <a:pt x="34" y="110"/>
                  </a:moveTo>
                  <a:cubicBezTo>
                    <a:pt x="8" y="89"/>
                    <a:pt x="23" y="72"/>
                    <a:pt x="14" y="56"/>
                  </a:cubicBezTo>
                  <a:cubicBezTo>
                    <a:pt x="12" y="66"/>
                    <a:pt x="11" y="72"/>
                    <a:pt x="13" y="86"/>
                  </a:cubicBezTo>
                  <a:cubicBezTo>
                    <a:pt x="0" y="72"/>
                    <a:pt x="0" y="45"/>
                    <a:pt x="10" y="38"/>
                  </a:cubicBezTo>
                  <a:cubicBezTo>
                    <a:pt x="19" y="33"/>
                    <a:pt x="26" y="34"/>
                    <a:pt x="34" y="34"/>
                  </a:cubicBezTo>
                  <a:cubicBezTo>
                    <a:pt x="43" y="34"/>
                    <a:pt x="49" y="33"/>
                    <a:pt x="58" y="38"/>
                  </a:cubicBezTo>
                  <a:cubicBezTo>
                    <a:pt x="68" y="45"/>
                    <a:pt x="68" y="72"/>
                    <a:pt x="55" y="86"/>
                  </a:cubicBezTo>
                  <a:cubicBezTo>
                    <a:pt x="57" y="72"/>
                    <a:pt x="56" y="66"/>
                    <a:pt x="54" y="56"/>
                  </a:cubicBezTo>
                  <a:cubicBezTo>
                    <a:pt x="45" y="72"/>
                    <a:pt x="61" y="89"/>
                    <a:pt x="34" y="110"/>
                  </a:cubicBezTo>
                  <a:close/>
                  <a:moveTo>
                    <a:pt x="34" y="0"/>
                  </a:moveTo>
                  <a:cubicBezTo>
                    <a:pt x="42" y="0"/>
                    <a:pt x="48" y="7"/>
                    <a:pt x="48" y="15"/>
                  </a:cubicBezTo>
                  <a:cubicBezTo>
                    <a:pt x="48" y="22"/>
                    <a:pt x="42" y="29"/>
                    <a:pt x="34" y="29"/>
                  </a:cubicBezTo>
                  <a:cubicBezTo>
                    <a:pt x="26" y="29"/>
                    <a:pt x="20" y="22"/>
                    <a:pt x="20" y="15"/>
                  </a:cubicBezTo>
                  <a:cubicBezTo>
                    <a:pt x="20" y="7"/>
                    <a:pt x="26" y="0"/>
                    <a:pt x="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28" name="Freeform 30"/>
            <p:cNvSpPr>
              <a:spLocks noEditPoints="1"/>
            </p:cNvSpPr>
            <p:nvPr/>
          </p:nvSpPr>
          <p:spPr bwMode="auto">
            <a:xfrm>
              <a:off x="5894187" y="1535308"/>
              <a:ext cx="177847" cy="282777"/>
            </a:xfrm>
            <a:custGeom>
              <a:avLst/>
              <a:gdLst>
                <a:gd name="T0" fmla="*/ 35 w 69"/>
                <a:gd name="T1" fmla="*/ 110 h 110"/>
                <a:gd name="T2" fmla="*/ 15 w 69"/>
                <a:gd name="T3" fmla="*/ 56 h 110"/>
                <a:gd name="T4" fmla="*/ 14 w 69"/>
                <a:gd name="T5" fmla="*/ 86 h 110"/>
                <a:gd name="T6" fmla="*/ 10 w 69"/>
                <a:gd name="T7" fmla="*/ 38 h 110"/>
                <a:gd name="T8" fmla="*/ 35 w 69"/>
                <a:gd name="T9" fmla="*/ 34 h 110"/>
                <a:gd name="T10" fmla="*/ 59 w 69"/>
                <a:gd name="T11" fmla="*/ 38 h 110"/>
                <a:gd name="T12" fmla="*/ 55 w 69"/>
                <a:gd name="T13" fmla="*/ 86 h 110"/>
                <a:gd name="T14" fmla="*/ 55 w 69"/>
                <a:gd name="T15" fmla="*/ 56 h 110"/>
                <a:gd name="T16" fmla="*/ 35 w 69"/>
                <a:gd name="T17" fmla="*/ 110 h 110"/>
                <a:gd name="T18" fmla="*/ 35 w 69"/>
                <a:gd name="T19" fmla="*/ 0 h 110"/>
                <a:gd name="T20" fmla="*/ 49 w 69"/>
                <a:gd name="T21" fmla="*/ 15 h 110"/>
                <a:gd name="T22" fmla="*/ 35 w 69"/>
                <a:gd name="T23" fmla="*/ 29 h 110"/>
                <a:gd name="T24" fmla="*/ 20 w 69"/>
                <a:gd name="T25" fmla="*/ 15 h 110"/>
                <a:gd name="T26" fmla="*/ 35 w 69"/>
                <a:gd name="T2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110">
                  <a:moveTo>
                    <a:pt x="35" y="110"/>
                  </a:moveTo>
                  <a:cubicBezTo>
                    <a:pt x="8" y="89"/>
                    <a:pt x="24" y="72"/>
                    <a:pt x="15" y="56"/>
                  </a:cubicBezTo>
                  <a:cubicBezTo>
                    <a:pt x="13" y="66"/>
                    <a:pt x="11" y="72"/>
                    <a:pt x="14" y="86"/>
                  </a:cubicBezTo>
                  <a:cubicBezTo>
                    <a:pt x="1" y="72"/>
                    <a:pt x="0" y="45"/>
                    <a:pt x="10" y="38"/>
                  </a:cubicBezTo>
                  <a:cubicBezTo>
                    <a:pt x="20" y="33"/>
                    <a:pt x="26" y="34"/>
                    <a:pt x="35" y="34"/>
                  </a:cubicBezTo>
                  <a:cubicBezTo>
                    <a:pt x="43" y="34"/>
                    <a:pt x="49" y="33"/>
                    <a:pt x="59" y="38"/>
                  </a:cubicBezTo>
                  <a:cubicBezTo>
                    <a:pt x="69" y="45"/>
                    <a:pt x="68" y="72"/>
                    <a:pt x="55" y="86"/>
                  </a:cubicBezTo>
                  <a:cubicBezTo>
                    <a:pt x="58" y="72"/>
                    <a:pt x="56" y="66"/>
                    <a:pt x="55" y="56"/>
                  </a:cubicBezTo>
                  <a:cubicBezTo>
                    <a:pt x="45" y="72"/>
                    <a:pt x="61" y="89"/>
                    <a:pt x="35" y="110"/>
                  </a:cubicBezTo>
                  <a:close/>
                  <a:moveTo>
                    <a:pt x="35" y="0"/>
                  </a:moveTo>
                  <a:cubicBezTo>
                    <a:pt x="42" y="0"/>
                    <a:pt x="49" y="7"/>
                    <a:pt x="49" y="15"/>
                  </a:cubicBezTo>
                  <a:cubicBezTo>
                    <a:pt x="49" y="22"/>
                    <a:pt x="42" y="29"/>
                    <a:pt x="35" y="29"/>
                  </a:cubicBezTo>
                  <a:cubicBezTo>
                    <a:pt x="27" y="29"/>
                    <a:pt x="20" y="22"/>
                    <a:pt x="20" y="15"/>
                  </a:cubicBezTo>
                  <a:cubicBezTo>
                    <a:pt x="20" y="7"/>
                    <a:pt x="27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29" name="Freeform 31"/>
            <p:cNvSpPr>
              <a:spLocks noEditPoints="1"/>
            </p:cNvSpPr>
            <p:nvPr/>
          </p:nvSpPr>
          <p:spPr bwMode="auto">
            <a:xfrm>
              <a:off x="7742019" y="2129317"/>
              <a:ext cx="174291" cy="280999"/>
            </a:xfrm>
            <a:custGeom>
              <a:avLst/>
              <a:gdLst>
                <a:gd name="T0" fmla="*/ 34 w 68"/>
                <a:gd name="T1" fmla="*/ 110 h 110"/>
                <a:gd name="T2" fmla="*/ 14 w 68"/>
                <a:gd name="T3" fmla="*/ 56 h 110"/>
                <a:gd name="T4" fmla="*/ 13 w 68"/>
                <a:gd name="T5" fmla="*/ 85 h 110"/>
                <a:gd name="T6" fmla="*/ 10 w 68"/>
                <a:gd name="T7" fmla="*/ 38 h 110"/>
                <a:gd name="T8" fmla="*/ 34 w 68"/>
                <a:gd name="T9" fmla="*/ 33 h 110"/>
                <a:gd name="T10" fmla="*/ 58 w 68"/>
                <a:gd name="T11" fmla="*/ 38 h 110"/>
                <a:gd name="T12" fmla="*/ 55 w 68"/>
                <a:gd name="T13" fmla="*/ 85 h 110"/>
                <a:gd name="T14" fmla="*/ 54 w 68"/>
                <a:gd name="T15" fmla="*/ 56 h 110"/>
                <a:gd name="T16" fmla="*/ 34 w 68"/>
                <a:gd name="T17" fmla="*/ 110 h 110"/>
                <a:gd name="T18" fmla="*/ 34 w 68"/>
                <a:gd name="T19" fmla="*/ 0 h 110"/>
                <a:gd name="T20" fmla="*/ 48 w 68"/>
                <a:gd name="T21" fmla="*/ 14 h 110"/>
                <a:gd name="T22" fmla="*/ 34 w 68"/>
                <a:gd name="T23" fmla="*/ 28 h 110"/>
                <a:gd name="T24" fmla="*/ 20 w 68"/>
                <a:gd name="T25" fmla="*/ 14 h 110"/>
                <a:gd name="T26" fmla="*/ 34 w 68"/>
                <a:gd name="T2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110">
                  <a:moveTo>
                    <a:pt x="34" y="110"/>
                  </a:moveTo>
                  <a:cubicBezTo>
                    <a:pt x="8" y="88"/>
                    <a:pt x="23" y="71"/>
                    <a:pt x="14" y="56"/>
                  </a:cubicBezTo>
                  <a:cubicBezTo>
                    <a:pt x="12" y="65"/>
                    <a:pt x="11" y="72"/>
                    <a:pt x="13" y="85"/>
                  </a:cubicBezTo>
                  <a:cubicBezTo>
                    <a:pt x="0" y="71"/>
                    <a:pt x="0" y="44"/>
                    <a:pt x="10" y="38"/>
                  </a:cubicBezTo>
                  <a:cubicBezTo>
                    <a:pt x="19" y="32"/>
                    <a:pt x="25" y="33"/>
                    <a:pt x="34" y="33"/>
                  </a:cubicBezTo>
                  <a:cubicBezTo>
                    <a:pt x="42" y="33"/>
                    <a:pt x="49" y="32"/>
                    <a:pt x="58" y="38"/>
                  </a:cubicBezTo>
                  <a:cubicBezTo>
                    <a:pt x="68" y="44"/>
                    <a:pt x="68" y="71"/>
                    <a:pt x="55" y="85"/>
                  </a:cubicBezTo>
                  <a:cubicBezTo>
                    <a:pt x="57" y="72"/>
                    <a:pt x="56" y="65"/>
                    <a:pt x="54" y="56"/>
                  </a:cubicBezTo>
                  <a:cubicBezTo>
                    <a:pt x="45" y="71"/>
                    <a:pt x="60" y="88"/>
                    <a:pt x="34" y="110"/>
                  </a:cubicBezTo>
                  <a:close/>
                  <a:moveTo>
                    <a:pt x="34" y="0"/>
                  </a:moveTo>
                  <a:cubicBezTo>
                    <a:pt x="42" y="0"/>
                    <a:pt x="48" y="6"/>
                    <a:pt x="48" y="14"/>
                  </a:cubicBezTo>
                  <a:cubicBezTo>
                    <a:pt x="48" y="22"/>
                    <a:pt x="42" y="28"/>
                    <a:pt x="34" y="28"/>
                  </a:cubicBezTo>
                  <a:cubicBezTo>
                    <a:pt x="26" y="28"/>
                    <a:pt x="20" y="22"/>
                    <a:pt x="20" y="14"/>
                  </a:cubicBezTo>
                  <a:cubicBezTo>
                    <a:pt x="20" y="6"/>
                    <a:pt x="26" y="0"/>
                    <a:pt x="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30" name="Freeform 32"/>
            <p:cNvSpPr>
              <a:spLocks noEditPoints="1"/>
            </p:cNvSpPr>
            <p:nvPr/>
          </p:nvSpPr>
          <p:spPr bwMode="auto">
            <a:xfrm>
              <a:off x="5163235" y="3897117"/>
              <a:ext cx="174291" cy="280999"/>
            </a:xfrm>
            <a:custGeom>
              <a:avLst/>
              <a:gdLst>
                <a:gd name="T0" fmla="*/ 34 w 68"/>
                <a:gd name="T1" fmla="*/ 110 h 110"/>
                <a:gd name="T2" fmla="*/ 14 w 68"/>
                <a:gd name="T3" fmla="*/ 56 h 110"/>
                <a:gd name="T4" fmla="*/ 13 w 68"/>
                <a:gd name="T5" fmla="*/ 86 h 110"/>
                <a:gd name="T6" fmla="*/ 10 w 68"/>
                <a:gd name="T7" fmla="*/ 38 h 110"/>
                <a:gd name="T8" fmla="*/ 34 w 68"/>
                <a:gd name="T9" fmla="*/ 34 h 110"/>
                <a:gd name="T10" fmla="*/ 58 w 68"/>
                <a:gd name="T11" fmla="*/ 38 h 110"/>
                <a:gd name="T12" fmla="*/ 55 w 68"/>
                <a:gd name="T13" fmla="*/ 86 h 110"/>
                <a:gd name="T14" fmla="*/ 54 w 68"/>
                <a:gd name="T15" fmla="*/ 56 h 110"/>
                <a:gd name="T16" fmla="*/ 34 w 68"/>
                <a:gd name="T17" fmla="*/ 110 h 110"/>
                <a:gd name="T18" fmla="*/ 34 w 68"/>
                <a:gd name="T19" fmla="*/ 0 h 110"/>
                <a:gd name="T20" fmla="*/ 48 w 68"/>
                <a:gd name="T21" fmla="*/ 14 h 110"/>
                <a:gd name="T22" fmla="*/ 34 w 68"/>
                <a:gd name="T23" fmla="*/ 29 h 110"/>
                <a:gd name="T24" fmla="*/ 20 w 68"/>
                <a:gd name="T25" fmla="*/ 14 h 110"/>
                <a:gd name="T26" fmla="*/ 34 w 68"/>
                <a:gd name="T2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110">
                  <a:moveTo>
                    <a:pt x="34" y="110"/>
                  </a:moveTo>
                  <a:cubicBezTo>
                    <a:pt x="8" y="88"/>
                    <a:pt x="23" y="71"/>
                    <a:pt x="14" y="56"/>
                  </a:cubicBezTo>
                  <a:cubicBezTo>
                    <a:pt x="12" y="66"/>
                    <a:pt x="11" y="72"/>
                    <a:pt x="13" y="86"/>
                  </a:cubicBezTo>
                  <a:cubicBezTo>
                    <a:pt x="0" y="72"/>
                    <a:pt x="0" y="44"/>
                    <a:pt x="10" y="38"/>
                  </a:cubicBezTo>
                  <a:cubicBezTo>
                    <a:pt x="19" y="32"/>
                    <a:pt x="26" y="34"/>
                    <a:pt x="34" y="34"/>
                  </a:cubicBezTo>
                  <a:cubicBezTo>
                    <a:pt x="43" y="34"/>
                    <a:pt x="49" y="32"/>
                    <a:pt x="58" y="38"/>
                  </a:cubicBezTo>
                  <a:cubicBezTo>
                    <a:pt x="68" y="44"/>
                    <a:pt x="68" y="72"/>
                    <a:pt x="55" y="86"/>
                  </a:cubicBezTo>
                  <a:cubicBezTo>
                    <a:pt x="57" y="72"/>
                    <a:pt x="56" y="66"/>
                    <a:pt x="54" y="56"/>
                  </a:cubicBezTo>
                  <a:cubicBezTo>
                    <a:pt x="45" y="71"/>
                    <a:pt x="60" y="88"/>
                    <a:pt x="34" y="110"/>
                  </a:cubicBezTo>
                  <a:close/>
                  <a:moveTo>
                    <a:pt x="34" y="0"/>
                  </a:moveTo>
                  <a:cubicBezTo>
                    <a:pt x="42" y="0"/>
                    <a:pt x="48" y="6"/>
                    <a:pt x="48" y="14"/>
                  </a:cubicBezTo>
                  <a:cubicBezTo>
                    <a:pt x="48" y="22"/>
                    <a:pt x="42" y="29"/>
                    <a:pt x="34" y="29"/>
                  </a:cubicBezTo>
                  <a:cubicBezTo>
                    <a:pt x="26" y="29"/>
                    <a:pt x="20" y="22"/>
                    <a:pt x="20" y="14"/>
                  </a:cubicBezTo>
                  <a:cubicBezTo>
                    <a:pt x="20" y="6"/>
                    <a:pt x="26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31" name="Freeform 33"/>
            <p:cNvSpPr>
              <a:spLocks noEditPoints="1"/>
            </p:cNvSpPr>
            <p:nvPr/>
          </p:nvSpPr>
          <p:spPr bwMode="auto">
            <a:xfrm>
              <a:off x="6486417" y="3897117"/>
              <a:ext cx="174291" cy="280999"/>
            </a:xfrm>
            <a:custGeom>
              <a:avLst/>
              <a:gdLst>
                <a:gd name="T0" fmla="*/ 34 w 68"/>
                <a:gd name="T1" fmla="*/ 110 h 110"/>
                <a:gd name="T2" fmla="*/ 14 w 68"/>
                <a:gd name="T3" fmla="*/ 56 h 110"/>
                <a:gd name="T4" fmla="*/ 13 w 68"/>
                <a:gd name="T5" fmla="*/ 86 h 110"/>
                <a:gd name="T6" fmla="*/ 10 w 68"/>
                <a:gd name="T7" fmla="*/ 38 h 110"/>
                <a:gd name="T8" fmla="*/ 34 w 68"/>
                <a:gd name="T9" fmla="*/ 34 h 110"/>
                <a:gd name="T10" fmla="*/ 58 w 68"/>
                <a:gd name="T11" fmla="*/ 38 h 110"/>
                <a:gd name="T12" fmla="*/ 55 w 68"/>
                <a:gd name="T13" fmla="*/ 86 h 110"/>
                <a:gd name="T14" fmla="*/ 54 w 68"/>
                <a:gd name="T15" fmla="*/ 56 h 110"/>
                <a:gd name="T16" fmla="*/ 34 w 68"/>
                <a:gd name="T17" fmla="*/ 110 h 110"/>
                <a:gd name="T18" fmla="*/ 34 w 68"/>
                <a:gd name="T19" fmla="*/ 0 h 110"/>
                <a:gd name="T20" fmla="*/ 48 w 68"/>
                <a:gd name="T21" fmla="*/ 15 h 110"/>
                <a:gd name="T22" fmla="*/ 34 w 68"/>
                <a:gd name="T23" fmla="*/ 29 h 110"/>
                <a:gd name="T24" fmla="*/ 20 w 68"/>
                <a:gd name="T25" fmla="*/ 15 h 110"/>
                <a:gd name="T26" fmla="*/ 34 w 68"/>
                <a:gd name="T2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110">
                  <a:moveTo>
                    <a:pt x="34" y="110"/>
                  </a:moveTo>
                  <a:cubicBezTo>
                    <a:pt x="7" y="89"/>
                    <a:pt x="23" y="72"/>
                    <a:pt x="14" y="56"/>
                  </a:cubicBezTo>
                  <a:cubicBezTo>
                    <a:pt x="12" y="66"/>
                    <a:pt x="11" y="72"/>
                    <a:pt x="13" y="86"/>
                  </a:cubicBezTo>
                  <a:cubicBezTo>
                    <a:pt x="0" y="72"/>
                    <a:pt x="0" y="45"/>
                    <a:pt x="10" y="38"/>
                  </a:cubicBezTo>
                  <a:cubicBezTo>
                    <a:pt x="19" y="33"/>
                    <a:pt x="25" y="34"/>
                    <a:pt x="34" y="34"/>
                  </a:cubicBezTo>
                  <a:cubicBezTo>
                    <a:pt x="42" y="34"/>
                    <a:pt x="49" y="33"/>
                    <a:pt x="58" y="38"/>
                  </a:cubicBezTo>
                  <a:cubicBezTo>
                    <a:pt x="68" y="45"/>
                    <a:pt x="68" y="72"/>
                    <a:pt x="55" y="86"/>
                  </a:cubicBezTo>
                  <a:cubicBezTo>
                    <a:pt x="57" y="72"/>
                    <a:pt x="56" y="66"/>
                    <a:pt x="54" y="56"/>
                  </a:cubicBezTo>
                  <a:cubicBezTo>
                    <a:pt x="45" y="72"/>
                    <a:pt x="60" y="89"/>
                    <a:pt x="34" y="110"/>
                  </a:cubicBezTo>
                  <a:close/>
                  <a:moveTo>
                    <a:pt x="34" y="0"/>
                  </a:moveTo>
                  <a:cubicBezTo>
                    <a:pt x="42" y="0"/>
                    <a:pt x="48" y="7"/>
                    <a:pt x="48" y="15"/>
                  </a:cubicBezTo>
                  <a:cubicBezTo>
                    <a:pt x="48" y="22"/>
                    <a:pt x="42" y="29"/>
                    <a:pt x="34" y="29"/>
                  </a:cubicBezTo>
                  <a:cubicBezTo>
                    <a:pt x="26" y="29"/>
                    <a:pt x="20" y="22"/>
                    <a:pt x="20" y="15"/>
                  </a:cubicBezTo>
                  <a:cubicBezTo>
                    <a:pt x="20" y="7"/>
                    <a:pt x="26" y="0"/>
                    <a:pt x="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32" name="Freeform 34"/>
            <p:cNvSpPr>
              <a:spLocks noEditPoints="1"/>
            </p:cNvSpPr>
            <p:nvPr/>
          </p:nvSpPr>
          <p:spPr bwMode="auto">
            <a:xfrm>
              <a:off x="3534156" y="3897117"/>
              <a:ext cx="174291" cy="280999"/>
            </a:xfrm>
            <a:custGeom>
              <a:avLst/>
              <a:gdLst>
                <a:gd name="T0" fmla="*/ 34 w 68"/>
                <a:gd name="T1" fmla="*/ 110 h 110"/>
                <a:gd name="T2" fmla="*/ 14 w 68"/>
                <a:gd name="T3" fmla="*/ 56 h 110"/>
                <a:gd name="T4" fmla="*/ 13 w 68"/>
                <a:gd name="T5" fmla="*/ 86 h 110"/>
                <a:gd name="T6" fmla="*/ 10 w 68"/>
                <a:gd name="T7" fmla="*/ 38 h 110"/>
                <a:gd name="T8" fmla="*/ 34 w 68"/>
                <a:gd name="T9" fmla="*/ 34 h 110"/>
                <a:gd name="T10" fmla="*/ 58 w 68"/>
                <a:gd name="T11" fmla="*/ 38 h 110"/>
                <a:gd name="T12" fmla="*/ 55 w 68"/>
                <a:gd name="T13" fmla="*/ 86 h 110"/>
                <a:gd name="T14" fmla="*/ 54 w 68"/>
                <a:gd name="T15" fmla="*/ 56 h 110"/>
                <a:gd name="T16" fmla="*/ 34 w 68"/>
                <a:gd name="T17" fmla="*/ 110 h 110"/>
                <a:gd name="T18" fmla="*/ 34 w 68"/>
                <a:gd name="T19" fmla="*/ 0 h 110"/>
                <a:gd name="T20" fmla="*/ 48 w 68"/>
                <a:gd name="T21" fmla="*/ 15 h 110"/>
                <a:gd name="T22" fmla="*/ 34 w 68"/>
                <a:gd name="T23" fmla="*/ 29 h 110"/>
                <a:gd name="T24" fmla="*/ 20 w 68"/>
                <a:gd name="T25" fmla="*/ 15 h 110"/>
                <a:gd name="T26" fmla="*/ 34 w 68"/>
                <a:gd name="T2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110">
                  <a:moveTo>
                    <a:pt x="34" y="110"/>
                  </a:moveTo>
                  <a:cubicBezTo>
                    <a:pt x="8" y="89"/>
                    <a:pt x="24" y="72"/>
                    <a:pt x="14" y="56"/>
                  </a:cubicBezTo>
                  <a:cubicBezTo>
                    <a:pt x="12" y="66"/>
                    <a:pt x="11" y="72"/>
                    <a:pt x="13" y="86"/>
                  </a:cubicBezTo>
                  <a:cubicBezTo>
                    <a:pt x="1" y="72"/>
                    <a:pt x="0" y="45"/>
                    <a:pt x="10" y="38"/>
                  </a:cubicBezTo>
                  <a:cubicBezTo>
                    <a:pt x="19" y="33"/>
                    <a:pt x="26" y="34"/>
                    <a:pt x="34" y="34"/>
                  </a:cubicBezTo>
                  <a:cubicBezTo>
                    <a:pt x="43" y="34"/>
                    <a:pt x="49" y="33"/>
                    <a:pt x="58" y="38"/>
                  </a:cubicBezTo>
                  <a:cubicBezTo>
                    <a:pt x="68" y="45"/>
                    <a:pt x="68" y="72"/>
                    <a:pt x="55" y="86"/>
                  </a:cubicBezTo>
                  <a:cubicBezTo>
                    <a:pt x="57" y="72"/>
                    <a:pt x="56" y="66"/>
                    <a:pt x="54" y="56"/>
                  </a:cubicBezTo>
                  <a:cubicBezTo>
                    <a:pt x="45" y="72"/>
                    <a:pt x="61" y="89"/>
                    <a:pt x="34" y="110"/>
                  </a:cubicBezTo>
                  <a:close/>
                  <a:moveTo>
                    <a:pt x="34" y="0"/>
                  </a:moveTo>
                  <a:cubicBezTo>
                    <a:pt x="42" y="0"/>
                    <a:pt x="48" y="7"/>
                    <a:pt x="48" y="15"/>
                  </a:cubicBezTo>
                  <a:cubicBezTo>
                    <a:pt x="48" y="22"/>
                    <a:pt x="42" y="29"/>
                    <a:pt x="34" y="29"/>
                  </a:cubicBezTo>
                  <a:cubicBezTo>
                    <a:pt x="26" y="29"/>
                    <a:pt x="20" y="22"/>
                    <a:pt x="20" y="15"/>
                  </a:cubicBezTo>
                  <a:cubicBezTo>
                    <a:pt x="20" y="7"/>
                    <a:pt x="26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33" name="Freeform 35"/>
            <p:cNvSpPr>
              <a:spLocks noEditPoints="1"/>
            </p:cNvSpPr>
            <p:nvPr/>
          </p:nvSpPr>
          <p:spPr bwMode="auto">
            <a:xfrm>
              <a:off x="8472971" y="2860268"/>
              <a:ext cx="177847" cy="282777"/>
            </a:xfrm>
            <a:custGeom>
              <a:avLst/>
              <a:gdLst>
                <a:gd name="T0" fmla="*/ 34 w 69"/>
                <a:gd name="T1" fmla="*/ 110 h 110"/>
                <a:gd name="T2" fmla="*/ 14 w 69"/>
                <a:gd name="T3" fmla="*/ 56 h 110"/>
                <a:gd name="T4" fmla="*/ 14 w 69"/>
                <a:gd name="T5" fmla="*/ 86 h 110"/>
                <a:gd name="T6" fmla="*/ 10 w 69"/>
                <a:gd name="T7" fmla="*/ 38 h 110"/>
                <a:gd name="T8" fmla="*/ 34 w 69"/>
                <a:gd name="T9" fmla="*/ 34 h 110"/>
                <a:gd name="T10" fmla="*/ 58 w 69"/>
                <a:gd name="T11" fmla="*/ 38 h 110"/>
                <a:gd name="T12" fmla="*/ 55 w 69"/>
                <a:gd name="T13" fmla="*/ 86 h 110"/>
                <a:gd name="T14" fmla="*/ 54 w 69"/>
                <a:gd name="T15" fmla="*/ 56 h 110"/>
                <a:gd name="T16" fmla="*/ 34 w 69"/>
                <a:gd name="T17" fmla="*/ 110 h 110"/>
                <a:gd name="T18" fmla="*/ 34 w 69"/>
                <a:gd name="T19" fmla="*/ 0 h 110"/>
                <a:gd name="T20" fmla="*/ 49 w 69"/>
                <a:gd name="T21" fmla="*/ 15 h 110"/>
                <a:gd name="T22" fmla="*/ 34 w 69"/>
                <a:gd name="T23" fmla="*/ 29 h 110"/>
                <a:gd name="T24" fmla="*/ 20 w 69"/>
                <a:gd name="T25" fmla="*/ 15 h 110"/>
                <a:gd name="T26" fmla="*/ 34 w 69"/>
                <a:gd name="T2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110">
                  <a:moveTo>
                    <a:pt x="34" y="110"/>
                  </a:moveTo>
                  <a:cubicBezTo>
                    <a:pt x="8" y="89"/>
                    <a:pt x="24" y="72"/>
                    <a:pt x="14" y="56"/>
                  </a:cubicBezTo>
                  <a:cubicBezTo>
                    <a:pt x="12" y="66"/>
                    <a:pt x="11" y="72"/>
                    <a:pt x="14" y="86"/>
                  </a:cubicBezTo>
                  <a:cubicBezTo>
                    <a:pt x="1" y="72"/>
                    <a:pt x="0" y="45"/>
                    <a:pt x="10" y="38"/>
                  </a:cubicBezTo>
                  <a:cubicBezTo>
                    <a:pt x="19" y="33"/>
                    <a:pt x="26" y="34"/>
                    <a:pt x="34" y="34"/>
                  </a:cubicBezTo>
                  <a:cubicBezTo>
                    <a:pt x="43" y="34"/>
                    <a:pt x="49" y="33"/>
                    <a:pt x="58" y="38"/>
                  </a:cubicBezTo>
                  <a:cubicBezTo>
                    <a:pt x="69" y="45"/>
                    <a:pt x="68" y="72"/>
                    <a:pt x="55" y="86"/>
                  </a:cubicBezTo>
                  <a:cubicBezTo>
                    <a:pt x="57" y="72"/>
                    <a:pt x="56" y="66"/>
                    <a:pt x="54" y="56"/>
                  </a:cubicBezTo>
                  <a:cubicBezTo>
                    <a:pt x="45" y="72"/>
                    <a:pt x="61" y="89"/>
                    <a:pt x="34" y="110"/>
                  </a:cubicBezTo>
                  <a:close/>
                  <a:moveTo>
                    <a:pt x="34" y="0"/>
                  </a:moveTo>
                  <a:cubicBezTo>
                    <a:pt x="42" y="0"/>
                    <a:pt x="49" y="7"/>
                    <a:pt x="49" y="15"/>
                  </a:cubicBezTo>
                  <a:cubicBezTo>
                    <a:pt x="49" y="22"/>
                    <a:pt x="42" y="29"/>
                    <a:pt x="34" y="29"/>
                  </a:cubicBezTo>
                  <a:cubicBezTo>
                    <a:pt x="26" y="29"/>
                    <a:pt x="20" y="22"/>
                    <a:pt x="20" y="15"/>
                  </a:cubicBezTo>
                  <a:cubicBezTo>
                    <a:pt x="20" y="7"/>
                    <a:pt x="26" y="0"/>
                    <a:pt x="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34" name="Freeform 36"/>
            <p:cNvSpPr>
              <a:spLocks noEditPoints="1"/>
            </p:cNvSpPr>
            <p:nvPr/>
          </p:nvSpPr>
          <p:spPr bwMode="auto">
            <a:xfrm>
              <a:off x="6417057" y="1192062"/>
              <a:ext cx="174291" cy="279220"/>
            </a:xfrm>
            <a:custGeom>
              <a:avLst/>
              <a:gdLst>
                <a:gd name="T0" fmla="*/ 34 w 68"/>
                <a:gd name="T1" fmla="*/ 109 h 109"/>
                <a:gd name="T2" fmla="*/ 14 w 68"/>
                <a:gd name="T3" fmla="*/ 55 h 109"/>
                <a:gd name="T4" fmla="*/ 13 w 68"/>
                <a:gd name="T5" fmla="*/ 85 h 109"/>
                <a:gd name="T6" fmla="*/ 10 w 68"/>
                <a:gd name="T7" fmla="*/ 38 h 109"/>
                <a:gd name="T8" fmla="*/ 34 w 68"/>
                <a:gd name="T9" fmla="*/ 33 h 109"/>
                <a:gd name="T10" fmla="*/ 58 w 68"/>
                <a:gd name="T11" fmla="*/ 38 h 109"/>
                <a:gd name="T12" fmla="*/ 55 w 68"/>
                <a:gd name="T13" fmla="*/ 85 h 109"/>
                <a:gd name="T14" fmla="*/ 54 w 68"/>
                <a:gd name="T15" fmla="*/ 55 h 109"/>
                <a:gd name="T16" fmla="*/ 34 w 68"/>
                <a:gd name="T17" fmla="*/ 109 h 109"/>
                <a:gd name="T18" fmla="*/ 34 w 68"/>
                <a:gd name="T19" fmla="*/ 0 h 109"/>
                <a:gd name="T20" fmla="*/ 48 w 68"/>
                <a:gd name="T21" fmla="*/ 14 h 109"/>
                <a:gd name="T22" fmla="*/ 34 w 68"/>
                <a:gd name="T23" fmla="*/ 28 h 109"/>
                <a:gd name="T24" fmla="*/ 20 w 68"/>
                <a:gd name="T25" fmla="*/ 14 h 109"/>
                <a:gd name="T26" fmla="*/ 34 w 68"/>
                <a:gd name="T2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109">
                  <a:moveTo>
                    <a:pt x="34" y="109"/>
                  </a:moveTo>
                  <a:cubicBezTo>
                    <a:pt x="8" y="88"/>
                    <a:pt x="23" y="71"/>
                    <a:pt x="14" y="55"/>
                  </a:cubicBezTo>
                  <a:cubicBezTo>
                    <a:pt x="12" y="65"/>
                    <a:pt x="11" y="72"/>
                    <a:pt x="13" y="85"/>
                  </a:cubicBezTo>
                  <a:cubicBezTo>
                    <a:pt x="0" y="71"/>
                    <a:pt x="0" y="44"/>
                    <a:pt x="10" y="38"/>
                  </a:cubicBezTo>
                  <a:cubicBezTo>
                    <a:pt x="19" y="32"/>
                    <a:pt x="25" y="33"/>
                    <a:pt x="34" y="33"/>
                  </a:cubicBezTo>
                  <a:cubicBezTo>
                    <a:pt x="42" y="33"/>
                    <a:pt x="49" y="32"/>
                    <a:pt x="58" y="38"/>
                  </a:cubicBezTo>
                  <a:cubicBezTo>
                    <a:pt x="68" y="44"/>
                    <a:pt x="68" y="71"/>
                    <a:pt x="55" y="85"/>
                  </a:cubicBezTo>
                  <a:cubicBezTo>
                    <a:pt x="57" y="72"/>
                    <a:pt x="56" y="65"/>
                    <a:pt x="54" y="55"/>
                  </a:cubicBezTo>
                  <a:cubicBezTo>
                    <a:pt x="45" y="71"/>
                    <a:pt x="60" y="88"/>
                    <a:pt x="34" y="109"/>
                  </a:cubicBezTo>
                  <a:close/>
                  <a:moveTo>
                    <a:pt x="34" y="0"/>
                  </a:moveTo>
                  <a:cubicBezTo>
                    <a:pt x="42" y="0"/>
                    <a:pt x="48" y="6"/>
                    <a:pt x="48" y="14"/>
                  </a:cubicBezTo>
                  <a:cubicBezTo>
                    <a:pt x="48" y="22"/>
                    <a:pt x="42" y="28"/>
                    <a:pt x="34" y="28"/>
                  </a:cubicBezTo>
                  <a:cubicBezTo>
                    <a:pt x="26" y="28"/>
                    <a:pt x="20" y="22"/>
                    <a:pt x="20" y="14"/>
                  </a:cubicBezTo>
                  <a:cubicBezTo>
                    <a:pt x="20" y="6"/>
                    <a:pt x="26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35" name="Freeform 37"/>
            <p:cNvSpPr>
              <a:spLocks noEditPoints="1"/>
            </p:cNvSpPr>
            <p:nvPr/>
          </p:nvSpPr>
          <p:spPr bwMode="auto">
            <a:xfrm>
              <a:off x="6160958" y="2269816"/>
              <a:ext cx="177847" cy="282777"/>
            </a:xfrm>
            <a:custGeom>
              <a:avLst/>
              <a:gdLst>
                <a:gd name="T0" fmla="*/ 34 w 69"/>
                <a:gd name="T1" fmla="*/ 110 h 110"/>
                <a:gd name="T2" fmla="*/ 14 w 69"/>
                <a:gd name="T3" fmla="*/ 56 h 110"/>
                <a:gd name="T4" fmla="*/ 14 w 69"/>
                <a:gd name="T5" fmla="*/ 85 h 110"/>
                <a:gd name="T6" fmla="*/ 10 w 69"/>
                <a:gd name="T7" fmla="*/ 38 h 110"/>
                <a:gd name="T8" fmla="*/ 34 w 69"/>
                <a:gd name="T9" fmla="*/ 33 h 110"/>
                <a:gd name="T10" fmla="*/ 58 w 69"/>
                <a:gd name="T11" fmla="*/ 38 h 110"/>
                <a:gd name="T12" fmla="*/ 55 w 69"/>
                <a:gd name="T13" fmla="*/ 85 h 110"/>
                <a:gd name="T14" fmla="*/ 54 w 69"/>
                <a:gd name="T15" fmla="*/ 56 h 110"/>
                <a:gd name="T16" fmla="*/ 34 w 69"/>
                <a:gd name="T17" fmla="*/ 110 h 110"/>
                <a:gd name="T18" fmla="*/ 34 w 69"/>
                <a:gd name="T19" fmla="*/ 0 h 110"/>
                <a:gd name="T20" fmla="*/ 49 w 69"/>
                <a:gd name="T21" fmla="*/ 14 h 110"/>
                <a:gd name="T22" fmla="*/ 34 w 69"/>
                <a:gd name="T23" fmla="*/ 28 h 110"/>
                <a:gd name="T24" fmla="*/ 20 w 69"/>
                <a:gd name="T25" fmla="*/ 14 h 110"/>
                <a:gd name="T26" fmla="*/ 34 w 69"/>
                <a:gd name="T2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110">
                  <a:moveTo>
                    <a:pt x="34" y="110"/>
                  </a:moveTo>
                  <a:cubicBezTo>
                    <a:pt x="8" y="88"/>
                    <a:pt x="24" y="71"/>
                    <a:pt x="14" y="56"/>
                  </a:cubicBezTo>
                  <a:cubicBezTo>
                    <a:pt x="12" y="65"/>
                    <a:pt x="11" y="72"/>
                    <a:pt x="14" y="85"/>
                  </a:cubicBezTo>
                  <a:cubicBezTo>
                    <a:pt x="1" y="71"/>
                    <a:pt x="0" y="44"/>
                    <a:pt x="10" y="38"/>
                  </a:cubicBezTo>
                  <a:cubicBezTo>
                    <a:pt x="19" y="32"/>
                    <a:pt x="26" y="33"/>
                    <a:pt x="34" y="33"/>
                  </a:cubicBezTo>
                  <a:cubicBezTo>
                    <a:pt x="43" y="33"/>
                    <a:pt x="49" y="32"/>
                    <a:pt x="58" y="38"/>
                  </a:cubicBezTo>
                  <a:cubicBezTo>
                    <a:pt x="69" y="44"/>
                    <a:pt x="68" y="71"/>
                    <a:pt x="55" y="85"/>
                  </a:cubicBezTo>
                  <a:cubicBezTo>
                    <a:pt x="58" y="72"/>
                    <a:pt x="56" y="65"/>
                    <a:pt x="54" y="56"/>
                  </a:cubicBezTo>
                  <a:cubicBezTo>
                    <a:pt x="45" y="71"/>
                    <a:pt x="61" y="88"/>
                    <a:pt x="34" y="110"/>
                  </a:cubicBezTo>
                  <a:close/>
                  <a:moveTo>
                    <a:pt x="34" y="0"/>
                  </a:moveTo>
                  <a:cubicBezTo>
                    <a:pt x="42" y="0"/>
                    <a:pt x="49" y="6"/>
                    <a:pt x="49" y="14"/>
                  </a:cubicBezTo>
                  <a:cubicBezTo>
                    <a:pt x="49" y="22"/>
                    <a:pt x="42" y="28"/>
                    <a:pt x="34" y="28"/>
                  </a:cubicBezTo>
                  <a:cubicBezTo>
                    <a:pt x="27" y="28"/>
                    <a:pt x="20" y="22"/>
                    <a:pt x="20" y="14"/>
                  </a:cubicBezTo>
                  <a:cubicBezTo>
                    <a:pt x="20" y="6"/>
                    <a:pt x="27" y="0"/>
                    <a:pt x="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36" name="Freeform 38"/>
            <p:cNvSpPr>
              <a:spLocks noEditPoints="1"/>
            </p:cNvSpPr>
            <p:nvPr/>
          </p:nvSpPr>
          <p:spPr bwMode="auto">
            <a:xfrm>
              <a:off x="4571005" y="2860268"/>
              <a:ext cx="176068" cy="282777"/>
            </a:xfrm>
            <a:custGeom>
              <a:avLst/>
              <a:gdLst>
                <a:gd name="T0" fmla="*/ 35 w 69"/>
                <a:gd name="T1" fmla="*/ 110 h 110"/>
                <a:gd name="T2" fmla="*/ 15 w 69"/>
                <a:gd name="T3" fmla="*/ 56 h 110"/>
                <a:gd name="T4" fmla="*/ 14 w 69"/>
                <a:gd name="T5" fmla="*/ 86 h 110"/>
                <a:gd name="T6" fmla="*/ 10 w 69"/>
                <a:gd name="T7" fmla="*/ 38 h 110"/>
                <a:gd name="T8" fmla="*/ 35 w 69"/>
                <a:gd name="T9" fmla="*/ 34 h 110"/>
                <a:gd name="T10" fmla="*/ 59 w 69"/>
                <a:gd name="T11" fmla="*/ 38 h 110"/>
                <a:gd name="T12" fmla="*/ 55 w 69"/>
                <a:gd name="T13" fmla="*/ 86 h 110"/>
                <a:gd name="T14" fmla="*/ 55 w 69"/>
                <a:gd name="T15" fmla="*/ 56 h 110"/>
                <a:gd name="T16" fmla="*/ 35 w 69"/>
                <a:gd name="T17" fmla="*/ 110 h 110"/>
                <a:gd name="T18" fmla="*/ 35 w 69"/>
                <a:gd name="T19" fmla="*/ 0 h 110"/>
                <a:gd name="T20" fmla="*/ 49 w 69"/>
                <a:gd name="T21" fmla="*/ 15 h 110"/>
                <a:gd name="T22" fmla="*/ 35 w 69"/>
                <a:gd name="T23" fmla="*/ 29 h 110"/>
                <a:gd name="T24" fmla="*/ 20 w 69"/>
                <a:gd name="T25" fmla="*/ 15 h 110"/>
                <a:gd name="T26" fmla="*/ 35 w 69"/>
                <a:gd name="T2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110">
                  <a:moveTo>
                    <a:pt x="35" y="110"/>
                  </a:moveTo>
                  <a:cubicBezTo>
                    <a:pt x="8" y="89"/>
                    <a:pt x="24" y="72"/>
                    <a:pt x="15" y="56"/>
                  </a:cubicBezTo>
                  <a:cubicBezTo>
                    <a:pt x="13" y="66"/>
                    <a:pt x="11" y="72"/>
                    <a:pt x="14" y="86"/>
                  </a:cubicBezTo>
                  <a:cubicBezTo>
                    <a:pt x="1" y="72"/>
                    <a:pt x="0" y="45"/>
                    <a:pt x="10" y="38"/>
                  </a:cubicBezTo>
                  <a:cubicBezTo>
                    <a:pt x="20" y="33"/>
                    <a:pt x="26" y="34"/>
                    <a:pt x="35" y="34"/>
                  </a:cubicBezTo>
                  <a:cubicBezTo>
                    <a:pt x="43" y="34"/>
                    <a:pt x="49" y="33"/>
                    <a:pt x="59" y="38"/>
                  </a:cubicBezTo>
                  <a:cubicBezTo>
                    <a:pt x="69" y="45"/>
                    <a:pt x="68" y="72"/>
                    <a:pt x="55" y="86"/>
                  </a:cubicBezTo>
                  <a:cubicBezTo>
                    <a:pt x="58" y="72"/>
                    <a:pt x="56" y="66"/>
                    <a:pt x="55" y="56"/>
                  </a:cubicBezTo>
                  <a:cubicBezTo>
                    <a:pt x="45" y="72"/>
                    <a:pt x="61" y="89"/>
                    <a:pt x="35" y="110"/>
                  </a:cubicBezTo>
                  <a:close/>
                  <a:moveTo>
                    <a:pt x="35" y="0"/>
                  </a:moveTo>
                  <a:cubicBezTo>
                    <a:pt x="42" y="0"/>
                    <a:pt x="49" y="7"/>
                    <a:pt x="49" y="15"/>
                  </a:cubicBezTo>
                  <a:cubicBezTo>
                    <a:pt x="49" y="22"/>
                    <a:pt x="42" y="29"/>
                    <a:pt x="35" y="29"/>
                  </a:cubicBezTo>
                  <a:cubicBezTo>
                    <a:pt x="27" y="29"/>
                    <a:pt x="20" y="22"/>
                    <a:pt x="20" y="15"/>
                  </a:cubicBezTo>
                  <a:cubicBezTo>
                    <a:pt x="20" y="7"/>
                    <a:pt x="27" y="0"/>
                    <a:pt x="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37" name="Freeform 39"/>
            <p:cNvSpPr>
              <a:spLocks noEditPoints="1"/>
            </p:cNvSpPr>
            <p:nvPr/>
          </p:nvSpPr>
          <p:spPr bwMode="auto">
            <a:xfrm>
              <a:off x="4428727" y="1535308"/>
              <a:ext cx="177847" cy="282777"/>
            </a:xfrm>
            <a:custGeom>
              <a:avLst/>
              <a:gdLst>
                <a:gd name="T0" fmla="*/ 35 w 69"/>
                <a:gd name="T1" fmla="*/ 110 h 110"/>
                <a:gd name="T2" fmla="*/ 15 w 69"/>
                <a:gd name="T3" fmla="*/ 56 h 110"/>
                <a:gd name="T4" fmla="*/ 14 w 69"/>
                <a:gd name="T5" fmla="*/ 86 h 110"/>
                <a:gd name="T6" fmla="*/ 10 w 69"/>
                <a:gd name="T7" fmla="*/ 38 h 110"/>
                <a:gd name="T8" fmla="*/ 35 w 69"/>
                <a:gd name="T9" fmla="*/ 34 h 110"/>
                <a:gd name="T10" fmla="*/ 59 w 69"/>
                <a:gd name="T11" fmla="*/ 38 h 110"/>
                <a:gd name="T12" fmla="*/ 55 w 69"/>
                <a:gd name="T13" fmla="*/ 86 h 110"/>
                <a:gd name="T14" fmla="*/ 55 w 69"/>
                <a:gd name="T15" fmla="*/ 56 h 110"/>
                <a:gd name="T16" fmla="*/ 35 w 69"/>
                <a:gd name="T17" fmla="*/ 110 h 110"/>
                <a:gd name="T18" fmla="*/ 35 w 69"/>
                <a:gd name="T19" fmla="*/ 0 h 110"/>
                <a:gd name="T20" fmla="*/ 49 w 69"/>
                <a:gd name="T21" fmla="*/ 15 h 110"/>
                <a:gd name="T22" fmla="*/ 35 w 69"/>
                <a:gd name="T23" fmla="*/ 29 h 110"/>
                <a:gd name="T24" fmla="*/ 20 w 69"/>
                <a:gd name="T25" fmla="*/ 15 h 110"/>
                <a:gd name="T26" fmla="*/ 35 w 69"/>
                <a:gd name="T2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110">
                  <a:moveTo>
                    <a:pt x="35" y="110"/>
                  </a:moveTo>
                  <a:cubicBezTo>
                    <a:pt x="8" y="89"/>
                    <a:pt x="24" y="72"/>
                    <a:pt x="15" y="56"/>
                  </a:cubicBezTo>
                  <a:cubicBezTo>
                    <a:pt x="13" y="66"/>
                    <a:pt x="11" y="72"/>
                    <a:pt x="14" y="86"/>
                  </a:cubicBezTo>
                  <a:cubicBezTo>
                    <a:pt x="1" y="72"/>
                    <a:pt x="0" y="45"/>
                    <a:pt x="10" y="38"/>
                  </a:cubicBezTo>
                  <a:cubicBezTo>
                    <a:pt x="20" y="33"/>
                    <a:pt x="26" y="34"/>
                    <a:pt x="35" y="34"/>
                  </a:cubicBezTo>
                  <a:cubicBezTo>
                    <a:pt x="43" y="34"/>
                    <a:pt x="49" y="33"/>
                    <a:pt x="59" y="38"/>
                  </a:cubicBezTo>
                  <a:cubicBezTo>
                    <a:pt x="69" y="45"/>
                    <a:pt x="68" y="72"/>
                    <a:pt x="55" y="86"/>
                  </a:cubicBezTo>
                  <a:cubicBezTo>
                    <a:pt x="58" y="72"/>
                    <a:pt x="56" y="66"/>
                    <a:pt x="55" y="56"/>
                  </a:cubicBezTo>
                  <a:cubicBezTo>
                    <a:pt x="45" y="72"/>
                    <a:pt x="61" y="89"/>
                    <a:pt x="35" y="110"/>
                  </a:cubicBezTo>
                  <a:close/>
                  <a:moveTo>
                    <a:pt x="35" y="0"/>
                  </a:moveTo>
                  <a:cubicBezTo>
                    <a:pt x="42" y="0"/>
                    <a:pt x="49" y="7"/>
                    <a:pt x="49" y="15"/>
                  </a:cubicBezTo>
                  <a:cubicBezTo>
                    <a:pt x="49" y="22"/>
                    <a:pt x="42" y="29"/>
                    <a:pt x="35" y="29"/>
                  </a:cubicBezTo>
                  <a:cubicBezTo>
                    <a:pt x="27" y="29"/>
                    <a:pt x="20" y="22"/>
                    <a:pt x="20" y="15"/>
                  </a:cubicBezTo>
                  <a:cubicBezTo>
                    <a:pt x="20" y="7"/>
                    <a:pt x="27" y="0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</p:grpSp>
      <p:sp>
        <p:nvSpPr>
          <p:cNvPr id="38" name="矩形 37"/>
          <p:cNvSpPr/>
          <p:nvPr/>
        </p:nvSpPr>
        <p:spPr>
          <a:xfrm>
            <a:off x="6654888" y="1484328"/>
            <a:ext cx="216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209237" y="2229627"/>
            <a:ext cx="216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387604" y="3488602"/>
            <a:ext cx="216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249614" y="4574818"/>
            <a:ext cx="216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849700" y="3106681"/>
            <a:ext cx="216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285183" y="2075537"/>
            <a:ext cx="216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347697" y="5313797"/>
            <a:ext cx="216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82260" y="379105"/>
            <a:ext cx="356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sz="2400">
              <a:solidFill>
                <a:srgbClr val="0338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569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13" b="80765"/>
          <a:stretch>
            <a:fillRect/>
          </a:stretch>
        </p:blipFill>
        <p:spPr>
          <a:xfrm>
            <a:off x="873041" y="327605"/>
            <a:ext cx="3901327" cy="1319134"/>
          </a:xfrm>
          <a:custGeom>
            <a:avLst/>
            <a:gdLst>
              <a:gd name="connsiteX0" fmla="*/ 1774000 w 3901327"/>
              <a:gd name="connsiteY0" fmla="*/ 0 h 1319134"/>
              <a:gd name="connsiteX1" fmla="*/ 3901327 w 3901327"/>
              <a:gd name="connsiteY1" fmla="*/ 0 h 1319134"/>
              <a:gd name="connsiteX2" fmla="*/ 3894727 w 3901327"/>
              <a:gd name="connsiteY2" fmla="*/ 13636 h 1319134"/>
              <a:gd name="connsiteX3" fmla="*/ 3883701 w 3901327"/>
              <a:gd name="connsiteY3" fmla="*/ 29980 h 1319134"/>
              <a:gd name="connsiteX4" fmla="*/ 3763780 w 3901327"/>
              <a:gd name="connsiteY4" fmla="*/ 134911 h 1319134"/>
              <a:gd name="connsiteX5" fmla="*/ 3089223 w 3901327"/>
              <a:gd name="connsiteY5" fmla="*/ 449705 h 1319134"/>
              <a:gd name="connsiteX6" fmla="*/ 2699478 w 3901327"/>
              <a:gd name="connsiteY6" fmla="*/ 1004341 h 1319134"/>
              <a:gd name="connsiteX7" fmla="*/ 990600 w 3901327"/>
              <a:gd name="connsiteY7" fmla="*/ 1319134 h 1319134"/>
              <a:gd name="connsiteX8" fmla="*/ 46219 w 3901327"/>
              <a:gd name="connsiteY8" fmla="*/ 1139252 h 1319134"/>
              <a:gd name="connsiteX9" fmla="*/ 0 w 3901327"/>
              <a:gd name="connsiteY9" fmla="*/ 938969 h 1319134"/>
              <a:gd name="connsiteX10" fmla="*/ 0 w 3901327"/>
              <a:gd name="connsiteY10" fmla="*/ 154553 h 1319134"/>
              <a:gd name="connsiteX11" fmla="*/ 1774000 w 3901327"/>
              <a:gd name="connsiteY11" fmla="*/ 0 h 131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01327" h="1319134">
                <a:moveTo>
                  <a:pt x="1774000" y="0"/>
                </a:moveTo>
                <a:lnTo>
                  <a:pt x="3901327" y="0"/>
                </a:lnTo>
                <a:lnTo>
                  <a:pt x="3894727" y="13636"/>
                </a:lnTo>
                <a:cubicBezTo>
                  <a:pt x="3891212" y="20032"/>
                  <a:pt x="3887459" y="25846"/>
                  <a:pt x="3883701" y="29980"/>
                </a:cubicBezTo>
                <a:cubicBezTo>
                  <a:pt x="3847971" y="69282"/>
                  <a:pt x="3803754" y="99934"/>
                  <a:pt x="3763780" y="134911"/>
                </a:cubicBezTo>
                <a:lnTo>
                  <a:pt x="3089223" y="449705"/>
                </a:lnTo>
                <a:lnTo>
                  <a:pt x="2699478" y="1004341"/>
                </a:lnTo>
                <a:lnTo>
                  <a:pt x="990600" y="1319134"/>
                </a:lnTo>
                <a:lnTo>
                  <a:pt x="46219" y="1139252"/>
                </a:lnTo>
                <a:lnTo>
                  <a:pt x="0" y="938969"/>
                </a:lnTo>
                <a:lnTo>
                  <a:pt x="0" y="154553"/>
                </a:lnTo>
                <a:lnTo>
                  <a:pt x="1774000" y="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3" t="28197" b="10383"/>
          <a:stretch>
            <a:fillRect/>
          </a:stretch>
        </p:blipFill>
        <p:spPr>
          <a:xfrm>
            <a:off x="8992849" y="1461190"/>
            <a:ext cx="2774430" cy="5148804"/>
          </a:xfrm>
          <a:custGeom>
            <a:avLst/>
            <a:gdLst>
              <a:gd name="connsiteX0" fmla="*/ 1019331 w 2269761"/>
              <a:gd name="connsiteY0" fmla="*/ 0 h 4212236"/>
              <a:gd name="connsiteX1" fmla="*/ 1319135 w 2269761"/>
              <a:gd name="connsiteY1" fmla="*/ 0 h 4212236"/>
              <a:gd name="connsiteX2" fmla="*/ 1888761 w 2269761"/>
              <a:gd name="connsiteY2" fmla="*/ 569626 h 4212236"/>
              <a:gd name="connsiteX3" fmla="*/ 2128603 w 2269761"/>
              <a:gd name="connsiteY3" fmla="*/ 1903751 h 4212236"/>
              <a:gd name="connsiteX4" fmla="*/ 2113613 w 2269761"/>
              <a:gd name="connsiteY4" fmla="*/ 2203554 h 4212236"/>
              <a:gd name="connsiteX5" fmla="*/ 2269761 w 2269761"/>
              <a:gd name="connsiteY5" fmla="*/ 2666793 h 4212236"/>
              <a:gd name="connsiteX6" fmla="*/ 2269761 w 2269761"/>
              <a:gd name="connsiteY6" fmla="*/ 4102885 h 4212236"/>
              <a:gd name="connsiteX7" fmla="*/ 1558977 w 2269761"/>
              <a:gd name="connsiteY7" fmla="*/ 4212236 h 4212236"/>
              <a:gd name="connsiteX8" fmla="*/ 0 w 2269761"/>
              <a:gd name="connsiteY8" fmla="*/ 4017364 h 4212236"/>
              <a:gd name="connsiteX9" fmla="*/ 434715 w 2269761"/>
              <a:gd name="connsiteY9" fmla="*/ 3102964 h 4212236"/>
              <a:gd name="connsiteX10" fmla="*/ 599607 w 2269761"/>
              <a:gd name="connsiteY10" fmla="*/ 1558977 h 4212236"/>
              <a:gd name="connsiteX11" fmla="*/ 344774 w 2269761"/>
              <a:gd name="connsiteY11" fmla="*/ 1139253 h 4212236"/>
              <a:gd name="connsiteX12" fmla="*/ 659567 w 2269761"/>
              <a:gd name="connsiteY12" fmla="*/ 299803 h 4212236"/>
              <a:gd name="connsiteX13" fmla="*/ 1019331 w 2269761"/>
              <a:gd name="connsiteY13" fmla="*/ 0 h 421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69761" h="4212236">
                <a:moveTo>
                  <a:pt x="1019331" y="0"/>
                </a:moveTo>
                <a:lnTo>
                  <a:pt x="1319135" y="0"/>
                </a:lnTo>
                <a:lnTo>
                  <a:pt x="1888761" y="569626"/>
                </a:lnTo>
                <a:lnTo>
                  <a:pt x="2128603" y="1903751"/>
                </a:lnTo>
                <a:cubicBezTo>
                  <a:pt x="2128603" y="2113890"/>
                  <a:pt x="2134673" y="2014015"/>
                  <a:pt x="2113613" y="2203554"/>
                </a:cubicBezTo>
                <a:lnTo>
                  <a:pt x="2269761" y="2666793"/>
                </a:lnTo>
                <a:lnTo>
                  <a:pt x="2269761" y="4102885"/>
                </a:lnTo>
                <a:lnTo>
                  <a:pt x="1558977" y="4212236"/>
                </a:lnTo>
                <a:lnTo>
                  <a:pt x="0" y="4017364"/>
                </a:lnTo>
                <a:lnTo>
                  <a:pt x="434715" y="3102964"/>
                </a:lnTo>
                <a:lnTo>
                  <a:pt x="599607" y="1558977"/>
                </a:lnTo>
                <a:lnTo>
                  <a:pt x="344774" y="1139253"/>
                </a:lnTo>
                <a:lnTo>
                  <a:pt x="659567" y="299803"/>
                </a:lnTo>
                <a:lnTo>
                  <a:pt x="1019331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0" t="58142" r="27632" b="16503"/>
          <a:stretch>
            <a:fillRect/>
          </a:stretch>
        </p:blipFill>
        <p:spPr>
          <a:xfrm>
            <a:off x="5457045" y="4361804"/>
            <a:ext cx="1918741" cy="1738859"/>
          </a:xfrm>
          <a:custGeom>
            <a:avLst/>
            <a:gdLst>
              <a:gd name="connsiteX0" fmla="*/ 689548 w 1918741"/>
              <a:gd name="connsiteY0" fmla="*/ 0 h 1738859"/>
              <a:gd name="connsiteX1" fmla="*/ 1499017 w 1918741"/>
              <a:gd name="connsiteY1" fmla="*/ 149901 h 1738859"/>
              <a:gd name="connsiteX2" fmla="*/ 1843790 w 1918741"/>
              <a:gd name="connsiteY2" fmla="*/ 494675 h 1738859"/>
              <a:gd name="connsiteX3" fmla="*/ 1918741 w 1918741"/>
              <a:gd name="connsiteY3" fmla="*/ 1034321 h 1738859"/>
              <a:gd name="connsiteX4" fmla="*/ 1753849 w 1918741"/>
              <a:gd name="connsiteY4" fmla="*/ 1274164 h 1738859"/>
              <a:gd name="connsiteX5" fmla="*/ 1349115 w 1918741"/>
              <a:gd name="connsiteY5" fmla="*/ 1573967 h 1738859"/>
              <a:gd name="connsiteX6" fmla="*/ 689548 w 1918741"/>
              <a:gd name="connsiteY6" fmla="*/ 1708878 h 1738859"/>
              <a:gd name="connsiteX7" fmla="*/ 779489 w 1918741"/>
              <a:gd name="connsiteY7" fmla="*/ 1738859 h 1738859"/>
              <a:gd name="connsiteX8" fmla="*/ 479685 w 1918741"/>
              <a:gd name="connsiteY8" fmla="*/ 1723868 h 1738859"/>
              <a:gd name="connsiteX9" fmla="*/ 299803 w 1918741"/>
              <a:gd name="connsiteY9" fmla="*/ 1244183 h 1738859"/>
              <a:gd name="connsiteX10" fmla="*/ 254833 w 1918741"/>
              <a:gd name="connsiteY10" fmla="*/ 914400 h 1738859"/>
              <a:gd name="connsiteX11" fmla="*/ 89941 w 1918741"/>
              <a:gd name="connsiteY11" fmla="*/ 524655 h 1738859"/>
              <a:gd name="connsiteX12" fmla="*/ 0 w 1918741"/>
              <a:gd name="connsiteY12" fmla="*/ 419724 h 1738859"/>
              <a:gd name="connsiteX13" fmla="*/ 344774 w 1918741"/>
              <a:gd name="connsiteY13" fmla="*/ 74950 h 1738859"/>
              <a:gd name="connsiteX14" fmla="*/ 689548 w 1918741"/>
              <a:gd name="connsiteY14" fmla="*/ 0 h 173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8741" h="1738859">
                <a:moveTo>
                  <a:pt x="689548" y="0"/>
                </a:moveTo>
                <a:lnTo>
                  <a:pt x="1499017" y="149901"/>
                </a:lnTo>
                <a:lnTo>
                  <a:pt x="1843790" y="494675"/>
                </a:lnTo>
                <a:lnTo>
                  <a:pt x="1918741" y="1034321"/>
                </a:lnTo>
                <a:lnTo>
                  <a:pt x="1753849" y="1274164"/>
                </a:lnTo>
                <a:lnTo>
                  <a:pt x="1349115" y="1573967"/>
                </a:lnTo>
                <a:lnTo>
                  <a:pt x="689548" y="1708878"/>
                </a:lnTo>
                <a:lnTo>
                  <a:pt x="779489" y="1738859"/>
                </a:lnTo>
                <a:lnTo>
                  <a:pt x="479685" y="1723868"/>
                </a:lnTo>
                <a:lnTo>
                  <a:pt x="299803" y="1244183"/>
                </a:lnTo>
                <a:lnTo>
                  <a:pt x="254833" y="914400"/>
                </a:lnTo>
                <a:lnTo>
                  <a:pt x="89941" y="524655"/>
                </a:lnTo>
                <a:cubicBezTo>
                  <a:pt x="31968" y="524655"/>
                  <a:pt x="77855" y="528721"/>
                  <a:pt x="0" y="419724"/>
                </a:cubicBezTo>
                <a:lnTo>
                  <a:pt x="344774" y="74950"/>
                </a:lnTo>
                <a:lnTo>
                  <a:pt x="689548" y="0"/>
                </a:lnTo>
                <a:close/>
              </a:path>
            </a:pathLst>
          </a:custGeom>
        </p:spPr>
      </p:pic>
      <p:grpSp>
        <p:nvGrpSpPr>
          <p:cNvPr id="9" name="组合 8"/>
          <p:cNvGrpSpPr/>
          <p:nvPr/>
        </p:nvGrpSpPr>
        <p:grpSpPr>
          <a:xfrm>
            <a:off x="-644577" y="6250230"/>
            <a:ext cx="13716000" cy="719528"/>
            <a:chOff x="0" y="6324512"/>
            <a:chExt cx="13716000" cy="71952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0" b="328"/>
            <a:stretch>
              <a:fillRect/>
            </a:stretch>
          </p:blipFill>
          <p:spPr>
            <a:xfrm>
              <a:off x="0" y="6324512"/>
              <a:ext cx="6858000" cy="719528"/>
            </a:xfrm>
            <a:custGeom>
              <a:avLst/>
              <a:gdLst>
                <a:gd name="connsiteX0" fmla="*/ 945629 w 6858000"/>
                <a:gd name="connsiteY0" fmla="*/ 0 h 719528"/>
                <a:gd name="connsiteX1" fmla="*/ 1110521 w 6858000"/>
                <a:gd name="connsiteY1" fmla="*/ 0 h 719528"/>
                <a:gd name="connsiteX2" fmla="*/ 2684488 w 6858000"/>
                <a:gd name="connsiteY2" fmla="*/ 89941 h 719528"/>
                <a:gd name="connsiteX3" fmla="*/ 5652541 w 6858000"/>
                <a:gd name="connsiteY3" fmla="*/ 44970 h 719528"/>
                <a:gd name="connsiteX4" fmla="*/ 6858000 w 6858000"/>
                <a:gd name="connsiteY4" fmla="*/ 87267 h 719528"/>
                <a:gd name="connsiteX5" fmla="*/ 6858000 w 6858000"/>
                <a:gd name="connsiteY5" fmla="*/ 574994 h 719528"/>
                <a:gd name="connsiteX6" fmla="*/ 1155492 w 6858000"/>
                <a:gd name="connsiteY6" fmla="*/ 719528 h 719528"/>
                <a:gd name="connsiteX7" fmla="*/ 0 w 6858000"/>
                <a:gd name="connsiteY7" fmla="*/ 572643 h 719528"/>
                <a:gd name="connsiteX8" fmla="*/ 0 w 6858000"/>
                <a:gd name="connsiteY8" fmla="*/ 77723 h 719528"/>
                <a:gd name="connsiteX9" fmla="*/ 945629 w 6858000"/>
                <a:gd name="connsiteY9" fmla="*/ 0 h 7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719528">
                  <a:moveTo>
                    <a:pt x="945629" y="0"/>
                  </a:moveTo>
                  <a:lnTo>
                    <a:pt x="1110521" y="0"/>
                  </a:lnTo>
                  <a:lnTo>
                    <a:pt x="2684488" y="89941"/>
                  </a:lnTo>
                  <a:lnTo>
                    <a:pt x="5652541" y="44970"/>
                  </a:lnTo>
                  <a:lnTo>
                    <a:pt x="6858000" y="87267"/>
                  </a:lnTo>
                  <a:lnTo>
                    <a:pt x="6858000" y="574994"/>
                  </a:lnTo>
                  <a:lnTo>
                    <a:pt x="1155492" y="719528"/>
                  </a:lnTo>
                  <a:lnTo>
                    <a:pt x="0" y="572643"/>
                  </a:lnTo>
                  <a:lnTo>
                    <a:pt x="0" y="77723"/>
                  </a:lnTo>
                  <a:lnTo>
                    <a:pt x="945629" y="0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0" b="328"/>
            <a:stretch>
              <a:fillRect/>
            </a:stretch>
          </p:blipFill>
          <p:spPr>
            <a:xfrm>
              <a:off x="6858000" y="6324512"/>
              <a:ext cx="6858000" cy="719528"/>
            </a:xfrm>
            <a:custGeom>
              <a:avLst/>
              <a:gdLst>
                <a:gd name="connsiteX0" fmla="*/ 945629 w 6858000"/>
                <a:gd name="connsiteY0" fmla="*/ 0 h 719528"/>
                <a:gd name="connsiteX1" fmla="*/ 1110521 w 6858000"/>
                <a:gd name="connsiteY1" fmla="*/ 0 h 719528"/>
                <a:gd name="connsiteX2" fmla="*/ 2684488 w 6858000"/>
                <a:gd name="connsiteY2" fmla="*/ 89941 h 719528"/>
                <a:gd name="connsiteX3" fmla="*/ 5652541 w 6858000"/>
                <a:gd name="connsiteY3" fmla="*/ 44970 h 719528"/>
                <a:gd name="connsiteX4" fmla="*/ 6858000 w 6858000"/>
                <a:gd name="connsiteY4" fmla="*/ 87267 h 719528"/>
                <a:gd name="connsiteX5" fmla="*/ 6858000 w 6858000"/>
                <a:gd name="connsiteY5" fmla="*/ 574994 h 719528"/>
                <a:gd name="connsiteX6" fmla="*/ 1155492 w 6858000"/>
                <a:gd name="connsiteY6" fmla="*/ 719528 h 719528"/>
                <a:gd name="connsiteX7" fmla="*/ 0 w 6858000"/>
                <a:gd name="connsiteY7" fmla="*/ 572643 h 719528"/>
                <a:gd name="connsiteX8" fmla="*/ 0 w 6858000"/>
                <a:gd name="connsiteY8" fmla="*/ 77723 h 719528"/>
                <a:gd name="connsiteX9" fmla="*/ 945629 w 6858000"/>
                <a:gd name="connsiteY9" fmla="*/ 0 h 7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719528">
                  <a:moveTo>
                    <a:pt x="945629" y="0"/>
                  </a:moveTo>
                  <a:lnTo>
                    <a:pt x="1110521" y="0"/>
                  </a:lnTo>
                  <a:lnTo>
                    <a:pt x="2684488" y="89941"/>
                  </a:lnTo>
                  <a:lnTo>
                    <a:pt x="5652541" y="44970"/>
                  </a:lnTo>
                  <a:lnTo>
                    <a:pt x="6858000" y="87267"/>
                  </a:lnTo>
                  <a:lnTo>
                    <a:pt x="6858000" y="574994"/>
                  </a:lnTo>
                  <a:lnTo>
                    <a:pt x="1155492" y="719528"/>
                  </a:lnTo>
                  <a:lnTo>
                    <a:pt x="0" y="572643"/>
                  </a:lnTo>
                  <a:lnTo>
                    <a:pt x="0" y="77723"/>
                  </a:lnTo>
                  <a:lnTo>
                    <a:pt x="945629" y="0"/>
                  </a:lnTo>
                  <a:close/>
                </a:path>
              </a:pathLst>
            </a:cu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2" t="5902" r="38780" b="61530"/>
          <a:stretch>
            <a:fillRect/>
          </a:stretch>
        </p:blipFill>
        <p:spPr>
          <a:xfrm flipH="1">
            <a:off x="-329783" y="62423"/>
            <a:ext cx="1501942" cy="1849499"/>
          </a:xfrm>
          <a:custGeom>
            <a:avLst/>
            <a:gdLst>
              <a:gd name="connsiteX0" fmla="*/ 1798820 w 1813810"/>
              <a:gd name="connsiteY0" fmla="*/ 0 h 2233535"/>
              <a:gd name="connsiteX1" fmla="*/ 1813810 w 1813810"/>
              <a:gd name="connsiteY1" fmla="*/ 539646 h 2233535"/>
              <a:gd name="connsiteX2" fmla="*/ 1768839 w 1813810"/>
              <a:gd name="connsiteY2" fmla="*/ 689548 h 2233535"/>
              <a:gd name="connsiteX3" fmla="*/ 1514007 w 1813810"/>
              <a:gd name="connsiteY3" fmla="*/ 1379096 h 2233535"/>
              <a:gd name="connsiteX4" fmla="*/ 1109272 w 1813810"/>
              <a:gd name="connsiteY4" fmla="*/ 1918741 h 2233535"/>
              <a:gd name="connsiteX5" fmla="*/ 749508 w 1813810"/>
              <a:gd name="connsiteY5" fmla="*/ 2233535 h 2233535"/>
              <a:gd name="connsiteX6" fmla="*/ 0 w 1813810"/>
              <a:gd name="connsiteY6" fmla="*/ 1469036 h 2233535"/>
              <a:gd name="connsiteX7" fmla="*/ 70376 w 1813810"/>
              <a:gd name="connsiteY7" fmla="*/ 644631 h 2233535"/>
              <a:gd name="connsiteX8" fmla="*/ 314793 w 1813810"/>
              <a:gd name="connsiteY8" fmla="*/ 599607 h 2233535"/>
              <a:gd name="connsiteX9" fmla="*/ 687775 w 1813810"/>
              <a:gd name="connsiteY9" fmla="*/ 68826 h 2233535"/>
              <a:gd name="connsiteX10" fmla="*/ 1798820 w 1813810"/>
              <a:gd name="connsiteY10" fmla="*/ 0 h 223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3810" h="2233535">
                <a:moveTo>
                  <a:pt x="1798820" y="0"/>
                </a:moveTo>
                <a:lnTo>
                  <a:pt x="1813810" y="539646"/>
                </a:lnTo>
                <a:lnTo>
                  <a:pt x="1768839" y="689548"/>
                </a:lnTo>
                <a:lnTo>
                  <a:pt x="1514007" y="1379096"/>
                </a:lnTo>
                <a:lnTo>
                  <a:pt x="1109272" y="1918741"/>
                </a:lnTo>
                <a:lnTo>
                  <a:pt x="749508" y="2233535"/>
                </a:lnTo>
                <a:lnTo>
                  <a:pt x="0" y="1469036"/>
                </a:lnTo>
                <a:lnTo>
                  <a:pt x="70376" y="644631"/>
                </a:lnTo>
                <a:lnTo>
                  <a:pt x="314793" y="599607"/>
                </a:lnTo>
                <a:lnTo>
                  <a:pt x="687775" y="68826"/>
                </a:lnTo>
                <a:lnTo>
                  <a:pt x="1798820" y="0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0" t="58142" r="27632" b="16503"/>
          <a:stretch>
            <a:fillRect/>
          </a:stretch>
        </p:blipFill>
        <p:spPr>
          <a:xfrm>
            <a:off x="3509786" y="4900711"/>
            <a:ext cx="1918741" cy="1738859"/>
          </a:xfrm>
          <a:custGeom>
            <a:avLst/>
            <a:gdLst>
              <a:gd name="connsiteX0" fmla="*/ 689548 w 1918741"/>
              <a:gd name="connsiteY0" fmla="*/ 0 h 1738859"/>
              <a:gd name="connsiteX1" fmla="*/ 1499017 w 1918741"/>
              <a:gd name="connsiteY1" fmla="*/ 149901 h 1738859"/>
              <a:gd name="connsiteX2" fmla="*/ 1843790 w 1918741"/>
              <a:gd name="connsiteY2" fmla="*/ 494675 h 1738859"/>
              <a:gd name="connsiteX3" fmla="*/ 1918741 w 1918741"/>
              <a:gd name="connsiteY3" fmla="*/ 1034321 h 1738859"/>
              <a:gd name="connsiteX4" fmla="*/ 1753849 w 1918741"/>
              <a:gd name="connsiteY4" fmla="*/ 1274164 h 1738859"/>
              <a:gd name="connsiteX5" fmla="*/ 1349115 w 1918741"/>
              <a:gd name="connsiteY5" fmla="*/ 1573967 h 1738859"/>
              <a:gd name="connsiteX6" fmla="*/ 689548 w 1918741"/>
              <a:gd name="connsiteY6" fmla="*/ 1708878 h 1738859"/>
              <a:gd name="connsiteX7" fmla="*/ 779489 w 1918741"/>
              <a:gd name="connsiteY7" fmla="*/ 1738859 h 1738859"/>
              <a:gd name="connsiteX8" fmla="*/ 479685 w 1918741"/>
              <a:gd name="connsiteY8" fmla="*/ 1723868 h 1738859"/>
              <a:gd name="connsiteX9" fmla="*/ 299803 w 1918741"/>
              <a:gd name="connsiteY9" fmla="*/ 1244183 h 1738859"/>
              <a:gd name="connsiteX10" fmla="*/ 254833 w 1918741"/>
              <a:gd name="connsiteY10" fmla="*/ 914400 h 1738859"/>
              <a:gd name="connsiteX11" fmla="*/ 89941 w 1918741"/>
              <a:gd name="connsiteY11" fmla="*/ 524655 h 1738859"/>
              <a:gd name="connsiteX12" fmla="*/ 0 w 1918741"/>
              <a:gd name="connsiteY12" fmla="*/ 419724 h 1738859"/>
              <a:gd name="connsiteX13" fmla="*/ 344774 w 1918741"/>
              <a:gd name="connsiteY13" fmla="*/ 74950 h 1738859"/>
              <a:gd name="connsiteX14" fmla="*/ 689548 w 1918741"/>
              <a:gd name="connsiteY14" fmla="*/ 0 h 173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8741" h="1738859">
                <a:moveTo>
                  <a:pt x="689548" y="0"/>
                </a:moveTo>
                <a:lnTo>
                  <a:pt x="1499017" y="149901"/>
                </a:lnTo>
                <a:lnTo>
                  <a:pt x="1843790" y="494675"/>
                </a:lnTo>
                <a:lnTo>
                  <a:pt x="1918741" y="1034321"/>
                </a:lnTo>
                <a:lnTo>
                  <a:pt x="1753849" y="1274164"/>
                </a:lnTo>
                <a:lnTo>
                  <a:pt x="1349115" y="1573967"/>
                </a:lnTo>
                <a:lnTo>
                  <a:pt x="689548" y="1708878"/>
                </a:lnTo>
                <a:lnTo>
                  <a:pt x="779489" y="1738859"/>
                </a:lnTo>
                <a:lnTo>
                  <a:pt x="479685" y="1723868"/>
                </a:lnTo>
                <a:lnTo>
                  <a:pt x="299803" y="1244183"/>
                </a:lnTo>
                <a:lnTo>
                  <a:pt x="254833" y="914400"/>
                </a:lnTo>
                <a:lnTo>
                  <a:pt x="89941" y="524655"/>
                </a:lnTo>
                <a:cubicBezTo>
                  <a:pt x="31968" y="524655"/>
                  <a:pt x="77855" y="528721"/>
                  <a:pt x="0" y="419724"/>
                </a:cubicBezTo>
                <a:lnTo>
                  <a:pt x="344774" y="74950"/>
                </a:lnTo>
                <a:lnTo>
                  <a:pt x="689548" y="0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7" t="66667" r="40771" b="9508"/>
          <a:stretch>
            <a:fillRect/>
          </a:stretch>
        </p:blipFill>
        <p:spPr>
          <a:xfrm>
            <a:off x="1718579" y="4856409"/>
            <a:ext cx="2442964" cy="1633928"/>
          </a:xfrm>
          <a:custGeom>
            <a:avLst/>
            <a:gdLst>
              <a:gd name="connsiteX0" fmla="*/ 810684 w 2442964"/>
              <a:gd name="connsiteY0" fmla="*/ 0 h 1633928"/>
              <a:gd name="connsiteX1" fmla="*/ 1583222 w 2442964"/>
              <a:gd name="connsiteY1" fmla="*/ 100766 h 1633928"/>
              <a:gd name="connsiteX2" fmla="*/ 1680114 w 2442964"/>
              <a:gd name="connsiteY2" fmla="*/ 329784 h 1633928"/>
              <a:gd name="connsiteX3" fmla="*/ 1725084 w 2442964"/>
              <a:gd name="connsiteY3" fmla="*/ 659567 h 1633928"/>
              <a:gd name="connsiteX4" fmla="*/ 1904966 w 2442964"/>
              <a:gd name="connsiteY4" fmla="*/ 1139252 h 1633928"/>
              <a:gd name="connsiteX5" fmla="*/ 2204770 w 2442964"/>
              <a:gd name="connsiteY5" fmla="*/ 1154243 h 1633928"/>
              <a:gd name="connsiteX6" fmla="*/ 2114829 w 2442964"/>
              <a:gd name="connsiteY6" fmla="*/ 1124262 h 1633928"/>
              <a:gd name="connsiteX7" fmla="*/ 2442964 w 2442964"/>
              <a:gd name="connsiteY7" fmla="*/ 1057144 h 1633928"/>
              <a:gd name="connsiteX8" fmla="*/ 2252464 w 2442964"/>
              <a:gd name="connsiteY8" fmla="*/ 1615944 h 1633928"/>
              <a:gd name="connsiteX9" fmla="*/ 1065517 w 2442964"/>
              <a:gd name="connsiteY9" fmla="*/ 1633928 h 1633928"/>
              <a:gd name="connsiteX10" fmla="*/ 395572 w 2442964"/>
              <a:gd name="connsiteY10" fmla="*/ 1595646 h 1633928"/>
              <a:gd name="connsiteX11" fmla="*/ 0 w 2442964"/>
              <a:gd name="connsiteY11" fmla="*/ 1279188 h 1633928"/>
              <a:gd name="connsiteX12" fmla="*/ 136127 w 2442964"/>
              <a:gd name="connsiteY12" fmla="*/ 1244184 h 1633928"/>
              <a:gd name="connsiteX13" fmla="*/ 241058 w 2442964"/>
              <a:gd name="connsiteY13" fmla="*/ 734518 h 1633928"/>
              <a:gd name="connsiteX14" fmla="*/ 261267 w 2442964"/>
              <a:gd name="connsiteY14" fmla="*/ 300045 h 1633928"/>
              <a:gd name="connsiteX15" fmla="*/ 345989 w 2442964"/>
              <a:gd name="connsiteY15" fmla="*/ 194872 h 1633928"/>
              <a:gd name="connsiteX16" fmla="*/ 810684 w 2442964"/>
              <a:gd name="connsiteY16" fmla="*/ 0 h 163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42964" h="1633928">
                <a:moveTo>
                  <a:pt x="810684" y="0"/>
                </a:moveTo>
                <a:lnTo>
                  <a:pt x="1583222" y="100766"/>
                </a:lnTo>
                <a:lnTo>
                  <a:pt x="1680114" y="329784"/>
                </a:lnTo>
                <a:lnTo>
                  <a:pt x="1725084" y="659567"/>
                </a:lnTo>
                <a:lnTo>
                  <a:pt x="1904966" y="1139252"/>
                </a:lnTo>
                <a:lnTo>
                  <a:pt x="2204770" y="1154243"/>
                </a:lnTo>
                <a:lnTo>
                  <a:pt x="2114829" y="1124262"/>
                </a:lnTo>
                <a:lnTo>
                  <a:pt x="2442964" y="1057144"/>
                </a:lnTo>
                <a:lnTo>
                  <a:pt x="2252464" y="1615944"/>
                </a:lnTo>
                <a:lnTo>
                  <a:pt x="1065517" y="1633928"/>
                </a:lnTo>
                <a:lnTo>
                  <a:pt x="395572" y="1595646"/>
                </a:lnTo>
                <a:lnTo>
                  <a:pt x="0" y="1279188"/>
                </a:lnTo>
                <a:lnTo>
                  <a:pt x="136127" y="1244184"/>
                </a:lnTo>
                <a:lnTo>
                  <a:pt x="241058" y="734518"/>
                </a:lnTo>
                <a:lnTo>
                  <a:pt x="261267" y="300045"/>
                </a:lnTo>
                <a:lnTo>
                  <a:pt x="345989" y="194872"/>
                </a:lnTo>
                <a:lnTo>
                  <a:pt x="810684" y="0"/>
                </a:lnTo>
                <a:close/>
              </a:path>
            </a:pathLst>
          </a:custGeom>
        </p:spPr>
      </p:pic>
      <p:sp>
        <p:nvSpPr>
          <p:cNvPr id="18" name="文本框 17"/>
          <p:cNvSpPr txBox="1"/>
          <p:nvPr/>
        </p:nvSpPr>
        <p:spPr>
          <a:xfrm>
            <a:off x="4257206" y="2098623"/>
            <a:ext cx="4287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b="1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  <a:endParaRPr lang="zh-CN" altLang="en-US" sz="7200" b="1">
              <a:solidFill>
                <a:srgbClr val="0338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22610" y="3428999"/>
            <a:ext cx="341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汇报人：千库网   时间：</a:t>
            </a:r>
            <a:r>
              <a:rPr lang="en-US" altLang="zh-CN" sz="1600" dirty="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 dirty="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 dirty="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600" dirty="0">
              <a:solidFill>
                <a:srgbClr val="0338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-516163" y="-123104"/>
            <a:ext cx="13716000" cy="729248"/>
            <a:chOff x="-180637" y="7006574"/>
            <a:chExt cx="13716000" cy="729248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0" b="328"/>
            <a:stretch>
              <a:fillRect/>
            </a:stretch>
          </p:blipFill>
          <p:spPr>
            <a:xfrm flipV="1">
              <a:off x="-180637" y="7016294"/>
              <a:ext cx="6858000" cy="719528"/>
            </a:xfrm>
            <a:custGeom>
              <a:avLst/>
              <a:gdLst>
                <a:gd name="connsiteX0" fmla="*/ 945629 w 6858000"/>
                <a:gd name="connsiteY0" fmla="*/ 0 h 719528"/>
                <a:gd name="connsiteX1" fmla="*/ 1110521 w 6858000"/>
                <a:gd name="connsiteY1" fmla="*/ 0 h 719528"/>
                <a:gd name="connsiteX2" fmla="*/ 2684488 w 6858000"/>
                <a:gd name="connsiteY2" fmla="*/ 89941 h 719528"/>
                <a:gd name="connsiteX3" fmla="*/ 5652541 w 6858000"/>
                <a:gd name="connsiteY3" fmla="*/ 44970 h 719528"/>
                <a:gd name="connsiteX4" fmla="*/ 6858000 w 6858000"/>
                <a:gd name="connsiteY4" fmla="*/ 87267 h 719528"/>
                <a:gd name="connsiteX5" fmla="*/ 6858000 w 6858000"/>
                <a:gd name="connsiteY5" fmla="*/ 574994 h 719528"/>
                <a:gd name="connsiteX6" fmla="*/ 1155492 w 6858000"/>
                <a:gd name="connsiteY6" fmla="*/ 719528 h 719528"/>
                <a:gd name="connsiteX7" fmla="*/ 0 w 6858000"/>
                <a:gd name="connsiteY7" fmla="*/ 572643 h 719528"/>
                <a:gd name="connsiteX8" fmla="*/ 0 w 6858000"/>
                <a:gd name="connsiteY8" fmla="*/ 77723 h 719528"/>
                <a:gd name="connsiteX9" fmla="*/ 945629 w 6858000"/>
                <a:gd name="connsiteY9" fmla="*/ 0 h 7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719528">
                  <a:moveTo>
                    <a:pt x="945629" y="0"/>
                  </a:moveTo>
                  <a:lnTo>
                    <a:pt x="1110521" y="0"/>
                  </a:lnTo>
                  <a:lnTo>
                    <a:pt x="2684488" y="89941"/>
                  </a:lnTo>
                  <a:lnTo>
                    <a:pt x="5652541" y="44970"/>
                  </a:lnTo>
                  <a:lnTo>
                    <a:pt x="6858000" y="87267"/>
                  </a:lnTo>
                  <a:lnTo>
                    <a:pt x="6858000" y="574994"/>
                  </a:lnTo>
                  <a:lnTo>
                    <a:pt x="1155492" y="719528"/>
                  </a:lnTo>
                  <a:lnTo>
                    <a:pt x="0" y="572643"/>
                  </a:lnTo>
                  <a:lnTo>
                    <a:pt x="0" y="77723"/>
                  </a:lnTo>
                  <a:lnTo>
                    <a:pt x="945629" y="0"/>
                  </a:lnTo>
                  <a:close/>
                </a:path>
              </a:pathLst>
            </a:cu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0" b="328"/>
            <a:stretch>
              <a:fillRect/>
            </a:stretch>
          </p:blipFill>
          <p:spPr>
            <a:xfrm flipV="1">
              <a:off x="6677363" y="7006574"/>
              <a:ext cx="6858000" cy="719528"/>
            </a:xfrm>
            <a:custGeom>
              <a:avLst/>
              <a:gdLst>
                <a:gd name="connsiteX0" fmla="*/ 945629 w 6858000"/>
                <a:gd name="connsiteY0" fmla="*/ 0 h 719528"/>
                <a:gd name="connsiteX1" fmla="*/ 1110521 w 6858000"/>
                <a:gd name="connsiteY1" fmla="*/ 0 h 719528"/>
                <a:gd name="connsiteX2" fmla="*/ 2684488 w 6858000"/>
                <a:gd name="connsiteY2" fmla="*/ 89941 h 719528"/>
                <a:gd name="connsiteX3" fmla="*/ 5652541 w 6858000"/>
                <a:gd name="connsiteY3" fmla="*/ 44970 h 719528"/>
                <a:gd name="connsiteX4" fmla="*/ 6858000 w 6858000"/>
                <a:gd name="connsiteY4" fmla="*/ 87267 h 719528"/>
                <a:gd name="connsiteX5" fmla="*/ 6858000 w 6858000"/>
                <a:gd name="connsiteY5" fmla="*/ 574994 h 719528"/>
                <a:gd name="connsiteX6" fmla="*/ 1155492 w 6858000"/>
                <a:gd name="connsiteY6" fmla="*/ 719528 h 719528"/>
                <a:gd name="connsiteX7" fmla="*/ 0 w 6858000"/>
                <a:gd name="connsiteY7" fmla="*/ 572643 h 719528"/>
                <a:gd name="connsiteX8" fmla="*/ 0 w 6858000"/>
                <a:gd name="connsiteY8" fmla="*/ 77723 h 719528"/>
                <a:gd name="connsiteX9" fmla="*/ 945629 w 6858000"/>
                <a:gd name="connsiteY9" fmla="*/ 0 h 7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719528">
                  <a:moveTo>
                    <a:pt x="945629" y="0"/>
                  </a:moveTo>
                  <a:lnTo>
                    <a:pt x="1110521" y="0"/>
                  </a:lnTo>
                  <a:lnTo>
                    <a:pt x="2684488" y="89941"/>
                  </a:lnTo>
                  <a:lnTo>
                    <a:pt x="5652541" y="44970"/>
                  </a:lnTo>
                  <a:lnTo>
                    <a:pt x="6858000" y="87267"/>
                  </a:lnTo>
                  <a:lnTo>
                    <a:pt x="6858000" y="574994"/>
                  </a:lnTo>
                  <a:lnTo>
                    <a:pt x="1155492" y="719528"/>
                  </a:lnTo>
                  <a:lnTo>
                    <a:pt x="0" y="572643"/>
                  </a:lnTo>
                  <a:lnTo>
                    <a:pt x="0" y="77723"/>
                  </a:lnTo>
                  <a:lnTo>
                    <a:pt x="945629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93994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3" t="28197" b="10383"/>
          <a:stretch>
            <a:fillRect/>
          </a:stretch>
        </p:blipFill>
        <p:spPr>
          <a:xfrm>
            <a:off x="583367" y="1709196"/>
            <a:ext cx="2774430" cy="5148804"/>
          </a:xfrm>
          <a:custGeom>
            <a:avLst/>
            <a:gdLst>
              <a:gd name="connsiteX0" fmla="*/ 1019331 w 2269761"/>
              <a:gd name="connsiteY0" fmla="*/ 0 h 4212236"/>
              <a:gd name="connsiteX1" fmla="*/ 1319135 w 2269761"/>
              <a:gd name="connsiteY1" fmla="*/ 0 h 4212236"/>
              <a:gd name="connsiteX2" fmla="*/ 1888761 w 2269761"/>
              <a:gd name="connsiteY2" fmla="*/ 569626 h 4212236"/>
              <a:gd name="connsiteX3" fmla="*/ 2128603 w 2269761"/>
              <a:gd name="connsiteY3" fmla="*/ 1903751 h 4212236"/>
              <a:gd name="connsiteX4" fmla="*/ 2113613 w 2269761"/>
              <a:gd name="connsiteY4" fmla="*/ 2203554 h 4212236"/>
              <a:gd name="connsiteX5" fmla="*/ 2269761 w 2269761"/>
              <a:gd name="connsiteY5" fmla="*/ 2666793 h 4212236"/>
              <a:gd name="connsiteX6" fmla="*/ 2269761 w 2269761"/>
              <a:gd name="connsiteY6" fmla="*/ 4102885 h 4212236"/>
              <a:gd name="connsiteX7" fmla="*/ 1558977 w 2269761"/>
              <a:gd name="connsiteY7" fmla="*/ 4212236 h 4212236"/>
              <a:gd name="connsiteX8" fmla="*/ 0 w 2269761"/>
              <a:gd name="connsiteY8" fmla="*/ 4017364 h 4212236"/>
              <a:gd name="connsiteX9" fmla="*/ 434715 w 2269761"/>
              <a:gd name="connsiteY9" fmla="*/ 3102964 h 4212236"/>
              <a:gd name="connsiteX10" fmla="*/ 599607 w 2269761"/>
              <a:gd name="connsiteY10" fmla="*/ 1558977 h 4212236"/>
              <a:gd name="connsiteX11" fmla="*/ 344774 w 2269761"/>
              <a:gd name="connsiteY11" fmla="*/ 1139253 h 4212236"/>
              <a:gd name="connsiteX12" fmla="*/ 659567 w 2269761"/>
              <a:gd name="connsiteY12" fmla="*/ 299803 h 4212236"/>
              <a:gd name="connsiteX13" fmla="*/ 1019331 w 2269761"/>
              <a:gd name="connsiteY13" fmla="*/ 0 h 421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69761" h="4212236">
                <a:moveTo>
                  <a:pt x="1019331" y="0"/>
                </a:moveTo>
                <a:lnTo>
                  <a:pt x="1319135" y="0"/>
                </a:lnTo>
                <a:lnTo>
                  <a:pt x="1888761" y="569626"/>
                </a:lnTo>
                <a:lnTo>
                  <a:pt x="2128603" y="1903751"/>
                </a:lnTo>
                <a:cubicBezTo>
                  <a:pt x="2128603" y="2113890"/>
                  <a:pt x="2134673" y="2014015"/>
                  <a:pt x="2113613" y="2203554"/>
                </a:cubicBezTo>
                <a:lnTo>
                  <a:pt x="2269761" y="2666793"/>
                </a:lnTo>
                <a:lnTo>
                  <a:pt x="2269761" y="4102885"/>
                </a:lnTo>
                <a:lnTo>
                  <a:pt x="1558977" y="4212236"/>
                </a:lnTo>
                <a:lnTo>
                  <a:pt x="0" y="4017364"/>
                </a:lnTo>
                <a:lnTo>
                  <a:pt x="434715" y="3102964"/>
                </a:lnTo>
                <a:lnTo>
                  <a:pt x="599607" y="1558977"/>
                </a:lnTo>
                <a:lnTo>
                  <a:pt x="344774" y="1139253"/>
                </a:lnTo>
                <a:lnTo>
                  <a:pt x="659567" y="299803"/>
                </a:lnTo>
                <a:lnTo>
                  <a:pt x="1019331" y="0"/>
                </a:lnTo>
                <a:close/>
              </a:path>
            </a:pathLst>
          </a:custGeom>
        </p:spPr>
      </p:pic>
      <p:grpSp>
        <p:nvGrpSpPr>
          <p:cNvPr id="9" name="组合 8"/>
          <p:cNvGrpSpPr/>
          <p:nvPr/>
        </p:nvGrpSpPr>
        <p:grpSpPr>
          <a:xfrm>
            <a:off x="-644577" y="6250230"/>
            <a:ext cx="13716000" cy="719528"/>
            <a:chOff x="0" y="6324512"/>
            <a:chExt cx="13716000" cy="71952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0" b="328"/>
            <a:stretch>
              <a:fillRect/>
            </a:stretch>
          </p:blipFill>
          <p:spPr>
            <a:xfrm>
              <a:off x="0" y="6324512"/>
              <a:ext cx="6858000" cy="719528"/>
            </a:xfrm>
            <a:custGeom>
              <a:avLst/>
              <a:gdLst>
                <a:gd name="connsiteX0" fmla="*/ 945629 w 6858000"/>
                <a:gd name="connsiteY0" fmla="*/ 0 h 719528"/>
                <a:gd name="connsiteX1" fmla="*/ 1110521 w 6858000"/>
                <a:gd name="connsiteY1" fmla="*/ 0 h 719528"/>
                <a:gd name="connsiteX2" fmla="*/ 2684488 w 6858000"/>
                <a:gd name="connsiteY2" fmla="*/ 89941 h 719528"/>
                <a:gd name="connsiteX3" fmla="*/ 5652541 w 6858000"/>
                <a:gd name="connsiteY3" fmla="*/ 44970 h 719528"/>
                <a:gd name="connsiteX4" fmla="*/ 6858000 w 6858000"/>
                <a:gd name="connsiteY4" fmla="*/ 87267 h 719528"/>
                <a:gd name="connsiteX5" fmla="*/ 6858000 w 6858000"/>
                <a:gd name="connsiteY5" fmla="*/ 574994 h 719528"/>
                <a:gd name="connsiteX6" fmla="*/ 1155492 w 6858000"/>
                <a:gd name="connsiteY6" fmla="*/ 719528 h 719528"/>
                <a:gd name="connsiteX7" fmla="*/ 0 w 6858000"/>
                <a:gd name="connsiteY7" fmla="*/ 572643 h 719528"/>
                <a:gd name="connsiteX8" fmla="*/ 0 w 6858000"/>
                <a:gd name="connsiteY8" fmla="*/ 77723 h 719528"/>
                <a:gd name="connsiteX9" fmla="*/ 945629 w 6858000"/>
                <a:gd name="connsiteY9" fmla="*/ 0 h 7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719528">
                  <a:moveTo>
                    <a:pt x="945629" y="0"/>
                  </a:moveTo>
                  <a:lnTo>
                    <a:pt x="1110521" y="0"/>
                  </a:lnTo>
                  <a:lnTo>
                    <a:pt x="2684488" y="89941"/>
                  </a:lnTo>
                  <a:lnTo>
                    <a:pt x="5652541" y="44970"/>
                  </a:lnTo>
                  <a:lnTo>
                    <a:pt x="6858000" y="87267"/>
                  </a:lnTo>
                  <a:lnTo>
                    <a:pt x="6858000" y="574994"/>
                  </a:lnTo>
                  <a:lnTo>
                    <a:pt x="1155492" y="719528"/>
                  </a:lnTo>
                  <a:lnTo>
                    <a:pt x="0" y="572643"/>
                  </a:lnTo>
                  <a:lnTo>
                    <a:pt x="0" y="77723"/>
                  </a:lnTo>
                  <a:lnTo>
                    <a:pt x="945629" y="0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0" b="328"/>
            <a:stretch>
              <a:fillRect/>
            </a:stretch>
          </p:blipFill>
          <p:spPr>
            <a:xfrm>
              <a:off x="6858000" y="6324512"/>
              <a:ext cx="6858000" cy="719528"/>
            </a:xfrm>
            <a:custGeom>
              <a:avLst/>
              <a:gdLst>
                <a:gd name="connsiteX0" fmla="*/ 945629 w 6858000"/>
                <a:gd name="connsiteY0" fmla="*/ 0 h 719528"/>
                <a:gd name="connsiteX1" fmla="*/ 1110521 w 6858000"/>
                <a:gd name="connsiteY1" fmla="*/ 0 h 719528"/>
                <a:gd name="connsiteX2" fmla="*/ 2684488 w 6858000"/>
                <a:gd name="connsiteY2" fmla="*/ 89941 h 719528"/>
                <a:gd name="connsiteX3" fmla="*/ 5652541 w 6858000"/>
                <a:gd name="connsiteY3" fmla="*/ 44970 h 719528"/>
                <a:gd name="connsiteX4" fmla="*/ 6858000 w 6858000"/>
                <a:gd name="connsiteY4" fmla="*/ 87267 h 719528"/>
                <a:gd name="connsiteX5" fmla="*/ 6858000 w 6858000"/>
                <a:gd name="connsiteY5" fmla="*/ 574994 h 719528"/>
                <a:gd name="connsiteX6" fmla="*/ 1155492 w 6858000"/>
                <a:gd name="connsiteY6" fmla="*/ 719528 h 719528"/>
                <a:gd name="connsiteX7" fmla="*/ 0 w 6858000"/>
                <a:gd name="connsiteY7" fmla="*/ 572643 h 719528"/>
                <a:gd name="connsiteX8" fmla="*/ 0 w 6858000"/>
                <a:gd name="connsiteY8" fmla="*/ 77723 h 719528"/>
                <a:gd name="connsiteX9" fmla="*/ 945629 w 6858000"/>
                <a:gd name="connsiteY9" fmla="*/ 0 h 7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719528">
                  <a:moveTo>
                    <a:pt x="945629" y="0"/>
                  </a:moveTo>
                  <a:lnTo>
                    <a:pt x="1110521" y="0"/>
                  </a:lnTo>
                  <a:lnTo>
                    <a:pt x="2684488" y="89941"/>
                  </a:lnTo>
                  <a:lnTo>
                    <a:pt x="5652541" y="44970"/>
                  </a:lnTo>
                  <a:lnTo>
                    <a:pt x="6858000" y="87267"/>
                  </a:lnTo>
                  <a:lnTo>
                    <a:pt x="6858000" y="574994"/>
                  </a:lnTo>
                  <a:lnTo>
                    <a:pt x="1155492" y="719528"/>
                  </a:lnTo>
                  <a:lnTo>
                    <a:pt x="0" y="572643"/>
                  </a:lnTo>
                  <a:lnTo>
                    <a:pt x="0" y="77723"/>
                  </a:lnTo>
                  <a:lnTo>
                    <a:pt x="945629" y="0"/>
                  </a:lnTo>
                  <a:close/>
                </a:path>
              </a:pathLst>
            </a:cu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3" t="1093" r="7304" b="67650"/>
          <a:stretch>
            <a:fillRect/>
          </a:stretch>
        </p:blipFill>
        <p:spPr>
          <a:xfrm>
            <a:off x="4029814" y="1329201"/>
            <a:ext cx="2211397" cy="1976364"/>
          </a:xfrm>
          <a:custGeom>
            <a:avLst/>
            <a:gdLst>
              <a:gd name="connsiteX0" fmla="*/ 1259174 w 2398513"/>
              <a:gd name="connsiteY0" fmla="*/ 0 h 2143593"/>
              <a:gd name="connsiteX1" fmla="*/ 2398426 w 2398513"/>
              <a:gd name="connsiteY1" fmla="*/ 404734 h 2143593"/>
              <a:gd name="connsiteX2" fmla="*/ 2398426 w 2398513"/>
              <a:gd name="connsiteY2" fmla="*/ 929390 h 2143593"/>
              <a:gd name="connsiteX3" fmla="*/ 2368446 w 2398513"/>
              <a:gd name="connsiteY3" fmla="*/ 1109272 h 2143593"/>
              <a:gd name="connsiteX4" fmla="*/ 2293495 w 2398513"/>
              <a:gd name="connsiteY4" fmla="*/ 1588957 h 2143593"/>
              <a:gd name="connsiteX5" fmla="*/ 2113613 w 2398513"/>
              <a:gd name="connsiteY5" fmla="*/ 1858780 h 2143593"/>
              <a:gd name="connsiteX6" fmla="*/ 2053653 w 2398513"/>
              <a:gd name="connsiteY6" fmla="*/ 2008682 h 2143593"/>
              <a:gd name="connsiteX7" fmla="*/ 1843790 w 2398513"/>
              <a:gd name="connsiteY7" fmla="*/ 2143593 h 2143593"/>
              <a:gd name="connsiteX8" fmla="*/ 449705 w 2398513"/>
              <a:gd name="connsiteY8" fmla="*/ 1843790 h 2143593"/>
              <a:gd name="connsiteX9" fmla="*/ 149902 w 2398513"/>
              <a:gd name="connsiteY9" fmla="*/ 1573967 h 2143593"/>
              <a:gd name="connsiteX10" fmla="*/ 134912 w 2398513"/>
              <a:gd name="connsiteY10" fmla="*/ 1543987 h 2143593"/>
              <a:gd name="connsiteX11" fmla="*/ 29981 w 2398513"/>
              <a:gd name="connsiteY11" fmla="*/ 1454046 h 2143593"/>
              <a:gd name="connsiteX12" fmla="*/ 14990 w 2398513"/>
              <a:gd name="connsiteY12" fmla="*/ 1409075 h 2143593"/>
              <a:gd name="connsiteX13" fmla="*/ 0 w 2398513"/>
              <a:gd name="connsiteY13" fmla="*/ 1274164 h 2143593"/>
              <a:gd name="connsiteX14" fmla="*/ 209862 w 2398513"/>
              <a:gd name="connsiteY14" fmla="*/ 689547 h 2143593"/>
              <a:gd name="connsiteX15" fmla="*/ 239843 w 2398513"/>
              <a:gd name="connsiteY15" fmla="*/ 464695 h 2143593"/>
              <a:gd name="connsiteX16" fmla="*/ 614597 w 2398513"/>
              <a:gd name="connsiteY16" fmla="*/ 29980 h 2143593"/>
              <a:gd name="connsiteX17" fmla="*/ 1259174 w 2398513"/>
              <a:gd name="connsiteY17" fmla="*/ 0 h 214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98513" h="2143593">
                <a:moveTo>
                  <a:pt x="1259174" y="0"/>
                </a:moveTo>
                <a:lnTo>
                  <a:pt x="2398426" y="404734"/>
                </a:lnTo>
                <a:lnTo>
                  <a:pt x="2398426" y="929390"/>
                </a:lnTo>
                <a:cubicBezTo>
                  <a:pt x="2398426" y="1020428"/>
                  <a:pt x="2401678" y="959727"/>
                  <a:pt x="2368446" y="1109272"/>
                </a:cubicBezTo>
                <a:lnTo>
                  <a:pt x="2293495" y="1588957"/>
                </a:lnTo>
                <a:lnTo>
                  <a:pt x="2113613" y="1858780"/>
                </a:lnTo>
                <a:lnTo>
                  <a:pt x="2053653" y="2008682"/>
                </a:lnTo>
                <a:lnTo>
                  <a:pt x="1843790" y="2143593"/>
                </a:lnTo>
                <a:lnTo>
                  <a:pt x="449705" y="1843790"/>
                </a:lnTo>
                <a:lnTo>
                  <a:pt x="149902" y="1573967"/>
                </a:lnTo>
                <a:cubicBezTo>
                  <a:pt x="144905" y="1563974"/>
                  <a:pt x="142812" y="1551887"/>
                  <a:pt x="134912" y="1543987"/>
                </a:cubicBezTo>
                <a:cubicBezTo>
                  <a:pt x="55687" y="1464762"/>
                  <a:pt x="119523" y="1579405"/>
                  <a:pt x="29981" y="1454046"/>
                </a:cubicBezTo>
                <a:cubicBezTo>
                  <a:pt x="20797" y="1441188"/>
                  <a:pt x="17588" y="1424661"/>
                  <a:pt x="14990" y="1409075"/>
                </a:cubicBezTo>
                <a:cubicBezTo>
                  <a:pt x="7551" y="1364444"/>
                  <a:pt x="4997" y="1319134"/>
                  <a:pt x="0" y="1274164"/>
                </a:cubicBezTo>
                <a:lnTo>
                  <a:pt x="209862" y="689547"/>
                </a:lnTo>
                <a:lnTo>
                  <a:pt x="239843" y="464695"/>
                </a:lnTo>
                <a:lnTo>
                  <a:pt x="614597" y="29980"/>
                </a:lnTo>
                <a:lnTo>
                  <a:pt x="1259174" y="0"/>
                </a:lnTo>
                <a:close/>
              </a:path>
            </a:pathLst>
          </a:custGeom>
        </p:spPr>
      </p:pic>
      <p:sp>
        <p:nvSpPr>
          <p:cNvPr id="20" name="文本框 19"/>
          <p:cNvSpPr txBox="1"/>
          <p:nvPr/>
        </p:nvSpPr>
        <p:spPr>
          <a:xfrm>
            <a:off x="6319615" y="2817192"/>
            <a:ext cx="3564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sz="6000">
              <a:solidFill>
                <a:srgbClr val="0338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241211" y="1739494"/>
            <a:ext cx="4906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 ONE</a:t>
            </a:r>
            <a:endParaRPr lang="zh-CN" altLang="en-US" sz="4800" b="1">
              <a:solidFill>
                <a:srgbClr val="0338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-516163" y="-123104"/>
            <a:ext cx="13716000" cy="729248"/>
            <a:chOff x="-180637" y="7006574"/>
            <a:chExt cx="13716000" cy="729248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0" b="328"/>
            <a:stretch>
              <a:fillRect/>
            </a:stretch>
          </p:blipFill>
          <p:spPr>
            <a:xfrm flipV="1">
              <a:off x="-180637" y="7016294"/>
              <a:ext cx="6858000" cy="719528"/>
            </a:xfrm>
            <a:custGeom>
              <a:avLst/>
              <a:gdLst>
                <a:gd name="connsiteX0" fmla="*/ 945629 w 6858000"/>
                <a:gd name="connsiteY0" fmla="*/ 0 h 719528"/>
                <a:gd name="connsiteX1" fmla="*/ 1110521 w 6858000"/>
                <a:gd name="connsiteY1" fmla="*/ 0 h 719528"/>
                <a:gd name="connsiteX2" fmla="*/ 2684488 w 6858000"/>
                <a:gd name="connsiteY2" fmla="*/ 89941 h 719528"/>
                <a:gd name="connsiteX3" fmla="*/ 5652541 w 6858000"/>
                <a:gd name="connsiteY3" fmla="*/ 44970 h 719528"/>
                <a:gd name="connsiteX4" fmla="*/ 6858000 w 6858000"/>
                <a:gd name="connsiteY4" fmla="*/ 87267 h 719528"/>
                <a:gd name="connsiteX5" fmla="*/ 6858000 w 6858000"/>
                <a:gd name="connsiteY5" fmla="*/ 574994 h 719528"/>
                <a:gd name="connsiteX6" fmla="*/ 1155492 w 6858000"/>
                <a:gd name="connsiteY6" fmla="*/ 719528 h 719528"/>
                <a:gd name="connsiteX7" fmla="*/ 0 w 6858000"/>
                <a:gd name="connsiteY7" fmla="*/ 572643 h 719528"/>
                <a:gd name="connsiteX8" fmla="*/ 0 w 6858000"/>
                <a:gd name="connsiteY8" fmla="*/ 77723 h 719528"/>
                <a:gd name="connsiteX9" fmla="*/ 945629 w 6858000"/>
                <a:gd name="connsiteY9" fmla="*/ 0 h 7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719528">
                  <a:moveTo>
                    <a:pt x="945629" y="0"/>
                  </a:moveTo>
                  <a:lnTo>
                    <a:pt x="1110521" y="0"/>
                  </a:lnTo>
                  <a:lnTo>
                    <a:pt x="2684488" y="89941"/>
                  </a:lnTo>
                  <a:lnTo>
                    <a:pt x="5652541" y="44970"/>
                  </a:lnTo>
                  <a:lnTo>
                    <a:pt x="6858000" y="87267"/>
                  </a:lnTo>
                  <a:lnTo>
                    <a:pt x="6858000" y="574994"/>
                  </a:lnTo>
                  <a:lnTo>
                    <a:pt x="1155492" y="719528"/>
                  </a:lnTo>
                  <a:lnTo>
                    <a:pt x="0" y="572643"/>
                  </a:lnTo>
                  <a:lnTo>
                    <a:pt x="0" y="77723"/>
                  </a:lnTo>
                  <a:lnTo>
                    <a:pt x="945629" y="0"/>
                  </a:lnTo>
                  <a:close/>
                </a:path>
              </a:pathLst>
            </a:cu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0" b="328"/>
            <a:stretch>
              <a:fillRect/>
            </a:stretch>
          </p:blipFill>
          <p:spPr>
            <a:xfrm flipV="1">
              <a:off x="6677363" y="7006574"/>
              <a:ext cx="6858000" cy="719528"/>
            </a:xfrm>
            <a:custGeom>
              <a:avLst/>
              <a:gdLst>
                <a:gd name="connsiteX0" fmla="*/ 945629 w 6858000"/>
                <a:gd name="connsiteY0" fmla="*/ 0 h 719528"/>
                <a:gd name="connsiteX1" fmla="*/ 1110521 w 6858000"/>
                <a:gd name="connsiteY1" fmla="*/ 0 h 719528"/>
                <a:gd name="connsiteX2" fmla="*/ 2684488 w 6858000"/>
                <a:gd name="connsiteY2" fmla="*/ 89941 h 719528"/>
                <a:gd name="connsiteX3" fmla="*/ 5652541 w 6858000"/>
                <a:gd name="connsiteY3" fmla="*/ 44970 h 719528"/>
                <a:gd name="connsiteX4" fmla="*/ 6858000 w 6858000"/>
                <a:gd name="connsiteY4" fmla="*/ 87267 h 719528"/>
                <a:gd name="connsiteX5" fmla="*/ 6858000 w 6858000"/>
                <a:gd name="connsiteY5" fmla="*/ 574994 h 719528"/>
                <a:gd name="connsiteX6" fmla="*/ 1155492 w 6858000"/>
                <a:gd name="connsiteY6" fmla="*/ 719528 h 719528"/>
                <a:gd name="connsiteX7" fmla="*/ 0 w 6858000"/>
                <a:gd name="connsiteY7" fmla="*/ 572643 h 719528"/>
                <a:gd name="connsiteX8" fmla="*/ 0 w 6858000"/>
                <a:gd name="connsiteY8" fmla="*/ 77723 h 719528"/>
                <a:gd name="connsiteX9" fmla="*/ 945629 w 6858000"/>
                <a:gd name="connsiteY9" fmla="*/ 0 h 7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719528">
                  <a:moveTo>
                    <a:pt x="945629" y="0"/>
                  </a:moveTo>
                  <a:lnTo>
                    <a:pt x="1110521" y="0"/>
                  </a:lnTo>
                  <a:lnTo>
                    <a:pt x="2684488" y="89941"/>
                  </a:lnTo>
                  <a:lnTo>
                    <a:pt x="5652541" y="44970"/>
                  </a:lnTo>
                  <a:lnTo>
                    <a:pt x="6858000" y="87267"/>
                  </a:lnTo>
                  <a:lnTo>
                    <a:pt x="6858000" y="574994"/>
                  </a:lnTo>
                  <a:lnTo>
                    <a:pt x="1155492" y="719528"/>
                  </a:lnTo>
                  <a:lnTo>
                    <a:pt x="0" y="572643"/>
                  </a:lnTo>
                  <a:lnTo>
                    <a:pt x="0" y="77723"/>
                  </a:lnTo>
                  <a:lnTo>
                    <a:pt x="945629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106031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30"/>
          <p:cNvSpPr/>
          <p:nvPr/>
        </p:nvSpPr>
        <p:spPr>
          <a:xfrm>
            <a:off x="4082406" y="3484628"/>
            <a:ext cx="1050805" cy="1050805"/>
          </a:xfrm>
          <a:custGeom>
            <a:avLst/>
            <a:gdLst>
              <a:gd name="connsiteX0" fmla="*/ 104463 w 788104"/>
              <a:gd name="connsiteY0" fmla="*/ 301371 h 788104"/>
              <a:gd name="connsiteX1" fmla="*/ 301371 w 788104"/>
              <a:gd name="connsiteY1" fmla="*/ 301371 h 788104"/>
              <a:gd name="connsiteX2" fmla="*/ 301371 w 788104"/>
              <a:gd name="connsiteY2" fmla="*/ 104463 h 788104"/>
              <a:gd name="connsiteX3" fmla="*/ 486733 w 788104"/>
              <a:gd name="connsiteY3" fmla="*/ 104463 h 788104"/>
              <a:gd name="connsiteX4" fmla="*/ 486733 w 788104"/>
              <a:gd name="connsiteY4" fmla="*/ 301371 h 788104"/>
              <a:gd name="connsiteX5" fmla="*/ 683641 w 788104"/>
              <a:gd name="connsiteY5" fmla="*/ 301371 h 788104"/>
              <a:gd name="connsiteX6" fmla="*/ 683641 w 788104"/>
              <a:gd name="connsiteY6" fmla="*/ 486733 h 788104"/>
              <a:gd name="connsiteX7" fmla="*/ 486733 w 788104"/>
              <a:gd name="connsiteY7" fmla="*/ 486733 h 788104"/>
              <a:gd name="connsiteX8" fmla="*/ 486733 w 788104"/>
              <a:gd name="connsiteY8" fmla="*/ 683641 h 788104"/>
              <a:gd name="connsiteX9" fmla="*/ 301371 w 788104"/>
              <a:gd name="connsiteY9" fmla="*/ 683641 h 788104"/>
              <a:gd name="connsiteX10" fmla="*/ 301371 w 788104"/>
              <a:gd name="connsiteY10" fmla="*/ 486733 h 788104"/>
              <a:gd name="connsiteX11" fmla="*/ 104463 w 788104"/>
              <a:gd name="connsiteY11" fmla="*/ 486733 h 788104"/>
              <a:gd name="connsiteX12" fmla="*/ 104463 w 788104"/>
              <a:gd name="connsiteY12" fmla="*/ 301371 h 78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8104" h="788104">
                <a:moveTo>
                  <a:pt x="104463" y="301371"/>
                </a:moveTo>
                <a:lnTo>
                  <a:pt x="301371" y="301371"/>
                </a:lnTo>
                <a:lnTo>
                  <a:pt x="301371" y="104463"/>
                </a:lnTo>
                <a:lnTo>
                  <a:pt x="486733" y="104463"/>
                </a:lnTo>
                <a:lnTo>
                  <a:pt x="486733" y="301371"/>
                </a:lnTo>
                <a:lnTo>
                  <a:pt x="683641" y="301371"/>
                </a:lnTo>
                <a:lnTo>
                  <a:pt x="683641" y="486733"/>
                </a:lnTo>
                <a:lnTo>
                  <a:pt x="486733" y="486733"/>
                </a:lnTo>
                <a:lnTo>
                  <a:pt x="486733" y="683641"/>
                </a:lnTo>
                <a:lnTo>
                  <a:pt x="301371" y="683641"/>
                </a:lnTo>
                <a:lnTo>
                  <a:pt x="301371" y="486733"/>
                </a:lnTo>
                <a:lnTo>
                  <a:pt x="104463" y="486733"/>
                </a:lnTo>
                <a:lnTo>
                  <a:pt x="104463" y="30137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284" tIns="401828" rIns="139284" bIns="401828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67"/>
          </a:p>
        </p:txBody>
      </p:sp>
      <p:sp>
        <p:nvSpPr>
          <p:cNvPr id="11" name="Freeform 32"/>
          <p:cNvSpPr/>
          <p:nvPr/>
        </p:nvSpPr>
        <p:spPr>
          <a:xfrm>
            <a:off x="7660743" y="3484628"/>
            <a:ext cx="1050805" cy="1050805"/>
          </a:xfrm>
          <a:custGeom>
            <a:avLst/>
            <a:gdLst>
              <a:gd name="connsiteX0" fmla="*/ 104463 w 788104"/>
              <a:gd name="connsiteY0" fmla="*/ 162349 h 788104"/>
              <a:gd name="connsiteX1" fmla="*/ 683641 w 788104"/>
              <a:gd name="connsiteY1" fmla="*/ 162349 h 788104"/>
              <a:gd name="connsiteX2" fmla="*/ 683641 w 788104"/>
              <a:gd name="connsiteY2" fmla="*/ 347711 h 788104"/>
              <a:gd name="connsiteX3" fmla="*/ 104463 w 788104"/>
              <a:gd name="connsiteY3" fmla="*/ 347711 h 788104"/>
              <a:gd name="connsiteX4" fmla="*/ 104463 w 788104"/>
              <a:gd name="connsiteY4" fmla="*/ 162349 h 788104"/>
              <a:gd name="connsiteX5" fmla="*/ 104463 w 788104"/>
              <a:gd name="connsiteY5" fmla="*/ 440393 h 788104"/>
              <a:gd name="connsiteX6" fmla="*/ 683641 w 788104"/>
              <a:gd name="connsiteY6" fmla="*/ 440393 h 788104"/>
              <a:gd name="connsiteX7" fmla="*/ 683641 w 788104"/>
              <a:gd name="connsiteY7" fmla="*/ 625755 h 788104"/>
              <a:gd name="connsiteX8" fmla="*/ 104463 w 788104"/>
              <a:gd name="connsiteY8" fmla="*/ 625755 h 788104"/>
              <a:gd name="connsiteX9" fmla="*/ 104463 w 788104"/>
              <a:gd name="connsiteY9" fmla="*/ 440393 h 78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8104" h="788104">
                <a:moveTo>
                  <a:pt x="104463" y="162349"/>
                </a:moveTo>
                <a:lnTo>
                  <a:pt x="683641" y="162349"/>
                </a:lnTo>
                <a:lnTo>
                  <a:pt x="683641" y="347711"/>
                </a:lnTo>
                <a:lnTo>
                  <a:pt x="104463" y="347711"/>
                </a:lnTo>
                <a:lnTo>
                  <a:pt x="104463" y="162349"/>
                </a:lnTo>
                <a:close/>
                <a:moveTo>
                  <a:pt x="104463" y="440393"/>
                </a:moveTo>
                <a:lnTo>
                  <a:pt x="683641" y="440393"/>
                </a:lnTo>
                <a:lnTo>
                  <a:pt x="683641" y="625755"/>
                </a:lnTo>
                <a:lnTo>
                  <a:pt x="104463" y="625755"/>
                </a:lnTo>
                <a:lnTo>
                  <a:pt x="104463" y="44039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284" tIns="216465" rIns="139284" bIns="216465" numCol="1" spcCol="1270" anchor="ctr" anchorCtr="0">
            <a:noAutofit/>
          </a:bodyPr>
          <a:lstStyle/>
          <a:p>
            <a:pPr algn="ctr" defTabSz="207428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667"/>
          </a:p>
        </p:txBody>
      </p:sp>
      <p:grpSp>
        <p:nvGrpSpPr>
          <p:cNvPr id="13" name="Group 65"/>
          <p:cNvGrpSpPr/>
          <p:nvPr/>
        </p:nvGrpSpPr>
        <p:grpSpPr>
          <a:xfrm>
            <a:off x="5210725" y="2642331"/>
            <a:ext cx="2396232" cy="1893819"/>
            <a:chOff x="3757031" y="1822859"/>
            <a:chExt cx="1797174" cy="1420364"/>
          </a:xfrm>
        </p:grpSpPr>
        <p:grpSp>
          <p:nvGrpSpPr>
            <p:cNvPr id="14" name="Group 36"/>
            <p:cNvGrpSpPr/>
            <p:nvPr/>
          </p:nvGrpSpPr>
          <p:grpSpPr>
            <a:xfrm>
              <a:off x="4160757" y="1822859"/>
              <a:ext cx="977229" cy="1343691"/>
              <a:chOff x="8597901" y="2862263"/>
              <a:chExt cx="571500" cy="785813"/>
            </a:xfrm>
            <a:solidFill>
              <a:schemeClr val="accent4"/>
            </a:solidFill>
          </p:grpSpPr>
          <p:sp>
            <p:nvSpPr>
              <p:cNvPr id="23" name="Freeform 105"/>
              <p:cNvSpPr>
                <a:spLocks noEditPoints="1"/>
              </p:cNvSpPr>
              <p:nvPr/>
            </p:nvSpPr>
            <p:spPr bwMode="auto">
              <a:xfrm>
                <a:off x="8832851" y="3132138"/>
                <a:ext cx="98425" cy="96838"/>
              </a:xfrm>
              <a:custGeom>
                <a:avLst/>
                <a:gdLst/>
                <a:ahLst/>
                <a:cxnLst>
                  <a:cxn ang="0">
                    <a:pos x="34" y="16"/>
                  </a:cxn>
                  <a:cxn ang="0">
                    <a:pos x="17" y="33"/>
                  </a:cxn>
                  <a:cxn ang="0">
                    <a:pos x="0" y="16"/>
                  </a:cxn>
                  <a:cxn ang="0">
                    <a:pos x="17" y="0"/>
                  </a:cxn>
                  <a:cxn ang="0">
                    <a:pos x="34" y="16"/>
                  </a:cxn>
                  <a:cxn ang="0">
                    <a:pos x="34" y="16"/>
                  </a:cxn>
                  <a:cxn ang="0">
                    <a:pos x="34" y="16"/>
                  </a:cxn>
                </a:cxnLst>
                <a:rect l="0" t="0" r="r" b="b"/>
                <a:pathLst>
                  <a:path w="34" h="33">
                    <a:moveTo>
                      <a:pt x="34" y="16"/>
                    </a:moveTo>
                    <a:cubicBezTo>
                      <a:pt x="34" y="26"/>
                      <a:pt x="27" y="33"/>
                      <a:pt x="17" y="33"/>
                    </a:cubicBezTo>
                    <a:cubicBezTo>
                      <a:pt x="8" y="33"/>
                      <a:pt x="0" y="26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7" y="0"/>
                      <a:pt x="34" y="7"/>
                      <a:pt x="34" y="16"/>
                    </a:cubicBezTo>
                    <a:close/>
                    <a:moveTo>
                      <a:pt x="34" y="16"/>
                    </a:moveTo>
                    <a:cubicBezTo>
                      <a:pt x="34" y="16"/>
                      <a:pt x="34" y="16"/>
                      <a:pt x="34" y="1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4" name="Freeform 106"/>
              <p:cNvSpPr>
                <a:spLocks noEditPoints="1"/>
              </p:cNvSpPr>
              <p:nvPr/>
            </p:nvSpPr>
            <p:spPr bwMode="auto">
              <a:xfrm>
                <a:off x="8836026" y="2862263"/>
                <a:ext cx="92075" cy="261938"/>
              </a:xfrm>
              <a:custGeom>
                <a:avLst/>
                <a:gdLst/>
                <a:ahLst/>
                <a:cxnLst>
                  <a:cxn ang="0">
                    <a:pos x="32" y="90"/>
                  </a:cxn>
                  <a:cxn ang="0">
                    <a:pos x="16" y="0"/>
                  </a:cxn>
                  <a:cxn ang="0">
                    <a:pos x="0" y="90"/>
                  </a:cxn>
                  <a:cxn ang="0">
                    <a:pos x="16" y="84"/>
                  </a:cxn>
                  <a:cxn ang="0">
                    <a:pos x="32" y="90"/>
                  </a:cxn>
                  <a:cxn ang="0">
                    <a:pos x="32" y="90"/>
                  </a:cxn>
                  <a:cxn ang="0">
                    <a:pos x="32" y="90"/>
                  </a:cxn>
                </a:cxnLst>
                <a:rect l="0" t="0" r="r" b="b"/>
                <a:pathLst>
                  <a:path w="32" h="90">
                    <a:moveTo>
                      <a:pt x="32" y="90"/>
                    </a:moveTo>
                    <a:cubicBezTo>
                      <a:pt x="30" y="63"/>
                      <a:pt x="23" y="0"/>
                      <a:pt x="16" y="0"/>
                    </a:cubicBezTo>
                    <a:cubicBezTo>
                      <a:pt x="10" y="0"/>
                      <a:pt x="3" y="63"/>
                      <a:pt x="0" y="90"/>
                    </a:cubicBezTo>
                    <a:cubicBezTo>
                      <a:pt x="5" y="86"/>
                      <a:pt x="10" y="84"/>
                      <a:pt x="16" y="84"/>
                    </a:cubicBezTo>
                    <a:cubicBezTo>
                      <a:pt x="22" y="84"/>
                      <a:pt x="28" y="86"/>
                      <a:pt x="32" y="90"/>
                    </a:cubicBezTo>
                    <a:close/>
                    <a:moveTo>
                      <a:pt x="32" y="90"/>
                    </a:moveTo>
                    <a:cubicBezTo>
                      <a:pt x="32" y="90"/>
                      <a:pt x="32" y="90"/>
                      <a:pt x="32" y="9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5" name="Freeform 107"/>
              <p:cNvSpPr>
                <a:spLocks noEditPoints="1"/>
              </p:cNvSpPr>
              <p:nvPr/>
            </p:nvSpPr>
            <p:spPr bwMode="auto">
              <a:xfrm>
                <a:off x="8597901" y="3170238"/>
                <a:ext cx="571500" cy="477838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124" y="3"/>
                  </a:cxn>
                  <a:cxn ang="0">
                    <a:pos x="98" y="29"/>
                  </a:cxn>
                  <a:cxn ang="0">
                    <a:pos x="73" y="3"/>
                  </a:cxn>
                  <a:cxn ang="0">
                    <a:pos x="73" y="0"/>
                  </a:cxn>
                  <a:cxn ang="0">
                    <a:pos x="3" y="58"/>
                  </a:cxn>
                  <a:cxn ang="0">
                    <a:pos x="89" y="27"/>
                  </a:cxn>
                  <a:cxn ang="0">
                    <a:pos x="81" y="155"/>
                  </a:cxn>
                  <a:cxn ang="0">
                    <a:pos x="98" y="164"/>
                  </a:cxn>
                  <a:cxn ang="0">
                    <a:pos x="115" y="155"/>
                  </a:cxn>
                  <a:cxn ang="0">
                    <a:pos x="108" y="27"/>
                  </a:cxn>
                  <a:cxn ang="0">
                    <a:pos x="193" y="58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0"/>
                  </a:cxn>
                </a:cxnLst>
                <a:rect l="0" t="0" r="r" b="b"/>
                <a:pathLst>
                  <a:path w="197" h="164">
                    <a:moveTo>
                      <a:pt x="123" y="0"/>
                    </a:moveTo>
                    <a:cubicBezTo>
                      <a:pt x="124" y="1"/>
                      <a:pt x="124" y="2"/>
                      <a:pt x="124" y="3"/>
                    </a:cubicBezTo>
                    <a:cubicBezTo>
                      <a:pt x="124" y="17"/>
                      <a:pt x="112" y="29"/>
                      <a:pt x="98" y="29"/>
                    </a:cubicBezTo>
                    <a:cubicBezTo>
                      <a:pt x="84" y="29"/>
                      <a:pt x="73" y="17"/>
                      <a:pt x="73" y="3"/>
                    </a:cubicBezTo>
                    <a:cubicBezTo>
                      <a:pt x="73" y="2"/>
                      <a:pt x="73" y="1"/>
                      <a:pt x="73" y="0"/>
                    </a:cubicBezTo>
                    <a:cubicBezTo>
                      <a:pt x="52" y="15"/>
                      <a:pt x="0" y="53"/>
                      <a:pt x="3" y="58"/>
                    </a:cubicBezTo>
                    <a:cubicBezTo>
                      <a:pt x="7" y="64"/>
                      <a:pt x="65" y="38"/>
                      <a:pt x="89" y="27"/>
                    </a:cubicBezTo>
                    <a:cubicBezTo>
                      <a:pt x="81" y="155"/>
                      <a:pt x="81" y="155"/>
                      <a:pt x="81" y="155"/>
                    </a:cubicBezTo>
                    <a:cubicBezTo>
                      <a:pt x="81" y="155"/>
                      <a:pt x="86" y="164"/>
                      <a:pt x="98" y="164"/>
                    </a:cubicBezTo>
                    <a:cubicBezTo>
                      <a:pt x="111" y="164"/>
                      <a:pt x="115" y="155"/>
                      <a:pt x="115" y="155"/>
                    </a:cubicBezTo>
                    <a:cubicBezTo>
                      <a:pt x="108" y="27"/>
                      <a:pt x="108" y="27"/>
                      <a:pt x="108" y="27"/>
                    </a:cubicBezTo>
                    <a:cubicBezTo>
                      <a:pt x="132" y="38"/>
                      <a:pt x="190" y="64"/>
                      <a:pt x="193" y="58"/>
                    </a:cubicBezTo>
                    <a:cubicBezTo>
                      <a:pt x="197" y="53"/>
                      <a:pt x="145" y="15"/>
                      <a:pt x="123" y="0"/>
                    </a:cubicBezTo>
                    <a:close/>
                    <a:moveTo>
                      <a:pt x="123" y="0"/>
                    </a:moveTo>
                    <a:cubicBezTo>
                      <a:pt x="123" y="0"/>
                      <a:pt x="123" y="0"/>
                      <a:pt x="123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15" name="Group 40"/>
            <p:cNvGrpSpPr/>
            <p:nvPr/>
          </p:nvGrpSpPr>
          <p:grpSpPr>
            <a:xfrm>
              <a:off x="3757031" y="2347430"/>
              <a:ext cx="651485" cy="895793"/>
              <a:chOff x="8597901" y="2862263"/>
              <a:chExt cx="571500" cy="785813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20" name="Freeform 105"/>
              <p:cNvSpPr>
                <a:spLocks noEditPoints="1"/>
              </p:cNvSpPr>
              <p:nvPr/>
            </p:nvSpPr>
            <p:spPr bwMode="auto">
              <a:xfrm>
                <a:off x="8832851" y="3132138"/>
                <a:ext cx="98425" cy="96838"/>
              </a:xfrm>
              <a:custGeom>
                <a:avLst/>
                <a:gdLst/>
                <a:ahLst/>
                <a:cxnLst>
                  <a:cxn ang="0">
                    <a:pos x="34" y="16"/>
                  </a:cxn>
                  <a:cxn ang="0">
                    <a:pos x="17" y="33"/>
                  </a:cxn>
                  <a:cxn ang="0">
                    <a:pos x="0" y="16"/>
                  </a:cxn>
                  <a:cxn ang="0">
                    <a:pos x="17" y="0"/>
                  </a:cxn>
                  <a:cxn ang="0">
                    <a:pos x="34" y="16"/>
                  </a:cxn>
                  <a:cxn ang="0">
                    <a:pos x="34" y="16"/>
                  </a:cxn>
                  <a:cxn ang="0">
                    <a:pos x="34" y="16"/>
                  </a:cxn>
                </a:cxnLst>
                <a:rect l="0" t="0" r="r" b="b"/>
                <a:pathLst>
                  <a:path w="34" h="33">
                    <a:moveTo>
                      <a:pt x="34" y="16"/>
                    </a:moveTo>
                    <a:cubicBezTo>
                      <a:pt x="34" y="26"/>
                      <a:pt x="27" y="33"/>
                      <a:pt x="17" y="33"/>
                    </a:cubicBezTo>
                    <a:cubicBezTo>
                      <a:pt x="8" y="33"/>
                      <a:pt x="0" y="26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7" y="0"/>
                      <a:pt x="34" y="7"/>
                      <a:pt x="34" y="16"/>
                    </a:cubicBezTo>
                    <a:close/>
                    <a:moveTo>
                      <a:pt x="34" y="16"/>
                    </a:moveTo>
                    <a:cubicBezTo>
                      <a:pt x="34" y="16"/>
                      <a:pt x="34" y="16"/>
                      <a:pt x="34" y="1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" name="Freeform 106"/>
              <p:cNvSpPr>
                <a:spLocks noEditPoints="1"/>
              </p:cNvSpPr>
              <p:nvPr/>
            </p:nvSpPr>
            <p:spPr bwMode="auto">
              <a:xfrm>
                <a:off x="8836026" y="2862263"/>
                <a:ext cx="92075" cy="261938"/>
              </a:xfrm>
              <a:custGeom>
                <a:avLst/>
                <a:gdLst/>
                <a:ahLst/>
                <a:cxnLst>
                  <a:cxn ang="0">
                    <a:pos x="32" y="90"/>
                  </a:cxn>
                  <a:cxn ang="0">
                    <a:pos x="16" y="0"/>
                  </a:cxn>
                  <a:cxn ang="0">
                    <a:pos x="0" y="90"/>
                  </a:cxn>
                  <a:cxn ang="0">
                    <a:pos x="16" y="84"/>
                  </a:cxn>
                  <a:cxn ang="0">
                    <a:pos x="32" y="90"/>
                  </a:cxn>
                  <a:cxn ang="0">
                    <a:pos x="32" y="90"/>
                  </a:cxn>
                  <a:cxn ang="0">
                    <a:pos x="32" y="90"/>
                  </a:cxn>
                </a:cxnLst>
                <a:rect l="0" t="0" r="r" b="b"/>
                <a:pathLst>
                  <a:path w="32" h="90">
                    <a:moveTo>
                      <a:pt x="32" y="90"/>
                    </a:moveTo>
                    <a:cubicBezTo>
                      <a:pt x="30" y="63"/>
                      <a:pt x="23" y="0"/>
                      <a:pt x="16" y="0"/>
                    </a:cubicBezTo>
                    <a:cubicBezTo>
                      <a:pt x="10" y="0"/>
                      <a:pt x="3" y="63"/>
                      <a:pt x="0" y="90"/>
                    </a:cubicBezTo>
                    <a:cubicBezTo>
                      <a:pt x="5" y="86"/>
                      <a:pt x="10" y="84"/>
                      <a:pt x="16" y="84"/>
                    </a:cubicBezTo>
                    <a:cubicBezTo>
                      <a:pt x="22" y="84"/>
                      <a:pt x="28" y="86"/>
                      <a:pt x="32" y="90"/>
                    </a:cubicBezTo>
                    <a:close/>
                    <a:moveTo>
                      <a:pt x="32" y="90"/>
                    </a:moveTo>
                    <a:cubicBezTo>
                      <a:pt x="32" y="90"/>
                      <a:pt x="32" y="90"/>
                      <a:pt x="32" y="9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2" name="Freeform 107"/>
              <p:cNvSpPr>
                <a:spLocks noEditPoints="1"/>
              </p:cNvSpPr>
              <p:nvPr/>
            </p:nvSpPr>
            <p:spPr bwMode="auto">
              <a:xfrm>
                <a:off x="8597901" y="3170238"/>
                <a:ext cx="571500" cy="477838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124" y="3"/>
                  </a:cxn>
                  <a:cxn ang="0">
                    <a:pos x="98" y="29"/>
                  </a:cxn>
                  <a:cxn ang="0">
                    <a:pos x="73" y="3"/>
                  </a:cxn>
                  <a:cxn ang="0">
                    <a:pos x="73" y="0"/>
                  </a:cxn>
                  <a:cxn ang="0">
                    <a:pos x="3" y="58"/>
                  </a:cxn>
                  <a:cxn ang="0">
                    <a:pos x="89" y="27"/>
                  </a:cxn>
                  <a:cxn ang="0">
                    <a:pos x="81" y="155"/>
                  </a:cxn>
                  <a:cxn ang="0">
                    <a:pos x="98" y="164"/>
                  </a:cxn>
                  <a:cxn ang="0">
                    <a:pos x="115" y="155"/>
                  </a:cxn>
                  <a:cxn ang="0">
                    <a:pos x="108" y="27"/>
                  </a:cxn>
                  <a:cxn ang="0">
                    <a:pos x="193" y="58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0"/>
                  </a:cxn>
                </a:cxnLst>
                <a:rect l="0" t="0" r="r" b="b"/>
                <a:pathLst>
                  <a:path w="197" h="164">
                    <a:moveTo>
                      <a:pt x="123" y="0"/>
                    </a:moveTo>
                    <a:cubicBezTo>
                      <a:pt x="124" y="1"/>
                      <a:pt x="124" y="2"/>
                      <a:pt x="124" y="3"/>
                    </a:cubicBezTo>
                    <a:cubicBezTo>
                      <a:pt x="124" y="17"/>
                      <a:pt x="112" y="29"/>
                      <a:pt x="98" y="29"/>
                    </a:cubicBezTo>
                    <a:cubicBezTo>
                      <a:pt x="84" y="29"/>
                      <a:pt x="73" y="17"/>
                      <a:pt x="73" y="3"/>
                    </a:cubicBezTo>
                    <a:cubicBezTo>
                      <a:pt x="73" y="2"/>
                      <a:pt x="73" y="1"/>
                      <a:pt x="73" y="0"/>
                    </a:cubicBezTo>
                    <a:cubicBezTo>
                      <a:pt x="52" y="15"/>
                      <a:pt x="0" y="53"/>
                      <a:pt x="3" y="58"/>
                    </a:cubicBezTo>
                    <a:cubicBezTo>
                      <a:pt x="7" y="64"/>
                      <a:pt x="65" y="38"/>
                      <a:pt x="89" y="27"/>
                    </a:cubicBezTo>
                    <a:cubicBezTo>
                      <a:pt x="81" y="155"/>
                      <a:pt x="81" y="155"/>
                      <a:pt x="81" y="155"/>
                    </a:cubicBezTo>
                    <a:cubicBezTo>
                      <a:pt x="81" y="155"/>
                      <a:pt x="86" y="164"/>
                      <a:pt x="98" y="164"/>
                    </a:cubicBezTo>
                    <a:cubicBezTo>
                      <a:pt x="111" y="164"/>
                      <a:pt x="115" y="155"/>
                      <a:pt x="115" y="155"/>
                    </a:cubicBezTo>
                    <a:cubicBezTo>
                      <a:pt x="108" y="27"/>
                      <a:pt x="108" y="27"/>
                      <a:pt x="108" y="27"/>
                    </a:cubicBezTo>
                    <a:cubicBezTo>
                      <a:pt x="132" y="38"/>
                      <a:pt x="190" y="64"/>
                      <a:pt x="193" y="58"/>
                    </a:cubicBezTo>
                    <a:cubicBezTo>
                      <a:pt x="197" y="53"/>
                      <a:pt x="145" y="15"/>
                      <a:pt x="123" y="0"/>
                    </a:cubicBezTo>
                    <a:close/>
                    <a:moveTo>
                      <a:pt x="123" y="0"/>
                    </a:moveTo>
                    <a:cubicBezTo>
                      <a:pt x="123" y="0"/>
                      <a:pt x="123" y="0"/>
                      <a:pt x="123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16" name="Group 53"/>
            <p:cNvGrpSpPr/>
            <p:nvPr/>
          </p:nvGrpSpPr>
          <p:grpSpPr>
            <a:xfrm>
              <a:off x="4902720" y="2347430"/>
              <a:ext cx="651485" cy="895793"/>
              <a:chOff x="4336242" y="2337452"/>
              <a:chExt cx="581400" cy="799425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7" name="Freeform 105"/>
              <p:cNvSpPr>
                <a:spLocks noEditPoints="1"/>
              </p:cNvSpPr>
              <p:nvPr/>
            </p:nvSpPr>
            <p:spPr bwMode="auto">
              <a:xfrm>
                <a:off x="4575262" y="2612002"/>
                <a:ext cx="100130" cy="98515"/>
              </a:xfrm>
              <a:custGeom>
                <a:avLst/>
                <a:gdLst/>
                <a:ahLst/>
                <a:cxnLst>
                  <a:cxn ang="0">
                    <a:pos x="34" y="16"/>
                  </a:cxn>
                  <a:cxn ang="0">
                    <a:pos x="17" y="33"/>
                  </a:cxn>
                  <a:cxn ang="0">
                    <a:pos x="0" y="16"/>
                  </a:cxn>
                  <a:cxn ang="0">
                    <a:pos x="17" y="0"/>
                  </a:cxn>
                  <a:cxn ang="0">
                    <a:pos x="34" y="16"/>
                  </a:cxn>
                  <a:cxn ang="0">
                    <a:pos x="34" y="16"/>
                  </a:cxn>
                  <a:cxn ang="0">
                    <a:pos x="34" y="16"/>
                  </a:cxn>
                </a:cxnLst>
                <a:rect l="0" t="0" r="r" b="b"/>
                <a:pathLst>
                  <a:path w="34" h="33">
                    <a:moveTo>
                      <a:pt x="34" y="16"/>
                    </a:moveTo>
                    <a:cubicBezTo>
                      <a:pt x="34" y="26"/>
                      <a:pt x="27" y="33"/>
                      <a:pt x="17" y="33"/>
                    </a:cubicBezTo>
                    <a:cubicBezTo>
                      <a:pt x="8" y="33"/>
                      <a:pt x="0" y="26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7" y="0"/>
                      <a:pt x="34" y="7"/>
                      <a:pt x="34" y="16"/>
                    </a:cubicBezTo>
                    <a:close/>
                    <a:moveTo>
                      <a:pt x="34" y="16"/>
                    </a:moveTo>
                    <a:cubicBezTo>
                      <a:pt x="34" y="16"/>
                      <a:pt x="34" y="16"/>
                      <a:pt x="34" y="1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8" name="Freeform 106"/>
              <p:cNvSpPr>
                <a:spLocks noEditPoints="1"/>
              </p:cNvSpPr>
              <p:nvPr/>
            </p:nvSpPr>
            <p:spPr bwMode="auto">
              <a:xfrm>
                <a:off x="4578492" y="2337452"/>
                <a:ext cx="93670" cy="266475"/>
              </a:xfrm>
              <a:custGeom>
                <a:avLst/>
                <a:gdLst/>
                <a:ahLst/>
                <a:cxnLst>
                  <a:cxn ang="0">
                    <a:pos x="32" y="90"/>
                  </a:cxn>
                  <a:cxn ang="0">
                    <a:pos x="16" y="0"/>
                  </a:cxn>
                  <a:cxn ang="0">
                    <a:pos x="0" y="90"/>
                  </a:cxn>
                  <a:cxn ang="0">
                    <a:pos x="16" y="84"/>
                  </a:cxn>
                  <a:cxn ang="0">
                    <a:pos x="32" y="90"/>
                  </a:cxn>
                  <a:cxn ang="0">
                    <a:pos x="32" y="90"/>
                  </a:cxn>
                  <a:cxn ang="0">
                    <a:pos x="32" y="90"/>
                  </a:cxn>
                </a:cxnLst>
                <a:rect l="0" t="0" r="r" b="b"/>
                <a:pathLst>
                  <a:path w="32" h="90">
                    <a:moveTo>
                      <a:pt x="32" y="90"/>
                    </a:moveTo>
                    <a:cubicBezTo>
                      <a:pt x="30" y="63"/>
                      <a:pt x="23" y="0"/>
                      <a:pt x="16" y="0"/>
                    </a:cubicBezTo>
                    <a:cubicBezTo>
                      <a:pt x="10" y="0"/>
                      <a:pt x="3" y="63"/>
                      <a:pt x="0" y="90"/>
                    </a:cubicBezTo>
                    <a:cubicBezTo>
                      <a:pt x="5" y="86"/>
                      <a:pt x="10" y="84"/>
                      <a:pt x="16" y="84"/>
                    </a:cubicBezTo>
                    <a:cubicBezTo>
                      <a:pt x="22" y="84"/>
                      <a:pt x="28" y="86"/>
                      <a:pt x="32" y="90"/>
                    </a:cubicBezTo>
                    <a:close/>
                    <a:moveTo>
                      <a:pt x="32" y="90"/>
                    </a:moveTo>
                    <a:cubicBezTo>
                      <a:pt x="32" y="90"/>
                      <a:pt x="32" y="90"/>
                      <a:pt x="32" y="9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9" name="Freeform 107"/>
              <p:cNvSpPr>
                <a:spLocks noEditPoints="1"/>
              </p:cNvSpPr>
              <p:nvPr/>
            </p:nvSpPr>
            <p:spPr bwMode="auto">
              <a:xfrm>
                <a:off x="4336242" y="2650762"/>
                <a:ext cx="581400" cy="486115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124" y="3"/>
                  </a:cxn>
                  <a:cxn ang="0">
                    <a:pos x="98" y="29"/>
                  </a:cxn>
                  <a:cxn ang="0">
                    <a:pos x="73" y="3"/>
                  </a:cxn>
                  <a:cxn ang="0">
                    <a:pos x="73" y="0"/>
                  </a:cxn>
                  <a:cxn ang="0">
                    <a:pos x="3" y="58"/>
                  </a:cxn>
                  <a:cxn ang="0">
                    <a:pos x="89" y="27"/>
                  </a:cxn>
                  <a:cxn ang="0">
                    <a:pos x="81" y="155"/>
                  </a:cxn>
                  <a:cxn ang="0">
                    <a:pos x="98" y="164"/>
                  </a:cxn>
                  <a:cxn ang="0">
                    <a:pos x="115" y="155"/>
                  </a:cxn>
                  <a:cxn ang="0">
                    <a:pos x="108" y="27"/>
                  </a:cxn>
                  <a:cxn ang="0">
                    <a:pos x="193" y="58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0"/>
                  </a:cxn>
                </a:cxnLst>
                <a:rect l="0" t="0" r="r" b="b"/>
                <a:pathLst>
                  <a:path w="197" h="164">
                    <a:moveTo>
                      <a:pt x="123" y="0"/>
                    </a:moveTo>
                    <a:cubicBezTo>
                      <a:pt x="124" y="1"/>
                      <a:pt x="124" y="2"/>
                      <a:pt x="124" y="3"/>
                    </a:cubicBezTo>
                    <a:cubicBezTo>
                      <a:pt x="124" y="17"/>
                      <a:pt x="112" y="29"/>
                      <a:pt x="98" y="29"/>
                    </a:cubicBezTo>
                    <a:cubicBezTo>
                      <a:pt x="84" y="29"/>
                      <a:pt x="73" y="17"/>
                      <a:pt x="73" y="3"/>
                    </a:cubicBezTo>
                    <a:cubicBezTo>
                      <a:pt x="73" y="2"/>
                      <a:pt x="73" y="1"/>
                      <a:pt x="73" y="0"/>
                    </a:cubicBezTo>
                    <a:cubicBezTo>
                      <a:pt x="52" y="15"/>
                      <a:pt x="0" y="53"/>
                      <a:pt x="3" y="58"/>
                    </a:cubicBezTo>
                    <a:cubicBezTo>
                      <a:pt x="7" y="64"/>
                      <a:pt x="65" y="38"/>
                      <a:pt x="89" y="27"/>
                    </a:cubicBezTo>
                    <a:cubicBezTo>
                      <a:pt x="81" y="155"/>
                      <a:pt x="81" y="155"/>
                      <a:pt x="81" y="155"/>
                    </a:cubicBezTo>
                    <a:cubicBezTo>
                      <a:pt x="81" y="155"/>
                      <a:pt x="86" y="164"/>
                      <a:pt x="98" y="164"/>
                    </a:cubicBezTo>
                    <a:cubicBezTo>
                      <a:pt x="111" y="164"/>
                      <a:pt x="115" y="155"/>
                      <a:pt x="115" y="155"/>
                    </a:cubicBezTo>
                    <a:cubicBezTo>
                      <a:pt x="108" y="27"/>
                      <a:pt x="108" y="27"/>
                      <a:pt x="108" y="27"/>
                    </a:cubicBezTo>
                    <a:cubicBezTo>
                      <a:pt x="132" y="38"/>
                      <a:pt x="190" y="64"/>
                      <a:pt x="193" y="58"/>
                    </a:cubicBezTo>
                    <a:cubicBezTo>
                      <a:pt x="197" y="53"/>
                      <a:pt x="145" y="15"/>
                      <a:pt x="123" y="0"/>
                    </a:cubicBezTo>
                    <a:close/>
                    <a:moveTo>
                      <a:pt x="123" y="0"/>
                    </a:moveTo>
                    <a:cubicBezTo>
                      <a:pt x="123" y="0"/>
                      <a:pt x="123" y="0"/>
                      <a:pt x="123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26" name="Group 48"/>
          <p:cNvGrpSpPr/>
          <p:nvPr/>
        </p:nvGrpSpPr>
        <p:grpSpPr>
          <a:xfrm>
            <a:off x="8969087" y="2942353"/>
            <a:ext cx="1605587" cy="1525084"/>
            <a:chOff x="6008688" y="1755775"/>
            <a:chExt cx="569913" cy="541338"/>
          </a:xfrm>
          <a:solidFill>
            <a:schemeClr val="accent3"/>
          </a:solidFill>
        </p:grpSpPr>
        <p:sp>
          <p:nvSpPr>
            <p:cNvPr id="27" name="Freeform 73"/>
            <p:cNvSpPr>
              <a:spLocks noEditPoints="1"/>
            </p:cNvSpPr>
            <p:nvPr/>
          </p:nvSpPr>
          <p:spPr bwMode="auto">
            <a:xfrm>
              <a:off x="6008688" y="1755775"/>
              <a:ext cx="569913" cy="541338"/>
            </a:xfrm>
            <a:custGeom>
              <a:avLst/>
              <a:gdLst/>
              <a:ahLst/>
              <a:cxnLst>
                <a:cxn ang="0">
                  <a:pos x="75" y="162"/>
                </a:cxn>
                <a:cxn ang="0">
                  <a:pos x="62" y="92"/>
                </a:cxn>
                <a:cxn ang="0">
                  <a:pos x="33" y="77"/>
                </a:cxn>
                <a:cxn ang="0">
                  <a:pos x="34" y="129"/>
                </a:cxn>
                <a:cxn ang="0">
                  <a:pos x="20" y="83"/>
                </a:cxn>
                <a:cxn ang="0">
                  <a:pos x="103" y="10"/>
                </a:cxn>
                <a:cxn ang="0">
                  <a:pos x="186" y="94"/>
                </a:cxn>
                <a:cxn ang="0">
                  <a:pos x="103" y="177"/>
                </a:cxn>
                <a:cxn ang="0">
                  <a:pos x="96" y="177"/>
                </a:cxn>
                <a:cxn ang="0">
                  <a:pos x="107" y="152"/>
                </a:cxn>
                <a:cxn ang="0">
                  <a:pos x="98" y="148"/>
                </a:cxn>
                <a:cxn ang="0">
                  <a:pos x="85" y="179"/>
                </a:cxn>
                <a:cxn ang="0">
                  <a:pos x="85" y="183"/>
                </a:cxn>
                <a:cxn ang="0">
                  <a:pos x="89" y="185"/>
                </a:cxn>
                <a:cxn ang="0">
                  <a:pos x="103" y="186"/>
                </a:cxn>
                <a:cxn ang="0">
                  <a:pos x="196" y="93"/>
                </a:cxn>
                <a:cxn ang="0">
                  <a:pos x="103" y="0"/>
                </a:cxn>
                <a:cxn ang="0">
                  <a:pos x="10" y="89"/>
                </a:cxn>
                <a:cxn ang="0">
                  <a:pos x="12" y="130"/>
                </a:cxn>
                <a:cxn ang="0">
                  <a:pos x="75" y="162"/>
                </a:cxn>
                <a:cxn ang="0">
                  <a:pos x="75" y="162"/>
                </a:cxn>
                <a:cxn ang="0">
                  <a:pos x="75" y="162"/>
                </a:cxn>
              </a:cxnLst>
              <a:rect l="0" t="0" r="r" b="b"/>
              <a:pathLst>
                <a:path w="196" h="186">
                  <a:moveTo>
                    <a:pt x="75" y="162"/>
                  </a:moveTo>
                  <a:cubicBezTo>
                    <a:pt x="49" y="133"/>
                    <a:pt x="75" y="115"/>
                    <a:pt x="62" y="92"/>
                  </a:cubicBezTo>
                  <a:cubicBezTo>
                    <a:pt x="54" y="78"/>
                    <a:pt x="42" y="76"/>
                    <a:pt x="33" y="77"/>
                  </a:cubicBezTo>
                  <a:cubicBezTo>
                    <a:pt x="32" y="90"/>
                    <a:pt x="28" y="116"/>
                    <a:pt x="34" y="129"/>
                  </a:cubicBezTo>
                  <a:cubicBezTo>
                    <a:pt x="34" y="129"/>
                    <a:pt x="20" y="113"/>
                    <a:pt x="20" y="83"/>
                  </a:cubicBezTo>
                  <a:cubicBezTo>
                    <a:pt x="25" y="43"/>
                    <a:pt x="60" y="10"/>
                    <a:pt x="103" y="10"/>
                  </a:cubicBezTo>
                  <a:cubicBezTo>
                    <a:pt x="149" y="10"/>
                    <a:pt x="186" y="48"/>
                    <a:pt x="186" y="94"/>
                  </a:cubicBezTo>
                  <a:cubicBezTo>
                    <a:pt x="186" y="139"/>
                    <a:pt x="149" y="177"/>
                    <a:pt x="103" y="177"/>
                  </a:cubicBezTo>
                  <a:cubicBezTo>
                    <a:pt x="101" y="177"/>
                    <a:pt x="98" y="177"/>
                    <a:pt x="96" y="177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85" y="179"/>
                    <a:pt x="85" y="179"/>
                    <a:pt x="85" y="179"/>
                  </a:cubicBezTo>
                  <a:cubicBezTo>
                    <a:pt x="84" y="180"/>
                    <a:pt x="84" y="182"/>
                    <a:pt x="85" y="183"/>
                  </a:cubicBezTo>
                  <a:cubicBezTo>
                    <a:pt x="86" y="184"/>
                    <a:pt x="87" y="185"/>
                    <a:pt x="89" y="185"/>
                  </a:cubicBezTo>
                  <a:cubicBezTo>
                    <a:pt x="93" y="186"/>
                    <a:pt x="98" y="186"/>
                    <a:pt x="103" y="186"/>
                  </a:cubicBezTo>
                  <a:cubicBezTo>
                    <a:pt x="154" y="186"/>
                    <a:pt x="196" y="145"/>
                    <a:pt x="196" y="93"/>
                  </a:cubicBezTo>
                  <a:cubicBezTo>
                    <a:pt x="196" y="42"/>
                    <a:pt x="154" y="0"/>
                    <a:pt x="103" y="0"/>
                  </a:cubicBezTo>
                  <a:cubicBezTo>
                    <a:pt x="53" y="0"/>
                    <a:pt x="12" y="39"/>
                    <a:pt x="10" y="89"/>
                  </a:cubicBezTo>
                  <a:cubicBezTo>
                    <a:pt x="4" y="97"/>
                    <a:pt x="0" y="110"/>
                    <a:pt x="12" y="130"/>
                  </a:cubicBezTo>
                  <a:cubicBezTo>
                    <a:pt x="31" y="163"/>
                    <a:pt x="75" y="162"/>
                    <a:pt x="75" y="162"/>
                  </a:cubicBezTo>
                  <a:close/>
                  <a:moveTo>
                    <a:pt x="75" y="162"/>
                  </a:moveTo>
                  <a:cubicBezTo>
                    <a:pt x="75" y="162"/>
                    <a:pt x="75" y="162"/>
                    <a:pt x="75" y="16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74"/>
            <p:cNvSpPr>
              <a:spLocks noEditPoints="1"/>
            </p:cNvSpPr>
            <p:nvPr/>
          </p:nvSpPr>
          <p:spPr bwMode="auto">
            <a:xfrm>
              <a:off x="6246813" y="1962150"/>
              <a:ext cx="228600" cy="238125"/>
            </a:xfrm>
            <a:custGeom>
              <a:avLst/>
              <a:gdLst/>
              <a:ahLst/>
              <a:cxnLst>
                <a:cxn ang="0">
                  <a:pos x="18" y="5"/>
                </a:cxn>
                <a:cxn ang="0">
                  <a:pos x="2" y="55"/>
                </a:cxn>
                <a:cxn ang="0">
                  <a:pos x="5" y="65"/>
                </a:cxn>
                <a:cxn ang="0">
                  <a:pos x="40" y="81"/>
                </a:cxn>
                <a:cxn ang="0">
                  <a:pos x="49" y="77"/>
                </a:cxn>
                <a:cxn ang="0">
                  <a:pos x="77" y="33"/>
                </a:cxn>
                <a:cxn ang="0">
                  <a:pos x="74" y="24"/>
                </a:cxn>
                <a:cxn ang="0">
                  <a:pos x="27" y="2"/>
                </a:cxn>
                <a:cxn ang="0">
                  <a:pos x="18" y="5"/>
                </a:cxn>
                <a:cxn ang="0">
                  <a:pos x="44" y="68"/>
                </a:cxn>
                <a:cxn ang="0">
                  <a:pos x="43" y="69"/>
                </a:cxn>
                <a:cxn ang="0">
                  <a:pos x="40" y="70"/>
                </a:cxn>
                <a:cxn ang="0">
                  <a:pos x="13" y="58"/>
                </a:cxn>
                <a:cxn ang="0">
                  <a:pos x="12" y="54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43" y="64"/>
                </a:cxn>
                <a:cxn ang="0">
                  <a:pos x="44" y="68"/>
                </a:cxn>
                <a:cxn ang="0">
                  <a:pos x="52" y="52"/>
                </a:cxn>
                <a:cxn ang="0">
                  <a:pos x="51" y="53"/>
                </a:cxn>
                <a:cxn ang="0">
                  <a:pos x="48" y="55"/>
                </a:cxn>
                <a:cxn ang="0">
                  <a:pos x="21" y="42"/>
                </a:cxn>
                <a:cxn ang="0">
                  <a:pos x="20" y="39"/>
                </a:cxn>
                <a:cxn ang="0">
                  <a:pos x="21" y="37"/>
                </a:cxn>
                <a:cxn ang="0">
                  <a:pos x="24" y="36"/>
                </a:cxn>
                <a:cxn ang="0">
                  <a:pos x="51" y="48"/>
                </a:cxn>
                <a:cxn ang="0">
                  <a:pos x="52" y="52"/>
                </a:cxn>
                <a:cxn ang="0">
                  <a:pos x="40" y="25"/>
                </a:cxn>
                <a:cxn ang="0">
                  <a:pos x="48" y="22"/>
                </a:cxn>
                <a:cxn ang="0">
                  <a:pos x="51" y="30"/>
                </a:cxn>
                <a:cxn ang="0">
                  <a:pos x="43" y="33"/>
                </a:cxn>
                <a:cxn ang="0">
                  <a:pos x="40" y="25"/>
                </a:cxn>
                <a:cxn ang="0">
                  <a:pos x="40" y="25"/>
                </a:cxn>
                <a:cxn ang="0">
                  <a:pos x="40" y="25"/>
                </a:cxn>
              </a:cxnLst>
              <a:rect l="0" t="0" r="r" b="b"/>
              <a:pathLst>
                <a:path w="79" h="82">
                  <a:moveTo>
                    <a:pt x="18" y="5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0" y="59"/>
                    <a:pt x="2" y="63"/>
                    <a:pt x="5" y="65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3" y="82"/>
                    <a:pt x="47" y="81"/>
                    <a:pt x="49" y="77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9" y="30"/>
                    <a:pt x="77" y="26"/>
                    <a:pt x="74" y="2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4" y="0"/>
                    <a:pt x="19" y="2"/>
                    <a:pt x="18" y="5"/>
                  </a:cubicBezTo>
                  <a:close/>
                  <a:moveTo>
                    <a:pt x="44" y="68"/>
                  </a:moveTo>
                  <a:cubicBezTo>
                    <a:pt x="43" y="69"/>
                    <a:pt x="43" y="69"/>
                    <a:pt x="43" y="69"/>
                  </a:cubicBezTo>
                  <a:cubicBezTo>
                    <a:pt x="43" y="70"/>
                    <a:pt x="41" y="71"/>
                    <a:pt x="40" y="7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7"/>
                    <a:pt x="12" y="56"/>
                    <a:pt x="12" y="54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4" y="51"/>
                    <a:pt x="15" y="51"/>
                    <a:pt x="16" y="52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5"/>
                    <a:pt x="45" y="66"/>
                    <a:pt x="44" y="68"/>
                  </a:cubicBezTo>
                  <a:close/>
                  <a:moveTo>
                    <a:pt x="52" y="52"/>
                  </a:moveTo>
                  <a:cubicBezTo>
                    <a:pt x="51" y="53"/>
                    <a:pt x="51" y="53"/>
                    <a:pt x="51" y="53"/>
                  </a:cubicBezTo>
                  <a:cubicBezTo>
                    <a:pt x="51" y="55"/>
                    <a:pt x="49" y="55"/>
                    <a:pt x="48" y="55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0" y="41"/>
                    <a:pt x="19" y="40"/>
                    <a:pt x="20" y="39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3" y="35"/>
                    <a:pt x="24" y="36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2" y="49"/>
                    <a:pt x="52" y="50"/>
                    <a:pt x="52" y="52"/>
                  </a:cubicBezTo>
                  <a:close/>
                  <a:moveTo>
                    <a:pt x="40" y="25"/>
                  </a:moveTo>
                  <a:cubicBezTo>
                    <a:pt x="41" y="22"/>
                    <a:pt x="45" y="21"/>
                    <a:pt x="48" y="22"/>
                  </a:cubicBezTo>
                  <a:cubicBezTo>
                    <a:pt x="51" y="23"/>
                    <a:pt x="53" y="27"/>
                    <a:pt x="51" y="30"/>
                  </a:cubicBezTo>
                  <a:cubicBezTo>
                    <a:pt x="50" y="34"/>
                    <a:pt x="46" y="35"/>
                    <a:pt x="43" y="33"/>
                  </a:cubicBezTo>
                  <a:cubicBezTo>
                    <a:pt x="39" y="32"/>
                    <a:pt x="38" y="28"/>
                    <a:pt x="40" y="25"/>
                  </a:cubicBezTo>
                  <a:close/>
                  <a:moveTo>
                    <a:pt x="40" y="25"/>
                  </a:moveTo>
                  <a:cubicBezTo>
                    <a:pt x="40" y="25"/>
                    <a:pt x="40" y="25"/>
                    <a:pt x="40" y="2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75"/>
            <p:cNvSpPr>
              <a:spLocks noEditPoints="1"/>
            </p:cNvSpPr>
            <p:nvPr/>
          </p:nvSpPr>
          <p:spPr bwMode="auto">
            <a:xfrm>
              <a:off x="6348413" y="1878013"/>
              <a:ext cx="58738" cy="98425"/>
            </a:xfrm>
            <a:custGeom>
              <a:avLst/>
              <a:gdLst/>
              <a:ahLst/>
              <a:cxnLst>
                <a:cxn ang="0">
                  <a:pos x="18" y="1"/>
                </a:cxn>
                <a:cxn ang="0">
                  <a:pos x="13" y="3"/>
                </a:cxn>
                <a:cxn ang="0">
                  <a:pos x="0" y="31"/>
                </a:cxn>
                <a:cxn ang="0">
                  <a:pos x="6" y="34"/>
                </a:cxn>
                <a:cxn ang="0">
                  <a:pos x="19" y="6"/>
                </a:cxn>
                <a:cxn ang="0">
                  <a:pos x="18" y="1"/>
                </a:cxn>
                <a:cxn ang="0">
                  <a:pos x="18" y="1"/>
                </a:cxn>
                <a:cxn ang="0">
                  <a:pos x="18" y="1"/>
                </a:cxn>
              </a:cxnLst>
              <a:rect l="0" t="0" r="r" b="b"/>
              <a:pathLst>
                <a:path w="20" h="34">
                  <a:moveTo>
                    <a:pt x="18" y="1"/>
                  </a:moveTo>
                  <a:cubicBezTo>
                    <a:pt x="16" y="0"/>
                    <a:pt x="14" y="1"/>
                    <a:pt x="13" y="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4"/>
                    <a:pt x="19" y="2"/>
                    <a:pt x="18" y="1"/>
                  </a:cubicBezTo>
                  <a:close/>
                  <a:moveTo>
                    <a:pt x="18" y="1"/>
                  </a:moveTo>
                  <a:cubicBezTo>
                    <a:pt x="18" y="1"/>
                    <a:pt x="18" y="1"/>
                    <a:pt x="18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76"/>
            <p:cNvSpPr>
              <a:spLocks noEditPoints="1"/>
            </p:cNvSpPr>
            <p:nvPr/>
          </p:nvSpPr>
          <p:spPr bwMode="auto">
            <a:xfrm>
              <a:off x="6429376" y="1919288"/>
              <a:ext cx="58738" cy="952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3" y="2"/>
                </a:cxn>
                <a:cxn ang="0">
                  <a:pos x="0" y="30"/>
                </a:cxn>
                <a:cxn ang="0">
                  <a:pos x="6" y="33"/>
                </a:cxn>
                <a:cxn ang="0">
                  <a:pos x="20" y="5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0" h="33">
                  <a:moveTo>
                    <a:pt x="18" y="0"/>
                  </a:moveTo>
                  <a:cubicBezTo>
                    <a:pt x="16" y="0"/>
                    <a:pt x="14" y="0"/>
                    <a:pt x="13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3"/>
                    <a:pt x="20" y="1"/>
                    <a:pt x="18" y="0"/>
                  </a:cubicBezTo>
                  <a:close/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1" name="Arc 66"/>
          <p:cNvSpPr/>
          <p:nvPr/>
        </p:nvSpPr>
        <p:spPr>
          <a:xfrm rot="19051047">
            <a:off x="2004481" y="2117752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Arc 67"/>
          <p:cNvSpPr/>
          <p:nvPr/>
        </p:nvSpPr>
        <p:spPr>
          <a:xfrm rot="19051047">
            <a:off x="5394231" y="2117753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33" name="Group 81"/>
          <p:cNvGrpSpPr/>
          <p:nvPr/>
        </p:nvGrpSpPr>
        <p:grpSpPr>
          <a:xfrm>
            <a:off x="8255160" y="1952198"/>
            <a:ext cx="1243285" cy="1244327"/>
            <a:chOff x="6001423" y="1305259"/>
            <a:chExt cx="932464" cy="933245"/>
          </a:xfrm>
        </p:grpSpPr>
        <p:grpSp>
          <p:nvGrpSpPr>
            <p:cNvPr id="34" name="Group 130"/>
            <p:cNvGrpSpPr/>
            <p:nvPr/>
          </p:nvGrpSpPr>
          <p:grpSpPr>
            <a:xfrm>
              <a:off x="6001423" y="1305259"/>
              <a:ext cx="932464" cy="933245"/>
              <a:chOff x="3287425" y="3613920"/>
              <a:chExt cx="648499" cy="649042"/>
            </a:xfrm>
          </p:grpSpPr>
          <p:sp>
            <p:nvSpPr>
              <p:cNvPr id="36" name="Oval 73"/>
              <p:cNvSpPr>
                <a:spLocks noChangeAspect="1"/>
              </p:cNvSpPr>
              <p:nvPr/>
            </p:nvSpPr>
            <p:spPr>
              <a:xfrm>
                <a:off x="3287425" y="3613920"/>
                <a:ext cx="648499" cy="649042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3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7" name="Oval 74"/>
              <p:cNvSpPr>
                <a:spLocks noChangeAspect="1"/>
              </p:cNvSpPr>
              <p:nvPr/>
            </p:nvSpPr>
            <p:spPr>
              <a:xfrm>
                <a:off x="3362252" y="3688810"/>
                <a:ext cx="498845" cy="499263"/>
              </a:xfrm>
              <a:prstGeom prst="ellipse">
                <a:avLst/>
              </a:prstGeom>
              <a:solidFill>
                <a:schemeClr val="accent3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35" name="Rectangle 78"/>
            <p:cNvSpPr/>
            <p:nvPr/>
          </p:nvSpPr>
          <p:spPr>
            <a:xfrm>
              <a:off x="6134393" y="1602604"/>
              <a:ext cx="663884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133" b="1" dirty="0">
                  <a:solidFill>
                    <a:schemeClr val="bg1"/>
                  </a:solidFill>
                </a:rPr>
                <a:t>100%</a:t>
              </a:r>
            </a:p>
          </p:txBody>
        </p:sp>
      </p:grpSp>
      <p:grpSp>
        <p:nvGrpSpPr>
          <p:cNvPr id="38" name="Group 82"/>
          <p:cNvGrpSpPr/>
          <p:nvPr/>
        </p:nvGrpSpPr>
        <p:grpSpPr>
          <a:xfrm>
            <a:off x="4329386" y="1952198"/>
            <a:ext cx="1243285" cy="1244327"/>
            <a:chOff x="3200111" y="1305259"/>
            <a:chExt cx="932464" cy="933245"/>
          </a:xfrm>
        </p:grpSpPr>
        <p:grpSp>
          <p:nvGrpSpPr>
            <p:cNvPr id="39" name="Group 129"/>
            <p:cNvGrpSpPr/>
            <p:nvPr/>
          </p:nvGrpSpPr>
          <p:grpSpPr>
            <a:xfrm>
              <a:off x="3200111" y="1305259"/>
              <a:ext cx="932464" cy="933245"/>
              <a:chOff x="2779491" y="2517212"/>
              <a:chExt cx="648499" cy="649042"/>
            </a:xfrm>
          </p:grpSpPr>
          <p:sp>
            <p:nvSpPr>
              <p:cNvPr id="41" name="Oval 70"/>
              <p:cNvSpPr>
                <a:spLocks noChangeAspect="1"/>
              </p:cNvSpPr>
              <p:nvPr/>
            </p:nvSpPr>
            <p:spPr>
              <a:xfrm>
                <a:off x="2779491" y="2517212"/>
                <a:ext cx="648499" cy="64904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3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" name="Oval 71"/>
              <p:cNvSpPr>
                <a:spLocks noChangeAspect="1"/>
              </p:cNvSpPr>
              <p:nvPr/>
            </p:nvSpPr>
            <p:spPr>
              <a:xfrm>
                <a:off x="2854318" y="2592102"/>
                <a:ext cx="498845" cy="499263"/>
              </a:xfrm>
              <a:prstGeom prst="ellipse">
                <a:avLst/>
              </a:prstGeom>
              <a:solidFill>
                <a:schemeClr val="accent4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40" name="Rectangle 79"/>
            <p:cNvSpPr/>
            <p:nvPr/>
          </p:nvSpPr>
          <p:spPr>
            <a:xfrm>
              <a:off x="3387292" y="1602604"/>
              <a:ext cx="549670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133" b="1" dirty="0">
                  <a:solidFill>
                    <a:schemeClr val="bg1"/>
                  </a:solidFill>
                </a:rPr>
                <a:t>50%</a:t>
              </a:r>
            </a:p>
          </p:txBody>
        </p:sp>
      </p:grpSp>
      <p:grpSp>
        <p:nvGrpSpPr>
          <p:cNvPr id="43" name="Group 83"/>
          <p:cNvGrpSpPr/>
          <p:nvPr/>
        </p:nvGrpSpPr>
        <p:grpSpPr>
          <a:xfrm>
            <a:off x="1012248" y="1952198"/>
            <a:ext cx="1243285" cy="1244327"/>
            <a:chOff x="573826" y="1305259"/>
            <a:chExt cx="932464" cy="933245"/>
          </a:xfrm>
        </p:grpSpPr>
        <p:grpSp>
          <p:nvGrpSpPr>
            <p:cNvPr id="44" name="Group 134"/>
            <p:cNvGrpSpPr/>
            <p:nvPr/>
          </p:nvGrpSpPr>
          <p:grpSpPr>
            <a:xfrm>
              <a:off x="573826" y="1305259"/>
              <a:ext cx="932464" cy="933245"/>
              <a:chOff x="3287425" y="1417883"/>
              <a:chExt cx="648499" cy="649042"/>
            </a:xfrm>
          </p:grpSpPr>
          <p:sp>
            <p:nvSpPr>
              <p:cNvPr id="46" name="Oval 76"/>
              <p:cNvSpPr>
                <a:spLocks noChangeAspect="1"/>
              </p:cNvSpPr>
              <p:nvPr/>
            </p:nvSpPr>
            <p:spPr>
              <a:xfrm>
                <a:off x="3287425" y="1417883"/>
                <a:ext cx="648499" cy="64904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3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" name="Oval 77"/>
              <p:cNvSpPr>
                <a:spLocks noChangeAspect="1"/>
              </p:cNvSpPr>
              <p:nvPr/>
            </p:nvSpPr>
            <p:spPr>
              <a:xfrm>
                <a:off x="3362252" y="1492773"/>
                <a:ext cx="498845" cy="499263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3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45" name="Rectangle 80"/>
            <p:cNvSpPr/>
            <p:nvPr/>
          </p:nvSpPr>
          <p:spPr>
            <a:xfrm>
              <a:off x="749926" y="1602604"/>
              <a:ext cx="549670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133" b="1" dirty="0">
                  <a:solidFill>
                    <a:schemeClr val="bg1"/>
                  </a:solidFill>
                </a:rPr>
                <a:t>50%</a:t>
              </a:r>
            </a:p>
          </p:txBody>
        </p:sp>
      </p:grpSp>
      <p:grpSp>
        <p:nvGrpSpPr>
          <p:cNvPr id="48" name="Group 145"/>
          <p:cNvGrpSpPr/>
          <p:nvPr/>
        </p:nvGrpSpPr>
        <p:grpSpPr>
          <a:xfrm>
            <a:off x="1796363" y="2509764"/>
            <a:ext cx="2533023" cy="2071377"/>
            <a:chOff x="1347272" y="1882322"/>
            <a:chExt cx="1899767" cy="1553533"/>
          </a:xfrm>
        </p:grpSpPr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1347272" y="3104382"/>
              <a:ext cx="1559627" cy="331473"/>
            </a:xfrm>
            <a:custGeom>
              <a:avLst/>
              <a:gdLst/>
              <a:ahLst/>
              <a:cxnLst>
                <a:cxn ang="0">
                  <a:pos x="367" y="24"/>
                </a:cxn>
                <a:cxn ang="0">
                  <a:pos x="367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164" y="24"/>
                </a:cxn>
                <a:cxn ang="0">
                  <a:pos x="164" y="53"/>
                </a:cxn>
                <a:cxn ang="0">
                  <a:pos x="132" y="53"/>
                </a:cxn>
                <a:cxn ang="0">
                  <a:pos x="132" y="78"/>
                </a:cxn>
                <a:cxn ang="0">
                  <a:pos x="235" y="78"/>
                </a:cxn>
                <a:cxn ang="0">
                  <a:pos x="235" y="53"/>
                </a:cxn>
                <a:cxn ang="0">
                  <a:pos x="203" y="53"/>
                </a:cxn>
                <a:cxn ang="0">
                  <a:pos x="203" y="24"/>
                </a:cxn>
                <a:cxn ang="0">
                  <a:pos x="367" y="24"/>
                </a:cxn>
              </a:cxnLst>
              <a:rect l="0" t="0" r="r" b="b"/>
              <a:pathLst>
                <a:path w="367" h="78">
                  <a:moveTo>
                    <a:pt x="367" y="24"/>
                  </a:moveTo>
                  <a:lnTo>
                    <a:pt x="36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164" y="24"/>
                  </a:lnTo>
                  <a:lnTo>
                    <a:pt x="164" y="53"/>
                  </a:lnTo>
                  <a:lnTo>
                    <a:pt x="132" y="53"/>
                  </a:lnTo>
                  <a:lnTo>
                    <a:pt x="132" y="78"/>
                  </a:lnTo>
                  <a:lnTo>
                    <a:pt x="235" y="78"/>
                  </a:lnTo>
                  <a:lnTo>
                    <a:pt x="235" y="53"/>
                  </a:lnTo>
                  <a:lnTo>
                    <a:pt x="203" y="53"/>
                  </a:lnTo>
                  <a:lnTo>
                    <a:pt x="203" y="24"/>
                  </a:lnTo>
                  <a:lnTo>
                    <a:pt x="367" y="2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2141957" y="2475433"/>
              <a:ext cx="322975" cy="114742"/>
            </a:xfrm>
            <a:custGeom>
              <a:avLst/>
              <a:gdLst/>
              <a:ahLst/>
              <a:cxnLst>
                <a:cxn ang="0">
                  <a:pos x="76" y="27"/>
                </a:cxn>
                <a:cxn ang="0">
                  <a:pos x="70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76" y="27"/>
                </a:cxn>
              </a:cxnLst>
              <a:rect l="0" t="0" r="r" b="b"/>
              <a:pathLst>
                <a:path w="76" h="27">
                  <a:moveTo>
                    <a:pt x="76" y="27"/>
                  </a:moveTo>
                  <a:lnTo>
                    <a:pt x="70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2137709" y="2615672"/>
              <a:ext cx="390969" cy="216733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92" y="51"/>
                </a:cxn>
                <a:cxn ang="0">
                  <a:pos x="79" y="0"/>
                </a:cxn>
                <a:cxn ang="0">
                  <a:pos x="1" y="0"/>
                </a:cxn>
                <a:cxn ang="0">
                  <a:pos x="0" y="51"/>
                </a:cxn>
              </a:cxnLst>
              <a:rect l="0" t="0" r="r" b="b"/>
              <a:pathLst>
                <a:path w="92" h="51">
                  <a:moveTo>
                    <a:pt x="0" y="51"/>
                  </a:moveTo>
                  <a:lnTo>
                    <a:pt x="92" y="51"/>
                  </a:lnTo>
                  <a:lnTo>
                    <a:pt x="79" y="0"/>
                  </a:lnTo>
                  <a:lnTo>
                    <a:pt x="1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" name="Freeform 10"/>
            <p:cNvSpPr>
              <a:spLocks/>
            </p:cNvSpPr>
            <p:nvPr/>
          </p:nvSpPr>
          <p:spPr bwMode="auto">
            <a:xfrm>
              <a:off x="2477681" y="2475433"/>
              <a:ext cx="250732" cy="114742"/>
            </a:xfrm>
            <a:custGeom>
              <a:avLst/>
              <a:gdLst/>
              <a:ahLst/>
              <a:cxnLst>
                <a:cxn ang="0">
                  <a:pos x="59" y="27"/>
                </a:cxn>
                <a:cxn ang="0">
                  <a:pos x="51" y="0"/>
                </a:cxn>
                <a:cxn ang="0">
                  <a:pos x="0" y="0"/>
                </a:cxn>
                <a:cxn ang="0">
                  <a:pos x="8" y="27"/>
                </a:cxn>
                <a:cxn ang="0">
                  <a:pos x="59" y="27"/>
                </a:cxn>
              </a:cxnLst>
              <a:rect l="0" t="0" r="r" b="b"/>
              <a:pathLst>
                <a:path w="59" h="27">
                  <a:moveTo>
                    <a:pt x="59" y="27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8" y="27"/>
                  </a:lnTo>
                  <a:lnTo>
                    <a:pt x="59" y="2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" name="Freeform 11"/>
            <p:cNvSpPr>
              <a:spLocks/>
            </p:cNvSpPr>
            <p:nvPr/>
          </p:nvSpPr>
          <p:spPr bwMode="auto">
            <a:xfrm>
              <a:off x="2515927" y="2615672"/>
              <a:ext cx="284729" cy="216733"/>
            </a:xfrm>
            <a:custGeom>
              <a:avLst/>
              <a:gdLst/>
              <a:ahLst/>
              <a:cxnLst>
                <a:cxn ang="0">
                  <a:pos x="12" y="51"/>
                </a:cxn>
                <a:cxn ang="0">
                  <a:pos x="67" y="51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12" y="51"/>
                </a:cxn>
              </a:cxnLst>
              <a:rect l="0" t="0" r="r" b="b"/>
              <a:pathLst>
                <a:path w="67" h="51">
                  <a:moveTo>
                    <a:pt x="12" y="51"/>
                  </a:moveTo>
                  <a:lnTo>
                    <a:pt x="67" y="51"/>
                  </a:lnTo>
                  <a:lnTo>
                    <a:pt x="52" y="0"/>
                  </a:lnTo>
                  <a:lnTo>
                    <a:pt x="0" y="0"/>
                  </a:lnTo>
                  <a:lnTo>
                    <a:pt x="12" y="5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" name="Freeform 12"/>
            <p:cNvSpPr>
              <a:spLocks/>
            </p:cNvSpPr>
            <p:nvPr/>
          </p:nvSpPr>
          <p:spPr bwMode="auto">
            <a:xfrm>
              <a:off x="1432264" y="2615672"/>
              <a:ext cx="297476" cy="216733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17" y="0"/>
                </a:cxn>
                <a:cxn ang="0">
                  <a:pos x="0" y="51"/>
                </a:cxn>
                <a:cxn ang="0">
                  <a:pos x="56" y="51"/>
                </a:cxn>
                <a:cxn ang="0">
                  <a:pos x="70" y="0"/>
                </a:cxn>
              </a:cxnLst>
              <a:rect l="0" t="0" r="r" b="b"/>
              <a:pathLst>
                <a:path w="70" h="51">
                  <a:moveTo>
                    <a:pt x="70" y="0"/>
                  </a:moveTo>
                  <a:lnTo>
                    <a:pt x="17" y="0"/>
                  </a:lnTo>
                  <a:lnTo>
                    <a:pt x="0" y="51"/>
                  </a:lnTo>
                  <a:lnTo>
                    <a:pt x="56" y="5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5" name="Freeform 13"/>
            <p:cNvSpPr>
              <a:spLocks/>
            </p:cNvSpPr>
            <p:nvPr/>
          </p:nvSpPr>
          <p:spPr bwMode="auto">
            <a:xfrm>
              <a:off x="1513007" y="2475433"/>
              <a:ext cx="254979" cy="114742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8" y="0"/>
                </a:cxn>
                <a:cxn ang="0">
                  <a:pos x="0" y="27"/>
                </a:cxn>
                <a:cxn ang="0">
                  <a:pos x="52" y="27"/>
                </a:cxn>
                <a:cxn ang="0">
                  <a:pos x="60" y="0"/>
                </a:cxn>
              </a:cxnLst>
              <a:rect l="0" t="0" r="r" b="b"/>
              <a:pathLst>
                <a:path w="60" h="27">
                  <a:moveTo>
                    <a:pt x="60" y="0"/>
                  </a:moveTo>
                  <a:lnTo>
                    <a:pt x="8" y="0"/>
                  </a:lnTo>
                  <a:lnTo>
                    <a:pt x="0" y="27"/>
                  </a:lnTo>
                  <a:lnTo>
                    <a:pt x="52" y="27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" name="Freeform 14"/>
            <p:cNvSpPr>
              <a:spLocks/>
            </p:cNvSpPr>
            <p:nvPr/>
          </p:nvSpPr>
          <p:spPr bwMode="auto">
            <a:xfrm>
              <a:off x="1355770" y="2857902"/>
              <a:ext cx="305976" cy="19973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47"/>
                </a:cxn>
                <a:cxn ang="0">
                  <a:pos x="60" y="47"/>
                </a:cxn>
                <a:cxn ang="0">
                  <a:pos x="72" y="0"/>
                </a:cxn>
                <a:cxn ang="0">
                  <a:pos x="16" y="0"/>
                </a:cxn>
              </a:cxnLst>
              <a:rect l="0" t="0" r="r" b="b"/>
              <a:pathLst>
                <a:path w="72" h="47">
                  <a:moveTo>
                    <a:pt x="16" y="0"/>
                  </a:moveTo>
                  <a:lnTo>
                    <a:pt x="0" y="47"/>
                  </a:lnTo>
                  <a:lnTo>
                    <a:pt x="60" y="47"/>
                  </a:lnTo>
                  <a:lnTo>
                    <a:pt x="7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7" name="Freeform 15"/>
            <p:cNvSpPr>
              <a:spLocks/>
            </p:cNvSpPr>
            <p:nvPr/>
          </p:nvSpPr>
          <p:spPr bwMode="auto">
            <a:xfrm>
              <a:off x="1780737" y="2475433"/>
              <a:ext cx="318726" cy="114742"/>
            </a:xfrm>
            <a:custGeom>
              <a:avLst/>
              <a:gdLst/>
              <a:ahLst/>
              <a:cxnLst>
                <a:cxn ang="0">
                  <a:pos x="75" y="27"/>
                </a:cxn>
                <a:cxn ang="0">
                  <a:pos x="75" y="0"/>
                </a:cxn>
                <a:cxn ang="0">
                  <a:pos x="7" y="0"/>
                </a:cxn>
                <a:cxn ang="0">
                  <a:pos x="0" y="27"/>
                </a:cxn>
                <a:cxn ang="0">
                  <a:pos x="75" y="27"/>
                </a:cxn>
              </a:cxnLst>
              <a:rect l="0" t="0" r="r" b="b"/>
              <a:pathLst>
                <a:path w="75" h="27">
                  <a:moveTo>
                    <a:pt x="75" y="27"/>
                  </a:moveTo>
                  <a:lnTo>
                    <a:pt x="75" y="0"/>
                  </a:lnTo>
                  <a:lnTo>
                    <a:pt x="7" y="0"/>
                  </a:lnTo>
                  <a:lnTo>
                    <a:pt x="0" y="27"/>
                  </a:lnTo>
                  <a:lnTo>
                    <a:pt x="75" y="2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8" name="Freeform 16"/>
            <p:cNvSpPr>
              <a:spLocks/>
            </p:cNvSpPr>
            <p:nvPr/>
          </p:nvSpPr>
          <p:spPr bwMode="auto">
            <a:xfrm>
              <a:off x="2571174" y="2857902"/>
              <a:ext cx="301727" cy="199735"/>
            </a:xfrm>
            <a:custGeom>
              <a:avLst/>
              <a:gdLst/>
              <a:ahLst/>
              <a:cxnLst>
                <a:cxn ang="0">
                  <a:pos x="12" y="47"/>
                </a:cxn>
                <a:cxn ang="0">
                  <a:pos x="71" y="47"/>
                </a:cxn>
                <a:cxn ang="0">
                  <a:pos x="56" y="0"/>
                </a:cxn>
                <a:cxn ang="0">
                  <a:pos x="0" y="0"/>
                </a:cxn>
                <a:cxn ang="0">
                  <a:pos x="12" y="47"/>
                </a:cxn>
              </a:cxnLst>
              <a:rect l="0" t="0" r="r" b="b"/>
              <a:pathLst>
                <a:path w="71" h="47">
                  <a:moveTo>
                    <a:pt x="12" y="47"/>
                  </a:moveTo>
                  <a:lnTo>
                    <a:pt x="71" y="47"/>
                  </a:lnTo>
                  <a:lnTo>
                    <a:pt x="56" y="0"/>
                  </a:lnTo>
                  <a:lnTo>
                    <a:pt x="0" y="0"/>
                  </a:lnTo>
                  <a:lnTo>
                    <a:pt x="12" y="4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9" name="Freeform 17"/>
            <p:cNvSpPr>
              <a:spLocks/>
            </p:cNvSpPr>
            <p:nvPr/>
          </p:nvSpPr>
          <p:spPr bwMode="auto">
            <a:xfrm>
              <a:off x="2137709" y="2857902"/>
              <a:ext cx="446216" cy="1997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"/>
                </a:cxn>
                <a:cxn ang="0">
                  <a:pos x="105" y="47"/>
                </a:cxn>
                <a:cxn ang="0">
                  <a:pos x="93" y="0"/>
                </a:cxn>
                <a:cxn ang="0">
                  <a:pos x="0" y="0"/>
                </a:cxn>
              </a:cxnLst>
              <a:rect l="0" t="0" r="r" b="b"/>
              <a:pathLst>
                <a:path w="105" h="47">
                  <a:moveTo>
                    <a:pt x="0" y="0"/>
                  </a:moveTo>
                  <a:lnTo>
                    <a:pt x="0" y="47"/>
                  </a:lnTo>
                  <a:lnTo>
                    <a:pt x="105" y="47"/>
                  </a:ln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" name="Freeform 18"/>
            <p:cNvSpPr>
              <a:spLocks/>
            </p:cNvSpPr>
            <p:nvPr/>
          </p:nvSpPr>
          <p:spPr bwMode="auto">
            <a:xfrm>
              <a:off x="1648996" y="2857902"/>
              <a:ext cx="446216" cy="19973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47"/>
                </a:cxn>
                <a:cxn ang="0">
                  <a:pos x="105" y="47"/>
                </a:cxn>
                <a:cxn ang="0">
                  <a:pos x="105" y="0"/>
                </a:cxn>
                <a:cxn ang="0">
                  <a:pos x="13" y="0"/>
                </a:cxn>
              </a:cxnLst>
              <a:rect l="0" t="0" r="r" b="b"/>
              <a:pathLst>
                <a:path w="105" h="47">
                  <a:moveTo>
                    <a:pt x="13" y="0"/>
                  </a:moveTo>
                  <a:lnTo>
                    <a:pt x="0" y="47"/>
                  </a:lnTo>
                  <a:lnTo>
                    <a:pt x="105" y="47"/>
                  </a:lnTo>
                  <a:lnTo>
                    <a:pt x="105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" name="Freeform 19"/>
            <p:cNvSpPr>
              <a:spLocks/>
            </p:cNvSpPr>
            <p:nvPr/>
          </p:nvSpPr>
          <p:spPr bwMode="auto">
            <a:xfrm>
              <a:off x="1712742" y="2615672"/>
              <a:ext cx="386720" cy="216733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90" y="51"/>
                </a:cxn>
                <a:cxn ang="0">
                  <a:pos x="91" y="0"/>
                </a:cxn>
                <a:cxn ang="0">
                  <a:pos x="14" y="0"/>
                </a:cxn>
                <a:cxn ang="0">
                  <a:pos x="0" y="51"/>
                </a:cxn>
              </a:cxnLst>
              <a:rect l="0" t="0" r="r" b="b"/>
              <a:pathLst>
                <a:path w="91" h="51">
                  <a:moveTo>
                    <a:pt x="0" y="51"/>
                  </a:moveTo>
                  <a:lnTo>
                    <a:pt x="90" y="51"/>
                  </a:lnTo>
                  <a:lnTo>
                    <a:pt x="91" y="0"/>
                  </a:lnTo>
                  <a:lnTo>
                    <a:pt x="14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grpSp>
          <p:nvGrpSpPr>
            <p:cNvPr id="62" name="Group 112"/>
            <p:cNvGrpSpPr/>
            <p:nvPr/>
          </p:nvGrpSpPr>
          <p:grpSpPr>
            <a:xfrm flipH="1">
              <a:off x="2251123" y="1882322"/>
              <a:ext cx="995916" cy="974874"/>
              <a:chOff x="703295" y="84831"/>
              <a:chExt cx="1044237" cy="1022174"/>
            </a:xfrm>
            <a:solidFill>
              <a:schemeClr val="accent1"/>
            </a:solidFill>
          </p:grpSpPr>
          <p:sp>
            <p:nvSpPr>
              <p:cNvPr id="63" name="Freeform 21"/>
              <p:cNvSpPr>
                <a:spLocks/>
              </p:cNvSpPr>
              <p:nvPr/>
            </p:nvSpPr>
            <p:spPr bwMode="auto">
              <a:xfrm>
                <a:off x="887139" y="279707"/>
                <a:ext cx="683901" cy="661839"/>
              </a:xfrm>
              <a:custGeom>
                <a:avLst/>
                <a:gdLst/>
                <a:ahLst/>
                <a:cxnLst>
                  <a:cxn ang="0">
                    <a:pos x="176" y="100"/>
                  </a:cxn>
                  <a:cxn ang="0">
                    <a:pos x="177" y="89"/>
                  </a:cxn>
                  <a:cxn ang="0">
                    <a:pos x="88" y="0"/>
                  </a:cxn>
                  <a:cxn ang="0">
                    <a:pos x="0" y="89"/>
                  </a:cxn>
                  <a:cxn ang="0">
                    <a:pos x="59" y="172"/>
                  </a:cxn>
                  <a:cxn ang="0">
                    <a:pos x="96" y="100"/>
                  </a:cxn>
                  <a:cxn ang="0">
                    <a:pos x="176" y="100"/>
                  </a:cxn>
                </a:cxnLst>
                <a:rect l="0" t="0" r="r" b="b"/>
                <a:pathLst>
                  <a:path w="177" h="172">
                    <a:moveTo>
                      <a:pt x="176" y="100"/>
                    </a:moveTo>
                    <a:cubicBezTo>
                      <a:pt x="177" y="97"/>
                      <a:pt x="177" y="93"/>
                      <a:pt x="177" y="89"/>
                    </a:cubicBezTo>
                    <a:cubicBezTo>
                      <a:pt x="177" y="40"/>
                      <a:pt x="137" y="0"/>
                      <a:pt x="88" y="0"/>
                    </a:cubicBezTo>
                    <a:cubicBezTo>
                      <a:pt x="40" y="0"/>
                      <a:pt x="0" y="40"/>
                      <a:pt x="0" y="89"/>
                    </a:cubicBezTo>
                    <a:cubicBezTo>
                      <a:pt x="0" y="127"/>
                      <a:pt x="24" y="159"/>
                      <a:pt x="59" y="172"/>
                    </a:cubicBezTo>
                    <a:cubicBezTo>
                      <a:pt x="96" y="100"/>
                      <a:pt x="96" y="100"/>
                      <a:pt x="96" y="100"/>
                    </a:cubicBezTo>
                    <a:lnTo>
                      <a:pt x="176" y="10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4" name="Freeform 22"/>
              <p:cNvSpPr>
                <a:spLocks/>
              </p:cNvSpPr>
              <p:nvPr/>
            </p:nvSpPr>
            <p:spPr bwMode="auto">
              <a:xfrm>
                <a:off x="872432" y="834916"/>
                <a:ext cx="125014" cy="12869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33"/>
                  </a:cxn>
                  <a:cxn ang="0">
                    <a:pos x="32" y="15"/>
                  </a:cxn>
                  <a:cxn ang="0">
                    <a:pos x="18" y="0"/>
                  </a:cxn>
                </a:cxnLst>
                <a:rect l="0" t="0" r="r" b="b"/>
                <a:pathLst>
                  <a:path w="32" h="33">
                    <a:moveTo>
                      <a:pt x="18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27" y="10"/>
                      <a:pt x="22" y="6"/>
                      <a:pt x="18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5" name="Freeform 23"/>
              <p:cNvSpPr>
                <a:spLocks/>
              </p:cNvSpPr>
              <p:nvPr/>
            </p:nvSpPr>
            <p:spPr bwMode="auto">
              <a:xfrm>
                <a:off x="997446" y="915807"/>
                <a:ext cx="106631" cy="191198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28" y="10"/>
                  </a:cxn>
                  <a:cxn ang="0">
                    <a:pos x="8" y="0"/>
                  </a:cxn>
                  <a:cxn ang="0">
                    <a:pos x="0" y="49"/>
                  </a:cxn>
                </a:cxnLst>
                <a:rect l="0" t="0" r="r" b="b"/>
                <a:pathLst>
                  <a:path w="28" h="49">
                    <a:moveTo>
                      <a:pt x="0" y="49"/>
                    </a:moveTo>
                    <a:cubicBezTo>
                      <a:pt x="28" y="10"/>
                      <a:pt x="28" y="10"/>
                      <a:pt x="28" y="10"/>
                    </a:cubicBezTo>
                    <a:cubicBezTo>
                      <a:pt x="21" y="8"/>
                      <a:pt x="14" y="4"/>
                      <a:pt x="8" y="0"/>
                    </a:cubicBezTo>
                    <a:lnTo>
                      <a:pt x="0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6" name="Freeform 24"/>
              <p:cNvSpPr>
                <a:spLocks/>
              </p:cNvSpPr>
              <p:nvPr/>
            </p:nvSpPr>
            <p:spPr bwMode="auto">
              <a:xfrm>
                <a:off x="747418" y="724609"/>
                <a:ext cx="176491" cy="125014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6" y="21"/>
                  </a:cxn>
                  <a:cxn ang="0">
                    <a:pos x="36" y="0"/>
                  </a:cxn>
                  <a:cxn ang="0">
                    <a:pos x="0" y="33"/>
                  </a:cxn>
                </a:cxnLst>
                <a:rect l="0" t="0" r="r" b="b"/>
                <a:pathLst>
                  <a:path w="46" h="33">
                    <a:moveTo>
                      <a:pt x="0" y="33"/>
                    </a:moveTo>
                    <a:cubicBezTo>
                      <a:pt x="46" y="21"/>
                      <a:pt x="46" y="21"/>
                      <a:pt x="46" y="21"/>
                    </a:cubicBezTo>
                    <a:cubicBezTo>
                      <a:pt x="42" y="14"/>
                      <a:pt x="39" y="7"/>
                      <a:pt x="36" y="0"/>
                    </a:cubicBezTo>
                    <a:lnTo>
                      <a:pt x="0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7" name="Freeform 25"/>
              <p:cNvSpPr>
                <a:spLocks/>
              </p:cNvSpPr>
              <p:nvPr/>
            </p:nvSpPr>
            <p:spPr bwMode="auto">
              <a:xfrm>
                <a:off x="703295" y="470905"/>
                <a:ext cx="194876" cy="919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" y="23"/>
                  </a:cxn>
                  <a:cxn ang="0">
                    <a:pos x="51" y="2"/>
                  </a:cxn>
                  <a:cxn ang="0">
                    <a:pos x="0" y="0"/>
                  </a:cxn>
                </a:cxnLst>
                <a:rect l="0" t="0" r="r" b="b"/>
                <a:pathLst>
                  <a:path w="51" h="23">
                    <a:moveTo>
                      <a:pt x="0" y="0"/>
                    </a:moveTo>
                    <a:cubicBezTo>
                      <a:pt x="47" y="23"/>
                      <a:pt x="47" y="23"/>
                      <a:pt x="47" y="23"/>
                    </a:cubicBezTo>
                    <a:cubicBezTo>
                      <a:pt x="45" y="18"/>
                      <a:pt x="48" y="10"/>
                      <a:pt x="5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8" name="Freeform 26"/>
              <p:cNvSpPr>
                <a:spLocks/>
              </p:cNvSpPr>
              <p:nvPr/>
            </p:nvSpPr>
            <p:spPr bwMode="auto">
              <a:xfrm>
                <a:off x="767642" y="592241"/>
                <a:ext cx="99277" cy="77216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14"/>
                  </a:cxn>
                  <a:cxn ang="0">
                    <a:pos x="26" y="20"/>
                  </a:cxn>
                  <a:cxn ang="0">
                    <a:pos x="25" y="6"/>
                  </a:cxn>
                  <a:cxn ang="0">
                    <a:pos x="26" y="0"/>
                  </a:cxn>
                </a:cxnLst>
                <a:rect l="0" t="0" r="r" b="b"/>
                <a:pathLst>
                  <a:path w="26" h="20">
                    <a:moveTo>
                      <a:pt x="26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5"/>
                      <a:pt x="25" y="11"/>
                      <a:pt x="25" y="6"/>
                    </a:cubicBezTo>
                    <a:cubicBezTo>
                      <a:pt x="25" y="4"/>
                      <a:pt x="25" y="2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9" name="Freeform 27"/>
              <p:cNvSpPr>
                <a:spLocks/>
              </p:cNvSpPr>
              <p:nvPr/>
            </p:nvSpPr>
            <p:spPr bwMode="auto">
              <a:xfrm>
                <a:off x="817280" y="371628"/>
                <a:ext cx="147076" cy="919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24"/>
                  </a:cxn>
                  <a:cxn ang="0">
                    <a:pos x="38" y="2"/>
                  </a:cxn>
                  <a:cxn ang="0">
                    <a:pos x="0" y="0"/>
                  </a:cxn>
                </a:cxnLst>
                <a:rect l="0" t="0" r="r" b="b"/>
                <a:pathLst>
                  <a:path w="38" h="24">
                    <a:moveTo>
                      <a:pt x="0" y="0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7" y="16"/>
                      <a:pt x="32" y="9"/>
                      <a:pt x="38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0" name="Freeform 28"/>
              <p:cNvSpPr>
                <a:spLocks/>
              </p:cNvSpPr>
              <p:nvPr/>
            </p:nvSpPr>
            <p:spPr bwMode="auto">
              <a:xfrm>
                <a:off x="1074662" y="180430"/>
                <a:ext cx="69862" cy="1139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30"/>
                  </a:cxn>
                  <a:cxn ang="0">
                    <a:pos x="18" y="25"/>
                  </a:cxn>
                  <a:cxn ang="0">
                    <a:pos x="0" y="0"/>
                  </a:cxn>
                </a:cxnLst>
                <a:rect l="0" t="0" r="r" b="b"/>
                <a:pathLst>
                  <a:path w="18" h="30">
                    <a:moveTo>
                      <a:pt x="0" y="0"/>
                    </a:moveTo>
                    <a:cubicBezTo>
                      <a:pt x="1" y="30"/>
                      <a:pt x="1" y="30"/>
                      <a:pt x="1" y="30"/>
                    </a:cubicBezTo>
                    <a:cubicBezTo>
                      <a:pt x="6" y="28"/>
                      <a:pt x="12" y="26"/>
                      <a:pt x="18" y="25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1" name="Freeform 29"/>
              <p:cNvSpPr>
                <a:spLocks/>
              </p:cNvSpPr>
              <p:nvPr/>
            </p:nvSpPr>
            <p:spPr bwMode="auto">
              <a:xfrm>
                <a:off x="883464" y="220877"/>
                <a:ext cx="147076" cy="150753"/>
              </a:xfrm>
              <a:custGeom>
                <a:avLst/>
                <a:gdLst/>
                <a:ahLst/>
                <a:cxnLst>
                  <a:cxn ang="0">
                    <a:pos x="38" y="26"/>
                  </a:cxn>
                  <a:cxn ang="0">
                    <a:pos x="0" y="0"/>
                  </a:cxn>
                  <a:cxn ang="0">
                    <a:pos x="23" y="39"/>
                  </a:cxn>
                  <a:cxn ang="0">
                    <a:pos x="38" y="26"/>
                  </a:cxn>
                </a:cxnLst>
                <a:rect l="0" t="0" r="r" b="b"/>
                <a:pathLst>
                  <a:path w="38" h="39">
                    <a:moveTo>
                      <a:pt x="38" y="2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7" y="34"/>
                      <a:pt x="32" y="30"/>
                      <a:pt x="38" y="2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2" name="Freeform 30"/>
              <p:cNvSpPr>
                <a:spLocks/>
              </p:cNvSpPr>
              <p:nvPr/>
            </p:nvSpPr>
            <p:spPr bwMode="auto">
              <a:xfrm>
                <a:off x="1192322" y="84831"/>
                <a:ext cx="77216" cy="180169"/>
              </a:xfrm>
              <a:custGeom>
                <a:avLst/>
                <a:gdLst/>
                <a:ahLst/>
                <a:cxnLst>
                  <a:cxn ang="0">
                    <a:pos x="20" y="46"/>
                  </a:cxn>
                  <a:cxn ang="0">
                    <a:pos x="7" y="0"/>
                  </a:cxn>
                  <a:cxn ang="0">
                    <a:pos x="0" y="46"/>
                  </a:cxn>
                  <a:cxn ang="0">
                    <a:pos x="9" y="46"/>
                  </a:cxn>
                  <a:cxn ang="0">
                    <a:pos x="20" y="46"/>
                  </a:cxn>
                </a:cxnLst>
                <a:rect l="0" t="0" r="r" b="b"/>
                <a:pathLst>
                  <a:path w="20" h="46">
                    <a:moveTo>
                      <a:pt x="20" y="46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3" y="46"/>
                      <a:pt x="6" y="46"/>
                      <a:pt x="9" y="46"/>
                    </a:cubicBezTo>
                    <a:cubicBezTo>
                      <a:pt x="13" y="46"/>
                      <a:pt x="17" y="46"/>
                      <a:pt x="20" y="4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3" name="Freeform 31"/>
              <p:cNvSpPr>
                <a:spLocks/>
              </p:cNvSpPr>
              <p:nvPr/>
            </p:nvSpPr>
            <p:spPr bwMode="auto">
              <a:xfrm>
                <a:off x="1405582" y="184108"/>
                <a:ext cx="128692" cy="180169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32"/>
                  </a:cxn>
                  <a:cxn ang="0">
                    <a:pos x="19" y="47"/>
                  </a:cxn>
                  <a:cxn ang="0">
                    <a:pos x="33" y="0"/>
                  </a:cxn>
                </a:cxnLst>
                <a:rect l="0" t="0" r="r" b="b"/>
                <a:pathLst>
                  <a:path w="33" h="47">
                    <a:moveTo>
                      <a:pt x="33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7" y="36"/>
                      <a:pt x="13" y="41"/>
                      <a:pt x="19" y="47"/>
                    </a:cubicBezTo>
                    <a:lnTo>
                      <a:pt x="3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4" name="Freeform 32"/>
              <p:cNvSpPr>
                <a:spLocks/>
              </p:cNvSpPr>
              <p:nvPr/>
            </p:nvSpPr>
            <p:spPr bwMode="auto">
              <a:xfrm>
                <a:off x="1309983" y="180430"/>
                <a:ext cx="91923" cy="125014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24"/>
                  </a:cxn>
                  <a:cxn ang="0">
                    <a:pos x="24" y="33"/>
                  </a:cxn>
                  <a:cxn ang="0">
                    <a:pos x="18" y="0"/>
                  </a:cxn>
                </a:cxnLst>
                <a:rect l="0" t="0" r="r" b="b"/>
                <a:pathLst>
                  <a:path w="24" h="33">
                    <a:moveTo>
                      <a:pt x="18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9" y="26"/>
                      <a:pt x="16" y="29"/>
                      <a:pt x="24" y="33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5" name="Freeform 33"/>
              <p:cNvSpPr>
                <a:spLocks/>
              </p:cNvSpPr>
              <p:nvPr/>
            </p:nvSpPr>
            <p:spPr bwMode="auto">
              <a:xfrm>
                <a:off x="1295275" y="301768"/>
                <a:ext cx="14708" cy="3678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1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6" name="Freeform 34"/>
              <p:cNvSpPr>
                <a:spLocks/>
              </p:cNvSpPr>
              <p:nvPr/>
            </p:nvSpPr>
            <p:spPr bwMode="auto">
              <a:xfrm>
                <a:off x="1493827" y="360599"/>
                <a:ext cx="136046" cy="102953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0" y="5"/>
                  </a:cxn>
                  <a:cxn ang="0">
                    <a:pos x="15" y="27"/>
                  </a:cxn>
                  <a:cxn ang="0">
                    <a:pos x="35" y="0"/>
                  </a:cxn>
                </a:cxnLst>
                <a:rect l="0" t="0" r="r" b="b"/>
                <a:pathLst>
                  <a:path w="35" h="27">
                    <a:moveTo>
                      <a:pt x="35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6" y="11"/>
                      <a:pt x="11" y="19"/>
                      <a:pt x="15" y="27"/>
                    </a:cubicBezTo>
                    <a:lnTo>
                      <a:pt x="3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7" name="Freeform 35"/>
              <p:cNvSpPr>
                <a:spLocks/>
              </p:cNvSpPr>
              <p:nvPr/>
            </p:nvSpPr>
            <p:spPr bwMode="auto">
              <a:xfrm>
                <a:off x="1571041" y="515028"/>
                <a:ext cx="176491" cy="128692"/>
              </a:xfrm>
              <a:custGeom>
                <a:avLst/>
                <a:gdLst/>
                <a:ahLst/>
                <a:cxnLst>
                  <a:cxn ang="0">
                    <a:pos x="4" y="33"/>
                  </a:cxn>
                  <a:cxn ang="0">
                    <a:pos x="46" y="10"/>
                  </a:cxn>
                  <a:cxn ang="0">
                    <a:pos x="0" y="0"/>
                  </a:cxn>
                  <a:cxn ang="0">
                    <a:pos x="4" y="28"/>
                  </a:cxn>
                  <a:cxn ang="0">
                    <a:pos x="4" y="33"/>
                  </a:cxn>
                </a:cxnLst>
                <a:rect l="0" t="0" r="r" b="b"/>
                <a:pathLst>
                  <a:path w="46" h="33">
                    <a:moveTo>
                      <a:pt x="4" y="33"/>
                    </a:moveTo>
                    <a:cubicBezTo>
                      <a:pt x="46" y="10"/>
                      <a:pt x="46" y="10"/>
                      <a:pt x="46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9"/>
                      <a:pt x="4" y="18"/>
                      <a:pt x="4" y="28"/>
                    </a:cubicBezTo>
                    <a:cubicBezTo>
                      <a:pt x="4" y="29"/>
                      <a:pt x="4" y="31"/>
                      <a:pt x="4" y="3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78" name="矩形 77"/>
          <p:cNvSpPr/>
          <p:nvPr/>
        </p:nvSpPr>
        <p:spPr>
          <a:xfrm>
            <a:off x="1507326" y="4825519"/>
            <a:ext cx="2200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5210725" y="4825519"/>
            <a:ext cx="2200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8861856" y="4811812"/>
            <a:ext cx="2200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4362096" y="360992"/>
            <a:ext cx="356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sz="2400">
              <a:solidFill>
                <a:srgbClr val="0338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369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31" grpId="0" animBg="1"/>
      <p:bldP spid="32" grpId="0" animBg="1"/>
      <p:bldP spid="78" grpId="0"/>
      <p:bldP spid="79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nt Arrow 13"/>
          <p:cNvSpPr/>
          <p:nvPr/>
        </p:nvSpPr>
        <p:spPr>
          <a:xfrm rot="10800000" flipH="1" flipV="1">
            <a:off x="3374499" y="1926329"/>
            <a:ext cx="2282843" cy="603675"/>
          </a:xfrm>
          <a:prstGeom prst="bentArrow">
            <a:avLst>
              <a:gd name="adj1" fmla="val 17673"/>
              <a:gd name="adj2" fmla="val 3577"/>
              <a:gd name="adj3" fmla="val 0"/>
              <a:gd name="adj4" fmla="val 7030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3" name="Group 9"/>
          <p:cNvGrpSpPr/>
          <p:nvPr/>
        </p:nvGrpSpPr>
        <p:grpSpPr>
          <a:xfrm flipH="1" flipV="1">
            <a:off x="6229796" y="884204"/>
            <a:ext cx="1444816" cy="3656220"/>
            <a:chOff x="2152507" y="1411974"/>
            <a:chExt cx="1739158" cy="3516910"/>
          </a:xfrm>
          <a:solidFill>
            <a:schemeClr val="accent6"/>
          </a:solidFill>
        </p:grpSpPr>
        <p:sp>
          <p:nvSpPr>
            <p:cNvPr id="4" name="Bent Arrow 10"/>
            <p:cNvSpPr/>
            <p:nvPr/>
          </p:nvSpPr>
          <p:spPr>
            <a:xfrm rot="16200000">
              <a:off x="1677486" y="1886995"/>
              <a:ext cx="1819621" cy="869579"/>
            </a:xfrm>
            <a:prstGeom prst="bentArrow">
              <a:avLst>
                <a:gd name="adj1" fmla="val 17673"/>
                <a:gd name="adj2" fmla="val 10250"/>
                <a:gd name="adj3" fmla="val 0"/>
                <a:gd name="adj4" fmla="val 703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" name="Bent Arrow 11"/>
            <p:cNvSpPr/>
            <p:nvPr/>
          </p:nvSpPr>
          <p:spPr>
            <a:xfrm rot="5400000">
              <a:off x="2547066" y="3584284"/>
              <a:ext cx="1819620" cy="869579"/>
            </a:xfrm>
            <a:prstGeom prst="bentArrow">
              <a:avLst>
                <a:gd name="adj1" fmla="val 17673"/>
                <a:gd name="adj2" fmla="val 10250"/>
                <a:gd name="adj3" fmla="val 0"/>
                <a:gd name="adj4" fmla="val 703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Up Arrow 12"/>
          <p:cNvSpPr/>
          <p:nvPr/>
        </p:nvSpPr>
        <p:spPr>
          <a:xfrm flipV="1">
            <a:off x="5576816" y="884204"/>
            <a:ext cx="284709" cy="4630047"/>
          </a:xfrm>
          <a:prstGeom prst="upArrow">
            <a:avLst>
              <a:gd name="adj1" fmla="val 53549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Up Arrow 5"/>
          <p:cNvSpPr/>
          <p:nvPr/>
        </p:nvSpPr>
        <p:spPr>
          <a:xfrm flipV="1">
            <a:off x="5919777" y="884204"/>
            <a:ext cx="248640" cy="3223844"/>
          </a:xfrm>
          <a:prstGeom prst="upArrow">
            <a:avLst>
              <a:gd name="adj1" fmla="val 53549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8" name="Group 8"/>
          <p:cNvGrpSpPr/>
          <p:nvPr/>
        </p:nvGrpSpPr>
        <p:grpSpPr>
          <a:xfrm flipV="1">
            <a:off x="3987061" y="884204"/>
            <a:ext cx="1444815" cy="3658335"/>
            <a:chOff x="2152508" y="1409938"/>
            <a:chExt cx="1739157" cy="3518946"/>
          </a:xfrm>
          <a:solidFill>
            <a:schemeClr val="accent1"/>
          </a:solidFill>
        </p:grpSpPr>
        <p:sp>
          <p:nvSpPr>
            <p:cNvPr id="9" name="Bent Arrow 4"/>
            <p:cNvSpPr/>
            <p:nvPr/>
          </p:nvSpPr>
          <p:spPr>
            <a:xfrm rot="16200000">
              <a:off x="1677487" y="1884959"/>
              <a:ext cx="1819622" cy="869579"/>
            </a:xfrm>
            <a:prstGeom prst="bentArrow">
              <a:avLst>
                <a:gd name="adj1" fmla="val 17673"/>
                <a:gd name="adj2" fmla="val 10250"/>
                <a:gd name="adj3" fmla="val 0"/>
                <a:gd name="adj4" fmla="val 703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Bent Arrow 7"/>
            <p:cNvSpPr/>
            <p:nvPr/>
          </p:nvSpPr>
          <p:spPr>
            <a:xfrm rot="5400000">
              <a:off x="2547066" y="3584284"/>
              <a:ext cx="1819620" cy="869579"/>
            </a:xfrm>
            <a:prstGeom prst="bentArrow">
              <a:avLst>
                <a:gd name="adj1" fmla="val 17673"/>
                <a:gd name="adj2" fmla="val 10250"/>
                <a:gd name="adj3" fmla="val 0"/>
                <a:gd name="adj4" fmla="val 703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Bent Arrow 14"/>
          <p:cNvSpPr/>
          <p:nvPr/>
        </p:nvSpPr>
        <p:spPr>
          <a:xfrm rot="10800000" flipV="1">
            <a:off x="6090648" y="1483159"/>
            <a:ext cx="2290153" cy="904025"/>
          </a:xfrm>
          <a:prstGeom prst="bentArrow">
            <a:avLst>
              <a:gd name="adj1" fmla="val 17673"/>
              <a:gd name="adj2" fmla="val 3577"/>
              <a:gd name="adj3" fmla="val 0"/>
              <a:gd name="adj4" fmla="val 703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Oval 53"/>
          <p:cNvSpPr/>
          <p:nvPr/>
        </p:nvSpPr>
        <p:spPr>
          <a:xfrm>
            <a:off x="6887559" y="4017113"/>
            <a:ext cx="1374152" cy="1374149"/>
          </a:xfrm>
          <a:prstGeom prst="ellipse">
            <a:avLst/>
          </a:prstGeom>
          <a:solidFill>
            <a:schemeClr val="accent6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3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13" name="Oval 54"/>
          <p:cNvSpPr/>
          <p:nvPr/>
        </p:nvSpPr>
        <p:spPr>
          <a:xfrm>
            <a:off x="4805384" y="4622009"/>
            <a:ext cx="1788893" cy="1788891"/>
          </a:xfrm>
          <a:prstGeom prst="ellipse">
            <a:avLst/>
          </a:prstGeom>
          <a:solidFill>
            <a:schemeClr val="accent2"/>
          </a:solidFill>
          <a:ln w="38100" cmpd="sng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dirty="0">
              <a:solidFill>
                <a:schemeClr val="accent3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14" name="Oval 55"/>
          <p:cNvSpPr/>
          <p:nvPr/>
        </p:nvSpPr>
        <p:spPr>
          <a:xfrm>
            <a:off x="5072570" y="2919419"/>
            <a:ext cx="1931365" cy="1931360"/>
          </a:xfrm>
          <a:prstGeom prst="ellipse">
            <a:avLst/>
          </a:prstGeom>
          <a:solidFill>
            <a:schemeClr val="accent3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21920" rtlCol="0" anchor="ctr"/>
          <a:lstStyle/>
          <a:p>
            <a:pPr algn="ctr"/>
            <a:endParaRPr lang="en-US" sz="4267" dirty="0">
              <a:solidFill>
                <a:schemeClr val="accent3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15" name="Oval 56"/>
          <p:cNvSpPr/>
          <p:nvPr/>
        </p:nvSpPr>
        <p:spPr>
          <a:xfrm>
            <a:off x="3354063" y="4190073"/>
            <a:ext cx="1459644" cy="1459644"/>
          </a:xfrm>
          <a:prstGeom prst="ellipse">
            <a:avLst/>
          </a:prstGeom>
          <a:solidFill>
            <a:schemeClr val="accent1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dirty="0">
              <a:solidFill>
                <a:schemeClr val="accent3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16" name="Freeform 126"/>
          <p:cNvSpPr>
            <a:spLocks/>
          </p:cNvSpPr>
          <p:nvPr/>
        </p:nvSpPr>
        <p:spPr bwMode="auto">
          <a:xfrm>
            <a:off x="3825493" y="4587333"/>
            <a:ext cx="516785" cy="665123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7" name="Freeform 127"/>
          <p:cNvSpPr>
            <a:spLocks/>
          </p:cNvSpPr>
          <p:nvPr/>
        </p:nvSpPr>
        <p:spPr bwMode="auto">
          <a:xfrm>
            <a:off x="5638965" y="3445147"/>
            <a:ext cx="798571" cy="879904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18" name="Freeform 24"/>
          <p:cNvSpPr>
            <a:spLocks noEditPoints="1"/>
          </p:cNvSpPr>
          <p:nvPr/>
        </p:nvSpPr>
        <p:spPr bwMode="auto">
          <a:xfrm>
            <a:off x="7361405" y="4463346"/>
            <a:ext cx="406139" cy="441043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5284744" y="5101367"/>
            <a:ext cx="830177" cy="830177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Oval 64"/>
          <p:cNvSpPr/>
          <p:nvPr/>
        </p:nvSpPr>
        <p:spPr>
          <a:xfrm>
            <a:off x="2901762" y="2387184"/>
            <a:ext cx="1057967" cy="1057964"/>
          </a:xfrm>
          <a:prstGeom prst="ellipse">
            <a:avLst/>
          </a:prstGeom>
          <a:solidFill>
            <a:schemeClr val="accent5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3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21" name="Freeform 56"/>
          <p:cNvSpPr>
            <a:spLocks noEditPoints="1"/>
          </p:cNvSpPr>
          <p:nvPr/>
        </p:nvSpPr>
        <p:spPr bwMode="auto">
          <a:xfrm>
            <a:off x="3189903" y="2675324"/>
            <a:ext cx="481684" cy="481684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66"/>
          <p:cNvSpPr/>
          <p:nvPr/>
        </p:nvSpPr>
        <p:spPr>
          <a:xfrm>
            <a:off x="7809271" y="2310375"/>
            <a:ext cx="1057967" cy="1057964"/>
          </a:xfrm>
          <a:prstGeom prst="ellipse">
            <a:avLst/>
          </a:prstGeom>
          <a:solidFill>
            <a:schemeClr val="accent4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3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23" name="Freeform 56"/>
          <p:cNvSpPr>
            <a:spLocks noEditPoints="1"/>
          </p:cNvSpPr>
          <p:nvPr/>
        </p:nvSpPr>
        <p:spPr bwMode="auto">
          <a:xfrm>
            <a:off x="8097413" y="2598515"/>
            <a:ext cx="481684" cy="481684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4" name="矩形 23"/>
          <p:cNvSpPr/>
          <p:nvPr/>
        </p:nvSpPr>
        <p:spPr>
          <a:xfrm>
            <a:off x="7809271" y="3461893"/>
            <a:ext cx="2169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098523" y="5511998"/>
            <a:ext cx="2169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539775" y="5799476"/>
            <a:ext cx="2169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655800" y="3529778"/>
            <a:ext cx="2169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109920" y="377746"/>
            <a:ext cx="356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sz="2400">
              <a:solidFill>
                <a:srgbClr val="0338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841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/>
        </p:nvSpPr>
        <p:spPr bwMode="auto">
          <a:xfrm>
            <a:off x="3716869" y="1811797"/>
            <a:ext cx="4762500" cy="5046204"/>
          </a:xfrm>
          <a:custGeom>
            <a:avLst/>
            <a:gdLst>
              <a:gd name="connsiteX0" fmla="*/ 2953 w 10000"/>
              <a:gd name="connsiteY0" fmla="*/ 1410 h 9051"/>
              <a:gd name="connsiteX1" fmla="*/ 3446 w 10000"/>
              <a:gd name="connsiteY1" fmla="*/ 1622 h 9051"/>
              <a:gd name="connsiteX2" fmla="*/ 3451 w 10000"/>
              <a:gd name="connsiteY2" fmla="*/ 1622 h 9051"/>
              <a:gd name="connsiteX3" fmla="*/ 3455 w 10000"/>
              <a:gd name="connsiteY3" fmla="*/ 1625 h 9051"/>
              <a:gd name="connsiteX4" fmla="*/ 3835 w 10000"/>
              <a:gd name="connsiteY4" fmla="*/ 1897 h 9051"/>
              <a:gd name="connsiteX5" fmla="*/ 3885 w 10000"/>
              <a:gd name="connsiteY5" fmla="*/ 1957 h 9051"/>
              <a:gd name="connsiteX6" fmla="*/ 3890 w 10000"/>
              <a:gd name="connsiteY6" fmla="*/ 1957 h 9051"/>
              <a:gd name="connsiteX7" fmla="*/ 4337 w 10000"/>
              <a:gd name="connsiteY7" fmla="*/ 2704 h 9051"/>
              <a:gd name="connsiteX8" fmla="*/ 4342 w 10000"/>
              <a:gd name="connsiteY8" fmla="*/ 2718 h 9051"/>
              <a:gd name="connsiteX9" fmla="*/ 4414 w 10000"/>
              <a:gd name="connsiteY9" fmla="*/ 2919 h 9051"/>
              <a:gd name="connsiteX10" fmla="*/ 4414 w 10000"/>
              <a:gd name="connsiteY10" fmla="*/ 2919 h 9051"/>
              <a:gd name="connsiteX11" fmla="*/ 4763 w 10000"/>
              <a:gd name="connsiteY11" fmla="*/ 4217 h 9051"/>
              <a:gd name="connsiteX12" fmla="*/ 4853 w 10000"/>
              <a:gd name="connsiteY12" fmla="*/ 4756 h 9051"/>
              <a:gd name="connsiteX13" fmla="*/ 4996 w 10000"/>
              <a:gd name="connsiteY13" fmla="*/ 0 h 9051"/>
              <a:gd name="connsiteX14" fmla="*/ 5152 w 10000"/>
              <a:gd name="connsiteY14" fmla="*/ 4756 h 9051"/>
              <a:gd name="connsiteX15" fmla="*/ 5242 w 10000"/>
              <a:gd name="connsiteY15" fmla="*/ 4217 h 9051"/>
              <a:gd name="connsiteX16" fmla="*/ 5590 w 10000"/>
              <a:gd name="connsiteY16" fmla="*/ 2919 h 9051"/>
              <a:gd name="connsiteX17" fmla="*/ 5590 w 10000"/>
              <a:gd name="connsiteY17" fmla="*/ 2919 h 9051"/>
              <a:gd name="connsiteX18" fmla="*/ 5663 w 10000"/>
              <a:gd name="connsiteY18" fmla="*/ 2718 h 9051"/>
              <a:gd name="connsiteX19" fmla="*/ 5667 w 10000"/>
              <a:gd name="connsiteY19" fmla="*/ 2704 h 9051"/>
              <a:gd name="connsiteX20" fmla="*/ 6115 w 10000"/>
              <a:gd name="connsiteY20" fmla="*/ 1957 h 9051"/>
              <a:gd name="connsiteX21" fmla="*/ 6115 w 10000"/>
              <a:gd name="connsiteY21" fmla="*/ 1957 h 9051"/>
              <a:gd name="connsiteX22" fmla="*/ 6119 w 10000"/>
              <a:gd name="connsiteY22" fmla="*/ 1953 h 9051"/>
              <a:gd name="connsiteX23" fmla="*/ 6128 w 10000"/>
              <a:gd name="connsiteY23" fmla="*/ 1939 h 9051"/>
              <a:gd name="connsiteX24" fmla="*/ 6169 w 10000"/>
              <a:gd name="connsiteY24" fmla="*/ 1897 h 9051"/>
              <a:gd name="connsiteX25" fmla="*/ 7051 w 10000"/>
              <a:gd name="connsiteY25" fmla="*/ 1410 h 9051"/>
              <a:gd name="connsiteX26" fmla="*/ 7056 w 10000"/>
              <a:gd name="connsiteY26" fmla="*/ 1410 h 9051"/>
              <a:gd name="connsiteX27" fmla="*/ 7399 w 10000"/>
              <a:gd name="connsiteY27" fmla="*/ 1361 h 9051"/>
              <a:gd name="connsiteX28" fmla="*/ 7417 w 10000"/>
              <a:gd name="connsiteY28" fmla="*/ 1361 h 9051"/>
              <a:gd name="connsiteX29" fmla="*/ 7544 w 10000"/>
              <a:gd name="connsiteY29" fmla="*/ 1354 h 9051"/>
              <a:gd name="connsiteX30" fmla="*/ 8824 w 10000"/>
              <a:gd name="connsiteY30" fmla="*/ 698 h 9051"/>
              <a:gd name="connsiteX31" fmla="*/ 7562 w 10000"/>
              <a:gd name="connsiteY31" fmla="*/ 1424 h 9051"/>
              <a:gd name="connsiteX32" fmla="*/ 7558 w 10000"/>
              <a:gd name="connsiteY32" fmla="*/ 1424 h 9051"/>
              <a:gd name="connsiteX33" fmla="*/ 7553 w 10000"/>
              <a:gd name="connsiteY33" fmla="*/ 1424 h 9051"/>
              <a:gd name="connsiteX34" fmla="*/ 7540 w 10000"/>
              <a:gd name="connsiteY34" fmla="*/ 1428 h 9051"/>
              <a:gd name="connsiteX35" fmla="*/ 7531 w 10000"/>
              <a:gd name="connsiteY35" fmla="*/ 1428 h 9051"/>
              <a:gd name="connsiteX36" fmla="*/ 7526 w 10000"/>
              <a:gd name="connsiteY36" fmla="*/ 1428 h 9051"/>
              <a:gd name="connsiteX37" fmla="*/ 7521 w 10000"/>
              <a:gd name="connsiteY37" fmla="*/ 1428 h 9051"/>
              <a:gd name="connsiteX38" fmla="*/ 7517 w 10000"/>
              <a:gd name="connsiteY38" fmla="*/ 1428 h 9051"/>
              <a:gd name="connsiteX39" fmla="*/ 7508 w 10000"/>
              <a:gd name="connsiteY39" fmla="*/ 1431 h 9051"/>
              <a:gd name="connsiteX40" fmla="*/ 7503 w 10000"/>
              <a:gd name="connsiteY40" fmla="*/ 1431 h 9051"/>
              <a:gd name="connsiteX41" fmla="*/ 7422 w 10000"/>
              <a:gd name="connsiteY41" fmla="*/ 1442 h 9051"/>
              <a:gd name="connsiteX42" fmla="*/ 6232 w 10000"/>
              <a:gd name="connsiteY42" fmla="*/ 2016 h 9051"/>
              <a:gd name="connsiteX43" fmla="*/ 5753 w 10000"/>
              <a:gd name="connsiteY43" fmla="*/ 2951 h 9051"/>
              <a:gd name="connsiteX44" fmla="*/ 5355 w 10000"/>
              <a:gd name="connsiteY44" fmla="*/ 4799 h 9051"/>
              <a:gd name="connsiteX45" fmla="*/ 6395 w 10000"/>
              <a:gd name="connsiteY45" fmla="*/ 3177 h 9051"/>
              <a:gd name="connsiteX46" fmla="*/ 6395 w 10000"/>
              <a:gd name="connsiteY46" fmla="*/ 3177 h 9051"/>
              <a:gd name="connsiteX47" fmla="*/ 6400 w 10000"/>
              <a:gd name="connsiteY47" fmla="*/ 3173 h 9051"/>
              <a:gd name="connsiteX48" fmla="*/ 6563 w 10000"/>
              <a:gd name="connsiteY48" fmla="*/ 3071 h 9051"/>
              <a:gd name="connsiteX49" fmla="*/ 7065 w 10000"/>
              <a:gd name="connsiteY49" fmla="*/ 2849 h 9051"/>
              <a:gd name="connsiteX50" fmla="*/ 7983 w 10000"/>
              <a:gd name="connsiteY50" fmla="*/ 2824 h 9051"/>
              <a:gd name="connsiteX51" fmla="*/ 7983 w 10000"/>
              <a:gd name="connsiteY51" fmla="*/ 2824 h 9051"/>
              <a:gd name="connsiteX52" fmla="*/ 8024 w 10000"/>
              <a:gd name="connsiteY52" fmla="*/ 2831 h 9051"/>
              <a:gd name="connsiteX53" fmla="*/ 10000 w 10000"/>
              <a:gd name="connsiteY53" fmla="*/ 2464 h 9051"/>
              <a:gd name="connsiteX54" fmla="*/ 8114 w 10000"/>
              <a:gd name="connsiteY54" fmla="*/ 2919 h 9051"/>
              <a:gd name="connsiteX55" fmla="*/ 8005 w 10000"/>
              <a:gd name="connsiteY55" fmla="*/ 2905 h 9051"/>
              <a:gd name="connsiteX56" fmla="*/ 7965 w 10000"/>
              <a:gd name="connsiteY56" fmla="*/ 2898 h 9051"/>
              <a:gd name="connsiteX57" fmla="*/ 7155 w 10000"/>
              <a:gd name="connsiteY57" fmla="*/ 2937 h 9051"/>
              <a:gd name="connsiteX58" fmla="*/ 6630 w 10000"/>
              <a:gd name="connsiteY58" fmla="*/ 3152 h 9051"/>
              <a:gd name="connsiteX59" fmla="*/ 6481 w 10000"/>
              <a:gd name="connsiteY59" fmla="*/ 3251 h 9051"/>
              <a:gd name="connsiteX60" fmla="*/ 5473 w 10000"/>
              <a:gd name="connsiteY60" fmla="*/ 5303 h 9051"/>
              <a:gd name="connsiteX61" fmla="*/ 5427 w 10000"/>
              <a:gd name="connsiteY61" fmla="*/ 6304 h 9051"/>
              <a:gd name="connsiteX62" fmla="*/ 6811 w 10000"/>
              <a:gd name="connsiteY62" fmla="*/ 4079 h 9051"/>
              <a:gd name="connsiteX63" fmla="*/ 6870 w 10000"/>
              <a:gd name="connsiteY63" fmla="*/ 4037 h 9051"/>
              <a:gd name="connsiteX64" fmla="*/ 6870 w 10000"/>
              <a:gd name="connsiteY64" fmla="*/ 4037 h 9051"/>
              <a:gd name="connsiteX65" fmla="*/ 9091 w 10000"/>
              <a:gd name="connsiteY65" fmla="*/ 3755 h 9051"/>
              <a:gd name="connsiteX66" fmla="*/ 6979 w 10000"/>
              <a:gd name="connsiteY66" fmla="*/ 4118 h 9051"/>
              <a:gd name="connsiteX67" fmla="*/ 6974 w 10000"/>
              <a:gd name="connsiteY67" fmla="*/ 4122 h 9051"/>
              <a:gd name="connsiteX68" fmla="*/ 6938 w 10000"/>
              <a:gd name="connsiteY68" fmla="*/ 4160 h 9051"/>
              <a:gd name="connsiteX69" fmla="*/ 5785 w 10000"/>
              <a:gd name="connsiteY69" fmla="*/ 8148 h 9051"/>
              <a:gd name="connsiteX70" fmla="*/ 6160 w 10000"/>
              <a:gd name="connsiteY70" fmla="*/ 9051 h 9051"/>
              <a:gd name="connsiteX71" fmla="*/ 3844 w 10000"/>
              <a:gd name="connsiteY71" fmla="*/ 9051 h 9051"/>
              <a:gd name="connsiteX72" fmla="*/ 4215 w 10000"/>
              <a:gd name="connsiteY72" fmla="*/ 8148 h 9051"/>
              <a:gd name="connsiteX73" fmla="*/ 3066 w 10000"/>
              <a:gd name="connsiteY73" fmla="*/ 4160 h 9051"/>
              <a:gd name="connsiteX74" fmla="*/ 3057 w 10000"/>
              <a:gd name="connsiteY74" fmla="*/ 4150 h 9051"/>
              <a:gd name="connsiteX75" fmla="*/ 3048 w 10000"/>
              <a:gd name="connsiteY75" fmla="*/ 4143 h 9051"/>
              <a:gd name="connsiteX76" fmla="*/ 3035 w 10000"/>
              <a:gd name="connsiteY76" fmla="*/ 4129 h 9051"/>
              <a:gd name="connsiteX77" fmla="*/ 3026 w 10000"/>
              <a:gd name="connsiteY77" fmla="*/ 4122 h 9051"/>
              <a:gd name="connsiteX78" fmla="*/ 3021 w 10000"/>
              <a:gd name="connsiteY78" fmla="*/ 4118 h 9051"/>
              <a:gd name="connsiteX79" fmla="*/ 914 w 10000"/>
              <a:gd name="connsiteY79" fmla="*/ 3755 h 9051"/>
              <a:gd name="connsiteX80" fmla="*/ 3130 w 10000"/>
              <a:gd name="connsiteY80" fmla="*/ 4033 h 9051"/>
              <a:gd name="connsiteX81" fmla="*/ 3130 w 10000"/>
              <a:gd name="connsiteY81" fmla="*/ 4033 h 9051"/>
              <a:gd name="connsiteX82" fmla="*/ 3134 w 10000"/>
              <a:gd name="connsiteY82" fmla="*/ 4037 h 9051"/>
              <a:gd name="connsiteX83" fmla="*/ 3134 w 10000"/>
              <a:gd name="connsiteY83" fmla="*/ 4037 h 9051"/>
              <a:gd name="connsiteX84" fmla="*/ 3180 w 10000"/>
              <a:gd name="connsiteY84" fmla="*/ 4072 h 9051"/>
              <a:gd name="connsiteX85" fmla="*/ 3180 w 10000"/>
              <a:gd name="connsiteY85" fmla="*/ 4072 h 9051"/>
              <a:gd name="connsiteX86" fmla="*/ 3189 w 10000"/>
              <a:gd name="connsiteY86" fmla="*/ 4079 h 9051"/>
              <a:gd name="connsiteX87" fmla="*/ 4573 w 10000"/>
              <a:gd name="connsiteY87" fmla="*/ 6304 h 9051"/>
              <a:gd name="connsiteX88" fmla="*/ 4532 w 10000"/>
              <a:gd name="connsiteY88" fmla="*/ 5303 h 9051"/>
              <a:gd name="connsiteX89" fmla="*/ 3523 w 10000"/>
              <a:gd name="connsiteY89" fmla="*/ 3251 h 9051"/>
              <a:gd name="connsiteX90" fmla="*/ 3370 w 10000"/>
              <a:gd name="connsiteY90" fmla="*/ 3152 h 9051"/>
              <a:gd name="connsiteX91" fmla="*/ 2845 w 10000"/>
              <a:gd name="connsiteY91" fmla="*/ 2937 h 9051"/>
              <a:gd name="connsiteX92" fmla="*/ 2035 w 10000"/>
              <a:gd name="connsiteY92" fmla="*/ 2898 h 9051"/>
              <a:gd name="connsiteX93" fmla="*/ 1999 w 10000"/>
              <a:gd name="connsiteY93" fmla="*/ 2905 h 9051"/>
              <a:gd name="connsiteX94" fmla="*/ 1891 w 10000"/>
              <a:gd name="connsiteY94" fmla="*/ 2919 h 9051"/>
              <a:gd name="connsiteX95" fmla="*/ 0 w 10000"/>
              <a:gd name="connsiteY95" fmla="*/ 2464 h 9051"/>
              <a:gd name="connsiteX96" fmla="*/ 1981 w 10000"/>
              <a:gd name="connsiteY96" fmla="*/ 2831 h 9051"/>
              <a:gd name="connsiteX97" fmla="*/ 2017 w 10000"/>
              <a:gd name="connsiteY97" fmla="*/ 2824 h 9051"/>
              <a:gd name="connsiteX98" fmla="*/ 2022 w 10000"/>
              <a:gd name="connsiteY98" fmla="*/ 2824 h 9051"/>
              <a:gd name="connsiteX99" fmla="*/ 2022 w 10000"/>
              <a:gd name="connsiteY99" fmla="*/ 2824 h 9051"/>
              <a:gd name="connsiteX100" fmla="*/ 2935 w 10000"/>
              <a:gd name="connsiteY100" fmla="*/ 2849 h 9051"/>
              <a:gd name="connsiteX101" fmla="*/ 3442 w 10000"/>
              <a:gd name="connsiteY101" fmla="*/ 3071 h 9051"/>
              <a:gd name="connsiteX102" fmla="*/ 3605 w 10000"/>
              <a:gd name="connsiteY102" fmla="*/ 3173 h 9051"/>
              <a:gd name="connsiteX103" fmla="*/ 3609 w 10000"/>
              <a:gd name="connsiteY103" fmla="*/ 3177 h 9051"/>
              <a:gd name="connsiteX104" fmla="*/ 3609 w 10000"/>
              <a:gd name="connsiteY104" fmla="*/ 3177 h 9051"/>
              <a:gd name="connsiteX105" fmla="*/ 4649 w 10000"/>
              <a:gd name="connsiteY105" fmla="*/ 4799 h 9051"/>
              <a:gd name="connsiteX106" fmla="*/ 4251 w 10000"/>
              <a:gd name="connsiteY106" fmla="*/ 2951 h 9051"/>
              <a:gd name="connsiteX107" fmla="*/ 3772 w 10000"/>
              <a:gd name="connsiteY107" fmla="*/ 2016 h 9051"/>
              <a:gd name="connsiteX108" fmla="*/ 3379 w 10000"/>
              <a:gd name="connsiteY108" fmla="*/ 1699 h 9051"/>
              <a:gd name="connsiteX109" fmla="*/ 2583 w 10000"/>
              <a:gd name="connsiteY109" fmla="*/ 1442 h 9051"/>
              <a:gd name="connsiteX110" fmla="*/ 2492 w 10000"/>
              <a:gd name="connsiteY110" fmla="*/ 1431 h 9051"/>
              <a:gd name="connsiteX111" fmla="*/ 2488 w 10000"/>
              <a:gd name="connsiteY111" fmla="*/ 1428 h 9051"/>
              <a:gd name="connsiteX112" fmla="*/ 2474 w 10000"/>
              <a:gd name="connsiteY112" fmla="*/ 1428 h 9051"/>
              <a:gd name="connsiteX113" fmla="*/ 2465 w 10000"/>
              <a:gd name="connsiteY113" fmla="*/ 1428 h 9051"/>
              <a:gd name="connsiteX114" fmla="*/ 2460 w 10000"/>
              <a:gd name="connsiteY114" fmla="*/ 1428 h 9051"/>
              <a:gd name="connsiteX115" fmla="*/ 2460 w 10000"/>
              <a:gd name="connsiteY115" fmla="*/ 1424 h 9051"/>
              <a:gd name="connsiteX116" fmla="*/ 2447 w 10000"/>
              <a:gd name="connsiteY116" fmla="*/ 1424 h 9051"/>
              <a:gd name="connsiteX117" fmla="*/ 2442 w 10000"/>
              <a:gd name="connsiteY117" fmla="*/ 1424 h 9051"/>
              <a:gd name="connsiteX118" fmla="*/ 2442 w 10000"/>
              <a:gd name="connsiteY118" fmla="*/ 1424 h 9051"/>
              <a:gd name="connsiteX119" fmla="*/ 1180 w 10000"/>
              <a:gd name="connsiteY119" fmla="*/ 698 h 9051"/>
              <a:gd name="connsiteX120" fmla="*/ 2456 w 10000"/>
              <a:gd name="connsiteY120" fmla="*/ 1354 h 9051"/>
              <a:gd name="connsiteX121" fmla="*/ 2587 w 10000"/>
              <a:gd name="connsiteY121" fmla="*/ 1361 h 9051"/>
              <a:gd name="connsiteX122" fmla="*/ 2601 w 10000"/>
              <a:gd name="connsiteY122" fmla="*/ 1361 h 9051"/>
              <a:gd name="connsiteX123" fmla="*/ 2949 w 10000"/>
              <a:gd name="connsiteY123" fmla="*/ 1410 h 9051"/>
              <a:gd name="connsiteX124" fmla="*/ 2953 w 10000"/>
              <a:gd name="connsiteY124" fmla="*/ 1410 h 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0000" h="9051">
                <a:moveTo>
                  <a:pt x="2953" y="1410"/>
                </a:moveTo>
                <a:cubicBezTo>
                  <a:pt x="3121" y="1456"/>
                  <a:pt x="3288" y="1526"/>
                  <a:pt x="3446" y="1622"/>
                </a:cubicBezTo>
                <a:lnTo>
                  <a:pt x="3451" y="1622"/>
                </a:lnTo>
                <a:lnTo>
                  <a:pt x="3455" y="1625"/>
                </a:lnTo>
                <a:cubicBezTo>
                  <a:pt x="3582" y="1699"/>
                  <a:pt x="3709" y="1791"/>
                  <a:pt x="3835" y="1897"/>
                </a:cubicBezTo>
                <a:cubicBezTo>
                  <a:pt x="3853" y="1918"/>
                  <a:pt x="3867" y="1935"/>
                  <a:pt x="3885" y="1957"/>
                </a:cubicBezTo>
                <a:lnTo>
                  <a:pt x="3890" y="1957"/>
                </a:lnTo>
                <a:cubicBezTo>
                  <a:pt x="4102" y="2200"/>
                  <a:pt x="4251" y="2450"/>
                  <a:pt x="4337" y="2704"/>
                </a:cubicBezTo>
                <a:cubicBezTo>
                  <a:pt x="4337" y="2708"/>
                  <a:pt x="4337" y="2711"/>
                  <a:pt x="4342" y="2718"/>
                </a:cubicBezTo>
                <a:cubicBezTo>
                  <a:pt x="4365" y="2785"/>
                  <a:pt x="4387" y="2852"/>
                  <a:pt x="4414" y="2919"/>
                </a:cubicBezTo>
                <a:lnTo>
                  <a:pt x="4414" y="2919"/>
                </a:lnTo>
                <a:cubicBezTo>
                  <a:pt x="4582" y="3409"/>
                  <a:pt x="4699" y="3839"/>
                  <a:pt x="4763" y="4217"/>
                </a:cubicBezTo>
                <a:lnTo>
                  <a:pt x="4853" y="4756"/>
                </a:lnTo>
                <a:cubicBezTo>
                  <a:pt x="4901" y="3171"/>
                  <a:pt x="4948" y="1585"/>
                  <a:pt x="4996" y="0"/>
                </a:cubicBezTo>
                <a:lnTo>
                  <a:pt x="5152" y="4756"/>
                </a:lnTo>
                <a:lnTo>
                  <a:pt x="5242" y="4217"/>
                </a:lnTo>
                <a:cubicBezTo>
                  <a:pt x="5305" y="3839"/>
                  <a:pt x="5423" y="3409"/>
                  <a:pt x="5590" y="2919"/>
                </a:cubicBezTo>
                <a:lnTo>
                  <a:pt x="5590" y="2919"/>
                </a:lnTo>
                <a:cubicBezTo>
                  <a:pt x="5613" y="2852"/>
                  <a:pt x="5635" y="2785"/>
                  <a:pt x="5663" y="2718"/>
                </a:cubicBezTo>
                <a:cubicBezTo>
                  <a:pt x="5663" y="2711"/>
                  <a:pt x="5667" y="2708"/>
                  <a:pt x="5667" y="2704"/>
                </a:cubicBezTo>
                <a:cubicBezTo>
                  <a:pt x="5753" y="2450"/>
                  <a:pt x="5902" y="2200"/>
                  <a:pt x="6115" y="1957"/>
                </a:cubicBezTo>
                <a:lnTo>
                  <a:pt x="6115" y="1957"/>
                </a:lnTo>
                <a:cubicBezTo>
                  <a:pt x="6115" y="1957"/>
                  <a:pt x="6119" y="1957"/>
                  <a:pt x="6119" y="1953"/>
                </a:cubicBezTo>
                <a:cubicBezTo>
                  <a:pt x="6124" y="1949"/>
                  <a:pt x="6124" y="1946"/>
                  <a:pt x="6128" y="1939"/>
                </a:cubicBezTo>
                <a:lnTo>
                  <a:pt x="6169" y="1897"/>
                </a:lnTo>
                <a:cubicBezTo>
                  <a:pt x="6450" y="1657"/>
                  <a:pt x="6744" y="1495"/>
                  <a:pt x="7051" y="1410"/>
                </a:cubicBezTo>
                <a:lnTo>
                  <a:pt x="7056" y="1410"/>
                </a:lnTo>
                <a:cubicBezTo>
                  <a:pt x="7173" y="1378"/>
                  <a:pt x="7291" y="1361"/>
                  <a:pt x="7399" y="1361"/>
                </a:cubicBezTo>
                <a:lnTo>
                  <a:pt x="7417" y="1361"/>
                </a:lnTo>
                <a:cubicBezTo>
                  <a:pt x="7458" y="1357"/>
                  <a:pt x="7503" y="1357"/>
                  <a:pt x="7544" y="1354"/>
                </a:cubicBezTo>
                <a:cubicBezTo>
                  <a:pt x="8064" y="1315"/>
                  <a:pt x="8489" y="1096"/>
                  <a:pt x="8824" y="698"/>
                </a:cubicBezTo>
                <a:cubicBezTo>
                  <a:pt x="8598" y="1107"/>
                  <a:pt x="8177" y="1350"/>
                  <a:pt x="7562" y="1424"/>
                </a:cubicBezTo>
                <a:lnTo>
                  <a:pt x="7558" y="1424"/>
                </a:lnTo>
                <a:lnTo>
                  <a:pt x="7553" y="1424"/>
                </a:lnTo>
                <a:cubicBezTo>
                  <a:pt x="7549" y="1424"/>
                  <a:pt x="7544" y="1424"/>
                  <a:pt x="7540" y="1428"/>
                </a:cubicBezTo>
                <a:lnTo>
                  <a:pt x="7531" y="1428"/>
                </a:lnTo>
                <a:lnTo>
                  <a:pt x="7526" y="1428"/>
                </a:lnTo>
                <a:lnTo>
                  <a:pt x="7521" y="1428"/>
                </a:lnTo>
                <a:lnTo>
                  <a:pt x="7517" y="1428"/>
                </a:lnTo>
                <a:lnTo>
                  <a:pt x="7508" y="1431"/>
                </a:lnTo>
                <a:lnTo>
                  <a:pt x="7503" y="1431"/>
                </a:lnTo>
                <a:cubicBezTo>
                  <a:pt x="7476" y="1435"/>
                  <a:pt x="7449" y="1435"/>
                  <a:pt x="7422" y="1442"/>
                </a:cubicBezTo>
                <a:cubicBezTo>
                  <a:pt x="6906" y="1509"/>
                  <a:pt x="6508" y="1703"/>
                  <a:pt x="6232" y="2016"/>
                </a:cubicBezTo>
                <a:cubicBezTo>
                  <a:pt x="6047" y="2256"/>
                  <a:pt x="5889" y="2567"/>
                  <a:pt x="5753" y="2951"/>
                </a:cubicBezTo>
                <a:cubicBezTo>
                  <a:pt x="5577" y="3448"/>
                  <a:pt x="5445" y="4062"/>
                  <a:pt x="5355" y="4799"/>
                </a:cubicBezTo>
                <a:cubicBezTo>
                  <a:pt x="5522" y="4076"/>
                  <a:pt x="5871" y="3533"/>
                  <a:pt x="6395" y="3177"/>
                </a:cubicBezTo>
                <a:lnTo>
                  <a:pt x="6395" y="3177"/>
                </a:lnTo>
                <a:cubicBezTo>
                  <a:pt x="6395" y="3173"/>
                  <a:pt x="6400" y="3173"/>
                  <a:pt x="6400" y="3173"/>
                </a:cubicBezTo>
                <a:cubicBezTo>
                  <a:pt x="6450" y="3138"/>
                  <a:pt x="6504" y="3102"/>
                  <a:pt x="6563" y="3071"/>
                </a:cubicBezTo>
                <a:cubicBezTo>
                  <a:pt x="6716" y="2983"/>
                  <a:pt x="6884" y="2909"/>
                  <a:pt x="7065" y="2849"/>
                </a:cubicBezTo>
                <a:cubicBezTo>
                  <a:pt x="7295" y="2778"/>
                  <a:pt x="7603" y="2771"/>
                  <a:pt x="7983" y="2824"/>
                </a:cubicBezTo>
                <a:lnTo>
                  <a:pt x="7983" y="2824"/>
                </a:lnTo>
                <a:cubicBezTo>
                  <a:pt x="7996" y="2827"/>
                  <a:pt x="8010" y="2827"/>
                  <a:pt x="8024" y="2831"/>
                </a:cubicBezTo>
                <a:cubicBezTo>
                  <a:pt x="8797" y="2926"/>
                  <a:pt x="9457" y="2803"/>
                  <a:pt x="10000" y="2464"/>
                </a:cubicBezTo>
                <a:cubicBezTo>
                  <a:pt x="9512" y="2859"/>
                  <a:pt x="8878" y="3011"/>
                  <a:pt x="8114" y="2919"/>
                </a:cubicBezTo>
                <a:cubicBezTo>
                  <a:pt x="8078" y="2912"/>
                  <a:pt x="8042" y="2909"/>
                  <a:pt x="8005" y="2905"/>
                </a:cubicBezTo>
                <a:cubicBezTo>
                  <a:pt x="7992" y="2901"/>
                  <a:pt x="7978" y="2901"/>
                  <a:pt x="7965" y="2898"/>
                </a:cubicBezTo>
                <a:cubicBezTo>
                  <a:pt x="7635" y="2863"/>
                  <a:pt x="7363" y="2873"/>
                  <a:pt x="7155" y="2937"/>
                </a:cubicBezTo>
                <a:cubicBezTo>
                  <a:pt x="6965" y="2990"/>
                  <a:pt x="6789" y="3064"/>
                  <a:pt x="6630" y="3152"/>
                </a:cubicBezTo>
                <a:cubicBezTo>
                  <a:pt x="6581" y="3184"/>
                  <a:pt x="6526" y="3215"/>
                  <a:pt x="6481" y="3251"/>
                </a:cubicBezTo>
                <a:cubicBezTo>
                  <a:pt x="5889" y="3656"/>
                  <a:pt x="5550" y="4340"/>
                  <a:pt x="5473" y="5303"/>
                </a:cubicBezTo>
                <a:cubicBezTo>
                  <a:pt x="5400" y="5662"/>
                  <a:pt x="5387" y="5997"/>
                  <a:pt x="5427" y="6304"/>
                </a:cubicBezTo>
                <a:cubicBezTo>
                  <a:pt x="5717" y="5324"/>
                  <a:pt x="6178" y="4583"/>
                  <a:pt x="6811" y="4079"/>
                </a:cubicBezTo>
                <a:cubicBezTo>
                  <a:pt x="6829" y="4065"/>
                  <a:pt x="6852" y="4051"/>
                  <a:pt x="6870" y="4037"/>
                </a:cubicBezTo>
                <a:lnTo>
                  <a:pt x="6870" y="4037"/>
                </a:lnTo>
                <a:cubicBezTo>
                  <a:pt x="7494" y="3571"/>
                  <a:pt x="8236" y="3476"/>
                  <a:pt x="9091" y="3755"/>
                </a:cubicBezTo>
                <a:cubicBezTo>
                  <a:pt x="8204" y="3547"/>
                  <a:pt x="7499" y="3670"/>
                  <a:pt x="6979" y="4118"/>
                </a:cubicBezTo>
                <a:cubicBezTo>
                  <a:pt x="6979" y="4122"/>
                  <a:pt x="6979" y="4122"/>
                  <a:pt x="6974" y="4122"/>
                </a:cubicBezTo>
                <a:cubicBezTo>
                  <a:pt x="6961" y="4136"/>
                  <a:pt x="6947" y="4146"/>
                  <a:pt x="6938" y="4160"/>
                </a:cubicBezTo>
                <a:cubicBezTo>
                  <a:pt x="5699" y="5313"/>
                  <a:pt x="5319" y="6643"/>
                  <a:pt x="5785" y="8148"/>
                </a:cubicBezTo>
                <a:cubicBezTo>
                  <a:pt x="5880" y="8445"/>
                  <a:pt x="6002" y="8744"/>
                  <a:pt x="6160" y="9051"/>
                </a:cubicBezTo>
                <a:lnTo>
                  <a:pt x="3844" y="9051"/>
                </a:lnTo>
                <a:cubicBezTo>
                  <a:pt x="4003" y="8744"/>
                  <a:pt x="4125" y="8445"/>
                  <a:pt x="4215" y="8148"/>
                </a:cubicBezTo>
                <a:cubicBezTo>
                  <a:pt x="4686" y="6643"/>
                  <a:pt x="4301" y="5313"/>
                  <a:pt x="3066" y="4160"/>
                </a:cubicBezTo>
                <a:lnTo>
                  <a:pt x="3057" y="4150"/>
                </a:lnTo>
                <a:cubicBezTo>
                  <a:pt x="3053" y="4146"/>
                  <a:pt x="3053" y="4143"/>
                  <a:pt x="3048" y="4143"/>
                </a:cubicBezTo>
                <a:lnTo>
                  <a:pt x="3035" y="4129"/>
                </a:lnTo>
                <a:cubicBezTo>
                  <a:pt x="3030" y="4125"/>
                  <a:pt x="3030" y="4125"/>
                  <a:pt x="3026" y="4122"/>
                </a:cubicBezTo>
                <a:lnTo>
                  <a:pt x="3021" y="4118"/>
                </a:lnTo>
                <a:cubicBezTo>
                  <a:pt x="2506" y="3670"/>
                  <a:pt x="1800" y="3547"/>
                  <a:pt x="914" y="3755"/>
                </a:cubicBezTo>
                <a:cubicBezTo>
                  <a:pt x="1768" y="3480"/>
                  <a:pt x="2506" y="3571"/>
                  <a:pt x="3130" y="4033"/>
                </a:cubicBezTo>
                <a:lnTo>
                  <a:pt x="3130" y="4033"/>
                </a:lnTo>
                <a:lnTo>
                  <a:pt x="3134" y="4037"/>
                </a:lnTo>
                <a:lnTo>
                  <a:pt x="3134" y="4037"/>
                </a:lnTo>
                <a:cubicBezTo>
                  <a:pt x="3148" y="4047"/>
                  <a:pt x="3161" y="4062"/>
                  <a:pt x="3180" y="4072"/>
                </a:cubicBezTo>
                <a:lnTo>
                  <a:pt x="3180" y="4072"/>
                </a:lnTo>
                <a:cubicBezTo>
                  <a:pt x="3184" y="4076"/>
                  <a:pt x="3184" y="4079"/>
                  <a:pt x="3189" y="4079"/>
                </a:cubicBezTo>
                <a:cubicBezTo>
                  <a:pt x="3826" y="4583"/>
                  <a:pt x="4288" y="5324"/>
                  <a:pt x="4573" y="6304"/>
                </a:cubicBezTo>
                <a:cubicBezTo>
                  <a:pt x="4618" y="5997"/>
                  <a:pt x="4604" y="5662"/>
                  <a:pt x="4532" y="5303"/>
                </a:cubicBezTo>
                <a:cubicBezTo>
                  <a:pt x="4450" y="4340"/>
                  <a:pt x="4116" y="3656"/>
                  <a:pt x="3523" y="3251"/>
                </a:cubicBezTo>
                <a:cubicBezTo>
                  <a:pt x="3474" y="3215"/>
                  <a:pt x="3424" y="3184"/>
                  <a:pt x="3370" y="3152"/>
                </a:cubicBezTo>
                <a:cubicBezTo>
                  <a:pt x="3211" y="3064"/>
                  <a:pt x="3039" y="2990"/>
                  <a:pt x="2845" y="2937"/>
                </a:cubicBezTo>
                <a:cubicBezTo>
                  <a:pt x="2637" y="2873"/>
                  <a:pt x="2365" y="2863"/>
                  <a:pt x="2035" y="2898"/>
                </a:cubicBezTo>
                <a:cubicBezTo>
                  <a:pt x="2022" y="2901"/>
                  <a:pt x="2013" y="2901"/>
                  <a:pt x="1999" y="2905"/>
                </a:cubicBezTo>
                <a:cubicBezTo>
                  <a:pt x="1963" y="2909"/>
                  <a:pt x="1927" y="2912"/>
                  <a:pt x="1891" y="2919"/>
                </a:cubicBezTo>
                <a:cubicBezTo>
                  <a:pt x="1122" y="3011"/>
                  <a:pt x="493" y="2859"/>
                  <a:pt x="0" y="2464"/>
                </a:cubicBezTo>
                <a:cubicBezTo>
                  <a:pt x="543" y="2803"/>
                  <a:pt x="1203" y="2926"/>
                  <a:pt x="1981" y="2831"/>
                </a:cubicBezTo>
                <a:cubicBezTo>
                  <a:pt x="1995" y="2827"/>
                  <a:pt x="2008" y="2827"/>
                  <a:pt x="2017" y="2824"/>
                </a:cubicBezTo>
                <a:lnTo>
                  <a:pt x="2022" y="2824"/>
                </a:lnTo>
                <a:lnTo>
                  <a:pt x="2022" y="2824"/>
                </a:lnTo>
                <a:cubicBezTo>
                  <a:pt x="2402" y="2771"/>
                  <a:pt x="2705" y="2778"/>
                  <a:pt x="2935" y="2849"/>
                </a:cubicBezTo>
                <a:cubicBezTo>
                  <a:pt x="3121" y="2909"/>
                  <a:pt x="3288" y="2983"/>
                  <a:pt x="3442" y="3071"/>
                </a:cubicBezTo>
                <a:cubicBezTo>
                  <a:pt x="3501" y="3102"/>
                  <a:pt x="3555" y="3138"/>
                  <a:pt x="3605" y="3173"/>
                </a:cubicBezTo>
                <a:cubicBezTo>
                  <a:pt x="3605" y="3173"/>
                  <a:pt x="3609" y="3173"/>
                  <a:pt x="3609" y="3177"/>
                </a:cubicBezTo>
                <a:lnTo>
                  <a:pt x="3609" y="3177"/>
                </a:lnTo>
                <a:cubicBezTo>
                  <a:pt x="4134" y="3533"/>
                  <a:pt x="4478" y="4076"/>
                  <a:pt x="4649" y="4799"/>
                </a:cubicBezTo>
                <a:cubicBezTo>
                  <a:pt x="4559" y="4062"/>
                  <a:pt x="4423" y="3448"/>
                  <a:pt x="4251" y="2951"/>
                </a:cubicBezTo>
                <a:cubicBezTo>
                  <a:pt x="4116" y="2567"/>
                  <a:pt x="3957" y="2256"/>
                  <a:pt x="3772" y="2016"/>
                </a:cubicBezTo>
                <a:cubicBezTo>
                  <a:pt x="3659" y="1890"/>
                  <a:pt x="3528" y="1784"/>
                  <a:pt x="3379" y="1699"/>
                </a:cubicBezTo>
                <a:cubicBezTo>
                  <a:pt x="3157" y="1569"/>
                  <a:pt x="2890" y="1480"/>
                  <a:pt x="2583" y="1442"/>
                </a:cubicBezTo>
                <a:cubicBezTo>
                  <a:pt x="2551" y="1435"/>
                  <a:pt x="2524" y="1431"/>
                  <a:pt x="2492" y="1431"/>
                </a:cubicBezTo>
                <a:lnTo>
                  <a:pt x="2488" y="1428"/>
                </a:lnTo>
                <a:lnTo>
                  <a:pt x="2474" y="1428"/>
                </a:lnTo>
                <a:lnTo>
                  <a:pt x="2465" y="1428"/>
                </a:lnTo>
                <a:lnTo>
                  <a:pt x="2460" y="1428"/>
                </a:lnTo>
                <a:lnTo>
                  <a:pt x="2460" y="1424"/>
                </a:lnTo>
                <a:lnTo>
                  <a:pt x="2447" y="1424"/>
                </a:lnTo>
                <a:lnTo>
                  <a:pt x="2442" y="1424"/>
                </a:lnTo>
                <a:lnTo>
                  <a:pt x="2442" y="1424"/>
                </a:lnTo>
                <a:cubicBezTo>
                  <a:pt x="1823" y="1350"/>
                  <a:pt x="1407" y="1107"/>
                  <a:pt x="1180" y="698"/>
                </a:cubicBezTo>
                <a:cubicBezTo>
                  <a:pt x="1511" y="1096"/>
                  <a:pt x="1940" y="1315"/>
                  <a:pt x="2456" y="1354"/>
                </a:cubicBezTo>
                <a:cubicBezTo>
                  <a:pt x="2501" y="1357"/>
                  <a:pt x="2542" y="1357"/>
                  <a:pt x="2587" y="1361"/>
                </a:cubicBezTo>
                <a:lnTo>
                  <a:pt x="2601" y="1361"/>
                </a:lnTo>
                <a:cubicBezTo>
                  <a:pt x="2714" y="1361"/>
                  <a:pt x="2827" y="1378"/>
                  <a:pt x="2949" y="1410"/>
                </a:cubicBezTo>
                <a:lnTo>
                  <a:pt x="2953" y="14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" name="Teardrop 63"/>
          <p:cNvSpPr/>
          <p:nvPr/>
        </p:nvSpPr>
        <p:spPr>
          <a:xfrm>
            <a:off x="5481526" y="1587940"/>
            <a:ext cx="1228953" cy="1228949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3" dirty="0">
              <a:solidFill>
                <a:srgbClr val="FFC000"/>
              </a:solidFill>
            </a:endParaRPr>
          </a:p>
        </p:txBody>
      </p:sp>
      <p:sp>
        <p:nvSpPr>
          <p:cNvPr id="5" name="Teardrop 65"/>
          <p:cNvSpPr/>
          <p:nvPr/>
        </p:nvSpPr>
        <p:spPr>
          <a:xfrm flipH="1">
            <a:off x="7324950" y="1909191"/>
            <a:ext cx="907703" cy="907699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dirty="0"/>
          </a:p>
        </p:txBody>
      </p:sp>
      <p:sp>
        <p:nvSpPr>
          <p:cNvPr id="6" name="Teardrop 68"/>
          <p:cNvSpPr/>
          <p:nvPr/>
        </p:nvSpPr>
        <p:spPr>
          <a:xfrm>
            <a:off x="3352803" y="2800661"/>
            <a:ext cx="814069" cy="814067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333" dirty="0">
              <a:solidFill>
                <a:srgbClr val="92D050"/>
              </a:solidFill>
              <a:latin typeface="FontAwesome" pitchFamily="2" charset="0"/>
            </a:endParaRPr>
          </a:p>
        </p:txBody>
      </p:sp>
      <p:sp>
        <p:nvSpPr>
          <p:cNvPr id="7" name="Teardrop 71"/>
          <p:cNvSpPr/>
          <p:nvPr/>
        </p:nvSpPr>
        <p:spPr>
          <a:xfrm>
            <a:off x="4022149" y="1909191"/>
            <a:ext cx="907703" cy="907699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/>
          </a:p>
        </p:txBody>
      </p:sp>
      <p:sp>
        <p:nvSpPr>
          <p:cNvPr id="8" name="Teardrop 72"/>
          <p:cNvSpPr/>
          <p:nvPr/>
        </p:nvSpPr>
        <p:spPr>
          <a:xfrm flipH="1">
            <a:off x="8025134" y="2851461"/>
            <a:ext cx="814069" cy="814067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200" dirty="0">
              <a:solidFill>
                <a:srgbClr val="9DDFBE"/>
              </a:solidFill>
              <a:latin typeface="FontAwesome" pitchFamily="2" charset="0"/>
            </a:endParaRPr>
          </a:p>
        </p:txBody>
      </p:sp>
      <p:sp>
        <p:nvSpPr>
          <p:cNvPr id="9" name="Teardrop 73"/>
          <p:cNvSpPr/>
          <p:nvPr/>
        </p:nvSpPr>
        <p:spPr>
          <a:xfrm>
            <a:off x="3982418" y="3614729"/>
            <a:ext cx="629615" cy="629612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endParaRPr lang="en-US" sz="2400" dirty="0">
              <a:solidFill>
                <a:srgbClr val="00B050"/>
              </a:solidFill>
              <a:latin typeface="FontAwesome" pitchFamily="2" charset="0"/>
            </a:endParaRPr>
          </a:p>
        </p:txBody>
      </p:sp>
      <p:sp>
        <p:nvSpPr>
          <p:cNvPr id="10" name="Teardrop 74"/>
          <p:cNvSpPr/>
          <p:nvPr/>
        </p:nvSpPr>
        <p:spPr>
          <a:xfrm flipH="1">
            <a:off x="7603038" y="3614729"/>
            <a:ext cx="629615" cy="629612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endParaRPr lang="en-US" sz="2400" dirty="0">
              <a:solidFill>
                <a:srgbClr val="FF66FF"/>
              </a:solidFill>
              <a:latin typeface="FontAwesome" pitchFamily="2" charset="0"/>
            </a:endParaRPr>
          </a:p>
        </p:txBody>
      </p:sp>
      <p:sp>
        <p:nvSpPr>
          <p:cNvPr id="11" name="Teardrop 75"/>
          <p:cNvSpPr/>
          <p:nvPr/>
        </p:nvSpPr>
        <p:spPr>
          <a:xfrm>
            <a:off x="5558332" y="3505809"/>
            <a:ext cx="1075336" cy="1075331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267" dirty="0">
              <a:solidFill>
                <a:srgbClr val="FFC000"/>
              </a:solidFill>
            </a:endParaRPr>
          </a:p>
        </p:txBody>
      </p:sp>
      <p:sp>
        <p:nvSpPr>
          <p:cNvPr id="12" name="Freeform 24"/>
          <p:cNvSpPr>
            <a:spLocks noEditPoints="1"/>
          </p:cNvSpPr>
          <p:nvPr/>
        </p:nvSpPr>
        <p:spPr bwMode="auto">
          <a:xfrm>
            <a:off x="4291316" y="2099032"/>
            <a:ext cx="406139" cy="441043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5794004" y="1861913"/>
            <a:ext cx="606323" cy="606323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4" name="Freeform 56"/>
          <p:cNvSpPr>
            <a:spLocks noEditPoints="1"/>
          </p:cNvSpPr>
          <p:nvPr/>
        </p:nvSpPr>
        <p:spPr bwMode="auto">
          <a:xfrm>
            <a:off x="7557149" y="2104423"/>
            <a:ext cx="481684" cy="481684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5" name="Freeform 126"/>
          <p:cNvSpPr>
            <a:spLocks/>
          </p:cNvSpPr>
          <p:nvPr/>
        </p:nvSpPr>
        <p:spPr bwMode="auto">
          <a:xfrm>
            <a:off x="5855973" y="3673585"/>
            <a:ext cx="516785" cy="665123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6" name="Freeform 127"/>
          <p:cNvSpPr>
            <a:spLocks/>
          </p:cNvSpPr>
          <p:nvPr/>
        </p:nvSpPr>
        <p:spPr bwMode="auto">
          <a:xfrm>
            <a:off x="8232652" y="3010478"/>
            <a:ext cx="393728" cy="433831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7" name="Freeform 66"/>
          <p:cNvSpPr>
            <a:spLocks noEditPoints="1"/>
          </p:cNvSpPr>
          <p:nvPr/>
        </p:nvSpPr>
        <p:spPr bwMode="auto">
          <a:xfrm>
            <a:off x="3551768" y="3036488"/>
            <a:ext cx="440555" cy="341713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8" name="Freeform 74"/>
          <p:cNvSpPr>
            <a:spLocks noEditPoints="1"/>
          </p:cNvSpPr>
          <p:nvPr/>
        </p:nvSpPr>
        <p:spPr bwMode="auto">
          <a:xfrm>
            <a:off x="4141472" y="3800347"/>
            <a:ext cx="330200" cy="256117"/>
          </a:xfrm>
          <a:custGeom>
            <a:avLst/>
            <a:gdLst/>
            <a:ahLst/>
            <a:cxnLst>
              <a:cxn ang="0">
                <a:pos x="66" y="17"/>
              </a:cxn>
              <a:cxn ang="0">
                <a:pos x="47" y="30"/>
              </a:cxn>
              <a:cxn ang="0">
                <a:pos x="37" y="36"/>
              </a:cxn>
              <a:cxn ang="0">
                <a:pos x="36" y="36"/>
              </a:cxn>
              <a:cxn ang="0">
                <a:pos x="36" y="36"/>
              </a:cxn>
              <a:cxn ang="0">
                <a:pos x="26" y="30"/>
              </a:cxn>
              <a:cxn ang="0">
                <a:pos x="7" y="17"/>
              </a:cxn>
              <a:cxn ang="0">
                <a:pos x="0" y="7"/>
              </a:cxn>
              <a:cxn ang="0">
                <a:pos x="7" y="0"/>
              </a:cxn>
              <a:cxn ang="0">
                <a:pos x="66" y="0"/>
              </a:cxn>
              <a:cxn ang="0">
                <a:pos x="72" y="6"/>
              </a:cxn>
              <a:cxn ang="0">
                <a:pos x="66" y="17"/>
              </a:cxn>
              <a:cxn ang="0">
                <a:pos x="72" y="50"/>
              </a:cxn>
              <a:cxn ang="0">
                <a:pos x="66" y="56"/>
              </a:cxn>
              <a:cxn ang="0">
                <a:pos x="7" y="56"/>
              </a:cxn>
              <a:cxn ang="0">
                <a:pos x="0" y="50"/>
              </a:cxn>
              <a:cxn ang="0">
                <a:pos x="0" y="18"/>
              </a:cxn>
              <a:cxn ang="0">
                <a:pos x="5" y="21"/>
              </a:cxn>
              <a:cxn ang="0">
                <a:pos x="24" y="35"/>
              </a:cxn>
              <a:cxn ang="0">
                <a:pos x="36" y="41"/>
              </a:cxn>
              <a:cxn ang="0">
                <a:pos x="36" y="41"/>
              </a:cxn>
              <a:cxn ang="0">
                <a:pos x="37" y="41"/>
              </a:cxn>
              <a:cxn ang="0">
                <a:pos x="48" y="35"/>
              </a:cxn>
              <a:cxn ang="0">
                <a:pos x="68" y="21"/>
              </a:cxn>
              <a:cxn ang="0">
                <a:pos x="72" y="18"/>
              </a:cxn>
              <a:cxn ang="0">
                <a:pos x="72" y="50"/>
              </a:cxn>
            </a:cxnLst>
            <a:rect l="0" t="0" r="r" b="b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9" name="Freeform 152"/>
          <p:cNvSpPr>
            <a:spLocks noEditPoints="1"/>
          </p:cNvSpPr>
          <p:nvPr/>
        </p:nvSpPr>
        <p:spPr bwMode="auto">
          <a:xfrm>
            <a:off x="7756316" y="3762486"/>
            <a:ext cx="306917" cy="283633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45"/>
          <p:cNvSpPr>
            <a:spLocks noEditPoints="1"/>
          </p:cNvSpPr>
          <p:nvPr/>
        </p:nvSpPr>
        <p:spPr bwMode="auto">
          <a:xfrm>
            <a:off x="6772147" y="5487715"/>
            <a:ext cx="552803" cy="55280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45"/>
          <p:cNvSpPr>
            <a:spLocks noEditPoints="1"/>
          </p:cNvSpPr>
          <p:nvPr/>
        </p:nvSpPr>
        <p:spPr bwMode="auto">
          <a:xfrm>
            <a:off x="4929851" y="5537127"/>
            <a:ext cx="552803" cy="55280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TextBox 31"/>
          <p:cNvSpPr txBox="1"/>
          <p:nvPr/>
        </p:nvSpPr>
        <p:spPr>
          <a:xfrm>
            <a:off x="2336800" y="2942216"/>
            <a:ext cx="853336" cy="4205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133" b="1" dirty="0">
                <a:solidFill>
                  <a:schemeClr val="accent1"/>
                </a:solidFill>
              </a:rPr>
              <a:t>80%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3" name="TextBox 32"/>
          <p:cNvSpPr txBox="1"/>
          <p:nvPr/>
        </p:nvSpPr>
        <p:spPr>
          <a:xfrm>
            <a:off x="3125100" y="2032252"/>
            <a:ext cx="853336" cy="4205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133" b="1" dirty="0">
                <a:solidFill>
                  <a:schemeClr val="accent2"/>
                </a:solidFill>
              </a:rPr>
              <a:t>60%</a:t>
            </a:r>
          </a:p>
        </p:txBody>
      </p:sp>
      <p:sp>
        <p:nvSpPr>
          <p:cNvPr id="24" name="TextBox 33"/>
          <p:cNvSpPr txBox="1"/>
          <p:nvPr/>
        </p:nvSpPr>
        <p:spPr>
          <a:xfrm>
            <a:off x="8315037" y="2061854"/>
            <a:ext cx="853336" cy="4205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133" b="1" dirty="0">
                <a:solidFill>
                  <a:schemeClr val="accent3"/>
                </a:solidFill>
              </a:rPr>
              <a:t>90%</a:t>
            </a:r>
            <a:endParaRPr lang="en-US" sz="1600" b="1" dirty="0">
              <a:solidFill>
                <a:schemeClr val="accent3"/>
              </a:solidFill>
            </a:endParaRPr>
          </a:p>
        </p:txBody>
      </p:sp>
      <p:sp>
        <p:nvSpPr>
          <p:cNvPr id="25" name="TextBox 34"/>
          <p:cNvSpPr txBox="1"/>
          <p:nvPr/>
        </p:nvSpPr>
        <p:spPr>
          <a:xfrm>
            <a:off x="8895448" y="2993016"/>
            <a:ext cx="959752" cy="4205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133" b="1" dirty="0">
                <a:solidFill>
                  <a:schemeClr val="accent4"/>
                </a:solidFill>
              </a:rPr>
              <a:t>40%</a:t>
            </a:r>
            <a:endParaRPr lang="en-US" sz="1600" b="1" dirty="0">
              <a:solidFill>
                <a:schemeClr val="accent4"/>
              </a:solidFill>
            </a:endParaRPr>
          </a:p>
        </p:txBody>
      </p:sp>
      <p:sp>
        <p:nvSpPr>
          <p:cNvPr id="26" name="TextBox 35"/>
          <p:cNvSpPr txBox="1"/>
          <p:nvPr/>
        </p:nvSpPr>
        <p:spPr>
          <a:xfrm>
            <a:off x="6790277" y="4519752"/>
            <a:ext cx="812760" cy="4205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133" b="1" dirty="0">
                <a:solidFill>
                  <a:schemeClr val="accent5"/>
                </a:solidFill>
              </a:rPr>
              <a:t>80%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27" name="TextBox 36"/>
          <p:cNvSpPr txBox="1"/>
          <p:nvPr/>
        </p:nvSpPr>
        <p:spPr>
          <a:xfrm>
            <a:off x="3100436" y="3751659"/>
            <a:ext cx="853336" cy="4205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133" b="1" dirty="0">
                <a:solidFill>
                  <a:schemeClr val="accent6"/>
                </a:solidFill>
              </a:rPr>
              <a:t>80%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28" name="TextBox 38"/>
          <p:cNvSpPr txBox="1"/>
          <p:nvPr/>
        </p:nvSpPr>
        <p:spPr>
          <a:xfrm>
            <a:off x="8315037" y="3751659"/>
            <a:ext cx="853336" cy="4205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133" b="1" dirty="0">
                <a:solidFill>
                  <a:schemeClr val="accent6"/>
                </a:solidFill>
              </a:rPr>
              <a:t>80%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29" name="TextBox 39"/>
          <p:cNvSpPr txBox="1"/>
          <p:nvPr/>
        </p:nvSpPr>
        <p:spPr>
          <a:xfrm>
            <a:off x="6660801" y="1432039"/>
            <a:ext cx="853336" cy="4205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133" b="1" dirty="0">
                <a:solidFill>
                  <a:schemeClr val="accent1"/>
                </a:solidFill>
              </a:rPr>
              <a:t>80%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656858" y="5258933"/>
            <a:ext cx="2169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628927" y="5258932"/>
            <a:ext cx="2169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382260" y="379105"/>
            <a:ext cx="356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sz="2400">
              <a:solidFill>
                <a:srgbClr val="0338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256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00"/>
                            </p:stCondLst>
                            <p:childTnLst>
                              <p:par>
                                <p:cTn id="1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500"/>
                            </p:stCondLst>
                            <p:childTnLst>
                              <p:par>
                                <p:cTn id="1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60"/>
          <p:cNvCxnSpPr>
            <a:stCxn id="11" idx="5"/>
            <a:endCxn id="13" idx="1"/>
          </p:cNvCxnSpPr>
          <p:nvPr/>
        </p:nvCxnSpPr>
        <p:spPr>
          <a:xfrm>
            <a:off x="3625685" y="4080403"/>
            <a:ext cx="645792" cy="88832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54"/>
          <p:cNvCxnSpPr>
            <a:stCxn id="32" idx="3"/>
            <a:endCxn id="11" idx="7"/>
          </p:cNvCxnSpPr>
          <p:nvPr/>
        </p:nvCxnSpPr>
        <p:spPr>
          <a:xfrm flipH="1">
            <a:off x="3625685" y="2634549"/>
            <a:ext cx="653248" cy="93375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56"/>
          <p:cNvCxnSpPr>
            <a:stCxn id="11" idx="6"/>
            <a:endCxn id="16" idx="2"/>
          </p:cNvCxnSpPr>
          <p:nvPr/>
        </p:nvCxnSpPr>
        <p:spPr>
          <a:xfrm flipV="1">
            <a:off x="3731746" y="3478157"/>
            <a:ext cx="1540857" cy="34619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58"/>
          <p:cNvCxnSpPr>
            <a:stCxn id="32" idx="5"/>
            <a:endCxn id="16" idx="1"/>
          </p:cNvCxnSpPr>
          <p:nvPr/>
        </p:nvCxnSpPr>
        <p:spPr>
          <a:xfrm>
            <a:off x="5147932" y="2634550"/>
            <a:ext cx="290249" cy="4438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4"/>
          <p:cNvCxnSpPr>
            <a:stCxn id="32" idx="6"/>
            <a:endCxn id="19" idx="2"/>
          </p:cNvCxnSpPr>
          <p:nvPr/>
        </p:nvCxnSpPr>
        <p:spPr>
          <a:xfrm>
            <a:off x="5327907" y="2200051"/>
            <a:ext cx="1788180" cy="2485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09"/>
          <p:cNvCxnSpPr>
            <a:endCxn id="16" idx="7"/>
          </p:cNvCxnSpPr>
          <p:nvPr/>
        </p:nvCxnSpPr>
        <p:spPr>
          <a:xfrm flipH="1">
            <a:off x="6237660" y="2814526"/>
            <a:ext cx="938200" cy="263892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46"/>
          <p:cNvSpPr/>
          <p:nvPr/>
        </p:nvSpPr>
        <p:spPr>
          <a:xfrm>
            <a:off x="6629586" y="3765283"/>
            <a:ext cx="711405" cy="7114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Freeform 131"/>
          <p:cNvSpPr>
            <a:spLocks/>
          </p:cNvSpPr>
          <p:nvPr/>
        </p:nvSpPr>
        <p:spPr bwMode="auto">
          <a:xfrm>
            <a:off x="6826527" y="3976329"/>
            <a:ext cx="279400" cy="283633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" name="Oval 36"/>
          <p:cNvSpPr/>
          <p:nvPr/>
        </p:nvSpPr>
        <p:spPr>
          <a:xfrm>
            <a:off x="3007524" y="3462242"/>
            <a:ext cx="724221" cy="7242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12" name="Group 126"/>
          <p:cNvGrpSpPr/>
          <p:nvPr/>
        </p:nvGrpSpPr>
        <p:grpSpPr>
          <a:xfrm>
            <a:off x="4037509" y="4734759"/>
            <a:ext cx="1597635" cy="1597635"/>
            <a:chOff x="2740097" y="3551069"/>
            <a:chExt cx="1198226" cy="1198226"/>
          </a:xfrm>
        </p:grpSpPr>
        <p:sp>
          <p:nvSpPr>
            <p:cNvPr id="13" name="Oval 37"/>
            <p:cNvSpPr/>
            <p:nvPr/>
          </p:nvSpPr>
          <p:spPr>
            <a:xfrm>
              <a:off x="2740097" y="3551069"/>
              <a:ext cx="1198226" cy="1198226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" name="Oval 38"/>
            <p:cNvSpPr/>
            <p:nvPr/>
          </p:nvSpPr>
          <p:spPr>
            <a:xfrm>
              <a:off x="2859919" y="3670891"/>
              <a:ext cx="958582" cy="9585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5" name="Group 124"/>
          <p:cNvGrpSpPr/>
          <p:nvPr/>
        </p:nvGrpSpPr>
        <p:grpSpPr>
          <a:xfrm>
            <a:off x="5272603" y="2912840"/>
            <a:ext cx="1130635" cy="1130635"/>
            <a:chOff x="3666417" y="2184630"/>
            <a:chExt cx="847976" cy="847976"/>
          </a:xfrm>
        </p:grpSpPr>
        <p:sp>
          <p:nvSpPr>
            <p:cNvPr id="16" name="Oval 39"/>
            <p:cNvSpPr/>
            <p:nvPr/>
          </p:nvSpPr>
          <p:spPr>
            <a:xfrm>
              <a:off x="3666417" y="2184630"/>
              <a:ext cx="847976" cy="847976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Oval 43"/>
            <p:cNvSpPr/>
            <p:nvPr/>
          </p:nvSpPr>
          <p:spPr>
            <a:xfrm>
              <a:off x="3751215" y="2269428"/>
              <a:ext cx="678381" cy="67838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8" name="Group 122"/>
          <p:cNvGrpSpPr/>
          <p:nvPr/>
        </p:nvGrpSpPr>
        <p:grpSpPr>
          <a:xfrm>
            <a:off x="7116087" y="1585577"/>
            <a:ext cx="1726060" cy="1726060"/>
            <a:chOff x="5049030" y="1189182"/>
            <a:chExt cx="1294545" cy="1294545"/>
          </a:xfrm>
        </p:grpSpPr>
        <p:sp>
          <p:nvSpPr>
            <p:cNvPr id="19" name="Oval 44"/>
            <p:cNvSpPr/>
            <p:nvPr/>
          </p:nvSpPr>
          <p:spPr>
            <a:xfrm>
              <a:off x="5049030" y="1189182"/>
              <a:ext cx="1294545" cy="1294545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Oval 45"/>
            <p:cNvSpPr/>
            <p:nvPr/>
          </p:nvSpPr>
          <p:spPr>
            <a:xfrm>
              <a:off x="5178484" y="1318636"/>
              <a:ext cx="1035636" cy="103563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125"/>
          <p:cNvGrpSpPr/>
          <p:nvPr/>
        </p:nvGrpSpPr>
        <p:grpSpPr>
          <a:xfrm>
            <a:off x="7563486" y="4836824"/>
            <a:ext cx="1228949" cy="1228949"/>
            <a:chOff x="5384579" y="3627618"/>
            <a:chExt cx="921712" cy="921712"/>
          </a:xfrm>
        </p:grpSpPr>
        <p:sp>
          <p:nvSpPr>
            <p:cNvPr id="22" name="Oval 47"/>
            <p:cNvSpPr/>
            <p:nvPr/>
          </p:nvSpPr>
          <p:spPr>
            <a:xfrm>
              <a:off x="5384579" y="3627618"/>
              <a:ext cx="921712" cy="921712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" name="Oval 48"/>
            <p:cNvSpPr/>
            <p:nvPr/>
          </p:nvSpPr>
          <p:spPr>
            <a:xfrm>
              <a:off x="5476750" y="3719789"/>
              <a:ext cx="737370" cy="7373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cxnSp>
        <p:nvCxnSpPr>
          <p:cNvPr id="24" name="Straight Connector 76"/>
          <p:cNvCxnSpPr>
            <a:stCxn id="19" idx="4"/>
            <a:endCxn id="22" idx="0"/>
          </p:cNvCxnSpPr>
          <p:nvPr/>
        </p:nvCxnSpPr>
        <p:spPr>
          <a:xfrm>
            <a:off x="7979117" y="3311637"/>
            <a:ext cx="198843" cy="152518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78"/>
          <p:cNvCxnSpPr>
            <a:stCxn id="22" idx="2"/>
            <a:endCxn id="13" idx="6"/>
          </p:cNvCxnSpPr>
          <p:nvPr/>
        </p:nvCxnSpPr>
        <p:spPr>
          <a:xfrm flipH="1">
            <a:off x="5635144" y="5451299"/>
            <a:ext cx="1928341" cy="82277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80"/>
          <p:cNvCxnSpPr>
            <a:endCxn id="8" idx="1"/>
          </p:cNvCxnSpPr>
          <p:nvPr/>
        </p:nvCxnSpPr>
        <p:spPr>
          <a:xfrm>
            <a:off x="6326429" y="3736238"/>
            <a:ext cx="407340" cy="133228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82"/>
          <p:cNvCxnSpPr>
            <a:stCxn id="16" idx="4"/>
            <a:endCxn id="13" idx="7"/>
          </p:cNvCxnSpPr>
          <p:nvPr/>
        </p:nvCxnSpPr>
        <p:spPr>
          <a:xfrm flipH="1">
            <a:off x="5401176" y="4043475"/>
            <a:ext cx="436744" cy="925252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84"/>
          <p:cNvCxnSpPr>
            <a:stCxn id="8" idx="7"/>
          </p:cNvCxnSpPr>
          <p:nvPr/>
        </p:nvCxnSpPr>
        <p:spPr>
          <a:xfrm flipV="1">
            <a:off x="7236808" y="3198575"/>
            <a:ext cx="326677" cy="670891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86"/>
          <p:cNvCxnSpPr>
            <a:stCxn id="8" idx="5"/>
            <a:endCxn id="22" idx="1"/>
          </p:cNvCxnSpPr>
          <p:nvPr/>
        </p:nvCxnSpPr>
        <p:spPr>
          <a:xfrm>
            <a:off x="7236808" y="4372504"/>
            <a:ext cx="506653" cy="644297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94"/>
          <p:cNvCxnSpPr>
            <a:stCxn id="8" idx="3"/>
          </p:cNvCxnSpPr>
          <p:nvPr/>
        </p:nvCxnSpPr>
        <p:spPr>
          <a:xfrm flipH="1">
            <a:off x="5556208" y="4372503"/>
            <a:ext cx="1177560" cy="82098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123"/>
          <p:cNvGrpSpPr/>
          <p:nvPr/>
        </p:nvGrpSpPr>
        <p:grpSpPr>
          <a:xfrm>
            <a:off x="4098958" y="1585576"/>
            <a:ext cx="1228949" cy="1228949"/>
            <a:chOff x="2786183" y="1189182"/>
            <a:chExt cx="921712" cy="921712"/>
          </a:xfrm>
        </p:grpSpPr>
        <p:sp>
          <p:nvSpPr>
            <p:cNvPr id="32" name="Oval 30"/>
            <p:cNvSpPr/>
            <p:nvPr/>
          </p:nvSpPr>
          <p:spPr>
            <a:xfrm>
              <a:off x="2786183" y="1189182"/>
              <a:ext cx="921712" cy="9217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3" name="Oval 34"/>
            <p:cNvSpPr/>
            <p:nvPr/>
          </p:nvSpPr>
          <p:spPr>
            <a:xfrm>
              <a:off x="2878354" y="1281353"/>
              <a:ext cx="737370" cy="7373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34" name="Freeform 5"/>
          <p:cNvSpPr>
            <a:spLocks noEditPoints="1"/>
          </p:cNvSpPr>
          <p:nvPr/>
        </p:nvSpPr>
        <p:spPr bwMode="auto">
          <a:xfrm>
            <a:off x="4443467" y="1806928"/>
            <a:ext cx="560269" cy="662136"/>
          </a:xfrm>
          <a:custGeom>
            <a:avLst/>
            <a:gdLst/>
            <a:ahLst/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l="0" t="0" r="r" b="b"/>
            <a:pathLst>
              <a:path w="250" h="296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5" name="Freeform 66"/>
          <p:cNvSpPr>
            <a:spLocks noEditPoints="1"/>
          </p:cNvSpPr>
          <p:nvPr/>
        </p:nvSpPr>
        <p:spPr bwMode="auto">
          <a:xfrm>
            <a:off x="7670516" y="2063366"/>
            <a:ext cx="602155" cy="703357"/>
          </a:xfrm>
          <a:custGeom>
            <a:avLst/>
            <a:gdLst/>
            <a:ahLst/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6" name="Freeform 42"/>
          <p:cNvSpPr>
            <a:spLocks noEditPoints="1"/>
          </p:cNvSpPr>
          <p:nvPr/>
        </p:nvSpPr>
        <p:spPr bwMode="auto">
          <a:xfrm>
            <a:off x="4460452" y="5221015"/>
            <a:ext cx="765245" cy="658692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7" name="Freeform 22"/>
          <p:cNvSpPr>
            <a:spLocks noEditPoints="1"/>
          </p:cNvSpPr>
          <p:nvPr/>
        </p:nvSpPr>
        <p:spPr bwMode="auto">
          <a:xfrm>
            <a:off x="5547302" y="3191032"/>
            <a:ext cx="581237" cy="574251"/>
          </a:xfrm>
          <a:custGeom>
            <a:avLst/>
            <a:gdLst/>
            <a:ahLst/>
            <a:cxnLst>
              <a:cxn ang="0">
                <a:pos x="131" y="82"/>
              </a:cxn>
              <a:cxn ang="0">
                <a:pos x="122" y="98"/>
              </a:cxn>
              <a:cxn ang="0">
                <a:pos x="125" y="107"/>
              </a:cxn>
              <a:cxn ang="0">
                <a:pos x="65" y="141"/>
              </a:cxn>
              <a:cxn ang="0">
                <a:pos x="51" y="134"/>
              </a:cxn>
              <a:cxn ang="0">
                <a:pos x="44" y="97"/>
              </a:cxn>
              <a:cxn ang="0">
                <a:pos x="68" y="28"/>
              </a:cxn>
              <a:cxn ang="0">
                <a:pos x="74" y="29"/>
              </a:cxn>
              <a:cxn ang="0">
                <a:pos x="86" y="24"/>
              </a:cxn>
              <a:cxn ang="0">
                <a:pos x="131" y="82"/>
              </a:cxn>
              <a:cxn ang="0">
                <a:pos x="92" y="11"/>
              </a:cxn>
              <a:cxn ang="0">
                <a:pos x="91" y="15"/>
              </a:cxn>
              <a:cxn ang="0">
                <a:pos x="141" y="80"/>
              </a:cxn>
              <a:cxn ang="0">
                <a:pos x="142" y="80"/>
              </a:cxn>
              <a:cxn ang="0">
                <a:pos x="153" y="32"/>
              </a:cxn>
              <a:cxn ang="0">
                <a:pos x="153" y="29"/>
              </a:cxn>
              <a:cxn ang="0">
                <a:pos x="102" y="0"/>
              </a:cxn>
              <a:cxn ang="0">
                <a:pos x="91" y="6"/>
              </a:cxn>
              <a:cxn ang="0">
                <a:pos x="92" y="11"/>
              </a:cxn>
              <a:cxn ang="0">
                <a:pos x="40" y="137"/>
              </a:cxn>
              <a:cxn ang="0">
                <a:pos x="33" y="97"/>
              </a:cxn>
              <a:cxn ang="0">
                <a:pos x="59" y="22"/>
              </a:cxn>
              <a:cxn ang="0">
                <a:pos x="55" y="11"/>
              </a:cxn>
              <a:cxn ang="0">
                <a:pos x="46" y="9"/>
              </a:cxn>
              <a:cxn ang="0">
                <a:pos x="0" y="85"/>
              </a:cxn>
              <a:cxn ang="0">
                <a:pos x="20" y="140"/>
              </a:cxn>
              <a:cxn ang="0">
                <a:pos x="35" y="143"/>
              </a:cxn>
              <a:cxn ang="0">
                <a:pos x="40" y="137"/>
              </a:cxn>
              <a:cxn ang="0">
                <a:pos x="163" y="45"/>
              </a:cxn>
              <a:cxn ang="0">
                <a:pos x="153" y="84"/>
              </a:cxn>
              <a:cxn ang="0">
                <a:pos x="159" y="98"/>
              </a:cxn>
              <a:cxn ang="0">
                <a:pos x="147" y="115"/>
              </a:cxn>
              <a:cxn ang="0">
                <a:pos x="147" y="116"/>
              </a:cxn>
              <a:cxn ang="0">
                <a:pos x="142" y="151"/>
              </a:cxn>
              <a:cxn ang="0">
                <a:pos x="173" y="85"/>
              </a:cxn>
              <a:cxn ang="0">
                <a:pos x="163" y="45"/>
              </a:cxn>
              <a:cxn ang="0">
                <a:pos x="132" y="114"/>
              </a:cxn>
              <a:cxn ang="0">
                <a:pos x="69" y="151"/>
              </a:cxn>
              <a:cxn ang="0">
                <a:pos x="69" y="152"/>
              </a:cxn>
              <a:cxn ang="0">
                <a:pos x="66" y="162"/>
              </a:cxn>
              <a:cxn ang="0">
                <a:pos x="74" y="170"/>
              </a:cxn>
              <a:cxn ang="0">
                <a:pos x="86" y="171"/>
              </a:cxn>
              <a:cxn ang="0">
                <a:pos x="126" y="162"/>
              </a:cxn>
              <a:cxn ang="0">
                <a:pos x="136" y="116"/>
              </a:cxn>
              <a:cxn ang="0">
                <a:pos x="136" y="116"/>
              </a:cxn>
              <a:cxn ang="0">
                <a:pos x="132" y="114"/>
              </a:cxn>
              <a:cxn ang="0">
                <a:pos x="132" y="114"/>
              </a:cxn>
              <a:cxn ang="0">
                <a:pos x="132" y="114"/>
              </a:cxn>
            </a:cxnLst>
            <a:rect l="0" t="0" r="r" b="b"/>
            <a:pathLst>
              <a:path w="173" h="171">
                <a:moveTo>
                  <a:pt x="131" y="82"/>
                </a:moveTo>
                <a:cubicBezTo>
                  <a:pt x="126" y="86"/>
                  <a:pt x="122" y="91"/>
                  <a:pt x="122" y="98"/>
                </a:cubicBezTo>
                <a:cubicBezTo>
                  <a:pt x="122" y="101"/>
                  <a:pt x="123" y="104"/>
                  <a:pt x="125" y="107"/>
                </a:cubicBezTo>
                <a:cubicBezTo>
                  <a:pt x="109" y="124"/>
                  <a:pt x="88" y="136"/>
                  <a:pt x="65" y="141"/>
                </a:cubicBezTo>
                <a:cubicBezTo>
                  <a:pt x="62" y="137"/>
                  <a:pt x="57" y="134"/>
                  <a:pt x="51" y="134"/>
                </a:cubicBezTo>
                <a:cubicBezTo>
                  <a:pt x="47" y="122"/>
                  <a:pt x="44" y="110"/>
                  <a:pt x="44" y="97"/>
                </a:cubicBezTo>
                <a:cubicBezTo>
                  <a:pt x="44" y="71"/>
                  <a:pt x="53" y="47"/>
                  <a:pt x="68" y="28"/>
                </a:cubicBezTo>
                <a:cubicBezTo>
                  <a:pt x="70" y="29"/>
                  <a:pt x="72" y="29"/>
                  <a:pt x="74" y="29"/>
                </a:cubicBezTo>
                <a:cubicBezTo>
                  <a:pt x="78" y="29"/>
                  <a:pt x="82" y="27"/>
                  <a:pt x="86" y="24"/>
                </a:cubicBezTo>
                <a:cubicBezTo>
                  <a:pt x="107" y="38"/>
                  <a:pt x="123" y="58"/>
                  <a:pt x="131" y="82"/>
                </a:cubicBezTo>
                <a:close/>
                <a:moveTo>
                  <a:pt x="92" y="11"/>
                </a:moveTo>
                <a:cubicBezTo>
                  <a:pt x="92" y="12"/>
                  <a:pt x="92" y="13"/>
                  <a:pt x="91" y="15"/>
                </a:cubicBezTo>
                <a:cubicBezTo>
                  <a:pt x="115" y="30"/>
                  <a:pt x="133" y="53"/>
                  <a:pt x="141" y="80"/>
                </a:cubicBezTo>
                <a:cubicBezTo>
                  <a:pt x="142" y="80"/>
                  <a:pt x="142" y="80"/>
                  <a:pt x="142" y="80"/>
                </a:cubicBezTo>
                <a:cubicBezTo>
                  <a:pt x="149" y="65"/>
                  <a:pt x="153" y="49"/>
                  <a:pt x="153" y="32"/>
                </a:cubicBezTo>
                <a:cubicBezTo>
                  <a:pt x="153" y="31"/>
                  <a:pt x="153" y="30"/>
                  <a:pt x="153" y="29"/>
                </a:cubicBezTo>
                <a:cubicBezTo>
                  <a:pt x="140" y="14"/>
                  <a:pt x="122" y="4"/>
                  <a:pt x="102" y="0"/>
                </a:cubicBezTo>
                <a:cubicBezTo>
                  <a:pt x="98" y="2"/>
                  <a:pt x="95" y="4"/>
                  <a:pt x="91" y="6"/>
                </a:cubicBezTo>
                <a:cubicBezTo>
                  <a:pt x="92" y="8"/>
                  <a:pt x="92" y="9"/>
                  <a:pt x="92" y="11"/>
                </a:cubicBezTo>
                <a:close/>
                <a:moveTo>
                  <a:pt x="40" y="137"/>
                </a:moveTo>
                <a:cubicBezTo>
                  <a:pt x="36" y="124"/>
                  <a:pt x="33" y="111"/>
                  <a:pt x="33" y="97"/>
                </a:cubicBezTo>
                <a:cubicBezTo>
                  <a:pt x="33" y="69"/>
                  <a:pt x="43" y="42"/>
                  <a:pt x="59" y="22"/>
                </a:cubicBezTo>
                <a:cubicBezTo>
                  <a:pt x="57" y="19"/>
                  <a:pt x="55" y="15"/>
                  <a:pt x="55" y="11"/>
                </a:cubicBezTo>
                <a:cubicBezTo>
                  <a:pt x="52" y="10"/>
                  <a:pt x="49" y="9"/>
                  <a:pt x="46" y="9"/>
                </a:cubicBezTo>
                <a:cubicBezTo>
                  <a:pt x="19" y="23"/>
                  <a:pt x="0" y="52"/>
                  <a:pt x="0" y="85"/>
                </a:cubicBezTo>
                <a:cubicBezTo>
                  <a:pt x="0" y="106"/>
                  <a:pt x="8" y="125"/>
                  <a:pt x="20" y="140"/>
                </a:cubicBezTo>
                <a:cubicBezTo>
                  <a:pt x="25" y="141"/>
                  <a:pt x="30" y="142"/>
                  <a:pt x="35" y="143"/>
                </a:cubicBezTo>
                <a:cubicBezTo>
                  <a:pt x="36" y="140"/>
                  <a:pt x="38" y="138"/>
                  <a:pt x="40" y="137"/>
                </a:cubicBezTo>
                <a:close/>
                <a:moveTo>
                  <a:pt x="163" y="45"/>
                </a:moveTo>
                <a:cubicBezTo>
                  <a:pt x="162" y="59"/>
                  <a:pt x="158" y="72"/>
                  <a:pt x="153" y="84"/>
                </a:cubicBezTo>
                <a:cubicBezTo>
                  <a:pt x="157" y="87"/>
                  <a:pt x="159" y="92"/>
                  <a:pt x="159" y="98"/>
                </a:cubicBezTo>
                <a:cubicBezTo>
                  <a:pt x="159" y="106"/>
                  <a:pt x="154" y="112"/>
                  <a:pt x="147" y="115"/>
                </a:cubicBezTo>
                <a:cubicBezTo>
                  <a:pt x="147" y="115"/>
                  <a:pt x="147" y="116"/>
                  <a:pt x="147" y="116"/>
                </a:cubicBezTo>
                <a:cubicBezTo>
                  <a:pt x="147" y="128"/>
                  <a:pt x="145" y="140"/>
                  <a:pt x="142" y="151"/>
                </a:cubicBezTo>
                <a:cubicBezTo>
                  <a:pt x="161" y="135"/>
                  <a:pt x="173" y="112"/>
                  <a:pt x="173" y="85"/>
                </a:cubicBezTo>
                <a:cubicBezTo>
                  <a:pt x="173" y="71"/>
                  <a:pt x="169" y="57"/>
                  <a:pt x="163" y="45"/>
                </a:cubicBezTo>
                <a:close/>
                <a:moveTo>
                  <a:pt x="132" y="114"/>
                </a:moveTo>
                <a:cubicBezTo>
                  <a:pt x="116" y="133"/>
                  <a:pt x="94" y="146"/>
                  <a:pt x="69" y="151"/>
                </a:cubicBezTo>
                <a:cubicBezTo>
                  <a:pt x="69" y="151"/>
                  <a:pt x="69" y="152"/>
                  <a:pt x="69" y="152"/>
                </a:cubicBezTo>
                <a:cubicBezTo>
                  <a:pt x="69" y="156"/>
                  <a:pt x="68" y="159"/>
                  <a:pt x="66" y="162"/>
                </a:cubicBezTo>
                <a:cubicBezTo>
                  <a:pt x="69" y="165"/>
                  <a:pt x="71" y="168"/>
                  <a:pt x="74" y="170"/>
                </a:cubicBezTo>
                <a:cubicBezTo>
                  <a:pt x="78" y="171"/>
                  <a:pt x="82" y="171"/>
                  <a:pt x="86" y="171"/>
                </a:cubicBezTo>
                <a:cubicBezTo>
                  <a:pt x="101" y="171"/>
                  <a:pt x="114" y="168"/>
                  <a:pt x="126" y="162"/>
                </a:cubicBezTo>
                <a:cubicBezTo>
                  <a:pt x="132" y="148"/>
                  <a:pt x="136" y="133"/>
                  <a:pt x="136" y="116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5" y="115"/>
                  <a:pt x="134" y="115"/>
                  <a:pt x="132" y="114"/>
                </a:cubicBezTo>
                <a:close/>
                <a:moveTo>
                  <a:pt x="132" y="114"/>
                </a:moveTo>
                <a:cubicBezTo>
                  <a:pt x="132" y="114"/>
                  <a:pt x="132" y="114"/>
                  <a:pt x="132" y="114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8" name="Freeform 86"/>
          <p:cNvSpPr>
            <a:spLocks noEditPoints="1"/>
          </p:cNvSpPr>
          <p:nvPr/>
        </p:nvSpPr>
        <p:spPr bwMode="auto">
          <a:xfrm>
            <a:off x="8019737" y="5187136"/>
            <a:ext cx="333521" cy="561161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9" name="Freeform 131"/>
          <p:cNvSpPr>
            <a:spLocks/>
          </p:cNvSpPr>
          <p:nvPr/>
        </p:nvSpPr>
        <p:spPr bwMode="auto">
          <a:xfrm>
            <a:off x="3202645" y="3682536"/>
            <a:ext cx="279400" cy="283633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0" name="矩形 39"/>
          <p:cNvSpPr/>
          <p:nvPr/>
        </p:nvSpPr>
        <p:spPr>
          <a:xfrm>
            <a:off x="8635727" y="3076089"/>
            <a:ext cx="2169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002897" y="5006598"/>
            <a:ext cx="2169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817117" y="5220414"/>
            <a:ext cx="2169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322950" y="2448606"/>
            <a:ext cx="2169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286120" y="1292908"/>
            <a:ext cx="2169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82260" y="379105"/>
            <a:ext cx="356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sz="2400">
              <a:solidFill>
                <a:srgbClr val="0338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270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0"/>
                            </p:stCondLst>
                            <p:childTnLst>
                              <p:par>
                                <p:cTn id="10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0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500"/>
                            </p:stCondLst>
                            <p:childTnLst>
                              <p:par>
                                <p:cTn id="1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3" t="28197" b="10383"/>
          <a:stretch>
            <a:fillRect/>
          </a:stretch>
        </p:blipFill>
        <p:spPr>
          <a:xfrm>
            <a:off x="583367" y="1709196"/>
            <a:ext cx="2774430" cy="5148804"/>
          </a:xfrm>
          <a:custGeom>
            <a:avLst/>
            <a:gdLst>
              <a:gd name="connsiteX0" fmla="*/ 1019331 w 2269761"/>
              <a:gd name="connsiteY0" fmla="*/ 0 h 4212236"/>
              <a:gd name="connsiteX1" fmla="*/ 1319135 w 2269761"/>
              <a:gd name="connsiteY1" fmla="*/ 0 h 4212236"/>
              <a:gd name="connsiteX2" fmla="*/ 1888761 w 2269761"/>
              <a:gd name="connsiteY2" fmla="*/ 569626 h 4212236"/>
              <a:gd name="connsiteX3" fmla="*/ 2128603 w 2269761"/>
              <a:gd name="connsiteY3" fmla="*/ 1903751 h 4212236"/>
              <a:gd name="connsiteX4" fmla="*/ 2113613 w 2269761"/>
              <a:gd name="connsiteY4" fmla="*/ 2203554 h 4212236"/>
              <a:gd name="connsiteX5" fmla="*/ 2269761 w 2269761"/>
              <a:gd name="connsiteY5" fmla="*/ 2666793 h 4212236"/>
              <a:gd name="connsiteX6" fmla="*/ 2269761 w 2269761"/>
              <a:gd name="connsiteY6" fmla="*/ 4102885 h 4212236"/>
              <a:gd name="connsiteX7" fmla="*/ 1558977 w 2269761"/>
              <a:gd name="connsiteY7" fmla="*/ 4212236 h 4212236"/>
              <a:gd name="connsiteX8" fmla="*/ 0 w 2269761"/>
              <a:gd name="connsiteY8" fmla="*/ 4017364 h 4212236"/>
              <a:gd name="connsiteX9" fmla="*/ 434715 w 2269761"/>
              <a:gd name="connsiteY9" fmla="*/ 3102964 h 4212236"/>
              <a:gd name="connsiteX10" fmla="*/ 599607 w 2269761"/>
              <a:gd name="connsiteY10" fmla="*/ 1558977 h 4212236"/>
              <a:gd name="connsiteX11" fmla="*/ 344774 w 2269761"/>
              <a:gd name="connsiteY11" fmla="*/ 1139253 h 4212236"/>
              <a:gd name="connsiteX12" fmla="*/ 659567 w 2269761"/>
              <a:gd name="connsiteY12" fmla="*/ 299803 h 4212236"/>
              <a:gd name="connsiteX13" fmla="*/ 1019331 w 2269761"/>
              <a:gd name="connsiteY13" fmla="*/ 0 h 421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69761" h="4212236">
                <a:moveTo>
                  <a:pt x="1019331" y="0"/>
                </a:moveTo>
                <a:lnTo>
                  <a:pt x="1319135" y="0"/>
                </a:lnTo>
                <a:lnTo>
                  <a:pt x="1888761" y="569626"/>
                </a:lnTo>
                <a:lnTo>
                  <a:pt x="2128603" y="1903751"/>
                </a:lnTo>
                <a:cubicBezTo>
                  <a:pt x="2128603" y="2113890"/>
                  <a:pt x="2134673" y="2014015"/>
                  <a:pt x="2113613" y="2203554"/>
                </a:cubicBezTo>
                <a:lnTo>
                  <a:pt x="2269761" y="2666793"/>
                </a:lnTo>
                <a:lnTo>
                  <a:pt x="2269761" y="4102885"/>
                </a:lnTo>
                <a:lnTo>
                  <a:pt x="1558977" y="4212236"/>
                </a:lnTo>
                <a:lnTo>
                  <a:pt x="0" y="4017364"/>
                </a:lnTo>
                <a:lnTo>
                  <a:pt x="434715" y="3102964"/>
                </a:lnTo>
                <a:lnTo>
                  <a:pt x="599607" y="1558977"/>
                </a:lnTo>
                <a:lnTo>
                  <a:pt x="344774" y="1139253"/>
                </a:lnTo>
                <a:lnTo>
                  <a:pt x="659567" y="299803"/>
                </a:lnTo>
                <a:lnTo>
                  <a:pt x="1019331" y="0"/>
                </a:lnTo>
                <a:close/>
              </a:path>
            </a:pathLst>
          </a:custGeom>
        </p:spPr>
      </p:pic>
      <p:grpSp>
        <p:nvGrpSpPr>
          <p:cNvPr id="9" name="组合 8"/>
          <p:cNvGrpSpPr/>
          <p:nvPr/>
        </p:nvGrpSpPr>
        <p:grpSpPr>
          <a:xfrm>
            <a:off x="-644577" y="6250230"/>
            <a:ext cx="13716000" cy="719528"/>
            <a:chOff x="0" y="6324512"/>
            <a:chExt cx="13716000" cy="71952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0" b="328"/>
            <a:stretch>
              <a:fillRect/>
            </a:stretch>
          </p:blipFill>
          <p:spPr>
            <a:xfrm>
              <a:off x="0" y="6324512"/>
              <a:ext cx="6858000" cy="719528"/>
            </a:xfrm>
            <a:custGeom>
              <a:avLst/>
              <a:gdLst>
                <a:gd name="connsiteX0" fmla="*/ 945629 w 6858000"/>
                <a:gd name="connsiteY0" fmla="*/ 0 h 719528"/>
                <a:gd name="connsiteX1" fmla="*/ 1110521 w 6858000"/>
                <a:gd name="connsiteY1" fmla="*/ 0 h 719528"/>
                <a:gd name="connsiteX2" fmla="*/ 2684488 w 6858000"/>
                <a:gd name="connsiteY2" fmla="*/ 89941 h 719528"/>
                <a:gd name="connsiteX3" fmla="*/ 5652541 w 6858000"/>
                <a:gd name="connsiteY3" fmla="*/ 44970 h 719528"/>
                <a:gd name="connsiteX4" fmla="*/ 6858000 w 6858000"/>
                <a:gd name="connsiteY4" fmla="*/ 87267 h 719528"/>
                <a:gd name="connsiteX5" fmla="*/ 6858000 w 6858000"/>
                <a:gd name="connsiteY5" fmla="*/ 574994 h 719528"/>
                <a:gd name="connsiteX6" fmla="*/ 1155492 w 6858000"/>
                <a:gd name="connsiteY6" fmla="*/ 719528 h 719528"/>
                <a:gd name="connsiteX7" fmla="*/ 0 w 6858000"/>
                <a:gd name="connsiteY7" fmla="*/ 572643 h 719528"/>
                <a:gd name="connsiteX8" fmla="*/ 0 w 6858000"/>
                <a:gd name="connsiteY8" fmla="*/ 77723 h 719528"/>
                <a:gd name="connsiteX9" fmla="*/ 945629 w 6858000"/>
                <a:gd name="connsiteY9" fmla="*/ 0 h 7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719528">
                  <a:moveTo>
                    <a:pt x="945629" y="0"/>
                  </a:moveTo>
                  <a:lnTo>
                    <a:pt x="1110521" y="0"/>
                  </a:lnTo>
                  <a:lnTo>
                    <a:pt x="2684488" y="89941"/>
                  </a:lnTo>
                  <a:lnTo>
                    <a:pt x="5652541" y="44970"/>
                  </a:lnTo>
                  <a:lnTo>
                    <a:pt x="6858000" y="87267"/>
                  </a:lnTo>
                  <a:lnTo>
                    <a:pt x="6858000" y="574994"/>
                  </a:lnTo>
                  <a:lnTo>
                    <a:pt x="1155492" y="719528"/>
                  </a:lnTo>
                  <a:lnTo>
                    <a:pt x="0" y="572643"/>
                  </a:lnTo>
                  <a:lnTo>
                    <a:pt x="0" y="77723"/>
                  </a:lnTo>
                  <a:lnTo>
                    <a:pt x="945629" y="0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0" b="328"/>
            <a:stretch>
              <a:fillRect/>
            </a:stretch>
          </p:blipFill>
          <p:spPr>
            <a:xfrm>
              <a:off x="6858000" y="6324512"/>
              <a:ext cx="6858000" cy="719528"/>
            </a:xfrm>
            <a:custGeom>
              <a:avLst/>
              <a:gdLst>
                <a:gd name="connsiteX0" fmla="*/ 945629 w 6858000"/>
                <a:gd name="connsiteY0" fmla="*/ 0 h 719528"/>
                <a:gd name="connsiteX1" fmla="*/ 1110521 w 6858000"/>
                <a:gd name="connsiteY1" fmla="*/ 0 h 719528"/>
                <a:gd name="connsiteX2" fmla="*/ 2684488 w 6858000"/>
                <a:gd name="connsiteY2" fmla="*/ 89941 h 719528"/>
                <a:gd name="connsiteX3" fmla="*/ 5652541 w 6858000"/>
                <a:gd name="connsiteY3" fmla="*/ 44970 h 719528"/>
                <a:gd name="connsiteX4" fmla="*/ 6858000 w 6858000"/>
                <a:gd name="connsiteY4" fmla="*/ 87267 h 719528"/>
                <a:gd name="connsiteX5" fmla="*/ 6858000 w 6858000"/>
                <a:gd name="connsiteY5" fmla="*/ 574994 h 719528"/>
                <a:gd name="connsiteX6" fmla="*/ 1155492 w 6858000"/>
                <a:gd name="connsiteY6" fmla="*/ 719528 h 719528"/>
                <a:gd name="connsiteX7" fmla="*/ 0 w 6858000"/>
                <a:gd name="connsiteY7" fmla="*/ 572643 h 719528"/>
                <a:gd name="connsiteX8" fmla="*/ 0 w 6858000"/>
                <a:gd name="connsiteY8" fmla="*/ 77723 h 719528"/>
                <a:gd name="connsiteX9" fmla="*/ 945629 w 6858000"/>
                <a:gd name="connsiteY9" fmla="*/ 0 h 7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719528">
                  <a:moveTo>
                    <a:pt x="945629" y="0"/>
                  </a:moveTo>
                  <a:lnTo>
                    <a:pt x="1110521" y="0"/>
                  </a:lnTo>
                  <a:lnTo>
                    <a:pt x="2684488" y="89941"/>
                  </a:lnTo>
                  <a:lnTo>
                    <a:pt x="5652541" y="44970"/>
                  </a:lnTo>
                  <a:lnTo>
                    <a:pt x="6858000" y="87267"/>
                  </a:lnTo>
                  <a:lnTo>
                    <a:pt x="6858000" y="574994"/>
                  </a:lnTo>
                  <a:lnTo>
                    <a:pt x="1155492" y="719528"/>
                  </a:lnTo>
                  <a:lnTo>
                    <a:pt x="0" y="572643"/>
                  </a:lnTo>
                  <a:lnTo>
                    <a:pt x="0" y="77723"/>
                  </a:lnTo>
                  <a:lnTo>
                    <a:pt x="945629" y="0"/>
                  </a:lnTo>
                  <a:close/>
                </a:path>
              </a:pathLst>
            </a:cu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3" t="1093" r="7304" b="67650"/>
          <a:stretch>
            <a:fillRect/>
          </a:stretch>
        </p:blipFill>
        <p:spPr>
          <a:xfrm>
            <a:off x="4029814" y="1329201"/>
            <a:ext cx="2211397" cy="1976364"/>
          </a:xfrm>
          <a:custGeom>
            <a:avLst/>
            <a:gdLst>
              <a:gd name="connsiteX0" fmla="*/ 1259174 w 2398513"/>
              <a:gd name="connsiteY0" fmla="*/ 0 h 2143593"/>
              <a:gd name="connsiteX1" fmla="*/ 2398426 w 2398513"/>
              <a:gd name="connsiteY1" fmla="*/ 404734 h 2143593"/>
              <a:gd name="connsiteX2" fmla="*/ 2398426 w 2398513"/>
              <a:gd name="connsiteY2" fmla="*/ 929390 h 2143593"/>
              <a:gd name="connsiteX3" fmla="*/ 2368446 w 2398513"/>
              <a:gd name="connsiteY3" fmla="*/ 1109272 h 2143593"/>
              <a:gd name="connsiteX4" fmla="*/ 2293495 w 2398513"/>
              <a:gd name="connsiteY4" fmla="*/ 1588957 h 2143593"/>
              <a:gd name="connsiteX5" fmla="*/ 2113613 w 2398513"/>
              <a:gd name="connsiteY5" fmla="*/ 1858780 h 2143593"/>
              <a:gd name="connsiteX6" fmla="*/ 2053653 w 2398513"/>
              <a:gd name="connsiteY6" fmla="*/ 2008682 h 2143593"/>
              <a:gd name="connsiteX7" fmla="*/ 1843790 w 2398513"/>
              <a:gd name="connsiteY7" fmla="*/ 2143593 h 2143593"/>
              <a:gd name="connsiteX8" fmla="*/ 449705 w 2398513"/>
              <a:gd name="connsiteY8" fmla="*/ 1843790 h 2143593"/>
              <a:gd name="connsiteX9" fmla="*/ 149902 w 2398513"/>
              <a:gd name="connsiteY9" fmla="*/ 1573967 h 2143593"/>
              <a:gd name="connsiteX10" fmla="*/ 134912 w 2398513"/>
              <a:gd name="connsiteY10" fmla="*/ 1543987 h 2143593"/>
              <a:gd name="connsiteX11" fmla="*/ 29981 w 2398513"/>
              <a:gd name="connsiteY11" fmla="*/ 1454046 h 2143593"/>
              <a:gd name="connsiteX12" fmla="*/ 14990 w 2398513"/>
              <a:gd name="connsiteY12" fmla="*/ 1409075 h 2143593"/>
              <a:gd name="connsiteX13" fmla="*/ 0 w 2398513"/>
              <a:gd name="connsiteY13" fmla="*/ 1274164 h 2143593"/>
              <a:gd name="connsiteX14" fmla="*/ 209862 w 2398513"/>
              <a:gd name="connsiteY14" fmla="*/ 689547 h 2143593"/>
              <a:gd name="connsiteX15" fmla="*/ 239843 w 2398513"/>
              <a:gd name="connsiteY15" fmla="*/ 464695 h 2143593"/>
              <a:gd name="connsiteX16" fmla="*/ 614597 w 2398513"/>
              <a:gd name="connsiteY16" fmla="*/ 29980 h 2143593"/>
              <a:gd name="connsiteX17" fmla="*/ 1259174 w 2398513"/>
              <a:gd name="connsiteY17" fmla="*/ 0 h 214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98513" h="2143593">
                <a:moveTo>
                  <a:pt x="1259174" y="0"/>
                </a:moveTo>
                <a:lnTo>
                  <a:pt x="2398426" y="404734"/>
                </a:lnTo>
                <a:lnTo>
                  <a:pt x="2398426" y="929390"/>
                </a:lnTo>
                <a:cubicBezTo>
                  <a:pt x="2398426" y="1020428"/>
                  <a:pt x="2401678" y="959727"/>
                  <a:pt x="2368446" y="1109272"/>
                </a:cubicBezTo>
                <a:lnTo>
                  <a:pt x="2293495" y="1588957"/>
                </a:lnTo>
                <a:lnTo>
                  <a:pt x="2113613" y="1858780"/>
                </a:lnTo>
                <a:lnTo>
                  <a:pt x="2053653" y="2008682"/>
                </a:lnTo>
                <a:lnTo>
                  <a:pt x="1843790" y="2143593"/>
                </a:lnTo>
                <a:lnTo>
                  <a:pt x="449705" y="1843790"/>
                </a:lnTo>
                <a:lnTo>
                  <a:pt x="149902" y="1573967"/>
                </a:lnTo>
                <a:cubicBezTo>
                  <a:pt x="144905" y="1563974"/>
                  <a:pt x="142812" y="1551887"/>
                  <a:pt x="134912" y="1543987"/>
                </a:cubicBezTo>
                <a:cubicBezTo>
                  <a:pt x="55687" y="1464762"/>
                  <a:pt x="119523" y="1579405"/>
                  <a:pt x="29981" y="1454046"/>
                </a:cubicBezTo>
                <a:cubicBezTo>
                  <a:pt x="20797" y="1441188"/>
                  <a:pt x="17588" y="1424661"/>
                  <a:pt x="14990" y="1409075"/>
                </a:cubicBezTo>
                <a:cubicBezTo>
                  <a:pt x="7551" y="1364444"/>
                  <a:pt x="4997" y="1319134"/>
                  <a:pt x="0" y="1274164"/>
                </a:cubicBezTo>
                <a:lnTo>
                  <a:pt x="209862" y="689547"/>
                </a:lnTo>
                <a:lnTo>
                  <a:pt x="239843" y="464695"/>
                </a:lnTo>
                <a:lnTo>
                  <a:pt x="614597" y="29980"/>
                </a:lnTo>
                <a:lnTo>
                  <a:pt x="1259174" y="0"/>
                </a:lnTo>
                <a:close/>
              </a:path>
            </a:pathLst>
          </a:custGeom>
        </p:spPr>
      </p:pic>
      <p:sp>
        <p:nvSpPr>
          <p:cNvPr id="20" name="文本框 19"/>
          <p:cNvSpPr txBox="1"/>
          <p:nvPr/>
        </p:nvSpPr>
        <p:spPr>
          <a:xfrm>
            <a:off x="6319615" y="2817192"/>
            <a:ext cx="3564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  <a:r>
              <a:rPr lang="zh-CN" altLang="en-US" sz="600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241211" y="1739494"/>
            <a:ext cx="4906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 TWO</a:t>
            </a:r>
            <a:endParaRPr lang="zh-CN" altLang="en-US" sz="4800" b="1">
              <a:solidFill>
                <a:srgbClr val="0338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-516163" y="-123104"/>
            <a:ext cx="13716000" cy="729248"/>
            <a:chOff x="-180637" y="7006574"/>
            <a:chExt cx="13716000" cy="729248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0" b="328"/>
            <a:stretch>
              <a:fillRect/>
            </a:stretch>
          </p:blipFill>
          <p:spPr>
            <a:xfrm flipV="1">
              <a:off x="-180637" y="7016294"/>
              <a:ext cx="6858000" cy="719528"/>
            </a:xfrm>
            <a:custGeom>
              <a:avLst/>
              <a:gdLst>
                <a:gd name="connsiteX0" fmla="*/ 945629 w 6858000"/>
                <a:gd name="connsiteY0" fmla="*/ 0 h 719528"/>
                <a:gd name="connsiteX1" fmla="*/ 1110521 w 6858000"/>
                <a:gd name="connsiteY1" fmla="*/ 0 h 719528"/>
                <a:gd name="connsiteX2" fmla="*/ 2684488 w 6858000"/>
                <a:gd name="connsiteY2" fmla="*/ 89941 h 719528"/>
                <a:gd name="connsiteX3" fmla="*/ 5652541 w 6858000"/>
                <a:gd name="connsiteY3" fmla="*/ 44970 h 719528"/>
                <a:gd name="connsiteX4" fmla="*/ 6858000 w 6858000"/>
                <a:gd name="connsiteY4" fmla="*/ 87267 h 719528"/>
                <a:gd name="connsiteX5" fmla="*/ 6858000 w 6858000"/>
                <a:gd name="connsiteY5" fmla="*/ 574994 h 719528"/>
                <a:gd name="connsiteX6" fmla="*/ 1155492 w 6858000"/>
                <a:gd name="connsiteY6" fmla="*/ 719528 h 719528"/>
                <a:gd name="connsiteX7" fmla="*/ 0 w 6858000"/>
                <a:gd name="connsiteY7" fmla="*/ 572643 h 719528"/>
                <a:gd name="connsiteX8" fmla="*/ 0 w 6858000"/>
                <a:gd name="connsiteY8" fmla="*/ 77723 h 719528"/>
                <a:gd name="connsiteX9" fmla="*/ 945629 w 6858000"/>
                <a:gd name="connsiteY9" fmla="*/ 0 h 7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719528">
                  <a:moveTo>
                    <a:pt x="945629" y="0"/>
                  </a:moveTo>
                  <a:lnTo>
                    <a:pt x="1110521" y="0"/>
                  </a:lnTo>
                  <a:lnTo>
                    <a:pt x="2684488" y="89941"/>
                  </a:lnTo>
                  <a:lnTo>
                    <a:pt x="5652541" y="44970"/>
                  </a:lnTo>
                  <a:lnTo>
                    <a:pt x="6858000" y="87267"/>
                  </a:lnTo>
                  <a:lnTo>
                    <a:pt x="6858000" y="574994"/>
                  </a:lnTo>
                  <a:lnTo>
                    <a:pt x="1155492" y="719528"/>
                  </a:lnTo>
                  <a:lnTo>
                    <a:pt x="0" y="572643"/>
                  </a:lnTo>
                  <a:lnTo>
                    <a:pt x="0" y="77723"/>
                  </a:lnTo>
                  <a:lnTo>
                    <a:pt x="945629" y="0"/>
                  </a:lnTo>
                  <a:close/>
                </a:path>
              </a:pathLst>
            </a:cu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0" b="328"/>
            <a:stretch>
              <a:fillRect/>
            </a:stretch>
          </p:blipFill>
          <p:spPr>
            <a:xfrm flipV="1">
              <a:off x="6677363" y="7006574"/>
              <a:ext cx="6858000" cy="719528"/>
            </a:xfrm>
            <a:custGeom>
              <a:avLst/>
              <a:gdLst>
                <a:gd name="connsiteX0" fmla="*/ 945629 w 6858000"/>
                <a:gd name="connsiteY0" fmla="*/ 0 h 719528"/>
                <a:gd name="connsiteX1" fmla="*/ 1110521 w 6858000"/>
                <a:gd name="connsiteY1" fmla="*/ 0 h 719528"/>
                <a:gd name="connsiteX2" fmla="*/ 2684488 w 6858000"/>
                <a:gd name="connsiteY2" fmla="*/ 89941 h 719528"/>
                <a:gd name="connsiteX3" fmla="*/ 5652541 w 6858000"/>
                <a:gd name="connsiteY3" fmla="*/ 44970 h 719528"/>
                <a:gd name="connsiteX4" fmla="*/ 6858000 w 6858000"/>
                <a:gd name="connsiteY4" fmla="*/ 87267 h 719528"/>
                <a:gd name="connsiteX5" fmla="*/ 6858000 w 6858000"/>
                <a:gd name="connsiteY5" fmla="*/ 574994 h 719528"/>
                <a:gd name="connsiteX6" fmla="*/ 1155492 w 6858000"/>
                <a:gd name="connsiteY6" fmla="*/ 719528 h 719528"/>
                <a:gd name="connsiteX7" fmla="*/ 0 w 6858000"/>
                <a:gd name="connsiteY7" fmla="*/ 572643 h 719528"/>
                <a:gd name="connsiteX8" fmla="*/ 0 w 6858000"/>
                <a:gd name="connsiteY8" fmla="*/ 77723 h 719528"/>
                <a:gd name="connsiteX9" fmla="*/ 945629 w 6858000"/>
                <a:gd name="connsiteY9" fmla="*/ 0 h 7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719528">
                  <a:moveTo>
                    <a:pt x="945629" y="0"/>
                  </a:moveTo>
                  <a:lnTo>
                    <a:pt x="1110521" y="0"/>
                  </a:lnTo>
                  <a:lnTo>
                    <a:pt x="2684488" y="89941"/>
                  </a:lnTo>
                  <a:lnTo>
                    <a:pt x="5652541" y="44970"/>
                  </a:lnTo>
                  <a:lnTo>
                    <a:pt x="6858000" y="87267"/>
                  </a:lnTo>
                  <a:lnTo>
                    <a:pt x="6858000" y="574994"/>
                  </a:lnTo>
                  <a:lnTo>
                    <a:pt x="1155492" y="719528"/>
                  </a:lnTo>
                  <a:lnTo>
                    <a:pt x="0" y="572643"/>
                  </a:lnTo>
                  <a:lnTo>
                    <a:pt x="0" y="77723"/>
                  </a:lnTo>
                  <a:lnTo>
                    <a:pt x="945629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47396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52"/>
          <p:cNvSpPr/>
          <p:nvPr/>
        </p:nvSpPr>
        <p:spPr>
          <a:xfrm>
            <a:off x="7709602" y="3168287"/>
            <a:ext cx="3609433" cy="1259235"/>
          </a:xfrm>
          <a:prstGeom prst="roundRect">
            <a:avLst>
              <a:gd name="adj" fmla="val 687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Rounded Rectangle 151"/>
          <p:cNvSpPr/>
          <p:nvPr/>
        </p:nvSpPr>
        <p:spPr>
          <a:xfrm>
            <a:off x="7709602" y="1617293"/>
            <a:ext cx="3609433" cy="1259235"/>
          </a:xfrm>
          <a:prstGeom prst="roundRect">
            <a:avLst>
              <a:gd name="adj" fmla="val 687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4" name="Group 67"/>
          <p:cNvGrpSpPr/>
          <p:nvPr/>
        </p:nvGrpSpPr>
        <p:grpSpPr>
          <a:xfrm>
            <a:off x="3338603" y="2279746"/>
            <a:ext cx="833967" cy="833967"/>
            <a:chOff x="5038726" y="1838325"/>
            <a:chExt cx="625475" cy="625475"/>
          </a:xfrm>
          <a:solidFill>
            <a:schemeClr val="accent4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5038726" y="1838325"/>
              <a:ext cx="625475" cy="625475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0" y="147"/>
                </a:cxn>
                <a:cxn ang="0">
                  <a:pos x="147" y="294"/>
                </a:cxn>
                <a:cxn ang="0">
                  <a:pos x="294" y="147"/>
                </a:cxn>
                <a:cxn ang="0">
                  <a:pos x="147" y="0"/>
                </a:cxn>
                <a:cxn ang="0">
                  <a:pos x="147" y="261"/>
                </a:cxn>
                <a:cxn ang="0">
                  <a:pos x="33" y="147"/>
                </a:cxn>
                <a:cxn ang="0">
                  <a:pos x="147" y="32"/>
                </a:cxn>
                <a:cxn ang="0">
                  <a:pos x="262" y="147"/>
                </a:cxn>
                <a:cxn ang="0">
                  <a:pos x="147" y="261"/>
                </a:cxn>
                <a:cxn ang="0">
                  <a:pos x="147" y="261"/>
                </a:cxn>
                <a:cxn ang="0">
                  <a:pos x="147" y="261"/>
                </a:cxn>
              </a:cxnLst>
              <a:rect l="0" t="0" r="r" b="b"/>
              <a:pathLst>
                <a:path w="294" h="294">
                  <a:moveTo>
                    <a:pt x="147" y="0"/>
                  </a:moveTo>
                  <a:cubicBezTo>
                    <a:pt x="66" y="0"/>
                    <a:pt x="0" y="66"/>
                    <a:pt x="0" y="147"/>
                  </a:cubicBezTo>
                  <a:cubicBezTo>
                    <a:pt x="0" y="228"/>
                    <a:pt x="66" y="294"/>
                    <a:pt x="147" y="294"/>
                  </a:cubicBezTo>
                  <a:cubicBezTo>
                    <a:pt x="228" y="294"/>
                    <a:pt x="294" y="228"/>
                    <a:pt x="294" y="147"/>
                  </a:cubicBezTo>
                  <a:cubicBezTo>
                    <a:pt x="294" y="66"/>
                    <a:pt x="228" y="0"/>
                    <a:pt x="147" y="0"/>
                  </a:cubicBezTo>
                  <a:close/>
                  <a:moveTo>
                    <a:pt x="147" y="261"/>
                  </a:moveTo>
                  <a:cubicBezTo>
                    <a:pt x="84" y="261"/>
                    <a:pt x="33" y="210"/>
                    <a:pt x="33" y="147"/>
                  </a:cubicBezTo>
                  <a:cubicBezTo>
                    <a:pt x="33" y="83"/>
                    <a:pt x="84" y="32"/>
                    <a:pt x="147" y="32"/>
                  </a:cubicBezTo>
                  <a:cubicBezTo>
                    <a:pt x="210" y="32"/>
                    <a:pt x="262" y="83"/>
                    <a:pt x="262" y="147"/>
                  </a:cubicBezTo>
                  <a:cubicBezTo>
                    <a:pt x="262" y="210"/>
                    <a:pt x="210" y="261"/>
                    <a:pt x="147" y="261"/>
                  </a:cubicBezTo>
                  <a:close/>
                  <a:moveTo>
                    <a:pt x="147" y="261"/>
                  </a:moveTo>
                  <a:cubicBezTo>
                    <a:pt x="147" y="261"/>
                    <a:pt x="147" y="261"/>
                    <a:pt x="147" y="26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5143501" y="2078038"/>
              <a:ext cx="417513" cy="161925"/>
            </a:xfrm>
            <a:custGeom>
              <a:avLst/>
              <a:gdLst/>
              <a:ahLst/>
              <a:cxnLst>
                <a:cxn ang="0">
                  <a:pos x="192" y="11"/>
                </a:cxn>
                <a:cxn ang="0">
                  <a:pos x="170" y="4"/>
                </a:cxn>
                <a:cxn ang="0">
                  <a:pos x="102" y="41"/>
                </a:cxn>
                <a:cxn ang="0">
                  <a:pos x="25" y="4"/>
                </a:cxn>
                <a:cxn ang="0">
                  <a:pos x="4" y="11"/>
                </a:cxn>
                <a:cxn ang="0">
                  <a:pos x="11" y="33"/>
                </a:cxn>
                <a:cxn ang="0">
                  <a:pos x="95" y="74"/>
                </a:cxn>
                <a:cxn ang="0">
                  <a:pos x="102" y="76"/>
                </a:cxn>
                <a:cxn ang="0">
                  <a:pos x="110" y="74"/>
                </a:cxn>
                <a:cxn ang="0">
                  <a:pos x="186" y="33"/>
                </a:cxn>
                <a:cxn ang="0">
                  <a:pos x="192" y="11"/>
                </a:cxn>
                <a:cxn ang="0">
                  <a:pos x="192" y="11"/>
                </a:cxn>
                <a:cxn ang="0">
                  <a:pos x="192" y="11"/>
                </a:cxn>
              </a:cxnLst>
              <a:rect l="0" t="0" r="r" b="b"/>
              <a:pathLst>
                <a:path w="197" h="76">
                  <a:moveTo>
                    <a:pt x="192" y="11"/>
                  </a:moveTo>
                  <a:cubicBezTo>
                    <a:pt x="188" y="3"/>
                    <a:pt x="178" y="0"/>
                    <a:pt x="170" y="4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7" y="0"/>
                    <a:pt x="7" y="3"/>
                    <a:pt x="4" y="11"/>
                  </a:cubicBezTo>
                  <a:cubicBezTo>
                    <a:pt x="0" y="20"/>
                    <a:pt x="3" y="29"/>
                    <a:pt x="11" y="3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7" y="76"/>
                    <a:pt x="100" y="76"/>
                    <a:pt x="102" y="76"/>
                  </a:cubicBezTo>
                  <a:cubicBezTo>
                    <a:pt x="105" y="76"/>
                    <a:pt x="108" y="75"/>
                    <a:pt x="110" y="74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194" y="29"/>
                    <a:pt x="197" y="19"/>
                    <a:pt x="192" y="11"/>
                  </a:cubicBezTo>
                  <a:close/>
                  <a:moveTo>
                    <a:pt x="192" y="11"/>
                  </a:moveTo>
                  <a:cubicBezTo>
                    <a:pt x="192" y="11"/>
                    <a:pt x="192" y="11"/>
                    <a:pt x="192" y="1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7" name="Group 66"/>
          <p:cNvGrpSpPr/>
          <p:nvPr/>
        </p:nvGrpSpPr>
        <p:grpSpPr>
          <a:xfrm>
            <a:off x="1205398" y="1617294"/>
            <a:ext cx="2734733" cy="4500033"/>
            <a:chOff x="3478213" y="1268413"/>
            <a:chExt cx="2051050" cy="3375025"/>
          </a:xfrm>
          <a:solidFill>
            <a:schemeClr val="bg1">
              <a:lumMod val="65000"/>
            </a:schemeClr>
          </a:solidFill>
        </p:grpSpPr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160838" y="1268413"/>
              <a:ext cx="685800" cy="696913"/>
            </a:xfrm>
            <a:custGeom>
              <a:avLst/>
              <a:gdLst/>
              <a:ahLst/>
              <a:cxnLst>
                <a:cxn ang="0">
                  <a:pos x="161" y="328"/>
                </a:cxn>
                <a:cxn ang="0">
                  <a:pos x="323" y="164"/>
                </a:cxn>
                <a:cxn ang="0">
                  <a:pos x="161" y="0"/>
                </a:cxn>
                <a:cxn ang="0">
                  <a:pos x="0" y="164"/>
                </a:cxn>
                <a:cxn ang="0">
                  <a:pos x="161" y="328"/>
                </a:cxn>
                <a:cxn ang="0">
                  <a:pos x="161" y="328"/>
                </a:cxn>
                <a:cxn ang="0">
                  <a:pos x="161" y="328"/>
                </a:cxn>
              </a:cxnLst>
              <a:rect l="0" t="0" r="r" b="b"/>
              <a:pathLst>
                <a:path w="323" h="328">
                  <a:moveTo>
                    <a:pt x="161" y="328"/>
                  </a:moveTo>
                  <a:cubicBezTo>
                    <a:pt x="251" y="327"/>
                    <a:pt x="323" y="254"/>
                    <a:pt x="323" y="164"/>
                  </a:cubicBezTo>
                  <a:cubicBezTo>
                    <a:pt x="323" y="75"/>
                    <a:pt x="251" y="2"/>
                    <a:pt x="161" y="0"/>
                  </a:cubicBezTo>
                  <a:cubicBezTo>
                    <a:pt x="72" y="2"/>
                    <a:pt x="0" y="75"/>
                    <a:pt x="0" y="164"/>
                  </a:cubicBezTo>
                  <a:cubicBezTo>
                    <a:pt x="0" y="254"/>
                    <a:pt x="72" y="327"/>
                    <a:pt x="161" y="328"/>
                  </a:cubicBezTo>
                  <a:close/>
                  <a:moveTo>
                    <a:pt x="161" y="328"/>
                  </a:moveTo>
                  <a:cubicBezTo>
                    <a:pt x="161" y="328"/>
                    <a:pt x="161" y="328"/>
                    <a:pt x="161" y="32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478213" y="1987550"/>
              <a:ext cx="2051050" cy="2655888"/>
            </a:xfrm>
            <a:custGeom>
              <a:avLst/>
              <a:gdLst/>
              <a:ahLst/>
              <a:cxnLst>
                <a:cxn ang="0">
                  <a:pos x="901" y="261"/>
                </a:cxn>
                <a:cxn ang="0">
                  <a:pos x="769" y="256"/>
                </a:cxn>
                <a:cxn ang="0">
                  <a:pos x="740" y="213"/>
                </a:cxn>
                <a:cxn ang="0">
                  <a:pos x="623" y="62"/>
                </a:cxn>
                <a:cxn ang="0">
                  <a:pos x="524" y="0"/>
                </a:cxn>
                <a:cxn ang="0">
                  <a:pos x="524" y="0"/>
                </a:cxn>
                <a:cxn ang="0">
                  <a:pos x="484" y="41"/>
                </a:cxn>
                <a:cxn ang="0">
                  <a:pos x="482" y="40"/>
                </a:cxn>
                <a:cxn ang="0">
                  <a:pos x="524" y="312"/>
                </a:cxn>
                <a:cxn ang="0">
                  <a:pos x="484" y="366"/>
                </a:cxn>
                <a:cxn ang="0">
                  <a:pos x="484" y="366"/>
                </a:cxn>
                <a:cxn ang="0">
                  <a:pos x="482" y="365"/>
                </a:cxn>
                <a:cxn ang="0">
                  <a:pos x="481" y="366"/>
                </a:cxn>
                <a:cxn ang="0">
                  <a:pos x="481" y="366"/>
                </a:cxn>
                <a:cxn ang="0">
                  <a:pos x="441" y="312"/>
                </a:cxn>
                <a:cxn ang="0">
                  <a:pos x="482" y="40"/>
                </a:cxn>
                <a:cxn ang="0">
                  <a:pos x="481" y="41"/>
                </a:cxn>
                <a:cxn ang="0">
                  <a:pos x="441" y="0"/>
                </a:cxn>
                <a:cxn ang="0">
                  <a:pos x="441" y="0"/>
                </a:cxn>
                <a:cxn ang="0">
                  <a:pos x="342" y="62"/>
                </a:cxn>
                <a:cxn ang="0">
                  <a:pos x="225" y="213"/>
                </a:cxn>
                <a:cxn ang="0">
                  <a:pos x="196" y="256"/>
                </a:cxn>
                <a:cxn ang="0">
                  <a:pos x="64" y="261"/>
                </a:cxn>
                <a:cxn ang="0">
                  <a:pos x="0" y="325"/>
                </a:cxn>
                <a:cxn ang="0">
                  <a:pos x="64" y="389"/>
                </a:cxn>
                <a:cxn ang="0">
                  <a:pos x="64" y="389"/>
                </a:cxn>
                <a:cxn ang="0">
                  <a:pos x="256" y="371"/>
                </a:cxn>
                <a:cxn ang="0">
                  <a:pos x="313" y="311"/>
                </a:cxn>
                <a:cxn ang="0">
                  <a:pos x="313" y="500"/>
                </a:cxn>
                <a:cxn ang="0">
                  <a:pos x="312" y="564"/>
                </a:cxn>
                <a:cxn ang="0">
                  <a:pos x="311" y="1174"/>
                </a:cxn>
                <a:cxn ang="0">
                  <a:pos x="398" y="1250"/>
                </a:cxn>
                <a:cxn ang="0">
                  <a:pos x="474" y="1174"/>
                </a:cxn>
                <a:cxn ang="0">
                  <a:pos x="474" y="650"/>
                </a:cxn>
                <a:cxn ang="0">
                  <a:pos x="482" y="650"/>
                </a:cxn>
                <a:cxn ang="0">
                  <a:pos x="491" y="650"/>
                </a:cxn>
                <a:cxn ang="0">
                  <a:pos x="491" y="1174"/>
                </a:cxn>
                <a:cxn ang="0">
                  <a:pos x="566" y="1250"/>
                </a:cxn>
                <a:cxn ang="0">
                  <a:pos x="654" y="1174"/>
                </a:cxn>
                <a:cxn ang="0">
                  <a:pos x="653" y="564"/>
                </a:cxn>
                <a:cxn ang="0">
                  <a:pos x="652" y="500"/>
                </a:cxn>
                <a:cxn ang="0">
                  <a:pos x="652" y="311"/>
                </a:cxn>
                <a:cxn ang="0">
                  <a:pos x="709" y="371"/>
                </a:cxn>
                <a:cxn ang="0">
                  <a:pos x="901" y="389"/>
                </a:cxn>
                <a:cxn ang="0">
                  <a:pos x="901" y="389"/>
                </a:cxn>
                <a:cxn ang="0">
                  <a:pos x="965" y="325"/>
                </a:cxn>
                <a:cxn ang="0">
                  <a:pos x="901" y="261"/>
                </a:cxn>
              </a:cxnLst>
              <a:rect l="0" t="0" r="r" b="b"/>
              <a:pathLst>
                <a:path w="965" h="1250">
                  <a:moveTo>
                    <a:pt x="901" y="261"/>
                  </a:moveTo>
                  <a:cubicBezTo>
                    <a:pt x="854" y="261"/>
                    <a:pt x="795" y="259"/>
                    <a:pt x="769" y="256"/>
                  </a:cubicBezTo>
                  <a:cubicBezTo>
                    <a:pt x="761" y="245"/>
                    <a:pt x="749" y="227"/>
                    <a:pt x="740" y="213"/>
                  </a:cubicBezTo>
                  <a:cubicBezTo>
                    <a:pt x="706" y="162"/>
                    <a:pt x="667" y="103"/>
                    <a:pt x="623" y="62"/>
                  </a:cubicBezTo>
                  <a:cubicBezTo>
                    <a:pt x="591" y="31"/>
                    <a:pt x="562" y="10"/>
                    <a:pt x="524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484" y="41"/>
                    <a:pt x="484" y="41"/>
                    <a:pt x="484" y="41"/>
                  </a:cubicBezTo>
                  <a:cubicBezTo>
                    <a:pt x="482" y="40"/>
                    <a:pt x="482" y="40"/>
                    <a:pt x="482" y="40"/>
                  </a:cubicBezTo>
                  <a:cubicBezTo>
                    <a:pt x="524" y="312"/>
                    <a:pt x="524" y="312"/>
                    <a:pt x="524" y="312"/>
                  </a:cubicBezTo>
                  <a:cubicBezTo>
                    <a:pt x="484" y="366"/>
                    <a:pt x="484" y="366"/>
                    <a:pt x="484" y="366"/>
                  </a:cubicBezTo>
                  <a:cubicBezTo>
                    <a:pt x="484" y="366"/>
                    <a:pt x="484" y="366"/>
                    <a:pt x="484" y="366"/>
                  </a:cubicBezTo>
                  <a:cubicBezTo>
                    <a:pt x="482" y="365"/>
                    <a:pt x="482" y="365"/>
                    <a:pt x="482" y="365"/>
                  </a:cubicBezTo>
                  <a:cubicBezTo>
                    <a:pt x="481" y="366"/>
                    <a:pt x="481" y="366"/>
                    <a:pt x="481" y="366"/>
                  </a:cubicBezTo>
                  <a:cubicBezTo>
                    <a:pt x="481" y="366"/>
                    <a:pt x="481" y="366"/>
                    <a:pt x="481" y="366"/>
                  </a:cubicBezTo>
                  <a:cubicBezTo>
                    <a:pt x="441" y="312"/>
                    <a:pt x="441" y="312"/>
                    <a:pt x="441" y="312"/>
                  </a:cubicBezTo>
                  <a:cubicBezTo>
                    <a:pt x="482" y="40"/>
                    <a:pt x="482" y="40"/>
                    <a:pt x="482" y="40"/>
                  </a:cubicBezTo>
                  <a:cubicBezTo>
                    <a:pt x="481" y="41"/>
                    <a:pt x="481" y="41"/>
                    <a:pt x="481" y="41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3" y="10"/>
                    <a:pt x="374" y="31"/>
                    <a:pt x="342" y="62"/>
                  </a:cubicBezTo>
                  <a:cubicBezTo>
                    <a:pt x="298" y="103"/>
                    <a:pt x="259" y="162"/>
                    <a:pt x="225" y="213"/>
                  </a:cubicBezTo>
                  <a:cubicBezTo>
                    <a:pt x="216" y="227"/>
                    <a:pt x="204" y="245"/>
                    <a:pt x="196" y="256"/>
                  </a:cubicBezTo>
                  <a:cubicBezTo>
                    <a:pt x="170" y="259"/>
                    <a:pt x="111" y="261"/>
                    <a:pt x="64" y="261"/>
                  </a:cubicBezTo>
                  <a:cubicBezTo>
                    <a:pt x="29" y="261"/>
                    <a:pt x="0" y="290"/>
                    <a:pt x="0" y="325"/>
                  </a:cubicBezTo>
                  <a:cubicBezTo>
                    <a:pt x="0" y="360"/>
                    <a:pt x="29" y="389"/>
                    <a:pt x="64" y="389"/>
                  </a:cubicBezTo>
                  <a:cubicBezTo>
                    <a:pt x="64" y="389"/>
                    <a:pt x="64" y="389"/>
                    <a:pt x="64" y="389"/>
                  </a:cubicBezTo>
                  <a:cubicBezTo>
                    <a:pt x="219" y="389"/>
                    <a:pt x="246" y="376"/>
                    <a:pt x="256" y="371"/>
                  </a:cubicBezTo>
                  <a:cubicBezTo>
                    <a:pt x="276" y="362"/>
                    <a:pt x="290" y="344"/>
                    <a:pt x="313" y="311"/>
                  </a:cubicBezTo>
                  <a:cubicBezTo>
                    <a:pt x="313" y="500"/>
                    <a:pt x="313" y="500"/>
                    <a:pt x="313" y="500"/>
                  </a:cubicBezTo>
                  <a:cubicBezTo>
                    <a:pt x="313" y="528"/>
                    <a:pt x="309" y="560"/>
                    <a:pt x="312" y="564"/>
                  </a:cubicBezTo>
                  <a:cubicBezTo>
                    <a:pt x="311" y="567"/>
                    <a:pt x="311" y="1174"/>
                    <a:pt x="311" y="1174"/>
                  </a:cubicBezTo>
                  <a:cubicBezTo>
                    <a:pt x="311" y="1216"/>
                    <a:pt x="357" y="1250"/>
                    <a:pt x="398" y="1250"/>
                  </a:cubicBezTo>
                  <a:cubicBezTo>
                    <a:pt x="440" y="1250"/>
                    <a:pt x="474" y="1216"/>
                    <a:pt x="474" y="1174"/>
                  </a:cubicBezTo>
                  <a:cubicBezTo>
                    <a:pt x="474" y="650"/>
                    <a:pt x="474" y="650"/>
                    <a:pt x="474" y="650"/>
                  </a:cubicBezTo>
                  <a:cubicBezTo>
                    <a:pt x="482" y="650"/>
                    <a:pt x="482" y="650"/>
                    <a:pt x="482" y="650"/>
                  </a:cubicBezTo>
                  <a:cubicBezTo>
                    <a:pt x="491" y="650"/>
                    <a:pt x="491" y="650"/>
                    <a:pt x="491" y="650"/>
                  </a:cubicBezTo>
                  <a:cubicBezTo>
                    <a:pt x="491" y="1174"/>
                    <a:pt x="491" y="1174"/>
                    <a:pt x="491" y="1174"/>
                  </a:cubicBezTo>
                  <a:cubicBezTo>
                    <a:pt x="491" y="1216"/>
                    <a:pt x="525" y="1250"/>
                    <a:pt x="566" y="1250"/>
                  </a:cubicBezTo>
                  <a:cubicBezTo>
                    <a:pt x="608" y="1250"/>
                    <a:pt x="654" y="1216"/>
                    <a:pt x="654" y="1174"/>
                  </a:cubicBezTo>
                  <a:cubicBezTo>
                    <a:pt x="654" y="1174"/>
                    <a:pt x="654" y="567"/>
                    <a:pt x="653" y="564"/>
                  </a:cubicBezTo>
                  <a:cubicBezTo>
                    <a:pt x="656" y="560"/>
                    <a:pt x="652" y="528"/>
                    <a:pt x="652" y="500"/>
                  </a:cubicBezTo>
                  <a:cubicBezTo>
                    <a:pt x="652" y="311"/>
                    <a:pt x="652" y="311"/>
                    <a:pt x="652" y="311"/>
                  </a:cubicBezTo>
                  <a:cubicBezTo>
                    <a:pt x="675" y="344"/>
                    <a:pt x="689" y="362"/>
                    <a:pt x="709" y="371"/>
                  </a:cubicBezTo>
                  <a:cubicBezTo>
                    <a:pt x="719" y="376"/>
                    <a:pt x="746" y="389"/>
                    <a:pt x="901" y="389"/>
                  </a:cubicBezTo>
                  <a:cubicBezTo>
                    <a:pt x="901" y="389"/>
                    <a:pt x="901" y="389"/>
                    <a:pt x="901" y="389"/>
                  </a:cubicBezTo>
                  <a:cubicBezTo>
                    <a:pt x="936" y="389"/>
                    <a:pt x="965" y="360"/>
                    <a:pt x="965" y="325"/>
                  </a:cubicBezTo>
                  <a:cubicBezTo>
                    <a:pt x="965" y="290"/>
                    <a:pt x="936" y="261"/>
                    <a:pt x="901" y="2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760215" y="3314860"/>
            <a:ext cx="2117" cy="211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760215" y="3314860"/>
            <a:ext cx="2117" cy="211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12" name="Group 65"/>
          <p:cNvGrpSpPr/>
          <p:nvPr/>
        </p:nvGrpSpPr>
        <p:grpSpPr>
          <a:xfrm>
            <a:off x="642538" y="2199729"/>
            <a:ext cx="1329959" cy="1001729"/>
            <a:chOff x="550863" y="1190626"/>
            <a:chExt cx="3840163" cy="2892424"/>
          </a:xfrm>
          <a:solidFill>
            <a:schemeClr val="accent1"/>
          </a:solidFill>
        </p:grpSpPr>
        <p:sp>
          <p:nvSpPr>
            <p:cNvPr id="13" name="Freeform 14"/>
            <p:cNvSpPr>
              <a:spLocks noEditPoints="1"/>
            </p:cNvSpPr>
            <p:nvPr/>
          </p:nvSpPr>
          <p:spPr bwMode="auto">
            <a:xfrm>
              <a:off x="2425701" y="2978150"/>
              <a:ext cx="149225" cy="239712"/>
            </a:xfrm>
            <a:custGeom>
              <a:avLst/>
              <a:gdLst/>
              <a:ahLst/>
              <a:cxnLst>
                <a:cxn ang="0">
                  <a:pos x="65" y="30"/>
                </a:cxn>
                <a:cxn ang="0">
                  <a:pos x="46" y="17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69" y="86"/>
                </a:cxn>
                <a:cxn ang="0">
                  <a:pos x="74" y="48"/>
                </a:cxn>
                <a:cxn ang="0">
                  <a:pos x="65" y="30"/>
                </a:cxn>
                <a:cxn ang="0">
                  <a:pos x="65" y="30"/>
                </a:cxn>
                <a:cxn ang="0">
                  <a:pos x="65" y="30"/>
                </a:cxn>
              </a:cxnLst>
              <a:rect l="0" t="0" r="r" b="b"/>
              <a:pathLst>
                <a:path w="76" h="122">
                  <a:moveTo>
                    <a:pt x="65" y="30"/>
                  </a:moveTo>
                  <a:cubicBezTo>
                    <a:pt x="59" y="24"/>
                    <a:pt x="53" y="20"/>
                    <a:pt x="46" y="17"/>
                  </a:cubicBezTo>
                  <a:cubicBezTo>
                    <a:pt x="32" y="9"/>
                    <a:pt x="16" y="4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26" y="119"/>
                    <a:pt x="55" y="110"/>
                    <a:pt x="69" y="86"/>
                  </a:cubicBezTo>
                  <a:cubicBezTo>
                    <a:pt x="75" y="75"/>
                    <a:pt x="76" y="61"/>
                    <a:pt x="74" y="48"/>
                  </a:cubicBezTo>
                  <a:cubicBezTo>
                    <a:pt x="72" y="41"/>
                    <a:pt x="69" y="35"/>
                    <a:pt x="65" y="30"/>
                  </a:cubicBezTo>
                  <a:close/>
                  <a:moveTo>
                    <a:pt x="65" y="30"/>
                  </a:moveTo>
                  <a:cubicBezTo>
                    <a:pt x="65" y="30"/>
                    <a:pt x="65" y="30"/>
                    <a:pt x="65" y="3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15"/>
            <p:cNvSpPr>
              <a:spLocks noEditPoints="1"/>
            </p:cNvSpPr>
            <p:nvPr/>
          </p:nvSpPr>
          <p:spPr bwMode="auto">
            <a:xfrm>
              <a:off x="2559051" y="3148013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2174876" y="2597150"/>
              <a:ext cx="120650" cy="214312"/>
            </a:xfrm>
            <a:custGeom>
              <a:avLst/>
              <a:gdLst/>
              <a:ahLst/>
              <a:cxnLst>
                <a:cxn ang="0">
                  <a:pos x="9" y="30"/>
                </a:cxn>
                <a:cxn ang="0">
                  <a:pos x="1" y="52"/>
                </a:cxn>
                <a:cxn ang="0">
                  <a:pos x="4" y="75"/>
                </a:cxn>
                <a:cxn ang="0">
                  <a:pos x="18" y="92"/>
                </a:cxn>
                <a:cxn ang="0">
                  <a:pos x="40" y="103"/>
                </a:cxn>
                <a:cxn ang="0">
                  <a:pos x="61" y="110"/>
                </a:cxn>
                <a:cxn ang="0">
                  <a:pos x="61" y="0"/>
                </a:cxn>
                <a:cxn ang="0">
                  <a:pos x="9" y="30"/>
                </a:cxn>
                <a:cxn ang="0">
                  <a:pos x="9" y="30"/>
                </a:cxn>
                <a:cxn ang="0">
                  <a:pos x="9" y="30"/>
                </a:cxn>
              </a:cxnLst>
              <a:rect l="0" t="0" r="r" b="b"/>
              <a:pathLst>
                <a:path w="61" h="110">
                  <a:moveTo>
                    <a:pt x="9" y="30"/>
                  </a:moveTo>
                  <a:cubicBezTo>
                    <a:pt x="4" y="37"/>
                    <a:pt x="2" y="44"/>
                    <a:pt x="1" y="52"/>
                  </a:cubicBezTo>
                  <a:cubicBezTo>
                    <a:pt x="0" y="59"/>
                    <a:pt x="1" y="68"/>
                    <a:pt x="4" y="75"/>
                  </a:cubicBezTo>
                  <a:cubicBezTo>
                    <a:pt x="6" y="82"/>
                    <a:pt x="12" y="87"/>
                    <a:pt x="18" y="92"/>
                  </a:cubicBezTo>
                  <a:cubicBezTo>
                    <a:pt x="25" y="96"/>
                    <a:pt x="33" y="100"/>
                    <a:pt x="40" y="103"/>
                  </a:cubicBezTo>
                  <a:cubicBezTo>
                    <a:pt x="47" y="105"/>
                    <a:pt x="54" y="108"/>
                    <a:pt x="61" y="11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2" y="4"/>
                    <a:pt x="21" y="13"/>
                    <a:pt x="9" y="30"/>
                  </a:cubicBezTo>
                  <a:close/>
                  <a:moveTo>
                    <a:pt x="9" y="30"/>
                  </a:moveTo>
                  <a:cubicBezTo>
                    <a:pt x="9" y="30"/>
                    <a:pt x="9" y="30"/>
                    <a:pt x="9" y="3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17"/>
            <p:cNvSpPr>
              <a:spLocks noEditPoints="1"/>
            </p:cNvSpPr>
            <p:nvPr/>
          </p:nvSpPr>
          <p:spPr bwMode="auto">
            <a:xfrm>
              <a:off x="2560638" y="3144838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8"/>
            <p:cNvSpPr>
              <a:spLocks noEditPoints="1"/>
            </p:cNvSpPr>
            <p:nvPr/>
          </p:nvSpPr>
          <p:spPr bwMode="auto">
            <a:xfrm>
              <a:off x="550863" y="1190626"/>
              <a:ext cx="3840163" cy="2892424"/>
            </a:xfrm>
            <a:custGeom>
              <a:avLst/>
              <a:gdLst/>
              <a:ahLst/>
              <a:cxnLst>
                <a:cxn ang="0">
                  <a:pos x="1000" y="335"/>
                </a:cxn>
                <a:cxn ang="0">
                  <a:pos x="1130" y="44"/>
                </a:cxn>
                <a:cxn ang="0">
                  <a:pos x="892" y="91"/>
                </a:cxn>
                <a:cxn ang="0">
                  <a:pos x="664" y="57"/>
                </a:cxn>
                <a:cxn ang="0">
                  <a:pos x="807" y="343"/>
                </a:cxn>
                <a:cxn ang="0">
                  <a:pos x="822" y="1394"/>
                </a:cxn>
                <a:cxn ang="0">
                  <a:pos x="1000" y="335"/>
                </a:cxn>
                <a:cxn ang="0">
                  <a:pos x="1098" y="988"/>
                </a:cxn>
                <a:cxn ang="0">
                  <a:pos x="1052" y="1069"/>
                </a:cxn>
                <a:cxn ang="0">
                  <a:pos x="957" y="1102"/>
                </a:cxn>
                <a:cxn ang="0">
                  <a:pos x="957" y="1138"/>
                </a:cxn>
                <a:cxn ang="0">
                  <a:pos x="946" y="1163"/>
                </a:cxn>
                <a:cxn ang="0">
                  <a:pos x="910" y="1168"/>
                </a:cxn>
                <a:cxn ang="0">
                  <a:pos x="890" y="1138"/>
                </a:cxn>
                <a:cxn ang="0">
                  <a:pos x="890" y="1099"/>
                </a:cxn>
                <a:cxn ang="0">
                  <a:pos x="873" y="1095"/>
                </a:cxn>
                <a:cxn ang="0">
                  <a:pos x="792" y="1045"/>
                </a:cxn>
                <a:cxn ang="0">
                  <a:pos x="766" y="1003"/>
                </a:cxn>
                <a:cxn ang="0">
                  <a:pos x="762" y="991"/>
                </a:cxn>
                <a:cxn ang="0">
                  <a:pos x="759" y="979"/>
                </a:cxn>
                <a:cxn ang="0">
                  <a:pos x="763" y="961"/>
                </a:cxn>
                <a:cxn ang="0">
                  <a:pos x="796" y="943"/>
                </a:cxn>
                <a:cxn ang="0">
                  <a:pos x="825" y="966"/>
                </a:cxn>
                <a:cxn ang="0">
                  <a:pos x="828" y="977"/>
                </a:cxn>
                <a:cxn ang="0">
                  <a:pos x="833" y="988"/>
                </a:cxn>
                <a:cxn ang="0">
                  <a:pos x="848" y="1007"/>
                </a:cxn>
                <a:cxn ang="0">
                  <a:pos x="890" y="1030"/>
                </a:cxn>
                <a:cxn ang="0">
                  <a:pos x="890" y="898"/>
                </a:cxn>
                <a:cxn ang="0">
                  <a:pos x="803" y="860"/>
                </a:cxn>
                <a:cxn ang="0">
                  <a:pos x="773" y="824"/>
                </a:cxn>
                <a:cxn ang="0">
                  <a:pos x="763" y="776"/>
                </a:cxn>
                <a:cxn ang="0">
                  <a:pos x="773" y="728"/>
                </a:cxn>
                <a:cxn ang="0">
                  <a:pos x="800" y="690"/>
                </a:cxn>
                <a:cxn ang="0">
                  <a:pos x="890" y="650"/>
                </a:cxn>
                <a:cxn ang="0">
                  <a:pos x="890" y="613"/>
                </a:cxn>
                <a:cxn ang="0">
                  <a:pos x="902" y="588"/>
                </a:cxn>
                <a:cxn ang="0">
                  <a:pos x="938" y="583"/>
                </a:cxn>
                <a:cxn ang="0">
                  <a:pos x="957" y="613"/>
                </a:cxn>
                <a:cxn ang="0">
                  <a:pos x="957" y="650"/>
                </a:cxn>
                <a:cxn ang="0">
                  <a:pos x="970" y="652"/>
                </a:cxn>
                <a:cxn ang="0">
                  <a:pos x="1058" y="694"/>
                </a:cxn>
                <a:cxn ang="0">
                  <a:pos x="1085" y="733"/>
                </a:cxn>
                <a:cxn ang="0">
                  <a:pos x="1089" y="745"/>
                </a:cxn>
                <a:cxn ang="0">
                  <a:pos x="1092" y="757"/>
                </a:cxn>
                <a:cxn ang="0">
                  <a:pos x="1090" y="776"/>
                </a:cxn>
                <a:cxn ang="0">
                  <a:pos x="1058" y="795"/>
                </a:cxn>
                <a:cxn ang="0">
                  <a:pos x="1028" y="774"/>
                </a:cxn>
                <a:cxn ang="0">
                  <a:pos x="1025" y="763"/>
                </a:cxn>
                <a:cxn ang="0">
                  <a:pos x="1019" y="752"/>
                </a:cxn>
                <a:cxn ang="0">
                  <a:pos x="1003" y="736"/>
                </a:cxn>
                <a:cxn ang="0">
                  <a:pos x="957" y="718"/>
                </a:cxn>
                <a:cxn ang="0">
                  <a:pos x="957" y="844"/>
                </a:cxn>
                <a:cxn ang="0">
                  <a:pos x="1015" y="861"/>
                </a:cxn>
                <a:cxn ang="0">
                  <a:pos x="1084" y="916"/>
                </a:cxn>
                <a:cxn ang="0">
                  <a:pos x="1084" y="916"/>
                </a:cxn>
                <a:cxn ang="0">
                  <a:pos x="1084" y="916"/>
                </a:cxn>
                <a:cxn ang="0">
                  <a:pos x="1098" y="988"/>
                </a:cxn>
                <a:cxn ang="0">
                  <a:pos x="1098" y="988"/>
                </a:cxn>
                <a:cxn ang="0">
                  <a:pos x="1098" y="988"/>
                </a:cxn>
              </a:cxnLst>
              <a:rect l="0" t="0" r="r" b="b"/>
              <a:pathLst>
                <a:path w="1960" h="1477">
                  <a:moveTo>
                    <a:pt x="1000" y="335"/>
                  </a:moveTo>
                  <a:cubicBezTo>
                    <a:pt x="1104" y="248"/>
                    <a:pt x="1173" y="53"/>
                    <a:pt x="1130" y="44"/>
                  </a:cubicBezTo>
                  <a:cubicBezTo>
                    <a:pt x="1074" y="33"/>
                    <a:pt x="951" y="83"/>
                    <a:pt x="892" y="91"/>
                  </a:cubicBezTo>
                  <a:cubicBezTo>
                    <a:pt x="808" y="102"/>
                    <a:pt x="716" y="0"/>
                    <a:pt x="664" y="57"/>
                  </a:cubicBezTo>
                  <a:cubicBezTo>
                    <a:pt x="623" y="103"/>
                    <a:pt x="694" y="270"/>
                    <a:pt x="807" y="343"/>
                  </a:cubicBezTo>
                  <a:cubicBezTo>
                    <a:pt x="472" y="507"/>
                    <a:pt x="0" y="1334"/>
                    <a:pt x="822" y="1394"/>
                  </a:cubicBezTo>
                  <a:cubicBezTo>
                    <a:pt x="1960" y="1477"/>
                    <a:pt x="1390" y="496"/>
                    <a:pt x="1000" y="335"/>
                  </a:cubicBezTo>
                  <a:close/>
                  <a:moveTo>
                    <a:pt x="1098" y="988"/>
                  </a:moveTo>
                  <a:cubicBezTo>
                    <a:pt x="1094" y="1020"/>
                    <a:pt x="1077" y="1049"/>
                    <a:pt x="1052" y="1069"/>
                  </a:cubicBezTo>
                  <a:cubicBezTo>
                    <a:pt x="1025" y="1090"/>
                    <a:pt x="991" y="1099"/>
                    <a:pt x="957" y="1102"/>
                  </a:cubicBezTo>
                  <a:cubicBezTo>
                    <a:pt x="957" y="1138"/>
                    <a:pt x="957" y="1138"/>
                    <a:pt x="957" y="1138"/>
                  </a:cubicBezTo>
                  <a:cubicBezTo>
                    <a:pt x="957" y="1147"/>
                    <a:pt x="953" y="1156"/>
                    <a:pt x="946" y="1163"/>
                  </a:cubicBezTo>
                  <a:cubicBezTo>
                    <a:pt x="936" y="1171"/>
                    <a:pt x="922" y="1174"/>
                    <a:pt x="910" y="1168"/>
                  </a:cubicBezTo>
                  <a:cubicBezTo>
                    <a:pt x="898" y="1163"/>
                    <a:pt x="890" y="1151"/>
                    <a:pt x="890" y="1138"/>
                  </a:cubicBezTo>
                  <a:cubicBezTo>
                    <a:pt x="890" y="1099"/>
                    <a:pt x="890" y="1099"/>
                    <a:pt x="890" y="1099"/>
                  </a:cubicBezTo>
                  <a:cubicBezTo>
                    <a:pt x="885" y="1098"/>
                    <a:pt x="879" y="1096"/>
                    <a:pt x="873" y="1095"/>
                  </a:cubicBezTo>
                  <a:cubicBezTo>
                    <a:pt x="842" y="1086"/>
                    <a:pt x="813" y="1069"/>
                    <a:pt x="792" y="1045"/>
                  </a:cubicBezTo>
                  <a:cubicBezTo>
                    <a:pt x="781" y="1032"/>
                    <a:pt x="772" y="1018"/>
                    <a:pt x="766" y="1003"/>
                  </a:cubicBezTo>
                  <a:cubicBezTo>
                    <a:pt x="765" y="999"/>
                    <a:pt x="763" y="995"/>
                    <a:pt x="762" y="991"/>
                  </a:cubicBezTo>
                  <a:cubicBezTo>
                    <a:pt x="761" y="987"/>
                    <a:pt x="760" y="983"/>
                    <a:pt x="759" y="979"/>
                  </a:cubicBezTo>
                  <a:cubicBezTo>
                    <a:pt x="759" y="973"/>
                    <a:pt x="760" y="966"/>
                    <a:pt x="763" y="961"/>
                  </a:cubicBezTo>
                  <a:cubicBezTo>
                    <a:pt x="769" y="949"/>
                    <a:pt x="782" y="942"/>
                    <a:pt x="796" y="943"/>
                  </a:cubicBezTo>
                  <a:cubicBezTo>
                    <a:pt x="809" y="944"/>
                    <a:pt x="820" y="953"/>
                    <a:pt x="825" y="966"/>
                  </a:cubicBezTo>
                  <a:cubicBezTo>
                    <a:pt x="826" y="969"/>
                    <a:pt x="827" y="973"/>
                    <a:pt x="828" y="977"/>
                  </a:cubicBezTo>
                  <a:cubicBezTo>
                    <a:pt x="830" y="981"/>
                    <a:pt x="831" y="985"/>
                    <a:pt x="833" y="988"/>
                  </a:cubicBezTo>
                  <a:cubicBezTo>
                    <a:pt x="837" y="995"/>
                    <a:pt x="842" y="1001"/>
                    <a:pt x="848" y="1007"/>
                  </a:cubicBezTo>
                  <a:cubicBezTo>
                    <a:pt x="860" y="1018"/>
                    <a:pt x="875" y="1026"/>
                    <a:pt x="890" y="1030"/>
                  </a:cubicBezTo>
                  <a:cubicBezTo>
                    <a:pt x="890" y="898"/>
                    <a:pt x="890" y="898"/>
                    <a:pt x="890" y="898"/>
                  </a:cubicBezTo>
                  <a:cubicBezTo>
                    <a:pt x="860" y="890"/>
                    <a:pt x="828" y="880"/>
                    <a:pt x="803" y="860"/>
                  </a:cubicBezTo>
                  <a:cubicBezTo>
                    <a:pt x="790" y="850"/>
                    <a:pt x="780" y="838"/>
                    <a:pt x="773" y="824"/>
                  </a:cubicBezTo>
                  <a:cubicBezTo>
                    <a:pt x="766" y="809"/>
                    <a:pt x="763" y="793"/>
                    <a:pt x="763" y="776"/>
                  </a:cubicBezTo>
                  <a:cubicBezTo>
                    <a:pt x="763" y="760"/>
                    <a:pt x="766" y="743"/>
                    <a:pt x="773" y="728"/>
                  </a:cubicBezTo>
                  <a:cubicBezTo>
                    <a:pt x="779" y="714"/>
                    <a:pt x="789" y="701"/>
                    <a:pt x="800" y="690"/>
                  </a:cubicBezTo>
                  <a:cubicBezTo>
                    <a:pt x="825" y="668"/>
                    <a:pt x="858" y="655"/>
                    <a:pt x="890" y="650"/>
                  </a:cubicBezTo>
                  <a:cubicBezTo>
                    <a:pt x="890" y="613"/>
                    <a:pt x="890" y="613"/>
                    <a:pt x="890" y="613"/>
                  </a:cubicBezTo>
                  <a:cubicBezTo>
                    <a:pt x="890" y="604"/>
                    <a:pt x="895" y="595"/>
                    <a:pt x="902" y="588"/>
                  </a:cubicBezTo>
                  <a:cubicBezTo>
                    <a:pt x="912" y="580"/>
                    <a:pt x="926" y="577"/>
                    <a:pt x="938" y="583"/>
                  </a:cubicBezTo>
                  <a:cubicBezTo>
                    <a:pt x="950" y="588"/>
                    <a:pt x="957" y="600"/>
                    <a:pt x="957" y="613"/>
                  </a:cubicBezTo>
                  <a:cubicBezTo>
                    <a:pt x="957" y="650"/>
                    <a:pt x="957" y="650"/>
                    <a:pt x="957" y="650"/>
                  </a:cubicBezTo>
                  <a:cubicBezTo>
                    <a:pt x="962" y="651"/>
                    <a:pt x="966" y="651"/>
                    <a:pt x="970" y="652"/>
                  </a:cubicBezTo>
                  <a:cubicBezTo>
                    <a:pt x="1003" y="658"/>
                    <a:pt x="1034" y="671"/>
                    <a:pt x="1058" y="694"/>
                  </a:cubicBezTo>
                  <a:cubicBezTo>
                    <a:pt x="1069" y="705"/>
                    <a:pt x="1078" y="719"/>
                    <a:pt x="1085" y="733"/>
                  </a:cubicBezTo>
                  <a:cubicBezTo>
                    <a:pt x="1086" y="737"/>
                    <a:pt x="1088" y="741"/>
                    <a:pt x="1089" y="745"/>
                  </a:cubicBezTo>
                  <a:cubicBezTo>
                    <a:pt x="1091" y="749"/>
                    <a:pt x="1092" y="753"/>
                    <a:pt x="1092" y="757"/>
                  </a:cubicBezTo>
                  <a:cubicBezTo>
                    <a:pt x="1093" y="763"/>
                    <a:pt x="1092" y="770"/>
                    <a:pt x="1090" y="776"/>
                  </a:cubicBezTo>
                  <a:cubicBezTo>
                    <a:pt x="1084" y="788"/>
                    <a:pt x="1071" y="796"/>
                    <a:pt x="1058" y="795"/>
                  </a:cubicBezTo>
                  <a:cubicBezTo>
                    <a:pt x="1045" y="795"/>
                    <a:pt x="1033" y="786"/>
                    <a:pt x="1028" y="774"/>
                  </a:cubicBezTo>
                  <a:cubicBezTo>
                    <a:pt x="1027" y="770"/>
                    <a:pt x="1026" y="766"/>
                    <a:pt x="1025" y="763"/>
                  </a:cubicBezTo>
                  <a:cubicBezTo>
                    <a:pt x="1023" y="759"/>
                    <a:pt x="1021" y="756"/>
                    <a:pt x="1019" y="752"/>
                  </a:cubicBezTo>
                  <a:cubicBezTo>
                    <a:pt x="1015" y="746"/>
                    <a:pt x="1010" y="740"/>
                    <a:pt x="1003" y="736"/>
                  </a:cubicBezTo>
                  <a:cubicBezTo>
                    <a:pt x="990" y="726"/>
                    <a:pt x="974" y="721"/>
                    <a:pt x="957" y="718"/>
                  </a:cubicBezTo>
                  <a:cubicBezTo>
                    <a:pt x="957" y="844"/>
                    <a:pt x="957" y="844"/>
                    <a:pt x="957" y="844"/>
                  </a:cubicBezTo>
                  <a:cubicBezTo>
                    <a:pt x="977" y="849"/>
                    <a:pt x="996" y="854"/>
                    <a:pt x="1015" y="861"/>
                  </a:cubicBezTo>
                  <a:cubicBezTo>
                    <a:pt x="1043" y="872"/>
                    <a:pt x="1069" y="889"/>
                    <a:pt x="1084" y="916"/>
                  </a:cubicBezTo>
                  <a:cubicBezTo>
                    <a:pt x="1082" y="912"/>
                    <a:pt x="1080" y="908"/>
                    <a:pt x="1084" y="916"/>
                  </a:cubicBezTo>
                  <a:cubicBezTo>
                    <a:pt x="1089" y="924"/>
                    <a:pt x="1087" y="920"/>
                    <a:pt x="1084" y="916"/>
                  </a:cubicBezTo>
                  <a:cubicBezTo>
                    <a:pt x="1097" y="938"/>
                    <a:pt x="1101" y="963"/>
                    <a:pt x="1098" y="988"/>
                  </a:cubicBezTo>
                  <a:close/>
                  <a:moveTo>
                    <a:pt x="1098" y="988"/>
                  </a:moveTo>
                  <a:cubicBezTo>
                    <a:pt x="1098" y="988"/>
                    <a:pt x="1098" y="988"/>
                    <a:pt x="1098" y="98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9"/>
            <p:cNvSpPr>
              <a:spLocks noEditPoints="1"/>
            </p:cNvSpPr>
            <p:nvPr/>
          </p:nvSpPr>
          <p:spPr bwMode="auto">
            <a:xfrm>
              <a:off x="2559051" y="3149600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9" name="TextBox 79"/>
          <p:cNvSpPr txBox="1"/>
          <p:nvPr/>
        </p:nvSpPr>
        <p:spPr>
          <a:xfrm>
            <a:off x="7793640" y="1879115"/>
            <a:ext cx="1415829" cy="820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333" b="1" dirty="0">
                <a:solidFill>
                  <a:schemeClr val="bg1"/>
                </a:solidFill>
              </a:rPr>
              <a:t>35%</a:t>
            </a:r>
          </a:p>
        </p:txBody>
      </p:sp>
      <p:sp>
        <p:nvSpPr>
          <p:cNvPr id="20" name="TextBox 94"/>
          <p:cNvSpPr txBox="1"/>
          <p:nvPr/>
        </p:nvSpPr>
        <p:spPr>
          <a:xfrm>
            <a:off x="7764396" y="3412398"/>
            <a:ext cx="1415829" cy="820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333" b="1" dirty="0">
                <a:solidFill>
                  <a:schemeClr val="bg1"/>
                </a:solidFill>
              </a:rPr>
              <a:t>65%</a:t>
            </a:r>
          </a:p>
        </p:txBody>
      </p:sp>
      <p:grpSp>
        <p:nvGrpSpPr>
          <p:cNvPr id="21" name="Group 149"/>
          <p:cNvGrpSpPr/>
          <p:nvPr/>
        </p:nvGrpSpPr>
        <p:grpSpPr>
          <a:xfrm>
            <a:off x="9243337" y="1812364"/>
            <a:ext cx="1860860" cy="842347"/>
            <a:chOff x="6901680" y="1348999"/>
            <a:chExt cx="1395645" cy="631760"/>
          </a:xfrm>
          <a:solidFill>
            <a:schemeClr val="bg1"/>
          </a:solidFill>
        </p:grpSpPr>
        <p:grpSp>
          <p:nvGrpSpPr>
            <p:cNvPr id="22" name="Group 179"/>
            <p:cNvGrpSpPr/>
            <p:nvPr/>
          </p:nvGrpSpPr>
          <p:grpSpPr>
            <a:xfrm>
              <a:off x="8050477" y="1348999"/>
              <a:ext cx="246848" cy="631760"/>
              <a:chOff x="5054600" y="1652588"/>
              <a:chExt cx="187325" cy="479424"/>
            </a:xfrm>
            <a:grpFill/>
          </p:grpSpPr>
          <p:sp>
            <p:nvSpPr>
              <p:cNvPr id="32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Group 179"/>
            <p:cNvGrpSpPr/>
            <p:nvPr/>
          </p:nvGrpSpPr>
          <p:grpSpPr>
            <a:xfrm>
              <a:off x="7708178" y="1348999"/>
              <a:ext cx="246848" cy="631760"/>
              <a:chOff x="5054600" y="1652588"/>
              <a:chExt cx="187325" cy="479424"/>
            </a:xfrm>
            <a:grpFill/>
          </p:grpSpPr>
          <p:sp>
            <p:nvSpPr>
              <p:cNvPr id="30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oup 179"/>
            <p:cNvGrpSpPr/>
            <p:nvPr/>
          </p:nvGrpSpPr>
          <p:grpSpPr>
            <a:xfrm>
              <a:off x="7288477" y="1348999"/>
              <a:ext cx="246848" cy="631760"/>
              <a:chOff x="5054600" y="1652588"/>
              <a:chExt cx="187325" cy="479424"/>
            </a:xfrm>
            <a:grpFill/>
          </p:grpSpPr>
          <p:sp>
            <p:nvSpPr>
              <p:cNvPr id="28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Group 179"/>
            <p:cNvGrpSpPr/>
            <p:nvPr/>
          </p:nvGrpSpPr>
          <p:grpSpPr>
            <a:xfrm>
              <a:off x="6901680" y="1348999"/>
              <a:ext cx="246848" cy="631760"/>
              <a:chOff x="5054600" y="1652588"/>
              <a:chExt cx="187325" cy="479424"/>
            </a:xfrm>
            <a:grpFill/>
          </p:grpSpPr>
          <p:sp>
            <p:nvSpPr>
              <p:cNvPr id="26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4" name="Group 150"/>
          <p:cNvGrpSpPr/>
          <p:nvPr/>
        </p:nvGrpSpPr>
        <p:grpSpPr>
          <a:xfrm>
            <a:off x="9216531" y="3383706"/>
            <a:ext cx="1942581" cy="824489"/>
            <a:chOff x="6881576" y="2111447"/>
            <a:chExt cx="1456936" cy="618367"/>
          </a:xfrm>
          <a:solidFill>
            <a:schemeClr val="bg1"/>
          </a:solidFill>
        </p:grpSpPr>
        <p:grpSp>
          <p:nvGrpSpPr>
            <p:cNvPr id="35" name="Group 184"/>
            <p:cNvGrpSpPr/>
            <p:nvPr/>
          </p:nvGrpSpPr>
          <p:grpSpPr>
            <a:xfrm>
              <a:off x="6881576" y="2111447"/>
              <a:ext cx="288035" cy="618367"/>
              <a:chOff x="6213475" y="1668463"/>
              <a:chExt cx="227013" cy="487362"/>
            </a:xfrm>
            <a:grpFill/>
          </p:grpSpPr>
          <p:sp>
            <p:nvSpPr>
              <p:cNvPr id="45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6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  <p:grpSp>
          <p:nvGrpSpPr>
            <p:cNvPr id="36" name="Group 184"/>
            <p:cNvGrpSpPr/>
            <p:nvPr/>
          </p:nvGrpSpPr>
          <p:grpSpPr>
            <a:xfrm>
              <a:off x="7278112" y="2111447"/>
              <a:ext cx="288035" cy="618367"/>
              <a:chOff x="6213475" y="1668463"/>
              <a:chExt cx="227013" cy="487362"/>
            </a:xfrm>
            <a:grpFill/>
          </p:grpSpPr>
          <p:sp>
            <p:nvSpPr>
              <p:cNvPr id="43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4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  <p:grpSp>
          <p:nvGrpSpPr>
            <p:cNvPr id="37" name="Group 184"/>
            <p:cNvGrpSpPr/>
            <p:nvPr/>
          </p:nvGrpSpPr>
          <p:grpSpPr>
            <a:xfrm>
              <a:off x="7708178" y="2111447"/>
              <a:ext cx="288035" cy="618367"/>
              <a:chOff x="6213475" y="1668463"/>
              <a:chExt cx="227013" cy="487362"/>
            </a:xfrm>
            <a:grpFill/>
          </p:grpSpPr>
          <p:sp>
            <p:nvSpPr>
              <p:cNvPr id="41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2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  <p:grpSp>
          <p:nvGrpSpPr>
            <p:cNvPr id="38" name="Group 184"/>
            <p:cNvGrpSpPr/>
            <p:nvPr/>
          </p:nvGrpSpPr>
          <p:grpSpPr>
            <a:xfrm>
              <a:off x="8050477" y="2111447"/>
              <a:ext cx="288035" cy="618367"/>
              <a:chOff x="6213475" y="1668463"/>
              <a:chExt cx="227013" cy="487362"/>
            </a:xfrm>
            <a:grpFill/>
          </p:grpSpPr>
          <p:sp>
            <p:nvSpPr>
              <p:cNvPr id="39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0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</p:grpSp>
      <p:cxnSp>
        <p:nvCxnSpPr>
          <p:cNvPr id="47" name="Straight Connector 145"/>
          <p:cNvCxnSpPr/>
          <p:nvPr/>
        </p:nvCxnSpPr>
        <p:spPr>
          <a:xfrm>
            <a:off x="4434879" y="1617294"/>
            <a:ext cx="0" cy="450003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154"/>
          <p:cNvGrpSpPr/>
          <p:nvPr/>
        </p:nvGrpSpPr>
        <p:grpSpPr>
          <a:xfrm>
            <a:off x="5069418" y="3702052"/>
            <a:ext cx="1119717" cy="2406649"/>
            <a:chOff x="3802063" y="2776538"/>
            <a:chExt cx="839788" cy="1804987"/>
          </a:xfrm>
          <a:solidFill>
            <a:schemeClr val="accent1"/>
          </a:solidFill>
        </p:grpSpPr>
        <p:sp>
          <p:nvSpPr>
            <p:cNvPr id="49" name="Freeform 31"/>
            <p:cNvSpPr>
              <a:spLocks noEditPoints="1"/>
            </p:cNvSpPr>
            <p:nvPr/>
          </p:nvSpPr>
          <p:spPr bwMode="auto">
            <a:xfrm>
              <a:off x="3833813" y="2776538"/>
              <a:ext cx="425450" cy="425450"/>
            </a:xfrm>
            <a:custGeom>
              <a:avLst/>
              <a:gdLst/>
              <a:ahLst/>
              <a:cxnLst>
                <a:cxn ang="0">
                  <a:pos x="96" y="193"/>
                </a:cxn>
                <a:cxn ang="0">
                  <a:pos x="193" y="96"/>
                </a:cxn>
                <a:cxn ang="0">
                  <a:pos x="96" y="0"/>
                </a:cxn>
                <a:cxn ang="0">
                  <a:pos x="0" y="96"/>
                </a:cxn>
                <a:cxn ang="0">
                  <a:pos x="96" y="193"/>
                </a:cxn>
                <a:cxn ang="0">
                  <a:pos x="96" y="193"/>
                </a:cxn>
                <a:cxn ang="0">
                  <a:pos x="96" y="193"/>
                </a:cxn>
              </a:cxnLst>
              <a:rect l="0" t="0" r="r" b="b"/>
              <a:pathLst>
                <a:path w="193" h="193">
                  <a:moveTo>
                    <a:pt x="96" y="193"/>
                  </a:moveTo>
                  <a:cubicBezTo>
                    <a:pt x="150" y="193"/>
                    <a:pt x="193" y="150"/>
                    <a:pt x="193" y="96"/>
                  </a:cubicBezTo>
                  <a:cubicBezTo>
                    <a:pt x="193" y="43"/>
                    <a:pt x="150" y="0"/>
                    <a:pt x="96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0" y="150"/>
                    <a:pt x="43" y="193"/>
                    <a:pt x="96" y="193"/>
                  </a:cubicBezTo>
                  <a:close/>
                  <a:moveTo>
                    <a:pt x="96" y="193"/>
                  </a:moveTo>
                  <a:cubicBezTo>
                    <a:pt x="96" y="193"/>
                    <a:pt x="96" y="193"/>
                    <a:pt x="96" y="19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" name="Freeform 32"/>
            <p:cNvSpPr>
              <a:spLocks noEditPoints="1"/>
            </p:cNvSpPr>
            <p:nvPr/>
          </p:nvSpPr>
          <p:spPr bwMode="auto">
            <a:xfrm>
              <a:off x="3802063" y="3208338"/>
              <a:ext cx="839788" cy="1373187"/>
            </a:xfrm>
            <a:custGeom>
              <a:avLst/>
              <a:gdLst/>
              <a:ahLst/>
              <a:cxnLst>
                <a:cxn ang="0">
                  <a:pos x="298" y="315"/>
                </a:cxn>
                <a:cxn ang="0">
                  <a:pos x="254" y="276"/>
                </a:cxn>
                <a:cxn ang="0">
                  <a:pos x="254" y="276"/>
                </a:cxn>
                <a:cxn ang="0">
                  <a:pos x="177" y="276"/>
                </a:cxn>
                <a:cxn ang="0">
                  <a:pos x="177" y="170"/>
                </a:cxn>
                <a:cxn ang="0">
                  <a:pos x="270" y="207"/>
                </a:cxn>
                <a:cxn ang="0">
                  <a:pos x="351" y="190"/>
                </a:cxn>
                <a:cxn ang="0">
                  <a:pos x="372" y="141"/>
                </a:cxn>
                <a:cxn ang="0">
                  <a:pos x="324" y="120"/>
                </a:cxn>
                <a:cxn ang="0">
                  <a:pos x="167" y="42"/>
                </a:cxn>
                <a:cxn ang="0">
                  <a:pos x="167" y="41"/>
                </a:cxn>
                <a:cxn ang="0">
                  <a:pos x="110" y="3"/>
                </a:cxn>
                <a:cxn ang="0">
                  <a:pos x="89" y="0"/>
                </a:cxn>
                <a:cxn ang="0">
                  <a:pos x="67" y="3"/>
                </a:cxn>
                <a:cxn ang="0">
                  <a:pos x="67" y="3"/>
                </a:cxn>
                <a:cxn ang="0">
                  <a:pos x="0" y="77"/>
                </a:cxn>
                <a:cxn ang="0">
                  <a:pos x="0" y="290"/>
                </a:cxn>
                <a:cxn ang="0">
                  <a:pos x="89" y="365"/>
                </a:cxn>
                <a:cxn ang="0">
                  <a:pos x="96" y="364"/>
                </a:cxn>
                <a:cxn ang="0">
                  <a:pos x="215" y="364"/>
                </a:cxn>
                <a:cxn ang="0">
                  <a:pos x="240" y="583"/>
                </a:cxn>
                <a:cxn ang="0">
                  <a:pos x="284" y="622"/>
                </a:cxn>
                <a:cxn ang="0">
                  <a:pos x="289" y="622"/>
                </a:cxn>
                <a:cxn ang="0">
                  <a:pos x="328" y="573"/>
                </a:cxn>
                <a:cxn ang="0">
                  <a:pos x="298" y="315"/>
                </a:cxn>
                <a:cxn ang="0">
                  <a:pos x="298" y="315"/>
                </a:cxn>
                <a:cxn ang="0">
                  <a:pos x="298" y="315"/>
                </a:cxn>
              </a:cxnLst>
              <a:rect l="0" t="0" r="r" b="b"/>
              <a:pathLst>
                <a:path w="380" h="622">
                  <a:moveTo>
                    <a:pt x="298" y="315"/>
                  </a:moveTo>
                  <a:cubicBezTo>
                    <a:pt x="295" y="292"/>
                    <a:pt x="276" y="276"/>
                    <a:pt x="254" y="276"/>
                  </a:cubicBezTo>
                  <a:cubicBezTo>
                    <a:pt x="254" y="276"/>
                    <a:pt x="254" y="276"/>
                    <a:pt x="254" y="276"/>
                  </a:cubicBezTo>
                  <a:cubicBezTo>
                    <a:pt x="177" y="276"/>
                    <a:pt x="177" y="276"/>
                    <a:pt x="177" y="276"/>
                  </a:cubicBezTo>
                  <a:cubicBezTo>
                    <a:pt x="177" y="170"/>
                    <a:pt x="177" y="170"/>
                    <a:pt x="177" y="170"/>
                  </a:cubicBezTo>
                  <a:cubicBezTo>
                    <a:pt x="203" y="193"/>
                    <a:pt x="232" y="207"/>
                    <a:pt x="270" y="207"/>
                  </a:cubicBezTo>
                  <a:cubicBezTo>
                    <a:pt x="293" y="207"/>
                    <a:pt x="320" y="202"/>
                    <a:pt x="351" y="190"/>
                  </a:cubicBezTo>
                  <a:cubicBezTo>
                    <a:pt x="370" y="182"/>
                    <a:pt x="380" y="161"/>
                    <a:pt x="372" y="141"/>
                  </a:cubicBezTo>
                  <a:cubicBezTo>
                    <a:pt x="365" y="122"/>
                    <a:pt x="343" y="113"/>
                    <a:pt x="324" y="120"/>
                  </a:cubicBezTo>
                  <a:cubicBezTo>
                    <a:pt x="248" y="149"/>
                    <a:pt x="233" y="133"/>
                    <a:pt x="167" y="42"/>
                  </a:cubicBezTo>
                  <a:cubicBezTo>
                    <a:pt x="167" y="42"/>
                    <a:pt x="167" y="42"/>
                    <a:pt x="167" y="41"/>
                  </a:cubicBezTo>
                  <a:cubicBezTo>
                    <a:pt x="154" y="22"/>
                    <a:pt x="132" y="8"/>
                    <a:pt x="110" y="3"/>
                  </a:cubicBezTo>
                  <a:cubicBezTo>
                    <a:pt x="110" y="3"/>
                    <a:pt x="100" y="0"/>
                    <a:pt x="89" y="0"/>
                  </a:cubicBezTo>
                  <a:cubicBezTo>
                    <a:pt x="79" y="0"/>
                    <a:pt x="67" y="3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35" y="11"/>
                    <a:pt x="0" y="37"/>
                    <a:pt x="0" y="77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336"/>
                    <a:pt x="46" y="365"/>
                    <a:pt x="89" y="365"/>
                  </a:cubicBezTo>
                  <a:cubicBezTo>
                    <a:pt x="91" y="365"/>
                    <a:pt x="93" y="364"/>
                    <a:pt x="96" y="364"/>
                  </a:cubicBezTo>
                  <a:cubicBezTo>
                    <a:pt x="215" y="364"/>
                    <a:pt x="215" y="364"/>
                    <a:pt x="215" y="364"/>
                  </a:cubicBezTo>
                  <a:cubicBezTo>
                    <a:pt x="240" y="583"/>
                    <a:pt x="240" y="583"/>
                    <a:pt x="240" y="583"/>
                  </a:cubicBezTo>
                  <a:cubicBezTo>
                    <a:pt x="242" y="605"/>
                    <a:pt x="262" y="622"/>
                    <a:pt x="284" y="622"/>
                  </a:cubicBezTo>
                  <a:cubicBezTo>
                    <a:pt x="285" y="622"/>
                    <a:pt x="287" y="622"/>
                    <a:pt x="289" y="622"/>
                  </a:cubicBezTo>
                  <a:cubicBezTo>
                    <a:pt x="313" y="619"/>
                    <a:pt x="331" y="597"/>
                    <a:pt x="328" y="573"/>
                  </a:cubicBezTo>
                  <a:lnTo>
                    <a:pt x="298" y="315"/>
                  </a:lnTo>
                  <a:close/>
                  <a:moveTo>
                    <a:pt x="298" y="315"/>
                  </a:moveTo>
                  <a:cubicBezTo>
                    <a:pt x="298" y="315"/>
                    <a:pt x="298" y="315"/>
                    <a:pt x="298" y="3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51" name="Freeform 33"/>
          <p:cNvSpPr>
            <a:spLocks noEditPoints="1"/>
          </p:cNvSpPr>
          <p:nvPr/>
        </p:nvSpPr>
        <p:spPr bwMode="auto">
          <a:xfrm>
            <a:off x="4790018" y="4400551"/>
            <a:ext cx="878417" cy="1718733"/>
          </a:xfrm>
          <a:custGeom>
            <a:avLst/>
            <a:gdLst/>
            <a:ahLst/>
            <a:cxnLst>
              <a:cxn ang="0">
                <a:pos x="298" y="372"/>
              </a:cxn>
              <a:cxn ang="0">
                <a:pos x="260" y="335"/>
              </a:cxn>
              <a:cxn ang="0">
                <a:pos x="75" y="335"/>
              </a:cxn>
              <a:cxn ang="0">
                <a:pos x="75" y="38"/>
              </a:cxn>
              <a:cxn ang="0">
                <a:pos x="38" y="0"/>
              </a:cxn>
              <a:cxn ang="0">
                <a:pos x="0" y="38"/>
              </a:cxn>
              <a:cxn ang="0">
                <a:pos x="0" y="372"/>
              </a:cxn>
              <a:cxn ang="0">
                <a:pos x="19" y="405"/>
              </a:cxn>
              <a:cxn ang="0">
                <a:pos x="8" y="448"/>
              </a:cxn>
              <a:cxn ang="0">
                <a:pos x="8" y="552"/>
              </a:cxn>
              <a:cxn ang="0">
                <a:pos x="39" y="584"/>
              </a:cxn>
              <a:cxn ang="0">
                <a:pos x="70" y="552"/>
              </a:cxn>
              <a:cxn ang="0">
                <a:pos x="70" y="448"/>
              </a:cxn>
              <a:cxn ang="0">
                <a:pos x="96" y="422"/>
              </a:cxn>
              <a:cxn ang="0">
                <a:pos x="201" y="422"/>
              </a:cxn>
              <a:cxn ang="0">
                <a:pos x="226" y="448"/>
              </a:cxn>
              <a:cxn ang="0">
                <a:pos x="226" y="552"/>
              </a:cxn>
              <a:cxn ang="0">
                <a:pos x="258" y="584"/>
              </a:cxn>
              <a:cxn ang="0">
                <a:pos x="289" y="552"/>
              </a:cxn>
              <a:cxn ang="0">
                <a:pos x="289" y="448"/>
              </a:cxn>
              <a:cxn ang="0">
                <a:pos x="278" y="405"/>
              </a:cxn>
              <a:cxn ang="0">
                <a:pos x="298" y="372"/>
              </a:cxn>
              <a:cxn ang="0">
                <a:pos x="298" y="372"/>
              </a:cxn>
              <a:cxn ang="0">
                <a:pos x="298" y="372"/>
              </a:cxn>
            </a:cxnLst>
            <a:rect l="0" t="0" r="r" b="b"/>
            <a:pathLst>
              <a:path w="298" h="584">
                <a:moveTo>
                  <a:pt x="298" y="372"/>
                </a:moveTo>
                <a:cubicBezTo>
                  <a:pt x="298" y="352"/>
                  <a:pt x="281" y="335"/>
                  <a:pt x="260" y="335"/>
                </a:cubicBezTo>
                <a:cubicBezTo>
                  <a:pt x="75" y="335"/>
                  <a:pt x="75" y="335"/>
                  <a:pt x="75" y="335"/>
                </a:cubicBezTo>
                <a:cubicBezTo>
                  <a:pt x="75" y="38"/>
                  <a:pt x="75" y="38"/>
                  <a:pt x="75" y="38"/>
                </a:cubicBezTo>
                <a:cubicBezTo>
                  <a:pt x="75" y="17"/>
                  <a:pt x="59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6"/>
                  <a:pt x="8" y="398"/>
                  <a:pt x="19" y="405"/>
                </a:cubicBezTo>
                <a:cubicBezTo>
                  <a:pt x="12" y="417"/>
                  <a:pt x="8" y="432"/>
                  <a:pt x="8" y="448"/>
                </a:cubicBezTo>
                <a:cubicBezTo>
                  <a:pt x="8" y="552"/>
                  <a:pt x="8" y="552"/>
                  <a:pt x="8" y="552"/>
                </a:cubicBezTo>
                <a:cubicBezTo>
                  <a:pt x="8" y="570"/>
                  <a:pt x="22" y="584"/>
                  <a:pt x="39" y="584"/>
                </a:cubicBezTo>
                <a:cubicBezTo>
                  <a:pt x="56" y="584"/>
                  <a:pt x="70" y="570"/>
                  <a:pt x="70" y="552"/>
                </a:cubicBezTo>
                <a:cubicBezTo>
                  <a:pt x="70" y="448"/>
                  <a:pt x="70" y="448"/>
                  <a:pt x="70" y="448"/>
                </a:cubicBezTo>
                <a:cubicBezTo>
                  <a:pt x="70" y="433"/>
                  <a:pt x="82" y="422"/>
                  <a:pt x="96" y="422"/>
                </a:cubicBezTo>
                <a:cubicBezTo>
                  <a:pt x="201" y="422"/>
                  <a:pt x="201" y="422"/>
                  <a:pt x="201" y="422"/>
                </a:cubicBezTo>
                <a:cubicBezTo>
                  <a:pt x="215" y="422"/>
                  <a:pt x="226" y="433"/>
                  <a:pt x="226" y="448"/>
                </a:cubicBezTo>
                <a:cubicBezTo>
                  <a:pt x="226" y="552"/>
                  <a:pt x="226" y="552"/>
                  <a:pt x="226" y="552"/>
                </a:cubicBezTo>
                <a:cubicBezTo>
                  <a:pt x="226" y="570"/>
                  <a:pt x="240" y="584"/>
                  <a:pt x="258" y="584"/>
                </a:cubicBezTo>
                <a:cubicBezTo>
                  <a:pt x="275" y="584"/>
                  <a:pt x="289" y="570"/>
                  <a:pt x="289" y="552"/>
                </a:cubicBezTo>
                <a:cubicBezTo>
                  <a:pt x="289" y="448"/>
                  <a:pt x="289" y="448"/>
                  <a:pt x="289" y="448"/>
                </a:cubicBezTo>
                <a:cubicBezTo>
                  <a:pt x="289" y="432"/>
                  <a:pt x="285" y="418"/>
                  <a:pt x="278" y="405"/>
                </a:cubicBezTo>
                <a:cubicBezTo>
                  <a:pt x="290" y="399"/>
                  <a:pt x="298" y="387"/>
                  <a:pt x="298" y="372"/>
                </a:cubicBezTo>
                <a:close/>
                <a:moveTo>
                  <a:pt x="298" y="372"/>
                </a:moveTo>
                <a:cubicBezTo>
                  <a:pt x="298" y="372"/>
                  <a:pt x="298" y="372"/>
                  <a:pt x="298" y="372"/>
                </a:cubicBezTo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2" name="Freeform 34"/>
          <p:cNvSpPr>
            <a:spLocks noEditPoints="1"/>
          </p:cNvSpPr>
          <p:nvPr/>
        </p:nvSpPr>
        <p:spPr bwMode="auto">
          <a:xfrm>
            <a:off x="5888569" y="4910668"/>
            <a:ext cx="1437217" cy="1147233"/>
          </a:xfrm>
          <a:custGeom>
            <a:avLst/>
            <a:gdLst/>
            <a:ahLst/>
            <a:cxnLst>
              <a:cxn ang="0">
                <a:pos x="452" y="0"/>
              </a:cxn>
              <a:cxn ang="0">
                <a:pos x="36" y="0"/>
              </a:cxn>
              <a:cxn ang="0">
                <a:pos x="0" y="36"/>
              </a:cxn>
              <a:cxn ang="0">
                <a:pos x="36" y="72"/>
              </a:cxn>
              <a:cxn ang="0">
                <a:pos x="85" y="72"/>
              </a:cxn>
              <a:cxn ang="0">
                <a:pos x="85" y="390"/>
              </a:cxn>
              <a:cxn ang="0">
                <a:pos x="403" y="390"/>
              </a:cxn>
              <a:cxn ang="0">
                <a:pos x="403" y="72"/>
              </a:cxn>
              <a:cxn ang="0">
                <a:pos x="452" y="72"/>
              </a:cxn>
              <a:cxn ang="0">
                <a:pos x="488" y="36"/>
              </a:cxn>
              <a:cxn ang="0">
                <a:pos x="452" y="0"/>
              </a:cxn>
              <a:cxn ang="0">
                <a:pos x="452" y="0"/>
              </a:cxn>
              <a:cxn ang="0">
                <a:pos x="452" y="0"/>
              </a:cxn>
            </a:cxnLst>
            <a:rect l="0" t="0" r="r" b="b"/>
            <a:pathLst>
              <a:path w="488" h="390">
                <a:moveTo>
                  <a:pt x="45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56"/>
                  <a:pt x="16" y="72"/>
                  <a:pt x="36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5" y="390"/>
                  <a:pt x="85" y="390"/>
                  <a:pt x="85" y="390"/>
                </a:cubicBezTo>
                <a:cubicBezTo>
                  <a:pt x="403" y="390"/>
                  <a:pt x="403" y="390"/>
                  <a:pt x="403" y="390"/>
                </a:cubicBezTo>
                <a:cubicBezTo>
                  <a:pt x="403" y="72"/>
                  <a:pt x="403" y="72"/>
                  <a:pt x="403" y="72"/>
                </a:cubicBezTo>
                <a:cubicBezTo>
                  <a:pt x="452" y="72"/>
                  <a:pt x="452" y="72"/>
                  <a:pt x="452" y="72"/>
                </a:cubicBezTo>
                <a:cubicBezTo>
                  <a:pt x="472" y="72"/>
                  <a:pt x="488" y="56"/>
                  <a:pt x="488" y="36"/>
                </a:cubicBezTo>
                <a:cubicBezTo>
                  <a:pt x="488" y="16"/>
                  <a:pt x="472" y="0"/>
                  <a:pt x="452" y="0"/>
                </a:cubicBezTo>
                <a:close/>
                <a:moveTo>
                  <a:pt x="452" y="0"/>
                </a:moveTo>
                <a:cubicBezTo>
                  <a:pt x="452" y="0"/>
                  <a:pt x="452" y="0"/>
                  <a:pt x="452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3" name="Freeform 35"/>
          <p:cNvSpPr>
            <a:spLocks noEditPoints="1"/>
          </p:cNvSpPr>
          <p:nvPr/>
        </p:nvSpPr>
        <p:spPr bwMode="auto">
          <a:xfrm>
            <a:off x="6256869" y="4089400"/>
            <a:ext cx="994833" cy="785283"/>
          </a:xfrm>
          <a:custGeom>
            <a:avLst/>
            <a:gdLst/>
            <a:ahLst/>
            <a:cxnLst>
              <a:cxn ang="0">
                <a:pos x="264" y="145"/>
              </a:cxn>
              <a:cxn ang="0">
                <a:pos x="236" y="236"/>
              </a:cxn>
              <a:cxn ang="0">
                <a:pos x="16" y="236"/>
              </a:cxn>
              <a:cxn ang="0">
                <a:pos x="0" y="252"/>
              </a:cxn>
              <a:cxn ang="0">
                <a:pos x="16" y="267"/>
              </a:cxn>
              <a:cxn ang="0">
                <a:pos x="248" y="267"/>
              </a:cxn>
              <a:cxn ang="0">
                <a:pos x="262" y="256"/>
              </a:cxn>
              <a:cxn ang="0">
                <a:pos x="335" y="22"/>
              </a:cxn>
              <a:cxn ang="0">
                <a:pos x="325" y="3"/>
              </a:cxn>
              <a:cxn ang="0">
                <a:pos x="305" y="13"/>
              </a:cxn>
              <a:cxn ang="0">
                <a:pos x="264" y="145"/>
              </a:cxn>
              <a:cxn ang="0">
                <a:pos x="281" y="92"/>
              </a:cxn>
              <a:cxn ang="0">
                <a:pos x="274" y="114"/>
              </a:cxn>
            </a:cxnLst>
            <a:rect l="0" t="0" r="r" b="b"/>
            <a:pathLst>
              <a:path w="338" h="267">
                <a:moveTo>
                  <a:pt x="264" y="145"/>
                </a:moveTo>
                <a:cubicBezTo>
                  <a:pt x="236" y="236"/>
                  <a:pt x="236" y="236"/>
                  <a:pt x="236" y="23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7" y="236"/>
                  <a:pt x="0" y="243"/>
                  <a:pt x="0" y="252"/>
                </a:cubicBezTo>
                <a:cubicBezTo>
                  <a:pt x="0" y="260"/>
                  <a:pt x="7" y="267"/>
                  <a:pt x="16" y="267"/>
                </a:cubicBezTo>
                <a:cubicBezTo>
                  <a:pt x="248" y="267"/>
                  <a:pt x="248" y="267"/>
                  <a:pt x="248" y="267"/>
                </a:cubicBezTo>
                <a:cubicBezTo>
                  <a:pt x="254" y="267"/>
                  <a:pt x="260" y="263"/>
                  <a:pt x="262" y="256"/>
                </a:cubicBezTo>
                <a:cubicBezTo>
                  <a:pt x="335" y="22"/>
                  <a:pt x="335" y="22"/>
                  <a:pt x="335" y="22"/>
                </a:cubicBezTo>
                <a:cubicBezTo>
                  <a:pt x="338" y="14"/>
                  <a:pt x="333" y="5"/>
                  <a:pt x="325" y="3"/>
                </a:cubicBezTo>
                <a:cubicBezTo>
                  <a:pt x="317" y="0"/>
                  <a:pt x="308" y="5"/>
                  <a:pt x="305" y="13"/>
                </a:cubicBezTo>
                <a:cubicBezTo>
                  <a:pt x="264" y="145"/>
                  <a:pt x="264" y="145"/>
                  <a:pt x="264" y="145"/>
                </a:cubicBezTo>
                <a:moveTo>
                  <a:pt x="281" y="92"/>
                </a:moveTo>
                <a:cubicBezTo>
                  <a:pt x="274" y="114"/>
                  <a:pt x="274" y="114"/>
                  <a:pt x="274" y="114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4" name="Freeform 39"/>
          <p:cNvSpPr>
            <a:spLocks noEditPoints="1"/>
          </p:cNvSpPr>
          <p:nvPr/>
        </p:nvSpPr>
        <p:spPr bwMode="auto">
          <a:xfrm>
            <a:off x="5208155" y="1663091"/>
            <a:ext cx="1686984" cy="1689100"/>
          </a:xfrm>
          <a:custGeom>
            <a:avLst/>
            <a:gdLst/>
            <a:ahLst/>
            <a:cxnLst>
              <a:cxn ang="0">
                <a:pos x="1638" y="819"/>
              </a:cxn>
              <a:cxn ang="0">
                <a:pos x="819" y="0"/>
              </a:cxn>
              <a:cxn ang="0">
                <a:pos x="0" y="819"/>
              </a:cxn>
              <a:cxn ang="0">
                <a:pos x="819" y="1638"/>
              </a:cxn>
              <a:cxn ang="0">
                <a:pos x="1638" y="819"/>
              </a:cxn>
              <a:cxn ang="0">
                <a:pos x="102" y="819"/>
              </a:cxn>
              <a:cxn ang="0">
                <a:pos x="819" y="102"/>
              </a:cxn>
              <a:cxn ang="0">
                <a:pos x="1536" y="819"/>
              </a:cxn>
              <a:cxn ang="0">
                <a:pos x="819" y="1536"/>
              </a:cxn>
              <a:cxn ang="0">
                <a:pos x="102" y="819"/>
              </a:cxn>
              <a:cxn ang="0">
                <a:pos x="819" y="819"/>
              </a:cxn>
              <a:cxn ang="0">
                <a:pos x="819" y="205"/>
              </a:cxn>
              <a:cxn ang="0">
                <a:pos x="1434" y="819"/>
              </a:cxn>
              <a:cxn ang="0">
                <a:pos x="819" y="819"/>
              </a:cxn>
              <a:cxn ang="0">
                <a:pos x="401" y="519"/>
              </a:cxn>
              <a:cxn ang="0">
                <a:pos x="350" y="607"/>
              </a:cxn>
              <a:cxn ang="0">
                <a:pos x="262" y="556"/>
              </a:cxn>
              <a:cxn ang="0">
                <a:pos x="313" y="468"/>
              </a:cxn>
              <a:cxn ang="0">
                <a:pos x="401" y="519"/>
              </a:cxn>
              <a:cxn ang="0">
                <a:pos x="1237" y="1119"/>
              </a:cxn>
              <a:cxn ang="0">
                <a:pos x="1288" y="1031"/>
              </a:cxn>
              <a:cxn ang="0">
                <a:pos x="1377" y="1082"/>
              </a:cxn>
              <a:cxn ang="0">
                <a:pos x="1326" y="1171"/>
              </a:cxn>
              <a:cxn ang="0">
                <a:pos x="1237" y="1119"/>
              </a:cxn>
              <a:cxn ang="0">
                <a:pos x="608" y="350"/>
              </a:cxn>
              <a:cxn ang="0">
                <a:pos x="519" y="401"/>
              </a:cxn>
              <a:cxn ang="0">
                <a:pos x="468" y="313"/>
              </a:cxn>
              <a:cxn ang="0">
                <a:pos x="556" y="261"/>
              </a:cxn>
              <a:cxn ang="0">
                <a:pos x="608" y="350"/>
              </a:cxn>
              <a:cxn ang="0">
                <a:pos x="1031" y="1288"/>
              </a:cxn>
              <a:cxn ang="0">
                <a:pos x="1120" y="1237"/>
              </a:cxn>
              <a:cxn ang="0">
                <a:pos x="1171" y="1326"/>
              </a:cxn>
              <a:cxn ang="0">
                <a:pos x="1082" y="1377"/>
              </a:cxn>
              <a:cxn ang="0">
                <a:pos x="1031" y="1288"/>
              </a:cxn>
              <a:cxn ang="0">
                <a:pos x="870" y="1331"/>
              </a:cxn>
              <a:cxn ang="0">
                <a:pos x="870" y="1434"/>
              </a:cxn>
              <a:cxn ang="0">
                <a:pos x="768" y="1434"/>
              </a:cxn>
              <a:cxn ang="0">
                <a:pos x="768" y="1331"/>
              </a:cxn>
              <a:cxn ang="0">
                <a:pos x="870" y="1331"/>
              </a:cxn>
              <a:cxn ang="0">
                <a:pos x="608" y="1288"/>
              </a:cxn>
              <a:cxn ang="0">
                <a:pos x="556" y="1377"/>
              </a:cxn>
              <a:cxn ang="0">
                <a:pos x="468" y="1326"/>
              </a:cxn>
              <a:cxn ang="0">
                <a:pos x="519" y="1237"/>
              </a:cxn>
              <a:cxn ang="0">
                <a:pos x="608" y="1288"/>
              </a:cxn>
              <a:cxn ang="0">
                <a:pos x="401" y="1119"/>
              </a:cxn>
              <a:cxn ang="0">
                <a:pos x="313" y="1171"/>
              </a:cxn>
              <a:cxn ang="0">
                <a:pos x="261" y="1082"/>
              </a:cxn>
              <a:cxn ang="0">
                <a:pos x="350" y="1031"/>
              </a:cxn>
              <a:cxn ang="0">
                <a:pos x="401" y="1119"/>
              </a:cxn>
              <a:cxn ang="0">
                <a:pos x="307" y="870"/>
              </a:cxn>
              <a:cxn ang="0">
                <a:pos x="205" y="870"/>
              </a:cxn>
              <a:cxn ang="0">
                <a:pos x="205" y="768"/>
              </a:cxn>
              <a:cxn ang="0">
                <a:pos x="307" y="768"/>
              </a:cxn>
              <a:cxn ang="0">
                <a:pos x="307" y="870"/>
              </a:cxn>
              <a:cxn ang="0">
                <a:pos x="307" y="870"/>
              </a:cxn>
              <a:cxn ang="0">
                <a:pos x="307" y="870"/>
              </a:cxn>
            </a:cxnLst>
            <a:rect l="0" t="0" r="r" b="b"/>
            <a:pathLst>
              <a:path w="1638" h="1638">
                <a:moveTo>
                  <a:pt x="1638" y="819"/>
                </a:moveTo>
                <a:cubicBezTo>
                  <a:pt x="1638" y="367"/>
                  <a:pt x="1272" y="0"/>
                  <a:pt x="819" y="0"/>
                </a:cubicBezTo>
                <a:cubicBezTo>
                  <a:pt x="367" y="0"/>
                  <a:pt x="0" y="367"/>
                  <a:pt x="0" y="819"/>
                </a:cubicBezTo>
                <a:cubicBezTo>
                  <a:pt x="0" y="1272"/>
                  <a:pt x="367" y="1638"/>
                  <a:pt x="819" y="1638"/>
                </a:cubicBezTo>
                <a:cubicBezTo>
                  <a:pt x="1272" y="1638"/>
                  <a:pt x="1638" y="1272"/>
                  <a:pt x="1638" y="819"/>
                </a:cubicBezTo>
                <a:close/>
                <a:moveTo>
                  <a:pt x="102" y="819"/>
                </a:moveTo>
                <a:cubicBezTo>
                  <a:pt x="102" y="424"/>
                  <a:pt x="424" y="102"/>
                  <a:pt x="819" y="102"/>
                </a:cubicBezTo>
                <a:cubicBezTo>
                  <a:pt x="1214" y="102"/>
                  <a:pt x="1536" y="424"/>
                  <a:pt x="1536" y="819"/>
                </a:cubicBezTo>
                <a:cubicBezTo>
                  <a:pt x="1536" y="1214"/>
                  <a:pt x="1214" y="1536"/>
                  <a:pt x="819" y="1536"/>
                </a:cubicBezTo>
                <a:cubicBezTo>
                  <a:pt x="424" y="1536"/>
                  <a:pt x="102" y="1214"/>
                  <a:pt x="102" y="819"/>
                </a:cubicBezTo>
                <a:close/>
                <a:moveTo>
                  <a:pt x="819" y="819"/>
                </a:moveTo>
                <a:cubicBezTo>
                  <a:pt x="819" y="205"/>
                  <a:pt x="819" y="205"/>
                  <a:pt x="819" y="205"/>
                </a:cubicBezTo>
                <a:cubicBezTo>
                  <a:pt x="1159" y="205"/>
                  <a:pt x="1434" y="480"/>
                  <a:pt x="1434" y="819"/>
                </a:cubicBezTo>
                <a:lnTo>
                  <a:pt x="819" y="819"/>
                </a:lnTo>
                <a:close/>
                <a:moveTo>
                  <a:pt x="401" y="519"/>
                </a:moveTo>
                <a:cubicBezTo>
                  <a:pt x="350" y="607"/>
                  <a:pt x="350" y="607"/>
                  <a:pt x="350" y="607"/>
                </a:cubicBezTo>
                <a:cubicBezTo>
                  <a:pt x="262" y="556"/>
                  <a:pt x="262" y="556"/>
                  <a:pt x="262" y="556"/>
                </a:cubicBezTo>
                <a:cubicBezTo>
                  <a:pt x="313" y="468"/>
                  <a:pt x="313" y="468"/>
                  <a:pt x="313" y="468"/>
                </a:cubicBezTo>
                <a:lnTo>
                  <a:pt x="401" y="519"/>
                </a:lnTo>
                <a:close/>
                <a:moveTo>
                  <a:pt x="1237" y="1119"/>
                </a:moveTo>
                <a:cubicBezTo>
                  <a:pt x="1288" y="1031"/>
                  <a:pt x="1288" y="1031"/>
                  <a:pt x="1288" y="1031"/>
                </a:cubicBezTo>
                <a:cubicBezTo>
                  <a:pt x="1377" y="1082"/>
                  <a:pt x="1377" y="1082"/>
                  <a:pt x="1377" y="1082"/>
                </a:cubicBezTo>
                <a:cubicBezTo>
                  <a:pt x="1326" y="1171"/>
                  <a:pt x="1326" y="1171"/>
                  <a:pt x="1326" y="1171"/>
                </a:cubicBezTo>
                <a:lnTo>
                  <a:pt x="1237" y="1119"/>
                </a:lnTo>
                <a:close/>
                <a:moveTo>
                  <a:pt x="608" y="350"/>
                </a:moveTo>
                <a:cubicBezTo>
                  <a:pt x="519" y="401"/>
                  <a:pt x="519" y="401"/>
                  <a:pt x="519" y="401"/>
                </a:cubicBezTo>
                <a:cubicBezTo>
                  <a:pt x="468" y="313"/>
                  <a:pt x="468" y="313"/>
                  <a:pt x="468" y="313"/>
                </a:cubicBezTo>
                <a:cubicBezTo>
                  <a:pt x="556" y="261"/>
                  <a:pt x="556" y="261"/>
                  <a:pt x="556" y="261"/>
                </a:cubicBezTo>
                <a:lnTo>
                  <a:pt x="608" y="350"/>
                </a:lnTo>
                <a:close/>
                <a:moveTo>
                  <a:pt x="1031" y="1288"/>
                </a:moveTo>
                <a:cubicBezTo>
                  <a:pt x="1120" y="1237"/>
                  <a:pt x="1120" y="1237"/>
                  <a:pt x="1120" y="1237"/>
                </a:cubicBezTo>
                <a:cubicBezTo>
                  <a:pt x="1171" y="1326"/>
                  <a:pt x="1171" y="1326"/>
                  <a:pt x="1171" y="1326"/>
                </a:cubicBezTo>
                <a:cubicBezTo>
                  <a:pt x="1082" y="1377"/>
                  <a:pt x="1082" y="1377"/>
                  <a:pt x="1082" y="1377"/>
                </a:cubicBezTo>
                <a:lnTo>
                  <a:pt x="1031" y="1288"/>
                </a:lnTo>
                <a:close/>
                <a:moveTo>
                  <a:pt x="870" y="1331"/>
                </a:moveTo>
                <a:cubicBezTo>
                  <a:pt x="870" y="1434"/>
                  <a:pt x="870" y="1434"/>
                  <a:pt x="870" y="1434"/>
                </a:cubicBezTo>
                <a:cubicBezTo>
                  <a:pt x="768" y="1434"/>
                  <a:pt x="768" y="1434"/>
                  <a:pt x="768" y="1434"/>
                </a:cubicBezTo>
                <a:cubicBezTo>
                  <a:pt x="768" y="1331"/>
                  <a:pt x="768" y="1331"/>
                  <a:pt x="768" y="1331"/>
                </a:cubicBezTo>
                <a:lnTo>
                  <a:pt x="870" y="1331"/>
                </a:lnTo>
                <a:close/>
                <a:moveTo>
                  <a:pt x="608" y="1288"/>
                </a:moveTo>
                <a:cubicBezTo>
                  <a:pt x="556" y="1377"/>
                  <a:pt x="556" y="1377"/>
                  <a:pt x="556" y="1377"/>
                </a:cubicBezTo>
                <a:cubicBezTo>
                  <a:pt x="468" y="1326"/>
                  <a:pt x="468" y="1326"/>
                  <a:pt x="468" y="1326"/>
                </a:cubicBezTo>
                <a:cubicBezTo>
                  <a:pt x="519" y="1237"/>
                  <a:pt x="519" y="1237"/>
                  <a:pt x="519" y="1237"/>
                </a:cubicBezTo>
                <a:lnTo>
                  <a:pt x="608" y="1288"/>
                </a:lnTo>
                <a:close/>
                <a:moveTo>
                  <a:pt x="401" y="1119"/>
                </a:moveTo>
                <a:cubicBezTo>
                  <a:pt x="313" y="1171"/>
                  <a:pt x="313" y="1171"/>
                  <a:pt x="313" y="1171"/>
                </a:cubicBezTo>
                <a:cubicBezTo>
                  <a:pt x="261" y="1082"/>
                  <a:pt x="261" y="1082"/>
                  <a:pt x="261" y="1082"/>
                </a:cubicBezTo>
                <a:cubicBezTo>
                  <a:pt x="350" y="1031"/>
                  <a:pt x="350" y="1031"/>
                  <a:pt x="350" y="1031"/>
                </a:cubicBezTo>
                <a:lnTo>
                  <a:pt x="401" y="1119"/>
                </a:lnTo>
                <a:close/>
                <a:moveTo>
                  <a:pt x="307" y="870"/>
                </a:moveTo>
                <a:cubicBezTo>
                  <a:pt x="205" y="870"/>
                  <a:pt x="205" y="870"/>
                  <a:pt x="205" y="870"/>
                </a:cubicBezTo>
                <a:cubicBezTo>
                  <a:pt x="205" y="768"/>
                  <a:pt x="205" y="768"/>
                  <a:pt x="205" y="768"/>
                </a:cubicBezTo>
                <a:cubicBezTo>
                  <a:pt x="307" y="768"/>
                  <a:pt x="307" y="768"/>
                  <a:pt x="307" y="768"/>
                </a:cubicBezTo>
                <a:lnTo>
                  <a:pt x="307" y="870"/>
                </a:lnTo>
                <a:close/>
                <a:moveTo>
                  <a:pt x="307" y="870"/>
                </a:moveTo>
                <a:cubicBezTo>
                  <a:pt x="307" y="870"/>
                  <a:pt x="307" y="870"/>
                  <a:pt x="307" y="87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5" name="矩形 54"/>
          <p:cNvSpPr/>
          <p:nvPr/>
        </p:nvSpPr>
        <p:spPr>
          <a:xfrm>
            <a:off x="8133199" y="4976438"/>
            <a:ext cx="216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382260" y="379105"/>
            <a:ext cx="356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>
                <a:solidFill>
                  <a:srgbClr val="033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sz="2400">
              <a:solidFill>
                <a:srgbClr val="0338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40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9" grpId="0"/>
      <p:bldP spid="20" grpId="0"/>
      <p:bldP spid="51" grpId="0" animBg="1"/>
      <p:bldP spid="52" grpId="0" animBg="1"/>
      <p:bldP spid="53" grpId="0" animBg="1"/>
      <p:bldP spid="54" grpId="0" animBg="1"/>
      <p:bldP spid="5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404"/>
</p:tagLst>
</file>

<file path=ppt/theme/theme1.xml><?xml version="1.0" encoding="utf-8"?>
<a:theme xmlns:a="http://schemas.openxmlformats.org/drawingml/2006/main" name="Office 主题">
  <a:themeElements>
    <a:clrScheme name="自定义 13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3670"/>
      </a:accent1>
      <a:accent2>
        <a:srgbClr val="D70C1F"/>
      </a:accent2>
      <a:accent3>
        <a:srgbClr val="8CC3EC"/>
      </a:accent3>
      <a:accent4>
        <a:srgbClr val="023670"/>
      </a:accent4>
      <a:accent5>
        <a:srgbClr val="D70C1F"/>
      </a:accent5>
      <a:accent6>
        <a:srgbClr val="8CC3E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981</Words>
  <PresentationFormat>宽屏</PresentationFormat>
  <Paragraphs>173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FontAwesome</vt:lpstr>
      <vt:lpstr>Lato Regular</vt:lpstr>
      <vt:lpstr>方正中等线简体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2017-07-24T13:15:15Z</dcterms:created>
  <dcterms:modified xsi:type="dcterms:W3CDTF">2017-07-26T02:41:02Z</dcterms:modified>
</cp:coreProperties>
</file>