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27"/>
  </p:notesMasterIdLst>
  <p:sldIdLst>
    <p:sldId id="256" r:id="rId2"/>
    <p:sldId id="328" r:id="rId3"/>
    <p:sldId id="332" r:id="rId4"/>
    <p:sldId id="333" r:id="rId5"/>
    <p:sldId id="334" r:id="rId6"/>
    <p:sldId id="335" r:id="rId7"/>
    <p:sldId id="331" r:id="rId8"/>
    <p:sldId id="313" r:id="rId9"/>
    <p:sldId id="309" r:id="rId10"/>
    <p:sldId id="308" r:id="rId11"/>
    <p:sldId id="336" r:id="rId12"/>
    <p:sldId id="312" r:id="rId13"/>
    <p:sldId id="340" r:id="rId14"/>
    <p:sldId id="337" r:id="rId15"/>
    <p:sldId id="338" r:id="rId16"/>
    <p:sldId id="316" r:id="rId17"/>
    <p:sldId id="317" r:id="rId18"/>
    <p:sldId id="318" r:id="rId19"/>
    <p:sldId id="319" r:id="rId20"/>
    <p:sldId id="339" r:id="rId21"/>
    <p:sldId id="320" r:id="rId22"/>
    <p:sldId id="321" r:id="rId23"/>
    <p:sldId id="322" r:id="rId24"/>
    <p:sldId id="323" r:id="rId25"/>
    <p:sldId id="32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131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CA920-8B83-41C3-A54C-A9C51A102AAA}" type="datetimeFigureOut">
              <a:rPr lang="vi-VN" smtClean="0"/>
              <a:pPr/>
              <a:t>06/11/2019</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761F7-C002-4076-A283-D7117B746D4F}" type="slidenum">
              <a:rPr lang="vi-VN" smtClean="0"/>
              <a:pPr/>
              <a:t>‹#›</a:t>
            </a:fld>
            <a:endParaRPr lang="vi-VN"/>
          </a:p>
        </p:txBody>
      </p:sp>
    </p:spTree>
    <p:extLst>
      <p:ext uri="{BB962C8B-B14F-4D97-AF65-F5344CB8AC3E}">
        <p14:creationId xmlns:p14="http://schemas.microsoft.com/office/powerpoint/2010/main" val="220147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32461A-250E-4A29-9E9B-599CA3838FA1}" type="datetime1">
              <a:rPr lang="en-US" smtClean="0"/>
              <a:pPr/>
              <a:t>06/11/2019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81099-48EC-46A3-9530-F58EB96AF77C}" type="datetime1">
              <a:rPr lang="en-US" smtClean="0"/>
              <a:pPr/>
              <a:t>06/11/2019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06/11/2019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1AD66C-382E-48AD-8F4C-E87C4D4A8B28}" type="datetime1">
              <a:rPr lang="en-US" smtClean="0"/>
              <a:pPr/>
              <a:t>06/11/2019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06/11/2019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59F63ED-02B1-490A-8EAD-E0CB136D5388}" type="datetime1">
              <a:rPr lang="en-US" smtClean="0"/>
              <a:pPr/>
              <a:t>06/11/2019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771BB6-685D-4518-8FAD-1882B9671546}" type="datetime1">
              <a:rPr lang="en-US" smtClean="0"/>
              <a:pPr/>
              <a:t>06/11/2019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5FFBFE-5C08-4E0E-AF38-FB925F0B4D71}" type="datetime1">
              <a:rPr lang="en-US" smtClean="0"/>
              <a:pPr/>
              <a:t>06/11/2019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06/11/2019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06/11/2019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06/11/2019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823242C-D747-4ADD-80D8-99421268E3A8}" type="datetime1">
              <a:rPr lang="en-US" smtClean="0"/>
              <a:pPr/>
              <a:t>06/11/2019</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499"/>
          <a:stretch/>
        </p:blipFill>
        <p:spPr>
          <a:xfrm>
            <a:off x="0" y="0"/>
            <a:ext cx="9144000" cy="6858000"/>
          </a:xfrm>
          <a:prstGeom prst="rect">
            <a:avLst/>
          </a:prstGeom>
        </p:spPr>
      </p:pic>
      <p:sp>
        <p:nvSpPr>
          <p:cNvPr id="6" name="Rectangle 5"/>
          <p:cNvSpPr/>
          <p:nvPr/>
        </p:nvSpPr>
        <p:spPr>
          <a:xfrm>
            <a:off x="3276600" y="685800"/>
            <a:ext cx="5791200" cy="5016758"/>
          </a:xfrm>
          <a:prstGeom prst="rect">
            <a:avLst/>
          </a:prstGeom>
          <a:noFill/>
        </p:spPr>
        <p:txBody>
          <a:bodyPr wrap="square" lIns="91440" tIns="45720" rIns="91440" bIns="45720">
            <a:spAutoFit/>
          </a:bodyPr>
          <a:lstStyle/>
          <a:p>
            <a:pPr algn="ct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Chào</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mừng</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thầy</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cô</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và</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các</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em</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học</a:t>
            </a:r>
            <a:r>
              <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 </a:t>
            </a:r>
            <a:r>
              <a:rPr lang="en-US" sz="8000" b="1" cap="none" spc="0" dirty="0" err="1">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sinh</a:t>
            </a:r>
            <a:endParaRPr lang="en-US" sz="80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5611634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ỜI BÁC HỒ ĐỌC TUYÊN NGÔN ĐỘC LẬP 1945">
            <a:hlinkClick r:id="" action="ppaction://media"/>
          </p:cNvPr>
          <p:cNvPicPr>
            <a:picLocks noGrp="1" noChangeAspect="1"/>
          </p:cNvPicPr>
          <p:nvPr>
            <p:ph sz="quarter" idx="13"/>
            <a:videoFile r:link="rId1"/>
            <p:extLst>
              <p:ext uri="{DAA4B4D4-6D71-4841-9C94-3DE7FCFB9230}">
                <p14:media xmlns:p14="http://schemas.microsoft.com/office/powerpoint/2010/main" r:embed="rId2">
                  <p14:trim st="419760"/>
                </p14:media>
              </p:ext>
            </p:extLst>
          </p:nvPr>
        </p:nvPicPr>
        <p:blipFill>
          <a:blip r:embed="rId4"/>
          <a:stretch>
            <a:fillRect/>
          </a:stretch>
        </p:blipFill>
        <p:spPr>
          <a:xfrm>
            <a:off x="13252" y="381000"/>
            <a:ext cx="9130748" cy="5501155"/>
          </a:xfrm>
        </p:spPr>
      </p:pic>
    </p:spTree>
    <p:extLst>
      <p:ext uri="{BB962C8B-B14F-4D97-AF65-F5344CB8AC3E}">
        <p14:creationId xmlns:p14="http://schemas.microsoft.com/office/powerpoint/2010/main" val="17374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9635"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1177673" y="76200"/>
            <a:ext cx="6973384" cy="830997"/>
          </a:xfrm>
          <a:prstGeom prst="rect">
            <a:avLst/>
          </a:prstGeom>
          <a:noFill/>
        </p:spPr>
        <p:txBody>
          <a:bodyPr wrap="none" lIns="91440" tIns="45720" rIns="91440" bIns="45720">
            <a:spAutoFit/>
          </a:bodyPr>
          <a:lstStyle/>
          <a:p>
            <a:pPr algn="ct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sinh</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việc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Oval 2"/>
          <p:cNvSpPr/>
          <p:nvPr/>
        </p:nvSpPr>
        <p:spPr>
          <a:xfrm>
            <a:off x="647701" y="930388"/>
            <a:ext cx="3048000" cy="1600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Nhóm</a:t>
            </a:r>
            <a:r>
              <a:rPr lang="en-US" sz="2800" b="1" dirty="0"/>
              <a:t> 1,3:</a:t>
            </a:r>
          </a:p>
          <a:p>
            <a:pPr algn="ctr"/>
            <a:r>
              <a:rPr lang="en-US" sz="2800" b="1" dirty="0" err="1"/>
              <a:t>Bài</a:t>
            </a:r>
            <a:r>
              <a:rPr lang="en-US" sz="2800" b="1" dirty="0"/>
              <a:t> </a:t>
            </a:r>
            <a:r>
              <a:rPr lang="en-US" sz="2800" b="1" dirty="0" err="1"/>
              <a:t>tập</a:t>
            </a:r>
            <a:r>
              <a:rPr lang="en-US" sz="2800" b="1" dirty="0"/>
              <a:t> 1</a:t>
            </a:r>
          </a:p>
        </p:txBody>
      </p:sp>
      <p:sp>
        <p:nvSpPr>
          <p:cNvPr id="5" name="Oval 4"/>
          <p:cNvSpPr/>
          <p:nvPr/>
        </p:nvSpPr>
        <p:spPr>
          <a:xfrm>
            <a:off x="5219700" y="866211"/>
            <a:ext cx="3184035" cy="16643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endParaRPr>
          </a:p>
          <a:p>
            <a:pPr algn="ctr"/>
            <a:r>
              <a:rPr lang="en-US" sz="2800" b="1" dirty="0" err="1">
                <a:solidFill>
                  <a:schemeClr val="bg1"/>
                </a:solidFill>
              </a:rPr>
              <a:t>Nhóm</a:t>
            </a:r>
            <a:r>
              <a:rPr lang="en-US" sz="2800" b="1" dirty="0">
                <a:solidFill>
                  <a:schemeClr val="bg1"/>
                </a:solidFill>
              </a:rPr>
              <a:t> 2,4:</a:t>
            </a:r>
          </a:p>
          <a:p>
            <a:pPr algn="ctr"/>
            <a:r>
              <a:rPr lang="en-US" sz="2800" b="1" dirty="0" err="1">
                <a:solidFill>
                  <a:schemeClr val="bg1"/>
                </a:solidFill>
              </a:rPr>
              <a:t>Bài</a:t>
            </a:r>
            <a:r>
              <a:rPr lang="en-US" sz="2800" b="1" dirty="0">
                <a:solidFill>
                  <a:schemeClr val="bg1"/>
                </a:solidFill>
              </a:rPr>
              <a:t> </a:t>
            </a:r>
            <a:r>
              <a:rPr lang="en-US" sz="2800" b="1" dirty="0" err="1">
                <a:solidFill>
                  <a:schemeClr val="bg1"/>
                </a:solidFill>
              </a:rPr>
              <a:t>tập</a:t>
            </a:r>
            <a:r>
              <a:rPr lang="en-US" sz="2800" b="1" dirty="0">
                <a:solidFill>
                  <a:schemeClr val="bg1"/>
                </a:solidFill>
              </a:rPr>
              <a:t> 3</a:t>
            </a:r>
          </a:p>
          <a:p>
            <a:pPr algn="ctr"/>
            <a:endParaRPr lang="en-US" sz="2800" b="1" dirty="0">
              <a:solidFill>
                <a:schemeClr val="bg1"/>
              </a:solidFill>
            </a:endParaRPr>
          </a:p>
        </p:txBody>
      </p:sp>
      <p:cxnSp>
        <p:nvCxnSpPr>
          <p:cNvPr id="11" name="Straight Arrow Connector 10"/>
          <p:cNvCxnSpPr/>
          <p:nvPr/>
        </p:nvCxnSpPr>
        <p:spPr>
          <a:xfrm flipH="1">
            <a:off x="2133600" y="2514600"/>
            <a:ext cx="1" cy="56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152400" y="3097118"/>
            <a:ext cx="4038600" cy="34560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b="1" dirty="0" err="1">
                <a:solidFill>
                  <a:schemeClr val="tx1"/>
                </a:solidFill>
                <a:latin typeface="Verdana" panose="020B0604030504040204" pitchFamily="34" charset="0"/>
                <a:ea typeface="Verdana" panose="020B0604030504040204" pitchFamily="34" charset="0"/>
              </a:rPr>
              <a:t>Nhận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xét</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về</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nhịp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điệu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sự</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phối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hợp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với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ngữ</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cú</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pháp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nhằm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tạo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ra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hưởng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hồn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cho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lời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tuyên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ngôn</a:t>
            </a:r>
            <a:endParaRPr lang="en-US" sz="2200" b="1" dirty="0">
              <a:solidFill>
                <a:schemeClr val="tx1"/>
              </a:solidFill>
              <a:latin typeface="Verdana" panose="020B0604030504040204" pitchFamily="34" charset="0"/>
              <a:ea typeface="Verdana" panose="020B0604030504040204" pitchFamily="34" charset="0"/>
            </a:endParaRPr>
          </a:p>
        </p:txBody>
      </p:sp>
      <p:sp>
        <p:nvSpPr>
          <p:cNvPr id="15" name="Rectangle: Rounded Corners 14"/>
          <p:cNvSpPr/>
          <p:nvPr/>
        </p:nvSpPr>
        <p:spPr>
          <a:xfrm>
            <a:off x="4664365" y="3090492"/>
            <a:ext cx="4327235" cy="33865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b="1" dirty="0" err="1">
                <a:solidFill>
                  <a:schemeClr val="tx1"/>
                </a:solidFill>
                <a:latin typeface="Verdana" panose="020B0604030504040204" pitchFamily="34" charset="0"/>
                <a:ea typeface="Verdana" panose="020B0604030504040204" pitchFamily="34" charset="0"/>
              </a:rPr>
              <a:t>Đoạn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văn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có</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sự</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phối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hợp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giữa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nhịp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điệu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với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cách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sử</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dụng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ngữ</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và</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biện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pháp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nào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để</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khẳng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định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ngợi</a:t>
            </a:r>
            <a:r>
              <a:rPr lang="en-US" sz="2200" b="1" dirty="0">
                <a:solidFill>
                  <a:schemeClr val="tx1"/>
                </a:solidFill>
                <a:latin typeface="Verdana" panose="020B0604030504040204" pitchFamily="34" charset="0"/>
                <a:ea typeface="Verdana" panose="020B0604030504040204" pitchFamily="34" charset="0"/>
              </a:rPr>
              <a:t> ca </a:t>
            </a:r>
            <a:r>
              <a:rPr lang="en-US" sz="2200" b="1" dirty="0" err="1">
                <a:solidFill>
                  <a:schemeClr val="tx1"/>
                </a:solidFill>
                <a:latin typeface="Verdana" panose="020B0604030504040204" pitchFamily="34" charset="0"/>
                <a:ea typeface="Verdana" panose="020B0604030504040204" pitchFamily="34" charset="0"/>
              </a:rPr>
              <a:t>sức</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mạnh</a:t>
            </a:r>
            <a:r>
              <a:rPr lang="en-US" sz="2200" b="1" dirty="0">
                <a:solidFill>
                  <a:schemeClr val="tx1"/>
                </a:solidFill>
                <a:latin typeface="Verdana" panose="020B0604030504040204" pitchFamily="34" charset="0"/>
                <a:ea typeface="Verdana" panose="020B0604030504040204" pitchFamily="34" charset="0"/>
              </a:rPr>
              <a:t>, ý </a:t>
            </a:r>
            <a:r>
              <a:rPr lang="en-US" sz="2200" b="1" dirty="0" err="1">
                <a:solidFill>
                  <a:schemeClr val="tx1"/>
                </a:solidFill>
                <a:latin typeface="Verdana" panose="020B0604030504040204" pitchFamily="34" charset="0"/>
                <a:ea typeface="Verdana" panose="020B0604030504040204" pitchFamily="34" charset="0"/>
              </a:rPr>
              <a:t>chí</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kiên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cường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của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cây</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tre</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hình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ảnh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tượng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trưng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cho</a:t>
            </a:r>
            <a:r>
              <a:rPr lang="en-US" sz="2200" b="1" dirty="0">
                <a:solidFill>
                  <a:schemeClr val="tx1"/>
                </a:solidFill>
                <a:latin typeface="Verdana" panose="020B0604030504040204" pitchFamily="34" charset="0"/>
                <a:ea typeface="Verdana" panose="020B0604030504040204" pitchFamily="34" charset="0"/>
              </a:rPr>
              <a:t> con </a:t>
            </a:r>
            <a:r>
              <a:rPr lang="en-US" sz="2200" b="1" dirty="0" err="1">
                <a:solidFill>
                  <a:schemeClr val="tx1"/>
                </a:solidFill>
                <a:latin typeface="Verdana" panose="020B0604030504040204" pitchFamily="34" charset="0"/>
                <a:ea typeface="Verdana" panose="020B0604030504040204" pitchFamily="34" charset="0"/>
              </a:rPr>
              <a:t>người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Việt</a:t>
            </a:r>
            <a:r>
              <a:rPr lang="en-US" sz="2200" b="1" dirty="0">
                <a:solidFill>
                  <a:schemeClr val="tx1"/>
                </a:solidFill>
                <a:latin typeface="Verdana" panose="020B0604030504040204" pitchFamily="34" charset="0"/>
                <a:ea typeface="Verdana" panose="020B0604030504040204" pitchFamily="34" charset="0"/>
              </a:rPr>
              <a:t> Nam</a:t>
            </a:r>
          </a:p>
        </p:txBody>
      </p:sp>
      <p:cxnSp>
        <p:nvCxnSpPr>
          <p:cNvPr id="16" name="Straight Arrow Connector 15"/>
          <p:cNvCxnSpPr/>
          <p:nvPr/>
        </p:nvCxnSpPr>
        <p:spPr>
          <a:xfrm>
            <a:off x="6827983" y="2510303"/>
            <a:ext cx="0" cy="562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8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76200"/>
            <a:ext cx="8991600" cy="3046988"/>
          </a:xfrm>
          <a:prstGeom prst="rect">
            <a:avLst/>
          </a:prstGeom>
          <a:noFill/>
        </p:spPr>
        <p:txBody>
          <a:bodyPr wrap="square" lIns="91440" tIns="45720" rIns="91440" bIns="45720">
            <a:spAutoFit/>
          </a:bodyPr>
          <a:lstStyle/>
          <a:p>
            <a:pPr algn="just">
              <a:buClr>
                <a:srgbClr val="FF0000"/>
              </a:buClr>
            </a:pPr>
            <a:r>
              <a:rPr lang="en-US" sz="3200" i="1" dirty="0" err="1">
                <a:ln w="0"/>
                <a:latin typeface="Verdana" panose="020B0604030504040204" pitchFamily="34" charset="0"/>
                <a:ea typeface="Verdana" panose="020B0604030504040204" pitchFamily="34" charset="0"/>
              </a:rPr>
              <a:t>Gậy</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tre</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chông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tre</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chống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lại</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sắt</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thép</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của</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quân</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thù</a:t>
            </a:r>
            <a:r>
              <a:rPr lang="en-US" sz="3200" i="1" dirty="0">
                <a:ln w="0"/>
                <a:latin typeface="Verdana" panose="020B0604030504040204" pitchFamily="34" charset="0"/>
                <a:ea typeface="Verdana" panose="020B0604030504040204" pitchFamily="34" charset="0"/>
              </a:rPr>
              <a:t>. Tre </a:t>
            </a:r>
            <a:r>
              <a:rPr lang="en-US" sz="3200" i="1" dirty="0" err="1">
                <a:ln w="0"/>
                <a:latin typeface="Verdana" panose="020B0604030504040204" pitchFamily="34" charset="0"/>
                <a:ea typeface="Verdana" panose="020B0604030504040204" pitchFamily="34" charset="0"/>
              </a:rPr>
              <a:t>xung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phong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vào</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xe</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tăng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đại</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bác</a:t>
            </a:r>
            <a:r>
              <a:rPr lang="en-US" sz="3200" i="1" dirty="0">
                <a:ln w="0"/>
                <a:latin typeface="Verdana" panose="020B0604030504040204" pitchFamily="34" charset="0"/>
                <a:ea typeface="Verdana" panose="020B0604030504040204" pitchFamily="34" charset="0"/>
              </a:rPr>
              <a:t>. Tre </a:t>
            </a:r>
            <a:r>
              <a:rPr lang="en-US" sz="3200" i="1" dirty="0" err="1">
                <a:ln w="0"/>
                <a:latin typeface="Verdana" panose="020B0604030504040204" pitchFamily="34" charset="0"/>
                <a:ea typeface="Verdana" panose="020B0604030504040204" pitchFamily="34" charset="0"/>
              </a:rPr>
              <a:t>giữ</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làng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giữ</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nước</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giữ</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mái</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nhà</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tranh</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giữ</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đồng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lúa</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chín</a:t>
            </a:r>
            <a:r>
              <a:rPr lang="en-US" sz="3200" i="1" dirty="0">
                <a:ln w="0"/>
                <a:latin typeface="Verdana" panose="020B0604030504040204" pitchFamily="34" charset="0"/>
                <a:ea typeface="Verdana" panose="020B0604030504040204" pitchFamily="34" charset="0"/>
              </a:rPr>
              <a:t>. Tre hi </a:t>
            </a:r>
            <a:r>
              <a:rPr lang="en-US" sz="3200" i="1" dirty="0" err="1">
                <a:ln w="0"/>
                <a:latin typeface="Verdana" panose="020B0604030504040204" pitchFamily="34" charset="0"/>
                <a:ea typeface="Verdana" panose="020B0604030504040204" pitchFamily="34" charset="0"/>
              </a:rPr>
              <a:t>sinh</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để</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bảo</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vệ</a:t>
            </a:r>
            <a:r>
              <a:rPr lang="en-US" sz="3200" i="1" dirty="0">
                <a:ln w="0"/>
                <a:latin typeface="Verdana" panose="020B0604030504040204" pitchFamily="34" charset="0"/>
                <a:ea typeface="Verdana" panose="020B0604030504040204" pitchFamily="34" charset="0"/>
              </a:rPr>
              <a:t> con </a:t>
            </a:r>
            <a:r>
              <a:rPr lang="en-US" sz="3200" i="1" dirty="0" err="1">
                <a:ln w="0"/>
                <a:latin typeface="Verdana" panose="020B0604030504040204" pitchFamily="34" charset="0"/>
                <a:ea typeface="Verdana" panose="020B0604030504040204" pitchFamily="34" charset="0"/>
              </a:rPr>
              <a:t>người</a:t>
            </a:r>
            <a:r>
              <a:rPr lang="en-US" sz="3200" i="1" dirty="0">
                <a:ln w="0"/>
                <a:latin typeface="Verdana" panose="020B0604030504040204" pitchFamily="34" charset="0"/>
                <a:ea typeface="Verdana" panose="020B0604030504040204" pitchFamily="34" charset="0"/>
              </a:rPr>
              <a:t>. Tre, </a:t>
            </a:r>
            <a:r>
              <a:rPr lang="en-US" sz="3200" i="1" dirty="0" err="1">
                <a:ln w="0"/>
                <a:latin typeface="Verdana" panose="020B0604030504040204" pitchFamily="34" charset="0"/>
                <a:ea typeface="Verdana" panose="020B0604030504040204" pitchFamily="34" charset="0"/>
              </a:rPr>
              <a:t>anh</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hùng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lao</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động</a:t>
            </a:r>
            <a:r>
              <a:rPr lang="en-US" sz="3200" i="1" dirty="0">
                <a:ln w="0"/>
                <a:latin typeface="Verdana" panose="020B0604030504040204" pitchFamily="34" charset="0"/>
                <a:ea typeface="Verdana" panose="020B0604030504040204" pitchFamily="34" charset="0"/>
              </a:rPr>
              <a:t>. Tre, </a:t>
            </a:r>
            <a:r>
              <a:rPr lang="en-US" sz="3200" i="1" dirty="0" err="1">
                <a:ln w="0"/>
                <a:latin typeface="Verdana" panose="020B0604030504040204" pitchFamily="34" charset="0"/>
                <a:ea typeface="Verdana" panose="020B0604030504040204" pitchFamily="34" charset="0"/>
              </a:rPr>
              <a:t>anh</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hùng</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chiến</a:t>
            </a:r>
            <a:r>
              <a:rPr lang="en-US" sz="3200" i="1" dirty="0">
                <a:ln w="0"/>
                <a:latin typeface="Verdana" panose="020B0604030504040204" pitchFamily="34" charset="0"/>
                <a:ea typeface="Verdana" panose="020B0604030504040204" pitchFamily="34" charset="0"/>
              </a:rPr>
              <a:t> </a:t>
            </a:r>
            <a:r>
              <a:rPr lang="en-US" sz="3200" i="1" dirty="0" err="1">
                <a:ln w="0"/>
                <a:latin typeface="Verdana" panose="020B0604030504040204" pitchFamily="34" charset="0"/>
                <a:ea typeface="Verdana" panose="020B0604030504040204" pitchFamily="34" charset="0"/>
              </a:rPr>
              <a:t>đấu</a:t>
            </a:r>
            <a:r>
              <a:rPr lang="en-US" sz="3200" i="1" dirty="0">
                <a:ln w="0"/>
                <a:latin typeface="Verdana" panose="020B0604030504040204" pitchFamily="34" charset="0"/>
                <a:ea typeface="Verdana" panose="020B0604030504040204" pitchFamily="34" charset="0"/>
              </a:rPr>
              <a:t>. </a:t>
            </a:r>
            <a:endParaRPr lang="en-US" sz="3200" b="0" i="1" cap="none" spc="0" dirty="0">
              <a:ln w="0"/>
              <a:solidFill>
                <a:schemeClr val="tx1"/>
              </a:solidFill>
              <a:latin typeface="Verdana" panose="020B0604030504040204" pitchFamily="34" charset="0"/>
              <a:ea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 y="3200400"/>
            <a:ext cx="9137374" cy="3276600"/>
          </a:xfrm>
          <a:prstGeom prst="rect">
            <a:avLst/>
          </a:prstGeom>
        </p:spPr>
      </p:pic>
    </p:spTree>
    <p:extLst>
      <p:ext uri="{BB962C8B-B14F-4D97-AF65-F5344CB8AC3E}">
        <p14:creationId xmlns:p14="http://schemas.microsoft.com/office/powerpoint/2010/main" val="37498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9635"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1177673" y="76200"/>
            <a:ext cx="6973384" cy="830997"/>
          </a:xfrm>
          <a:prstGeom prst="rect">
            <a:avLst/>
          </a:prstGeom>
          <a:noFill/>
        </p:spPr>
        <p:txBody>
          <a:bodyPr wrap="none" lIns="91440" tIns="45720" rIns="91440" bIns="45720">
            <a:spAutoFit/>
          </a:bodyPr>
          <a:lstStyle/>
          <a:p>
            <a:pPr algn="ct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sinh</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việc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Oval 2"/>
          <p:cNvSpPr/>
          <p:nvPr/>
        </p:nvSpPr>
        <p:spPr>
          <a:xfrm>
            <a:off x="647701" y="930388"/>
            <a:ext cx="3048000" cy="1600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Nhóm</a:t>
            </a:r>
            <a:r>
              <a:rPr lang="en-US" sz="2800" b="1" dirty="0"/>
              <a:t> 1,3:</a:t>
            </a:r>
          </a:p>
          <a:p>
            <a:pPr algn="ctr"/>
            <a:r>
              <a:rPr lang="en-US" sz="2800" b="1" dirty="0" err="1"/>
              <a:t>Bài</a:t>
            </a:r>
            <a:r>
              <a:rPr lang="en-US" sz="2800" b="1" dirty="0"/>
              <a:t> </a:t>
            </a:r>
            <a:r>
              <a:rPr lang="en-US" sz="2800" b="1" dirty="0" err="1"/>
              <a:t>tập</a:t>
            </a:r>
            <a:r>
              <a:rPr lang="en-US" sz="2800" b="1" dirty="0"/>
              <a:t> 1</a:t>
            </a:r>
          </a:p>
        </p:txBody>
      </p:sp>
      <p:sp>
        <p:nvSpPr>
          <p:cNvPr id="5" name="Oval 4"/>
          <p:cNvSpPr/>
          <p:nvPr/>
        </p:nvSpPr>
        <p:spPr>
          <a:xfrm>
            <a:off x="5219700" y="866211"/>
            <a:ext cx="3184035" cy="16643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endParaRPr>
          </a:p>
          <a:p>
            <a:pPr algn="ctr"/>
            <a:r>
              <a:rPr lang="en-US" sz="2800" b="1" dirty="0" err="1">
                <a:solidFill>
                  <a:schemeClr val="bg1"/>
                </a:solidFill>
              </a:rPr>
              <a:t>Nhóm</a:t>
            </a:r>
            <a:r>
              <a:rPr lang="en-US" sz="2800" b="1" dirty="0">
                <a:solidFill>
                  <a:schemeClr val="bg1"/>
                </a:solidFill>
              </a:rPr>
              <a:t> 2,4:</a:t>
            </a:r>
          </a:p>
          <a:p>
            <a:pPr algn="ctr"/>
            <a:r>
              <a:rPr lang="en-US" sz="2800" b="1" dirty="0" err="1">
                <a:solidFill>
                  <a:schemeClr val="bg1"/>
                </a:solidFill>
              </a:rPr>
              <a:t>Bài</a:t>
            </a:r>
            <a:r>
              <a:rPr lang="en-US" sz="2800" b="1" dirty="0">
                <a:solidFill>
                  <a:schemeClr val="bg1"/>
                </a:solidFill>
              </a:rPr>
              <a:t> </a:t>
            </a:r>
            <a:r>
              <a:rPr lang="en-US" sz="2800" b="1" dirty="0" err="1">
                <a:solidFill>
                  <a:schemeClr val="bg1"/>
                </a:solidFill>
              </a:rPr>
              <a:t>tập</a:t>
            </a:r>
            <a:r>
              <a:rPr lang="en-US" sz="2800" b="1" dirty="0">
                <a:solidFill>
                  <a:schemeClr val="bg1"/>
                </a:solidFill>
              </a:rPr>
              <a:t> 3</a:t>
            </a:r>
          </a:p>
          <a:p>
            <a:pPr algn="ctr"/>
            <a:endParaRPr lang="en-US" sz="2800" b="1" dirty="0">
              <a:solidFill>
                <a:schemeClr val="bg1"/>
              </a:solidFill>
            </a:endParaRPr>
          </a:p>
        </p:txBody>
      </p:sp>
      <p:cxnSp>
        <p:nvCxnSpPr>
          <p:cNvPr id="11" name="Straight Arrow Connector 10"/>
          <p:cNvCxnSpPr/>
          <p:nvPr/>
        </p:nvCxnSpPr>
        <p:spPr>
          <a:xfrm flipH="1">
            <a:off x="2133600" y="2514600"/>
            <a:ext cx="1" cy="56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152400" y="3097118"/>
            <a:ext cx="4038600" cy="34560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b="1" dirty="0" err="1">
                <a:solidFill>
                  <a:schemeClr val="tx1"/>
                </a:solidFill>
                <a:latin typeface="Verdana" panose="020B0604030504040204" pitchFamily="34" charset="0"/>
                <a:ea typeface="Verdana" panose="020B0604030504040204" pitchFamily="34" charset="0"/>
              </a:rPr>
              <a:t>Nhận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xét</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về</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nhịp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điệu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sự</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phối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hợp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với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ngữ</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cú</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pháp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nhằm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tạo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ra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hưởng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hồn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cho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lời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tuyên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ngôn</a:t>
            </a:r>
            <a:endParaRPr lang="en-US" sz="2200" b="1" dirty="0">
              <a:solidFill>
                <a:schemeClr val="tx1"/>
              </a:solidFill>
              <a:latin typeface="Verdana" panose="020B0604030504040204" pitchFamily="34" charset="0"/>
              <a:ea typeface="Verdana" panose="020B0604030504040204" pitchFamily="34" charset="0"/>
            </a:endParaRPr>
          </a:p>
        </p:txBody>
      </p:sp>
      <p:sp>
        <p:nvSpPr>
          <p:cNvPr id="15" name="Rectangle: Rounded Corners 14"/>
          <p:cNvSpPr/>
          <p:nvPr/>
        </p:nvSpPr>
        <p:spPr>
          <a:xfrm>
            <a:off x="4664365" y="3090492"/>
            <a:ext cx="4327235" cy="33865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b="1" dirty="0" err="1">
                <a:solidFill>
                  <a:schemeClr val="tx1"/>
                </a:solidFill>
                <a:latin typeface="Verdana" panose="020B0604030504040204" pitchFamily="34" charset="0"/>
                <a:ea typeface="Verdana" panose="020B0604030504040204" pitchFamily="34" charset="0"/>
              </a:rPr>
              <a:t>Đoạn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văn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có</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sự</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phối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hợp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giữa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nhịp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điệu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với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cách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sử</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dụng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ngữ</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và</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biện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pháp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nào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để</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khẳng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định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ngợi</a:t>
            </a:r>
            <a:r>
              <a:rPr lang="en-US" sz="2200" b="1" dirty="0">
                <a:solidFill>
                  <a:schemeClr val="tx1"/>
                </a:solidFill>
                <a:latin typeface="Verdana" panose="020B0604030504040204" pitchFamily="34" charset="0"/>
                <a:ea typeface="Verdana" panose="020B0604030504040204" pitchFamily="34" charset="0"/>
              </a:rPr>
              <a:t> ca </a:t>
            </a:r>
            <a:r>
              <a:rPr lang="en-US" sz="2200" b="1" dirty="0" err="1">
                <a:solidFill>
                  <a:schemeClr val="tx1"/>
                </a:solidFill>
                <a:latin typeface="Verdana" panose="020B0604030504040204" pitchFamily="34" charset="0"/>
                <a:ea typeface="Verdana" panose="020B0604030504040204" pitchFamily="34" charset="0"/>
              </a:rPr>
              <a:t>sức</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mạnh</a:t>
            </a:r>
            <a:r>
              <a:rPr lang="en-US" sz="2200" b="1" dirty="0">
                <a:solidFill>
                  <a:schemeClr val="tx1"/>
                </a:solidFill>
                <a:latin typeface="Verdana" panose="020B0604030504040204" pitchFamily="34" charset="0"/>
                <a:ea typeface="Verdana" panose="020B0604030504040204" pitchFamily="34" charset="0"/>
              </a:rPr>
              <a:t>, ý </a:t>
            </a:r>
            <a:r>
              <a:rPr lang="en-US" sz="2200" b="1" dirty="0" err="1">
                <a:solidFill>
                  <a:schemeClr val="tx1"/>
                </a:solidFill>
                <a:latin typeface="Verdana" panose="020B0604030504040204" pitchFamily="34" charset="0"/>
                <a:ea typeface="Verdana" panose="020B0604030504040204" pitchFamily="34" charset="0"/>
              </a:rPr>
              <a:t>chí</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kiên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cường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của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cây</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tre</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hình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ảnh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tượng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trưng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cho</a:t>
            </a:r>
            <a:r>
              <a:rPr lang="en-US" sz="2200" b="1" dirty="0">
                <a:solidFill>
                  <a:schemeClr val="tx1"/>
                </a:solidFill>
                <a:latin typeface="Verdana" panose="020B0604030504040204" pitchFamily="34" charset="0"/>
                <a:ea typeface="Verdana" panose="020B0604030504040204" pitchFamily="34" charset="0"/>
              </a:rPr>
              <a:t> con </a:t>
            </a:r>
            <a:r>
              <a:rPr lang="en-US" sz="2200" b="1" dirty="0" err="1">
                <a:solidFill>
                  <a:schemeClr val="tx1"/>
                </a:solidFill>
                <a:latin typeface="Verdana" panose="020B0604030504040204" pitchFamily="34" charset="0"/>
                <a:ea typeface="Verdana" panose="020B0604030504040204" pitchFamily="34" charset="0"/>
              </a:rPr>
              <a:t>người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Việt</a:t>
            </a:r>
            <a:r>
              <a:rPr lang="en-US" sz="2200" b="1" dirty="0">
                <a:solidFill>
                  <a:schemeClr val="tx1"/>
                </a:solidFill>
                <a:latin typeface="Verdana" panose="020B0604030504040204" pitchFamily="34" charset="0"/>
                <a:ea typeface="Verdana" panose="020B0604030504040204" pitchFamily="34" charset="0"/>
              </a:rPr>
              <a:t> Nam</a:t>
            </a:r>
          </a:p>
        </p:txBody>
      </p:sp>
      <p:cxnSp>
        <p:nvCxnSpPr>
          <p:cNvPr id="16" name="Straight Arrow Connector 15"/>
          <p:cNvCxnSpPr/>
          <p:nvPr/>
        </p:nvCxnSpPr>
        <p:spPr>
          <a:xfrm>
            <a:off x="6827983" y="2510303"/>
            <a:ext cx="0" cy="562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3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152400"/>
            <a:ext cx="8915400" cy="3416320"/>
          </a:xfrm>
          <a:prstGeom prst="rect">
            <a:avLst/>
          </a:prstGeom>
          <a:noFill/>
        </p:spPr>
        <p:txBody>
          <a:bodyPr wrap="square" lIns="91440" tIns="45720" rIns="91440" bIns="45720">
            <a:spAutoFit/>
          </a:bodyPr>
          <a:lstStyle/>
          <a:p>
            <a:pPr algn="just"/>
            <a:r>
              <a:rPr lang="en-US" sz="3600" b="1" i="1" dirty="0" err="1">
                <a:ln w="9525">
                  <a:solidFill>
                    <a:schemeClr val="bg1"/>
                  </a:solidFill>
                  <a:prstDash val="solid"/>
                </a:ln>
                <a:effectLst>
                  <a:outerShdw blurRad="38100" dist="38100" dir="2700000" algn="tl">
                    <a:srgbClr val="000000">
                      <a:alpha val="43137"/>
                    </a:srgbClr>
                  </a:outerShdw>
                </a:effectLst>
              </a:rPr>
              <a:t>Một</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dân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tộc</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đã</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gan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góc</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dirty="0" err="1">
                <a:ln w="9525">
                  <a:solidFill>
                    <a:schemeClr val="bg1"/>
                  </a:solidFill>
                  <a:prstDash val="solid"/>
                </a:ln>
              </a:rPr>
              <a:t>chống</a:t>
            </a:r>
            <a:r>
              <a:rPr lang="en-US" sz="3600" b="1" dirty="0">
                <a:ln w="9525">
                  <a:solidFill>
                    <a:schemeClr val="bg1"/>
                  </a:solidFill>
                  <a:prstDash val="solid"/>
                </a:ln>
              </a:rPr>
              <a:t> </a:t>
            </a:r>
            <a:r>
              <a:rPr lang="en-US" sz="3600" b="1" dirty="0" err="1">
                <a:ln w="9525">
                  <a:solidFill>
                    <a:schemeClr val="bg1"/>
                  </a:solidFill>
                  <a:prstDash val="solid"/>
                </a:ln>
              </a:rPr>
              <a:t>ách</a:t>
            </a:r>
            <a:r>
              <a:rPr lang="en-US" sz="3600" b="1" dirty="0">
                <a:ln w="9525">
                  <a:solidFill>
                    <a:schemeClr val="bg1"/>
                  </a:solidFill>
                  <a:prstDash val="solid"/>
                </a:ln>
              </a:rPr>
              <a:t> </a:t>
            </a:r>
            <a:r>
              <a:rPr lang="en-US" sz="3600" b="1" dirty="0" err="1">
                <a:ln w="9525">
                  <a:solidFill>
                    <a:schemeClr val="bg1"/>
                  </a:solidFill>
                  <a:prstDash val="solid"/>
                </a:ln>
              </a:rPr>
              <a:t>nô</a:t>
            </a:r>
            <a:r>
              <a:rPr lang="en-US" sz="3600" b="1" dirty="0">
                <a:ln w="9525">
                  <a:solidFill>
                    <a:schemeClr val="bg1"/>
                  </a:solidFill>
                  <a:prstDash val="solid"/>
                </a:ln>
              </a:rPr>
              <a:t> </a:t>
            </a:r>
            <a:r>
              <a:rPr lang="en-US" sz="3600" b="1" dirty="0" err="1">
                <a:ln w="9525">
                  <a:solidFill>
                    <a:schemeClr val="bg1"/>
                  </a:solidFill>
                  <a:prstDash val="solid"/>
                </a:ln>
              </a:rPr>
              <a:t>lệ</a:t>
            </a:r>
            <a:r>
              <a:rPr lang="en-US" sz="3600" b="1" dirty="0">
                <a:ln w="9525">
                  <a:solidFill>
                    <a:schemeClr val="bg1"/>
                  </a:solidFill>
                  <a:prstDash val="solid"/>
                </a:ln>
              </a:rPr>
              <a:t> </a:t>
            </a:r>
            <a:r>
              <a:rPr lang="en-US" sz="3600" b="1" dirty="0" err="1">
                <a:ln w="9525">
                  <a:solidFill>
                    <a:schemeClr val="bg1"/>
                  </a:solidFill>
                  <a:prstDash val="solid"/>
                </a:ln>
              </a:rPr>
              <a:t>của</a:t>
            </a:r>
            <a:r>
              <a:rPr lang="en-US" sz="3600" b="1" dirty="0">
                <a:ln w="9525">
                  <a:solidFill>
                    <a:schemeClr val="bg1"/>
                  </a:solidFill>
                  <a:prstDash val="solid"/>
                </a:ln>
              </a:rPr>
              <a:t> </a:t>
            </a:r>
            <a:r>
              <a:rPr lang="en-US" sz="3600" b="1" dirty="0" err="1">
                <a:ln w="9525">
                  <a:solidFill>
                    <a:schemeClr val="bg1"/>
                  </a:solidFill>
                  <a:prstDash val="solid"/>
                </a:ln>
              </a:rPr>
              <a:t>Pháp</a:t>
            </a:r>
            <a:r>
              <a:rPr lang="en-US" sz="3600" b="1" dirty="0">
                <a:ln w="9525">
                  <a:solidFill>
                    <a:schemeClr val="bg1"/>
                  </a:solidFill>
                  <a:prstDash val="solid"/>
                </a:ln>
              </a:rPr>
              <a:t> </a:t>
            </a:r>
            <a:r>
              <a:rPr lang="en-US" sz="3600" b="1" dirty="0" err="1">
                <a:ln w="9525">
                  <a:solidFill>
                    <a:schemeClr val="bg1"/>
                  </a:solidFill>
                  <a:prstDash val="solid"/>
                </a:ln>
              </a:rPr>
              <a:t>hơn</a:t>
            </a:r>
            <a:r>
              <a:rPr lang="en-US" sz="3600" b="1" dirty="0">
                <a:ln w="9525">
                  <a:solidFill>
                    <a:schemeClr val="bg1"/>
                  </a:solidFill>
                  <a:prstDash val="solid"/>
                </a:ln>
              </a:rPr>
              <a:t> 80 </a:t>
            </a:r>
            <a:r>
              <a:rPr lang="en-US" sz="3600" b="1" dirty="0" err="1">
                <a:ln w="9525">
                  <a:solidFill>
                    <a:schemeClr val="bg1"/>
                  </a:solidFill>
                  <a:prstDash val="solid"/>
                </a:ln>
              </a:rPr>
              <a:t>năm</a:t>
            </a:r>
            <a:r>
              <a:rPr lang="en-US" sz="3600" b="1" dirty="0">
                <a:ln w="9525">
                  <a:solidFill>
                    <a:schemeClr val="bg1"/>
                  </a:solidFill>
                  <a:prstDash val="solid"/>
                </a:ln>
              </a:rPr>
              <a:t> nay, </a:t>
            </a:r>
            <a:r>
              <a:rPr lang="en-US" sz="3600" b="1" i="1" dirty="0" err="1">
                <a:ln w="9525">
                  <a:solidFill>
                    <a:schemeClr val="bg1"/>
                  </a:solidFill>
                  <a:prstDash val="solid"/>
                </a:ln>
                <a:effectLst>
                  <a:outerShdw blurRad="38100" dist="38100" dir="2700000" algn="tl">
                    <a:srgbClr val="000000">
                      <a:alpha val="43137"/>
                    </a:srgbClr>
                  </a:outerShdw>
                </a:effectLst>
              </a:rPr>
              <a:t>một</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dân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tộc</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đã</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gan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góc</a:t>
            </a:r>
            <a:r>
              <a:rPr lang="en-US" sz="3600" b="1" dirty="0">
                <a:ln w="9525">
                  <a:solidFill>
                    <a:schemeClr val="bg1"/>
                  </a:solidFill>
                  <a:prstDash val="solid"/>
                </a:ln>
              </a:rPr>
              <a:t> </a:t>
            </a:r>
            <a:r>
              <a:rPr lang="en-US" sz="3600" b="1" dirty="0" err="1">
                <a:ln w="9525">
                  <a:solidFill>
                    <a:schemeClr val="bg1"/>
                  </a:solidFill>
                  <a:prstDash val="solid"/>
                </a:ln>
              </a:rPr>
              <a:t>đứng</a:t>
            </a:r>
            <a:r>
              <a:rPr lang="en-US" sz="3600" b="1" dirty="0">
                <a:ln w="9525">
                  <a:solidFill>
                    <a:schemeClr val="bg1"/>
                  </a:solidFill>
                  <a:prstDash val="solid"/>
                </a:ln>
              </a:rPr>
              <a:t> </a:t>
            </a:r>
            <a:r>
              <a:rPr lang="en-US" sz="3600" b="1" dirty="0" err="1">
                <a:ln w="9525">
                  <a:solidFill>
                    <a:schemeClr val="bg1"/>
                  </a:solidFill>
                  <a:prstDash val="solid"/>
                </a:ln>
              </a:rPr>
              <a:t>về</a:t>
            </a:r>
            <a:r>
              <a:rPr lang="en-US" sz="3600" b="1" dirty="0">
                <a:ln w="9525">
                  <a:solidFill>
                    <a:schemeClr val="bg1"/>
                  </a:solidFill>
                  <a:prstDash val="solid"/>
                </a:ln>
              </a:rPr>
              <a:t> </a:t>
            </a:r>
            <a:r>
              <a:rPr lang="en-US" sz="3600" b="1" dirty="0" err="1">
                <a:ln w="9525">
                  <a:solidFill>
                    <a:schemeClr val="bg1"/>
                  </a:solidFill>
                  <a:prstDash val="solid"/>
                </a:ln>
              </a:rPr>
              <a:t>phe</a:t>
            </a:r>
            <a:r>
              <a:rPr lang="en-US" sz="3600" b="1" dirty="0">
                <a:ln w="9525">
                  <a:solidFill>
                    <a:schemeClr val="bg1"/>
                  </a:solidFill>
                  <a:prstDash val="solid"/>
                </a:ln>
              </a:rPr>
              <a:t> </a:t>
            </a:r>
            <a:r>
              <a:rPr lang="en-US" sz="3600" b="1" dirty="0" err="1">
                <a:ln w="9525">
                  <a:solidFill>
                    <a:schemeClr val="bg1"/>
                  </a:solidFill>
                  <a:prstDash val="solid"/>
                </a:ln>
              </a:rPr>
              <a:t>Đồng</a:t>
            </a:r>
            <a:r>
              <a:rPr lang="en-US" sz="3600" b="1" dirty="0">
                <a:ln w="9525">
                  <a:solidFill>
                    <a:schemeClr val="bg1"/>
                  </a:solidFill>
                  <a:prstDash val="solid"/>
                </a:ln>
              </a:rPr>
              <a:t> </a:t>
            </a:r>
            <a:r>
              <a:rPr lang="en-US" sz="3600" b="1" dirty="0" err="1">
                <a:ln w="9525">
                  <a:solidFill>
                    <a:schemeClr val="bg1"/>
                  </a:solidFill>
                  <a:prstDash val="solid"/>
                </a:ln>
              </a:rPr>
              <a:t>minh</a:t>
            </a:r>
            <a:r>
              <a:rPr lang="en-US" sz="3600" b="1" dirty="0">
                <a:ln w="9525">
                  <a:solidFill>
                    <a:schemeClr val="bg1"/>
                  </a:solidFill>
                  <a:prstDash val="solid"/>
                </a:ln>
              </a:rPr>
              <a:t> </a:t>
            </a:r>
            <a:r>
              <a:rPr lang="en-US" sz="3600" b="1" dirty="0" err="1">
                <a:ln w="9525">
                  <a:solidFill>
                    <a:schemeClr val="bg1"/>
                  </a:solidFill>
                  <a:prstDash val="solid"/>
                </a:ln>
              </a:rPr>
              <a:t>chống</a:t>
            </a:r>
            <a:r>
              <a:rPr lang="en-US" sz="3600" b="1" dirty="0">
                <a:ln w="9525">
                  <a:solidFill>
                    <a:schemeClr val="bg1"/>
                  </a:solidFill>
                  <a:prstDash val="solid"/>
                </a:ln>
              </a:rPr>
              <a:t> </a:t>
            </a:r>
            <a:r>
              <a:rPr lang="en-US" sz="3600" b="1" dirty="0" err="1">
                <a:ln w="9525">
                  <a:solidFill>
                    <a:schemeClr val="bg1"/>
                  </a:solidFill>
                  <a:prstDash val="solid"/>
                </a:ln>
              </a:rPr>
              <a:t>phát</a:t>
            </a:r>
            <a:r>
              <a:rPr lang="en-US" sz="3600" b="1" dirty="0">
                <a:ln w="9525">
                  <a:solidFill>
                    <a:schemeClr val="bg1"/>
                  </a:solidFill>
                  <a:prstDash val="solid"/>
                </a:ln>
              </a:rPr>
              <a:t> </a:t>
            </a:r>
            <a:r>
              <a:rPr lang="en-US" sz="3600" b="1" dirty="0" err="1">
                <a:ln w="9525">
                  <a:solidFill>
                    <a:schemeClr val="bg1"/>
                  </a:solidFill>
                  <a:prstDash val="solid"/>
                </a:ln>
              </a:rPr>
              <a:t>xít</a:t>
            </a:r>
            <a:r>
              <a:rPr lang="en-US" sz="3600" b="1" dirty="0">
                <a:ln w="9525">
                  <a:solidFill>
                    <a:schemeClr val="bg1"/>
                  </a:solidFill>
                  <a:prstDash val="solid"/>
                </a:ln>
              </a:rPr>
              <a:t> </a:t>
            </a:r>
            <a:r>
              <a:rPr lang="en-US" sz="3600" b="1" dirty="0" err="1">
                <a:ln w="9525">
                  <a:solidFill>
                    <a:schemeClr val="bg1"/>
                  </a:solidFill>
                  <a:prstDash val="solid"/>
                </a:ln>
              </a:rPr>
              <a:t>mấy</a:t>
            </a:r>
            <a:r>
              <a:rPr lang="en-US" sz="3600" b="1" dirty="0">
                <a:ln w="9525">
                  <a:solidFill>
                    <a:schemeClr val="bg1"/>
                  </a:solidFill>
                  <a:prstDash val="solid"/>
                </a:ln>
              </a:rPr>
              <a:t> </a:t>
            </a:r>
            <a:r>
              <a:rPr lang="en-US" sz="3600" b="1" dirty="0" err="1">
                <a:ln w="9525">
                  <a:solidFill>
                    <a:schemeClr val="bg1"/>
                  </a:solidFill>
                  <a:prstDash val="solid"/>
                </a:ln>
              </a:rPr>
              <a:t>năm</a:t>
            </a:r>
            <a:r>
              <a:rPr lang="en-US" sz="3600" b="1" dirty="0">
                <a:ln w="9525">
                  <a:solidFill>
                    <a:schemeClr val="bg1"/>
                  </a:solidFill>
                  <a:prstDash val="solid"/>
                </a:ln>
              </a:rPr>
              <a:t> nay, </a:t>
            </a:r>
            <a:r>
              <a:rPr lang="en-US" sz="3600" b="1" i="1" dirty="0" err="1">
                <a:ln w="9525">
                  <a:solidFill>
                    <a:schemeClr val="bg1"/>
                  </a:solidFill>
                  <a:prstDash val="solid"/>
                </a:ln>
                <a:effectLst>
                  <a:outerShdw blurRad="38100" dist="38100" dir="2700000" algn="tl">
                    <a:srgbClr val="000000">
                      <a:alpha val="43137"/>
                    </a:srgbClr>
                  </a:outerShdw>
                </a:effectLst>
              </a:rPr>
              <a:t>dân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tộc</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đó</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phải</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được</a:t>
            </a:r>
            <a:r>
              <a:rPr lang="en-US" sz="3600" b="1" dirty="0">
                <a:ln w="9525">
                  <a:solidFill>
                    <a:schemeClr val="bg1"/>
                  </a:solidFill>
                  <a:prstDash val="solid"/>
                </a:ln>
              </a:rPr>
              <a:t> </a:t>
            </a:r>
            <a:r>
              <a:rPr lang="en-US" sz="3600" b="1" dirty="0" err="1">
                <a:ln w="9525">
                  <a:solidFill>
                    <a:schemeClr val="bg1"/>
                  </a:solidFill>
                  <a:prstDash val="solid"/>
                </a:ln>
              </a:rPr>
              <a:t>tự</a:t>
            </a:r>
            <a:r>
              <a:rPr lang="en-US" sz="3600" b="1" dirty="0">
                <a:ln w="9525">
                  <a:solidFill>
                    <a:schemeClr val="bg1"/>
                  </a:solidFill>
                  <a:prstDash val="solid"/>
                </a:ln>
              </a:rPr>
              <a:t> do! </a:t>
            </a:r>
            <a:r>
              <a:rPr lang="en-US" sz="3600" b="1" i="1" dirty="0" err="1">
                <a:ln w="9525">
                  <a:solidFill>
                    <a:schemeClr val="bg1"/>
                  </a:solidFill>
                  <a:prstDash val="solid"/>
                </a:ln>
                <a:effectLst>
                  <a:outerShdw blurRad="38100" dist="38100" dir="2700000" algn="tl">
                    <a:srgbClr val="000000">
                      <a:alpha val="43137"/>
                    </a:srgbClr>
                  </a:outerShdw>
                </a:effectLst>
              </a:rPr>
              <a:t>Dân</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tộc</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đó</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phải</a:t>
            </a:r>
            <a:r>
              <a:rPr lang="en-US" sz="3600" b="1" i="1" dirty="0">
                <a:ln w="9525">
                  <a:solidFill>
                    <a:schemeClr val="bg1"/>
                  </a:solidFill>
                  <a:prstDash val="solid"/>
                </a:ln>
                <a:effectLst>
                  <a:outerShdw blurRad="38100" dist="38100" dir="2700000" algn="tl">
                    <a:srgbClr val="000000">
                      <a:alpha val="43137"/>
                    </a:srgbClr>
                  </a:outerShdw>
                </a:effectLst>
              </a:rPr>
              <a:t> </a:t>
            </a:r>
            <a:r>
              <a:rPr lang="en-US" sz="3600" b="1" i="1" dirty="0" err="1">
                <a:ln w="9525">
                  <a:solidFill>
                    <a:schemeClr val="bg1"/>
                  </a:solidFill>
                  <a:prstDash val="solid"/>
                </a:ln>
                <a:effectLst>
                  <a:outerShdw blurRad="38100" dist="38100" dir="2700000" algn="tl">
                    <a:srgbClr val="000000">
                      <a:alpha val="43137"/>
                    </a:srgbClr>
                  </a:outerShdw>
                </a:effectLst>
              </a:rPr>
              <a:t>được</a:t>
            </a:r>
            <a:r>
              <a:rPr lang="en-US" sz="3600" b="1" dirty="0">
                <a:ln w="9525">
                  <a:solidFill>
                    <a:schemeClr val="bg1"/>
                  </a:solidFill>
                  <a:prstDash val="solid"/>
                </a:ln>
              </a:rPr>
              <a:t> </a:t>
            </a:r>
            <a:r>
              <a:rPr lang="en-US" sz="3600" b="1" dirty="0" err="1">
                <a:ln w="9525">
                  <a:solidFill>
                    <a:schemeClr val="bg1"/>
                  </a:solidFill>
                  <a:prstDash val="solid"/>
                </a:ln>
              </a:rPr>
              <a:t>độc</a:t>
            </a:r>
            <a:r>
              <a:rPr lang="en-US" sz="3600" b="1" dirty="0">
                <a:ln w="9525">
                  <a:solidFill>
                    <a:schemeClr val="bg1"/>
                  </a:solidFill>
                  <a:prstDash val="solid"/>
                </a:ln>
              </a:rPr>
              <a:t> </a:t>
            </a:r>
            <a:r>
              <a:rPr lang="en-US" sz="3600" b="1" dirty="0" err="1">
                <a:ln w="9525">
                  <a:solidFill>
                    <a:schemeClr val="bg1"/>
                  </a:solidFill>
                  <a:prstDash val="solid"/>
                </a:ln>
              </a:rPr>
              <a:t>lập</a:t>
            </a:r>
            <a:r>
              <a:rPr lang="en-US" sz="3600" b="1" dirty="0">
                <a:ln w="9525">
                  <a:solidFill>
                    <a:schemeClr val="bg1"/>
                  </a:solidFill>
                  <a:prstDash val="solid"/>
                </a:ln>
              </a:rPr>
              <a:t> !</a:t>
            </a:r>
            <a:endParaRPr lang="en-US" sz="3600" b="1" cap="none" spc="0" dirty="0">
              <a:ln w="9525">
                <a:solidFill>
                  <a:schemeClr val="bg1"/>
                </a:solidFill>
                <a:prstDash val="solid"/>
              </a:ln>
            </a:endParaRPr>
          </a:p>
        </p:txBody>
      </p:sp>
      <p:cxnSp>
        <p:nvCxnSpPr>
          <p:cNvPr id="8" name="Straight Connector 7"/>
          <p:cNvCxnSpPr/>
          <p:nvPr/>
        </p:nvCxnSpPr>
        <p:spPr>
          <a:xfrm flipH="1">
            <a:off x="5791200" y="790318"/>
            <a:ext cx="349514" cy="581506"/>
          </a:xfrm>
          <a:prstGeom prst="line">
            <a:avLst/>
          </a:prstGeom>
          <a:ln w="57150">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a:xfrm flipH="1">
            <a:off x="6197650" y="1866409"/>
            <a:ext cx="431750" cy="593656"/>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3733800" y="2457975"/>
            <a:ext cx="392620" cy="539854"/>
          </a:xfrm>
          <a:prstGeom prst="line">
            <a:avLst/>
          </a:prstGeom>
          <a:ln w="57150">
            <a:solidFill>
              <a:srgbClr val="FF0000"/>
            </a:solidFill>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304800" y="3768566"/>
            <a:ext cx="8229600" cy="2708434"/>
          </a:xfrm>
          <a:prstGeom prst="rect">
            <a:avLst/>
          </a:prstGeom>
          <a:noFill/>
        </p:spPr>
        <p:txBody>
          <a:bodyPr wrap="square" rtlCol="0">
            <a:spAutoFit/>
          </a:bodyPr>
          <a:lstStyle/>
          <a:p>
            <a:pPr>
              <a:spcBef>
                <a:spcPts val="1200"/>
              </a:spcBef>
            </a:pPr>
            <a:r>
              <a:rPr lang="en-US" sz="2800" b="1" dirty="0">
                <a:latin typeface="Verdana" panose="020B0604030504040204" pitchFamily="34" charset="0"/>
                <a:ea typeface="Verdana" panose="020B0604030504040204" pitchFamily="34" charset="0"/>
              </a:rPr>
              <a:t> - </a:t>
            </a:r>
            <a:r>
              <a:rPr lang="en-US" sz="2800" b="1" dirty="0" err="1">
                <a:latin typeface="Verdana" panose="020B0604030504040204" pitchFamily="34" charset="0"/>
                <a:ea typeface="Verdana" panose="020B0604030504040204" pitchFamily="34" charset="0"/>
              </a:rPr>
              <a:t>Ngắt</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nhịp</a:t>
            </a:r>
            <a:r>
              <a:rPr lang="en-US" sz="2800" b="1" dirty="0">
                <a:latin typeface="Verdana" panose="020B0604030504040204" pitchFamily="34" charset="0"/>
                <a:ea typeface="Verdana" panose="020B0604030504040204" pitchFamily="34" charset="0"/>
              </a:rPr>
              <a:t>: </a:t>
            </a:r>
            <a:endParaRPr lang="en-US" sz="2800" dirty="0">
              <a:latin typeface="Verdana" panose="020B0604030504040204" pitchFamily="34" charset="0"/>
              <a:ea typeface="Verdana" panose="020B0604030504040204" pitchFamily="34" charset="0"/>
            </a:endParaRPr>
          </a:p>
          <a:p>
            <a:pPr marL="457200" indent="-457200">
              <a:spcBef>
                <a:spcPts val="1200"/>
              </a:spcBef>
              <a:buClr>
                <a:srgbClr val="FF0000"/>
              </a:buClr>
              <a:buFont typeface="Wingdings" panose="05000000000000000000" pitchFamily="2" charset="2"/>
              <a:buChar char="ü"/>
            </a:pPr>
            <a:r>
              <a:rPr lang="en-US" sz="2800" dirty="0">
                <a:latin typeface="Verdana" panose="020B0604030504040204" pitchFamily="34" charset="0"/>
                <a:ea typeface="Verdana" panose="020B0604030504040204" pitchFamily="34" charset="0"/>
              </a:rPr>
              <a:t>Hai </a:t>
            </a:r>
            <a:r>
              <a:rPr lang="en-US" sz="2800" dirty="0" err="1">
                <a:latin typeface="Verdana" panose="020B0604030504040204" pitchFamily="34" charset="0"/>
                <a:ea typeface="Verdana" panose="020B0604030504040204" pitchFamily="34" charset="0"/>
              </a:rPr>
              <a:t>vế</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đầu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câu</a:t>
            </a:r>
            <a:r>
              <a:rPr lang="en-US" sz="2800" dirty="0">
                <a:latin typeface="Verdana" panose="020B0604030504040204" pitchFamily="34" charset="0"/>
                <a:ea typeface="Verdana" panose="020B0604030504040204" pitchFamily="34" charset="0"/>
              </a:rPr>
              <a:t> 1 : </a:t>
            </a:r>
            <a:r>
              <a:rPr lang="en-US" sz="2800" dirty="0" err="1">
                <a:latin typeface="Verdana" panose="020B0604030504040204" pitchFamily="34" charset="0"/>
                <a:ea typeface="Verdana" panose="020B0604030504040204" pitchFamily="34" charset="0"/>
              </a:rPr>
              <a:t>dài</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nhịp</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điệu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dàn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trải</a:t>
            </a:r>
            <a:endParaRPr lang="en-US" sz="2800" dirty="0">
              <a:latin typeface="Verdana" panose="020B0604030504040204" pitchFamily="34" charset="0"/>
              <a:ea typeface="Verdana" panose="020B0604030504040204" pitchFamily="34" charset="0"/>
            </a:endParaRPr>
          </a:p>
          <a:p>
            <a:pPr marL="457200" indent="-457200">
              <a:spcBef>
                <a:spcPts val="1200"/>
              </a:spcBef>
              <a:buClr>
                <a:srgbClr val="FF0000"/>
              </a:buClr>
              <a:buFont typeface="Wingdings" panose="05000000000000000000" pitchFamily="2" charset="2"/>
              <a:buChar char="ü"/>
            </a:pPr>
            <a:r>
              <a:rPr lang="en-US" sz="2800" dirty="0" err="1">
                <a:latin typeface="Verdana" panose="020B0604030504040204" pitchFamily="34" charset="0"/>
                <a:ea typeface="Verdana" panose="020B0604030504040204" pitchFamily="34" charset="0"/>
              </a:rPr>
              <a:t>Vế</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cuối</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câu</a:t>
            </a:r>
            <a:r>
              <a:rPr lang="en-US" sz="2800" dirty="0">
                <a:latin typeface="Verdana" panose="020B0604030504040204" pitchFamily="34" charset="0"/>
                <a:ea typeface="Verdana" panose="020B0604030504040204" pitchFamily="34" charset="0"/>
              </a:rPr>
              <a:t> 1 </a:t>
            </a:r>
            <a:r>
              <a:rPr lang="en-US" sz="2800" dirty="0" err="1">
                <a:latin typeface="Verdana" panose="020B0604030504040204" pitchFamily="34" charset="0"/>
                <a:ea typeface="Verdana" panose="020B0604030504040204" pitchFamily="34" charset="0"/>
              </a:rPr>
              <a:t>và</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câu</a:t>
            </a:r>
            <a:r>
              <a:rPr lang="en-US" sz="2800" dirty="0">
                <a:latin typeface="Verdana" panose="020B0604030504040204" pitchFamily="34" charset="0"/>
                <a:ea typeface="Verdana" panose="020B0604030504040204" pitchFamily="34" charset="0"/>
              </a:rPr>
              <a:t> 2 : </a:t>
            </a:r>
            <a:r>
              <a:rPr lang="en-US" sz="2800" dirty="0" err="1">
                <a:latin typeface="Verdana" panose="020B0604030504040204" pitchFamily="34" charset="0"/>
                <a:ea typeface="Verdana" panose="020B0604030504040204" pitchFamily="34" charset="0"/>
              </a:rPr>
              <a:t>ngắn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nhịp</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điệu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dồn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dập</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mạnh</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mẽ</a:t>
            </a:r>
            <a:endParaRPr lang="en-US" sz="2800" dirty="0">
              <a:latin typeface="Verdana" panose="020B0604030504040204" pitchFamily="34" charset="0"/>
              <a:ea typeface="Verdana" panose="020B0604030504040204" pitchFamily="34" charset="0"/>
            </a:endParaRPr>
          </a:p>
          <a:p>
            <a:pPr>
              <a:spcBef>
                <a:spcPts val="1200"/>
              </a:spcBef>
            </a:pPr>
            <a:endParaRPr lang="en-US" sz="2800" dirty="0">
              <a:latin typeface="Verdana" panose="020B0604030504040204" pitchFamily="34" charset="0"/>
              <a:ea typeface="Verdana" panose="020B0604030504040204" pitchFamily="34" charset="0"/>
            </a:endParaRPr>
          </a:p>
        </p:txBody>
      </p:sp>
      <p:sp>
        <p:nvSpPr>
          <p:cNvPr id="12" name="TextBox 11"/>
          <p:cNvSpPr txBox="1"/>
          <p:nvPr/>
        </p:nvSpPr>
        <p:spPr>
          <a:xfrm>
            <a:off x="5086610" y="704386"/>
            <a:ext cx="2286000" cy="646331"/>
          </a:xfrm>
          <a:prstGeom prst="rect">
            <a:avLst/>
          </a:prstGeom>
          <a:noFill/>
        </p:spPr>
        <p:txBody>
          <a:bodyPr wrap="squar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nay</a:t>
            </a:r>
            <a:endParaRPr lang="en-US" sz="3600" dirty="0"/>
          </a:p>
        </p:txBody>
      </p:sp>
      <p:sp>
        <p:nvSpPr>
          <p:cNvPr id="13" name="TextBox 12"/>
          <p:cNvSpPr txBox="1"/>
          <p:nvPr/>
        </p:nvSpPr>
        <p:spPr>
          <a:xfrm>
            <a:off x="5454501" y="1792359"/>
            <a:ext cx="2286000" cy="710964"/>
          </a:xfrm>
          <a:prstGeom prst="rect">
            <a:avLst/>
          </a:prstGeom>
          <a:noFill/>
        </p:spPr>
        <p:txBody>
          <a:bodyPr wrap="square" rtlCol="0">
            <a:spAutoFit/>
          </a:bodyPr>
          <a:lstStyle/>
          <a:p>
            <a:r>
              <a:rPr lang="en-US" sz="3600" b="1" dirty="0">
                <a:ln w="9525">
                  <a:solidFill>
                    <a:schemeClr val="bg1"/>
                  </a:solidFill>
                  <a:prstDash val="solid"/>
                </a:ln>
                <a:effectLst>
                  <a:outerShdw blurRad="38100" dist="38100" dir="2700000" algn="tl">
                    <a:srgbClr val="000000">
                      <a:alpha val="43137"/>
                    </a:srgbClr>
                  </a:outerShdw>
                </a:effectLst>
              </a:rPr>
              <a:t>nay</a:t>
            </a:r>
            <a:endParaRPr lang="en-US" sz="3600" dirty="0">
              <a:effectLst>
                <a:outerShdw blurRad="38100" dist="38100" dir="2700000" algn="tl">
                  <a:srgbClr val="000000">
                    <a:alpha val="43137"/>
                  </a:srgbClr>
                </a:outerShdw>
              </a:effectLst>
            </a:endParaRPr>
          </a:p>
        </p:txBody>
      </p:sp>
      <p:sp>
        <p:nvSpPr>
          <p:cNvPr id="15" name="TextBox 14"/>
          <p:cNvSpPr txBox="1"/>
          <p:nvPr/>
        </p:nvSpPr>
        <p:spPr>
          <a:xfrm>
            <a:off x="3135217" y="2297017"/>
            <a:ext cx="2286000" cy="646331"/>
          </a:xfrm>
          <a:prstGeom prst="rect">
            <a:avLst/>
          </a:prstGeom>
          <a:noFill/>
        </p:spPr>
        <p:txBody>
          <a:bodyPr wrap="squar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do</a:t>
            </a:r>
            <a:endParaRPr lang="en-US" sz="3600" dirty="0"/>
          </a:p>
        </p:txBody>
      </p:sp>
      <p:sp>
        <p:nvSpPr>
          <p:cNvPr id="16" name="TextBox 15"/>
          <p:cNvSpPr txBox="1"/>
          <p:nvPr/>
        </p:nvSpPr>
        <p:spPr>
          <a:xfrm>
            <a:off x="979583" y="2898564"/>
            <a:ext cx="2286000" cy="646331"/>
          </a:xfrm>
          <a:prstGeom prst="rect">
            <a:avLst/>
          </a:prstGeom>
          <a:noFill/>
        </p:spPr>
        <p:txBody>
          <a:bodyPr wrap="square" rtlCol="0">
            <a:spAutoFit/>
          </a:bodyPr>
          <a:lstStyle/>
          <a:p>
            <a:r>
              <a:rPr lang="en-US" sz="3600" b="1" dirty="0" err="1">
                <a:ln w="9525">
                  <a:solidFill>
                    <a:schemeClr val="bg1"/>
                  </a:solidFill>
                  <a:prstDash val="solid"/>
                </a:ln>
              </a:rPr>
              <a:t>lập</a:t>
            </a:r>
            <a:endParaRPr lang="en-US" sz="3600" dirty="0"/>
          </a:p>
        </p:txBody>
      </p:sp>
      <p:sp>
        <p:nvSpPr>
          <p:cNvPr id="17" name="Rectangle 16"/>
          <p:cNvSpPr/>
          <p:nvPr/>
        </p:nvSpPr>
        <p:spPr>
          <a:xfrm>
            <a:off x="291951" y="3969878"/>
            <a:ext cx="8801100" cy="3108543"/>
          </a:xfrm>
          <a:prstGeom prst="rect">
            <a:avLst/>
          </a:prstGeom>
        </p:spPr>
        <p:txBody>
          <a:bodyPr wrap="square">
            <a:spAutoFit/>
          </a:bodyPr>
          <a:lstStyle/>
          <a:p>
            <a:r>
              <a:rPr lang="en-US" sz="2800" b="1" dirty="0">
                <a:latin typeface="Verdana" panose="020B0604030504040204" pitchFamily="34" charset="0"/>
                <a:ea typeface="Verdana" panose="020B0604030504040204" pitchFamily="34" charset="0"/>
              </a:rPr>
              <a:t>- Thanh </a:t>
            </a:r>
            <a:r>
              <a:rPr lang="en-US" sz="2800" b="1" dirty="0" err="1">
                <a:latin typeface="Verdana" panose="020B0604030504040204" pitchFamily="34" charset="0"/>
                <a:ea typeface="Verdana" panose="020B0604030504040204" pitchFamily="34" charset="0"/>
              </a:rPr>
              <a:t>điệu</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cuối</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mỗi</a:t>
            </a:r>
            <a:r>
              <a:rPr lang="en-US" sz="2800" b="1" dirty="0">
                <a:latin typeface="Verdana" panose="020B0604030504040204" pitchFamily="34" charset="0"/>
                <a:ea typeface="Verdana" panose="020B0604030504040204" pitchFamily="34" charset="0"/>
              </a:rPr>
              <a:t> </a:t>
            </a:r>
            <a:r>
              <a:rPr lang="en-US" sz="2800" b="1" dirty="0" err="1">
                <a:latin typeface="Verdana" panose="020B0604030504040204" pitchFamily="34" charset="0"/>
                <a:ea typeface="Verdana" panose="020B0604030504040204" pitchFamily="34" charset="0"/>
              </a:rPr>
              <a:t>nhịp</a:t>
            </a:r>
            <a:r>
              <a:rPr lang="en-US" sz="2800" b="1" dirty="0">
                <a:latin typeface="Verdana" panose="020B0604030504040204" pitchFamily="34" charset="0"/>
                <a:ea typeface="Verdana" panose="020B0604030504040204" pitchFamily="34" charset="0"/>
              </a:rPr>
              <a:t>)</a:t>
            </a:r>
            <a:endParaRPr lang="en-US" sz="2800" dirty="0">
              <a:latin typeface="Verdana" panose="020B0604030504040204" pitchFamily="34" charset="0"/>
              <a:ea typeface="Verdana" panose="020B0604030504040204" pitchFamily="34" charset="0"/>
            </a:endParaRPr>
          </a:p>
          <a:p>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Vế</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thứ</a:t>
            </a:r>
            <a:r>
              <a:rPr lang="en-US" sz="2800" dirty="0">
                <a:latin typeface="Verdana" panose="020B0604030504040204" pitchFamily="34" charset="0"/>
                <a:ea typeface="Verdana" panose="020B0604030504040204" pitchFamily="34" charset="0"/>
              </a:rPr>
              <a:t> 1, 2, 3 </a:t>
            </a:r>
            <a:r>
              <a:rPr lang="en-US" sz="2800" dirty="0" err="1">
                <a:latin typeface="Verdana" panose="020B0604030504040204" pitchFamily="34" charset="0"/>
                <a:ea typeface="Verdana" panose="020B0604030504040204" pitchFamily="34" charset="0"/>
              </a:rPr>
              <a:t>của</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câu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đầu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kết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thúc</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bằng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âm</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tiết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mở</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mang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thanh</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bằng</a:t>
            </a:r>
            <a:r>
              <a:rPr lang="en-US" sz="2800" dirty="0">
                <a:latin typeface="Verdana" panose="020B0604030504040204" pitchFamily="34" charset="0"/>
                <a:ea typeface="Verdana" panose="020B0604030504040204" pitchFamily="34" charset="0"/>
              </a:rPr>
              <a:t> (</a:t>
            </a:r>
            <a:r>
              <a:rPr lang="en-US" sz="2800" b="1" i="1" dirty="0">
                <a:latin typeface="Verdana" panose="020B0604030504040204" pitchFamily="34" charset="0"/>
                <a:ea typeface="Verdana" panose="020B0604030504040204" pitchFamily="34" charset="0"/>
              </a:rPr>
              <a:t>nay, nay, do </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âm</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tiết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mở</a:t>
            </a:r>
            <a:r>
              <a:rPr lang="en-US" sz="2800" dirty="0">
                <a:latin typeface="Verdana" panose="020B0604030504040204" pitchFamily="34" charset="0"/>
                <a:ea typeface="Verdana" panose="020B0604030504040204" pitchFamily="34" charset="0"/>
              </a:rPr>
              <a:t>) </a:t>
            </a:r>
          </a:p>
          <a:p>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Câu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kết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thúc</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bằng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âm</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tiết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mang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thanh</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trắc</a:t>
            </a:r>
            <a:r>
              <a:rPr lang="en-US" sz="2800" dirty="0">
                <a:latin typeface="Verdana" panose="020B0604030504040204" pitchFamily="34" charset="0"/>
                <a:ea typeface="Verdana" panose="020B0604030504040204" pitchFamily="34" charset="0"/>
              </a:rPr>
              <a:t> </a:t>
            </a:r>
            <a:r>
              <a:rPr lang="en-US" sz="2800" b="1" i="1" dirty="0">
                <a:latin typeface="Verdana" panose="020B0604030504040204" pitchFamily="34" charset="0"/>
                <a:ea typeface="Verdana" panose="020B0604030504040204" pitchFamily="34" charset="0"/>
              </a:rPr>
              <a:t>(</a:t>
            </a:r>
            <a:r>
              <a:rPr lang="en-US" sz="2800" b="1" i="1" dirty="0" err="1">
                <a:latin typeface="Verdana" panose="020B0604030504040204" pitchFamily="34" charset="0"/>
                <a:ea typeface="Verdana" panose="020B0604030504040204" pitchFamily="34" charset="0"/>
              </a:rPr>
              <a:t>lập</a:t>
            </a:r>
            <a:r>
              <a:rPr lang="en-US" sz="2800" b="1" i="1" dirty="0">
                <a:latin typeface="Verdana" panose="020B0604030504040204" pitchFamily="34" charset="0"/>
                <a:ea typeface="Verdana" panose="020B0604030504040204" pitchFamily="34" charset="0"/>
              </a:rPr>
              <a:t>)</a:t>
            </a:r>
            <a:r>
              <a:rPr lang="en-US" sz="2800" dirty="0">
                <a:latin typeface="Verdana" panose="020B0604030504040204" pitchFamily="34" charset="0"/>
                <a:ea typeface="Verdana" panose="020B0604030504040204" pitchFamily="34" charset="0"/>
              </a:rPr>
              <a:t> :  </a:t>
            </a:r>
            <a:r>
              <a:rPr lang="en-US" sz="2800" b="1" i="1" dirty="0">
                <a:latin typeface="Verdana" panose="020B0604030504040204" pitchFamily="34" charset="0"/>
                <a:ea typeface="Verdana" panose="020B0604030504040204" pitchFamily="34" charset="0"/>
              </a:rPr>
              <a:t>“</a:t>
            </a:r>
            <a:r>
              <a:rPr lang="en-US" sz="2800" b="1" i="1" dirty="0" err="1">
                <a:latin typeface="Verdana" panose="020B0604030504040204" pitchFamily="34" charset="0"/>
                <a:ea typeface="Verdana" panose="020B0604030504040204" pitchFamily="34" charset="0"/>
              </a:rPr>
              <a:t>lập</a:t>
            </a:r>
            <a:r>
              <a:rPr lang="en-US" sz="2800" b="1" i="1" dirty="0">
                <a:latin typeface="Verdana" panose="020B0604030504040204" pitchFamily="34" charset="0"/>
                <a:ea typeface="Verdana" panose="020B0604030504040204" pitchFamily="34" charset="0"/>
              </a:rPr>
              <a:t>”</a:t>
            </a:r>
            <a:r>
              <a:rPr lang="en-US" sz="2800" dirty="0">
                <a:latin typeface="Verdana" panose="020B0604030504040204" pitchFamily="34" charset="0"/>
                <a:ea typeface="Verdana" panose="020B0604030504040204" pitchFamily="34" charset="0"/>
              </a:rPr>
              <a:t> – </a:t>
            </a:r>
            <a:r>
              <a:rPr lang="en-US" sz="2800" dirty="0" err="1">
                <a:latin typeface="Verdana" panose="020B0604030504040204" pitchFamily="34" charset="0"/>
                <a:ea typeface="Verdana" panose="020B0604030504040204" pitchFamily="34" charset="0"/>
              </a:rPr>
              <a:t>âm</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tiết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đóng</a:t>
            </a:r>
            <a:endParaRPr lang="en-US" sz="2800" dirty="0">
              <a:latin typeface="Verdana" panose="020B0604030504040204" pitchFamily="34" charset="0"/>
              <a:ea typeface="Verdana" panose="020B0604030504040204" pitchFamily="34" charset="0"/>
            </a:endParaRPr>
          </a:p>
          <a:p>
            <a:endParaRPr lang="en-US" sz="2800" dirty="0">
              <a:latin typeface="Verdana" panose="020B0604030504040204" pitchFamily="34" charset="0"/>
              <a:ea typeface="Verdana" panose="020B0604030504040204" pitchFamily="34" charset="0"/>
            </a:endParaRPr>
          </a:p>
        </p:txBody>
      </p:sp>
      <p:sp>
        <p:nvSpPr>
          <p:cNvPr id="24" name="Rectangle 23"/>
          <p:cNvSpPr/>
          <p:nvPr/>
        </p:nvSpPr>
        <p:spPr>
          <a:xfrm>
            <a:off x="304800" y="3949959"/>
            <a:ext cx="8801100" cy="2492990"/>
          </a:xfrm>
          <a:prstGeom prst="rect">
            <a:avLst/>
          </a:prstGeom>
        </p:spPr>
        <p:txBody>
          <a:bodyPr wrap="square">
            <a:spAutoFit/>
          </a:bodyPr>
          <a:lstStyle/>
          <a:p>
            <a:r>
              <a:rPr lang="en-US" sz="2600" b="1" dirty="0">
                <a:latin typeface="Verdana" panose="020B0604030504040204" pitchFamily="34" charset="0"/>
                <a:ea typeface="Verdana" panose="020B0604030504040204" pitchFamily="34" charset="0"/>
              </a:rPr>
              <a:t>-</a:t>
            </a:r>
            <a:r>
              <a:rPr lang="en-US" sz="2600" b="1" dirty="0" err="1">
                <a:latin typeface="Verdana" panose="020B0604030504040204" pitchFamily="34" charset="0"/>
                <a:ea typeface="Verdana" panose="020B0604030504040204" pitchFamily="34" charset="0"/>
              </a:rPr>
              <a:t>Phép</a:t>
            </a:r>
            <a:r>
              <a:rPr lang="en-US" sz="2600" b="1" dirty="0">
                <a:latin typeface="Verdana" panose="020B0604030504040204" pitchFamily="34" charset="0"/>
                <a:ea typeface="Verdana" panose="020B0604030504040204" pitchFamily="34" charset="0"/>
              </a:rPr>
              <a:t> </a:t>
            </a:r>
            <a:r>
              <a:rPr lang="en-US" sz="2600" b="1" dirty="0" err="1">
                <a:latin typeface="Verdana" panose="020B0604030504040204" pitchFamily="34" charset="0"/>
                <a:ea typeface="Verdana" panose="020B0604030504040204" pitchFamily="34" charset="0"/>
              </a:rPr>
              <a:t>điệp</a:t>
            </a:r>
            <a:r>
              <a:rPr lang="en-US" sz="2600" b="1" dirty="0">
                <a:latin typeface="Verdana" panose="020B0604030504040204" pitchFamily="34" charset="0"/>
                <a:ea typeface="Verdana" panose="020B0604030504040204" pitchFamily="34" charset="0"/>
              </a:rPr>
              <a:t>: </a:t>
            </a:r>
            <a:endParaRPr lang="en-US" sz="2600" dirty="0">
              <a:latin typeface="Verdana" panose="020B0604030504040204" pitchFamily="34" charset="0"/>
              <a:ea typeface="Verdana" panose="020B0604030504040204" pitchFamily="34" charset="0"/>
            </a:endParaRPr>
          </a:p>
          <a:p>
            <a:pPr marL="457200" indent="-457200">
              <a:buClr>
                <a:srgbClr val="FF0000"/>
              </a:buClr>
              <a:buFont typeface="Wingdings" panose="05000000000000000000" pitchFamily="2" charset="2"/>
              <a:buChar char="ü"/>
            </a:pPr>
            <a:r>
              <a:rPr lang="en-US" sz="2600" dirty="0" err="1">
                <a:latin typeface="Verdana" panose="020B0604030504040204" pitchFamily="34" charset="0"/>
                <a:ea typeface="Verdana" panose="020B0604030504040204" pitchFamily="34" charset="0"/>
              </a:rPr>
              <a:t>Điệp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ngữ</a:t>
            </a:r>
            <a:r>
              <a:rPr lang="en-US" sz="2600" dirty="0">
                <a:latin typeface="Verdana" panose="020B0604030504040204" pitchFamily="34" charset="0"/>
                <a:ea typeface="Verdana" panose="020B0604030504040204" pitchFamily="34" charset="0"/>
              </a:rPr>
              <a:t> </a:t>
            </a:r>
            <a:r>
              <a:rPr lang="en-US" sz="2600" b="1" i="1" dirty="0">
                <a:latin typeface="Verdana" panose="020B0604030504040204" pitchFamily="34" charset="0"/>
                <a:ea typeface="Verdana" panose="020B0604030504040204" pitchFamily="34" charset="0"/>
              </a:rPr>
              <a:t>"</a:t>
            </a:r>
            <a:r>
              <a:rPr lang="en-US" sz="2600" b="1" i="1" dirty="0" err="1">
                <a:latin typeface="Verdana" panose="020B0604030504040204" pitchFamily="34" charset="0"/>
                <a:ea typeface="Verdana" panose="020B0604030504040204" pitchFamily="34" charset="0"/>
              </a:rPr>
              <a:t>Một</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dân</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tộc</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đã</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gan</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góc</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dân</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tộc</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đó</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phải</a:t>
            </a:r>
            <a:r>
              <a:rPr lang="en-US" sz="2600" b="1" i="1" dirty="0">
                <a:latin typeface="Verdana" panose="020B0604030504040204" pitchFamily="34" charset="0"/>
                <a:ea typeface="Verdana" panose="020B0604030504040204" pitchFamily="34" charset="0"/>
              </a:rPr>
              <a:t> </a:t>
            </a:r>
            <a:r>
              <a:rPr lang="en-US" sz="2600" b="1" i="1" dirty="0" err="1">
                <a:latin typeface="Verdana" panose="020B0604030504040204" pitchFamily="34" charset="0"/>
                <a:ea typeface="Verdana" panose="020B0604030504040204" pitchFamily="34" charset="0"/>
              </a:rPr>
              <a:t>được</a:t>
            </a:r>
            <a:r>
              <a:rPr lang="en-US" sz="2600" b="1" i="1" dirty="0">
                <a:latin typeface="Verdana" panose="020B0604030504040204" pitchFamily="34" charset="0"/>
                <a:ea typeface="Verdana" panose="020B0604030504040204" pitchFamily="34" charset="0"/>
              </a:rPr>
              <a:t>...“</a:t>
            </a:r>
            <a:endParaRPr lang="en-US" sz="2600" dirty="0">
              <a:latin typeface="Verdana" panose="020B0604030504040204" pitchFamily="34" charset="0"/>
              <a:ea typeface="Verdana" panose="020B0604030504040204" pitchFamily="34" charset="0"/>
            </a:endParaRPr>
          </a:p>
          <a:p>
            <a:pPr marL="457200" indent="-457200">
              <a:buClr>
                <a:srgbClr val="FF0000"/>
              </a:buClr>
              <a:buFont typeface="Wingdings" panose="05000000000000000000" pitchFamily="2" charset="2"/>
              <a:buChar char="ü"/>
            </a:pPr>
            <a:r>
              <a:rPr lang="en-US" sz="2600" dirty="0" err="1">
                <a:latin typeface="Verdana" panose="020B0604030504040204" pitchFamily="34" charset="0"/>
                <a:ea typeface="Verdana" panose="020B0604030504040204" pitchFamily="34" charset="0"/>
              </a:rPr>
              <a:t>Điệp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cú</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pháp</a:t>
            </a:r>
            <a:r>
              <a:rPr lang="en-US" sz="2600" dirty="0">
                <a:latin typeface="Verdana" panose="020B0604030504040204" pitchFamily="34" charset="0"/>
                <a:ea typeface="Verdana" panose="020B0604030504040204" pitchFamily="34" charset="0"/>
              </a:rPr>
              <a:t> (2 </a:t>
            </a:r>
            <a:r>
              <a:rPr lang="en-US" sz="2600" dirty="0" err="1">
                <a:latin typeface="Verdana" panose="020B0604030504040204" pitchFamily="34" charset="0"/>
                <a:ea typeface="Verdana" panose="020B0604030504040204" pitchFamily="34" charset="0"/>
              </a:rPr>
              <a:t>vế</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đầu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vế</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sau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và</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câu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cuối</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có</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kết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cấu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giống</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nhau</a:t>
            </a:r>
            <a:r>
              <a:rPr lang="en-US" sz="2600" dirty="0">
                <a:latin typeface="Verdana" panose="020B0604030504040204" pitchFamily="34" charset="0"/>
                <a:ea typeface="Verdana" panose="020B0604030504040204" pitchFamily="34" charset="0"/>
              </a:rPr>
              <a:t>)</a:t>
            </a:r>
          </a:p>
          <a:p>
            <a:endParaRPr lang="en-US" sz="2600" dirty="0">
              <a:latin typeface="Verdana" panose="020B0604030504040204" pitchFamily="34" charset="0"/>
              <a:ea typeface="Verdana" panose="020B0604030504040204" pitchFamily="34" charset="0"/>
            </a:endParaRPr>
          </a:p>
        </p:txBody>
      </p:sp>
      <p:sp>
        <p:nvSpPr>
          <p:cNvPr id="31" name="TextBox 30"/>
          <p:cNvSpPr txBox="1"/>
          <p:nvPr/>
        </p:nvSpPr>
        <p:spPr>
          <a:xfrm>
            <a:off x="152400" y="4430077"/>
            <a:ext cx="8574157" cy="2246769"/>
          </a:xfrm>
          <a:prstGeom prst="rect">
            <a:avLst/>
          </a:prstGeom>
          <a:noFill/>
        </p:spPr>
        <p:txBody>
          <a:bodyPr wrap="square" rtlCol="0">
            <a:spAutoFit/>
          </a:bodyPr>
          <a:lstStyle/>
          <a:p>
            <a:pPr algn="just"/>
            <a:r>
              <a:rPr lang="en-US" sz="2800" dirty="0">
                <a:solidFill>
                  <a:srgbClr val="FF0000"/>
                </a:solidFill>
                <a:latin typeface="Verdana" panose="020B0604030504040204" pitchFamily="34" charset="0"/>
                <a:ea typeface="Verdana" panose="020B0604030504040204" pitchFamily="34" charset="0"/>
              </a:rPr>
              <a:t>=&gt; </a:t>
            </a:r>
            <a:r>
              <a:rPr lang="en-US" sz="2800" b="1" dirty="0" err="1">
                <a:solidFill>
                  <a:srgbClr val="FF0000"/>
                </a:solidFill>
                <a:latin typeface="Verdana" panose="020B0604030504040204" pitchFamily="34" charset="0"/>
                <a:ea typeface="Verdana" panose="020B0604030504040204" pitchFamily="34" charset="0"/>
              </a:rPr>
              <a:t>Âm</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hưởng</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mạnh</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mẽ</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dứt</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khoát</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nhấn</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mạnh</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cuộc</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kháng</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chiến</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trường</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kì</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và</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khẳng</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định</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hùng</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hồn</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quyền</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độc</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lập</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tự</a:t>
            </a:r>
            <a:r>
              <a:rPr lang="en-US" sz="2800" b="1" dirty="0">
                <a:solidFill>
                  <a:srgbClr val="FF0000"/>
                </a:solidFill>
                <a:latin typeface="Verdana" panose="020B0604030504040204" pitchFamily="34" charset="0"/>
                <a:ea typeface="Verdana" panose="020B0604030504040204" pitchFamily="34" charset="0"/>
              </a:rPr>
              <a:t> do </a:t>
            </a:r>
            <a:r>
              <a:rPr lang="en-US" sz="2800" b="1" dirty="0" err="1">
                <a:solidFill>
                  <a:srgbClr val="FF0000"/>
                </a:solidFill>
                <a:latin typeface="Verdana" panose="020B0604030504040204" pitchFamily="34" charset="0"/>
                <a:ea typeface="Verdana" panose="020B0604030504040204" pitchFamily="34" charset="0"/>
              </a:rPr>
              <a:t>của</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dân</a:t>
            </a:r>
            <a:r>
              <a:rPr lang="en-US" sz="2800" b="1" dirty="0">
                <a:solidFill>
                  <a:srgbClr val="FF0000"/>
                </a:solidFill>
                <a:latin typeface="Verdana" panose="020B0604030504040204" pitchFamily="34" charset="0"/>
                <a:ea typeface="Verdana" panose="020B0604030504040204" pitchFamily="34" charset="0"/>
              </a:rPr>
              <a:t> </a:t>
            </a:r>
            <a:r>
              <a:rPr lang="en-US" sz="2800" b="1" dirty="0" err="1">
                <a:solidFill>
                  <a:srgbClr val="FF0000"/>
                </a:solidFill>
                <a:latin typeface="Verdana" panose="020B0604030504040204" pitchFamily="34" charset="0"/>
                <a:ea typeface="Verdana" panose="020B0604030504040204" pitchFamily="34" charset="0"/>
              </a:rPr>
              <a:t>tộc</a:t>
            </a:r>
            <a:r>
              <a:rPr lang="en-US" sz="2800" dirty="0">
                <a:solidFill>
                  <a:srgbClr val="FF0000"/>
                </a:solidFill>
                <a:latin typeface="Verdana" panose="020B0604030504040204" pitchFamily="34" charset="0"/>
                <a:ea typeface="Verdana" panose="020B0604030504040204" pitchFamily="34" charset="0"/>
              </a:rPr>
              <a:t>.</a:t>
            </a:r>
          </a:p>
          <a:p>
            <a:pPr algn="just"/>
            <a:endParaRPr lang="en-US"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8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xit" presetSubtype="32" fill="hold" grpId="1" nodeType="clickEffect">
                                  <p:stCondLst>
                                    <p:cond delay="0"/>
                                  </p:stCondLst>
                                  <p:childTnLst>
                                    <p:animEffect transition="out" filter="circle(out)">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nodeType="clickEffect">
                                  <p:stCondLst>
                                    <p:cond delay="0"/>
                                  </p:stCondLst>
                                  <p:iterate type="lt">
                                    <p:tmPct val="4000"/>
                                  </p:iterate>
                                  <p:childTnLst>
                                    <p:set>
                                      <p:cBhvr override="childStyle">
                                        <p:cTn id="32" dur="500" fill="hold"/>
                                        <p:tgtEl>
                                          <p:spTgt spid="12"/>
                                        </p:tgtEl>
                                        <p:attrNameLst>
                                          <p:attrName>style.color</p:attrName>
                                        </p:attrNameLst>
                                      </p:cBhvr>
                                      <p:to>
                                        <p:clrVal>
                                          <a:srgbClr val="CC00FF"/>
                                        </p:clrVal>
                                      </p:to>
                                    </p:set>
                                    <p:set>
                                      <p:cBhvr>
                                        <p:cTn id="33" dur="500" fill="hold"/>
                                        <p:tgtEl>
                                          <p:spTgt spid="12"/>
                                        </p:tgtEl>
                                        <p:attrNameLst>
                                          <p:attrName>fillcolor</p:attrName>
                                        </p:attrNameLst>
                                      </p:cBhvr>
                                      <p:to>
                                        <p:clrVal>
                                          <a:srgbClr val="CC00FF"/>
                                        </p:clrVal>
                                      </p:to>
                                    </p:set>
                                    <p:set>
                                      <p:cBhvr>
                                        <p:cTn id="34" dur="500" fill="hold"/>
                                        <p:tgtEl>
                                          <p:spTgt spid="12"/>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6" presetClass="emph" presetSubtype="0" fill="hold" grpId="0" nodeType="clickEffect">
                                  <p:stCondLst>
                                    <p:cond delay="0"/>
                                  </p:stCondLst>
                                  <p:iterate type="lt">
                                    <p:tmPct val="4000"/>
                                  </p:iterate>
                                  <p:childTnLst>
                                    <p:set>
                                      <p:cBhvr override="childStyle">
                                        <p:cTn id="38" dur="500" fill="hold"/>
                                        <p:tgtEl>
                                          <p:spTgt spid="13"/>
                                        </p:tgtEl>
                                        <p:attrNameLst>
                                          <p:attrName>style.color</p:attrName>
                                        </p:attrNameLst>
                                      </p:cBhvr>
                                      <p:to>
                                        <p:clrVal>
                                          <a:srgbClr val="CC00FF"/>
                                        </p:clrVal>
                                      </p:to>
                                    </p:set>
                                    <p:set>
                                      <p:cBhvr>
                                        <p:cTn id="39" dur="500" fill="hold"/>
                                        <p:tgtEl>
                                          <p:spTgt spid="13"/>
                                        </p:tgtEl>
                                        <p:attrNameLst>
                                          <p:attrName>fillcolor</p:attrName>
                                        </p:attrNameLst>
                                      </p:cBhvr>
                                      <p:to>
                                        <p:clrVal>
                                          <a:srgbClr val="CC00FF"/>
                                        </p:clrVal>
                                      </p:to>
                                    </p:set>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grpId="0" nodeType="clickEffect">
                                  <p:stCondLst>
                                    <p:cond delay="0"/>
                                  </p:stCondLst>
                                  <p:iterate type="lt">
                                    <p:tmPct val="4000"/>
                                  </p:iterate>
                                  <p:childTnLst>
                                    <p:set>
                                      <p:cBhvr override="childStyle">
                                        <p:cTn id="44" dur="500" fill="hold"/>
                                        <p:tgtEl>
                                          <p:spTgt spid="15"/>
                                        </p:tgtEl>
                                        <p:attrNameLst>
                                          <p:attrName>style.color</p:attrName>
                                        </p:attrNameLst>
                                      </p:cBhvr>
                                      <p:to>
                                        <p:clrVal>
                                          <a:srgbClr val="CC00FF"/>
                                        </p:clrVal>
                                      </p:to>
                                    </p:set>
                                    <p:set>
                                      <p:cBhvr>
                                        <p:cTn id="45" dur="500" fill="hold"/>
                                        <p:tgtEl>
                                          <p:spTgt spid="15"/>
                                        </p:tgtEl>
                                        <p:attrNameLst>
                                          <p:attrName>fillcolor</p:attrName>
                                        </p:attrNameLst>
                                      </p:cBhvr>
                                      <p:to>
                                        <p:clrVal>
                                          <a:srgbClr val="CC00FF"/>
                                        </p:clrVal>
                                      </p:to>
                                    </p:set>
                                    <p:set>
                                      <p:cBhvr>
                                        <p:cTn id="46" dur="500" fill="hold"/>
                                        <p:tgtEl>
                                          <p:spTgt spid="15"/>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grpId="0" nodeType="clickEffect">
                                  <p:stCondLst>
                                    <p:cond delay="0"/>
                                  </p:stCondLst>
                                  <p:iterate type="lt">
                                    <p:tmPct val="4000"/>
                                  </p:iterate>
                                  <p:childTnLst>
                                    <p:set>
                                      <p:cBhvr override="childStyle">
                                        <p:cTn id="50" dur="500" fill="hold"/>
                                        <p:tgtEl>
                                          <p:spTgt spid="16"/>
                                        </p:tgtEl>
                                        <p:attrNameLst>
                                          <p:attrName>style.color</p:attrName>
                                        </p:attrNameLst>
                                      </p:cBhvr>
                                      <p:to>
                                        <p:clrVal>
                                          <a:srgbClr val="CC00FF"/>
                                        </p:clrVal>
                                      </p:to>
                                    </p:set>
                                    <p:set>
                                      <p:cBhvr>
                                        <p:cTn id="51" dur="500" fill="hold"/>
                                        <p:tgtEl>
                                          <p:spTgt spid="16"/>
                                        </p:tgtEl>
                                        <p:attrNameLst>
                                          <p:attrName>fillcolor</p:attrName>
                                        </p:attrNameLst>
                                      </p:cBhvr>
                                      <p:to>
                                        <p:clrVal>
                                          <a:srgbClr val="CC00FF"/>
                                        </p:clrVal>
                                      </p:to>
                                    </p:set>
                                    <p:set>
                                      <p:cBhvr>
                                        <p:cTn id="52" dur="500" fill="hold"/>
                                        <p:tgtEl>
                                          <p:spTgt spid="16"/>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xit" presetSubtype="32" fill="hold" grpId="1" nodeType="clickEffect">
                                  <p:stCondLst>
                                    <p:cond delay="0"/>
                                  </p:stCondLst>
                                  <p:childTnLst>
                                    <p:animEffect transition="out" filter="plus(out)">
                                      <p:cBhvr>
                                        <p:cTn id="61" dur="2000"/>
                                        <p:tgtEl>
                                          <p:spTgt spid="17"/>
                                        </p:tgtEl>
                                      </p:cBhvr>
                                    </p:animEffect>
                                    <p:set>
                                      <p:cBhvr>
                                        <p:cTn id="62" dur="1" fill="hold">
                                          <p:stCondLst>
                                            <p:cond delay="19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circle(in)">
                                      <p:cBhvr>
                                        <p:cTn id="7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5" grpId="0"/>
      <p:bldP spid="16" grpId="0"/>
      <p:bldP spid="17" grpId="0"/>
      <p:bldP spid="17" grpId="1"/>
      <p:bldP spid="24" grpId="0"/>
      <p:bldP spid="24" grpId="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707" y="143427"/>
            <a:ext cx="8914001" cy="3970318"/>
          </a:xfrm>
          <a:prstGeom prst="rect">
            <a:avLst/>
          </a:prstGeom>
          <a:noFill/>
        </p:spPr>
        <p:txBody>
          <a:bodyPr wrap="square" lIns="91440" tIns="45720" rIns="91440" bIns="45720">
            <a:spAutoFit/>
          </a:bodyPr>
          <a:lstStyle/>
          <a:p>
            <a:pPr algn="just"/>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Gậy</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tre</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chông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tre</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chống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lại</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sắt</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thép</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của</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quân</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thù</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Tre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xung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phong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vào</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xe</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tăng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đại</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bác</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Tre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giữ</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làng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giữ</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nước</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giữ</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mái</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nhà</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tranh</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giữ</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đồng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lúa</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chín</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Tre hi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sinh</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để</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bảo</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vệ</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con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người</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Tre,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anh</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hùng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lao</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động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Tre,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anh</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hùng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chiến</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đấu</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endParaRPr lang="en-US" sz="3600" b="0" cap="none" spc="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cxnSp>
        <p:nvCxnSpPr>
          <p:cNvPr id="5" name="Straight Connector 4"/>
          <p:cNvCxnSpPr/>
          <p:nvPr/>
        </p:nvCxnSpPr>
        <p:spPr>
          <a:xfrm flipH="1">
            <a:off x="2160440" y="139581"/>
            <a:ext cx="216940" cy="705058"/>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a:xfrm flipH="1">
            <a:off x="4593536" y="147050"/>
            <a:ext cx="244136" cy="697589"/>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flipH="1">
            <a:off x="1393908" y="1295400"/>
            <a:ext cx="216217" cy="594597"/>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H="1">
            <a:off x="3474175" y="1256017"/>
            <a:ext cx="212290" cy="58380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flipH="1">
            <a:off x="6434537" y="1250445"/>
            <a:ext cx="210060" cy="63018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flipH="1">
            <a:off x="4453192" y="1858457"/>
            <a:ext cx="153748" cy="540257"/>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H="1">
            <a:off x="8900111" y="1356054"/>
            <a:ext cx="226853" cy="577812"/>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flipH="1">
            <a:off x="7745325" y="2390403"/>
            <a:ext cx="179475" cy="564062"/>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5172716" y="2838393"/>
            <a:ext cx="207661" cy="633578"/>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flipH="1">
            <a:off x="8797303" y="2459790"/>
            <a:ext cx="181423" cy="512792"/>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8813513" y="1891277"/>
            <a:ext cx="200024" cy="572091"/>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4688306" y="146278"/>
            <a:ext cx="1576072" cy="646331"/>
          </a:xfrm>
          <a:prstGeom prst="rect">
            <a:avLst/>
          </a:prstGeom>
          <a:noFill/>
        </p:spPr>
        <p:txBody>
          <a:bodyPr wrap="none" lIns="91440" tIns="45720" rIns="91440" bIns="45720">
            <a:spAutoFit/>
          </a:bodyPr>
          <a:lstStyle/>
          <a:p>
            <a:pPr algn="ctr"/>
            <a:r>
              <a:rPr lang="en-US" sz="3600" dirty="0" err="1">
                <a:ln w="0"/>
                <a:latin typeface="Verdana" panose="020B0604030504040204" pitchFamily="34" charset="0"/>
                <a:ea typeface="Verdana" panose="020B0604030504040204" pitchFamily="34" charset="0"/>
              </a:rPr>
              <a:t>c</a:t>
            </a:r>
            <a:r>
              <a:rPr lang="en-US" sz="3600" b="0" cap="none" spc="0" dirty="0" err="1">
                <a:ln w="0"/>
                <a:solidFill>
                  <a:schemeClr val="tx1"/>
                </a:solidFill>
                <a:latin typeface="Verdana" panose="020B0604030504040204" pitchFamily="34" charset="0"/>
                <a:ea typeface="Verdana" panose="020B0604030504040204" pitchFamily="34" charset="0"/>
              </a:rPr>
              <a:t>hống</a:t>
            </a:r>
            <a:endParaRPr lang="en-US" sz="3600" b="0" cap="none" spc="0" dirty="0">
              <a:ln w="0"/>
              <a:solidFill>
                <a:schemeClr val="tx1"/>
              </a:solidFill>
              <a:latin typeface="Verdana" panose="020B0604030504040204" pitchFamily="34" charset="0"/>
              <a:ea typeface="Verdana" panose="020B0604030504040204" pitchFamily="34" charset="0"/>
            </a:endParaRPr>
          </a:p>
        </p:txBody>
      </p:sp>
      <p:sp>
        <p:nvSpPr>
          <p:cNvPr id="17" name="Rectangle 16"/>
          <p:cNvSpPr/>
          <p:nvPr/>
        </p:nvSpPr>
        <p:spPr>
          <a:xfrm>
            <a:off x="4468921" y="691599"/>
            <a:ext cx="2927404"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x</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ung</a:t>
            </a:r>
            <a:r>
              <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cap="none" spc="0" dirty="0" err="1">
                <a:ln w="0"/>
                <a:solidFill>
                  <a:schemeClr val="tx1"/>
                </a:solidFill>
                <a:latin typeface="Verdana" panose="020B0604030504040204" pitchFamily="34" charset="0"/>
                <a:ea typeface="Verdana" panose="020B0604030504040204" pitchFamily="34" charset="0"/>
              </a:rPr>
              <a:t>phong</a:t>
            </a:r>
            <a:endParaRPr lang="en-US" sz="3600" b="0" cap="none" spc="0" dirty="0">
              <a:ln w="0"/>
              <a:solidFill>
                <a:schemeClr val="tx1"/>
              </a:solidFill>
              <a:latin typeface="Verdana" panose="020B0604030504040204" pitchFamily="34" charset="0"/>
              <a:ea typeface="Verdana" panose="020B0604030504040204" pitchFamily="34" charset="0"/>
            </a:endParaRPr>
          </a:p>
        </p:txBody>
      </p:sp>
      <p:sp>
        <p:nvSpPr>
          <p:cNvPr id="18" name="Rectangle 17"/>
          <p:cNvSpPr/>
          <p:nvPr/>
        </p:nvSpPr>
        <p:spPr>
          <a:xfrm>
            <a:off x="4472763" y="1247624"/>
            <a:ext cx="902811" cy="646331"/>
          </a:xfrm>
          <a:prstGeom prst="rect">
            <a:avLst/>
          </a:prstGeom>
          <a:noFill/>
        </p:spPr>
        <p:txBody>
          <a:bodyPr wrap="none" lIns="91440" tIns="45720" rIns="91440" bIns="45720">
            <a:spAutoFit/>
          </a:bodyPr>
          <a:lstStyle/>
          <a:p>
            <a:pPr algn="ctr"/>
            <a:r>
              <a:rPr lang="en-US" sz="3600" dirty="0" err="1">
                <a:ln w="0"/>
                <a:latin typeface="Verdana" panose="020B0604030504040204" pitchFamily="34" charset="0"/>
                <a:ea typeface="Verdana" panose="020B0604030504040204" pitchFamily="34" charset="0"/>
              </a:rPr>
              <a:t>g</a:t>
            </a:r>
            <a:r>
              <a:rPr lang="en-US" sz="3600" b="0" cap="none" spc="0" dirty="0" err="1">
                <a:ln w="0"/>
                <a:solidFill>
                  <a:schemeClr val="tx1"/>
                </a:solidFill>
                <a:latin typeface="Verdana" panose="020B0604030504040204" pitchFamily="34" charset="0"/>
                <a:ea typeface="Verdana" panose="020B0604030504040204" pitchFamily="34" charset="0"/>
              </a:rPr>
              <a:t>iữ</a:t>
            </a:r>
            <a:endParaRPr lang="en-US" sz="3600" b="0" cap="none" spc="0" dirty="0">
              <a:ln w="0"/>
              <a:solidFill>
                <a:schemeClr val="tx1"/>
              </a:solidFill>
              <a:latin typeface="Verdana" panose="020B0604030504040204" pitchFamily="34" charset="0"/>
              <a:ea typeface="Verdana" panose="020B0604030504040204" pitchFamily="34" charset="0"/>
            </a:endParaRPr>
          </a:p>
        </p:txBody>
      </p:sp>
      <p:sp>
        <p:nvSpPr>
          <p:cNvPr id="19" name="Rectangle 18"/>
          <p:cNvSpPr/>
          <p:nvPr/>
        </p:nvSpPr>
        <p:spPr>
          <a:xfrm>
            <a:off x="6759596" y="1250445"/>
            <a:ext cx="902811"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iữ</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20" name="Rectangle 19"/>
          <p:cNvSpPr/>
          <p:nvPr/>
        </p:nvSpPr>
        <p:spPr>
          <a:xfrm>
            <a:off x="150958" y="1792069"/>
            <a:ext cx="902811"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g</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iữ</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21" name="Rectangle 20"/>
          <p:cNvSpPr/>
          <p:nvPr/>
        </p:nvSpPr>
        <p:spPr>
          <a:xfrm>
            <a:off x="4705679" y="1777372"/>
            <a:ext cx="902811" cy="646331"/>
          </a:xfrm>
          <a:prstGeom prst="rect">
            <a:avLst/>
          </a:prstGeom>
          <a:noFill/>
        </p:spPr>
        <p:txBody>
          <a:bodyPr wrap="none" lIns="91440" tIns="45720" rIns="91440" bIns="45720">
            <a:spAutoFit/>
          </a:bodyPr>
          <a:lstStyle/>
          <a:p>
            <a:pPr algn="ctr"/>
            <a:r>
              <a:rPr lang="en-US" sz="3600" dirty="0" err="1">
                <a:ln w="0"/>
                <a:latin typeface="Verdana" panose="020B0604030504040204" pitchFamily="34" charset="0"/>
                <a:ea typeface="Verdana" panose="020B0604030504040204" pitchFamily="34" charset="0"/>
              </a:rPr>
              <a:t>giữ</a:t>
            </a:r>
            <a:endParaRPr lang="en-US" sz="3600" b="0" cap="none" spc="0" dirty="0">
              <a:ln w="0"/>
              <a:solidFill>
                <a:schemeClr val="tx1"/>
              </a:solidFill>
              <a:latin typeface="Verdana" panose="020B0604030504040204" pitchFamily="34" charset="0"/>
              <a:ea typeface="Verdana" panose="020B0604030504040204" pitchFamily="34" charset="0"/>
            </a:endParaRPr>
          </a:p>
        </p:txBody>
      </p:sp>
      <p:sp>
        <p:nvSpPr>
          <p:cNvPr id="22" name="Rectangle 21"/>
          <p:cNvSpPr/>
          <p:nvPr/>
        </p:nvSpPr>
        <p:spPr>
          <a:xfrm>
            <a:off x="1100252" y="2332916"/>
            <a:ext cx="1715534"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h</a:t>
            </a:r>
            <a:r>
              <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i </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sinh</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23" name="Rectangle 22"/>
          <p:cNvSpPr/>
          <p:nvPr/>
        </p:nvSpPr>
        <p:spPr>
          <a:xfrm>
            <a:off x="3605437" y="2324086"/>
            <a:ext cx="1739580"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ảo</a:t>
            </a:r>
            <a:r>
              <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vệ</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24" name="Rectangle 23"/>
          <p:cNvSpPr/>
          <p:nvPr/>
        </p:nvSpPr>
        <p:spPr>
          <a:xfrm>
            <a:off x="2830522" y="2857049"/>
            <a:ext cx="2339103"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a:t>
            </a:r>
            <a:r>
              <a:rPr lang="en-US" sz="3600" b="0" cap="none" spc="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ao</a:t>
            </a:r>
            <a:r>
              <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cap="none" spc="0" dirty="0" err="1">
                <a:ln w="0"/>
                <a:solidFill>
                  <a:schemeClr val="tx1"/>
                </a:solidFill>
                <a:latin typeface="Verdana" panose="020B0604030504040204" pitchFamily="34" charset="0"/>
                <a:ea typeface="Verdana" panose="020B0604030504040204" pitchFamily="34" charset="0"/>
              </a:rPr>
              <a:t>động</a:t>
            </a:r>
            <a:endParaRPr lang="en-US" sz="3600" b="0" cap="none" spc="0" dirty="0">
              <a:ln w="0"/>
              <a:solidFill>
                <a:schemeClr val="tx1"/>
              </a:solidFill>
              <a:latin typeface="Verdana" panose="020B0604030504040204" pitchFamily="34" charset="0"/>
              <a:ea typeface="Verdana" panose="020B0604030504040204" pitchFamily="34" charset="0"/>
            </a:endParaRPr>
          </a:p>
        </p:txBody>
      </p:sp>
      <p:sp>
        <p:nvSpPr>
          <p:cNvPr id="27" name="Rectangle 26"/>
          <p:cNvSpPr/>
          <p:nvPr/>
        </p:nvSpPr>
        <p:spPr>
          <a:xfrm>
            <a:off x="8001000" y="2339476"/>
            <a:ext cx="1064522"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Tre,</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28" name="Rectangle 27"/>
          <p:cNvSpPr/>
          <p:nvPr/>
        </p:nvSpPr>
        <p:spPr>
          <a:xfrm>
            <a:off x="53708" y="3131455"/>
            <a:ext cx="4350336" cy="707886"/>
          </a:xfrm>
          <a:prstGeom prst="rect">
            <a:avLst/>
          </a:prstGeom>
          <a:noFill/>
        </p:spPr>
        <p:txBody>
          <a:bodyPr wrap="square" lIns="91440" tIns="45720" rIns="91440" bIns="45720">
            <a:spAutoFit/>
          </a:bodyPr>
          <a:lstStyle/>
          <a:p>
            <a:pPr algn="ct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p:cNvSpPr/>
          <p:nvPr/>
        </p:nvSpPr>
        <p:spPr>
          <a:xfrm>
            <a:off x="1553750" y="3445911"/>
            <a:ext cx="1040670"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đấu</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cxnSp>
        <p:nvCxnSpPr>
          <p:cNvPr id="31" name="Straight Connector 30"/>
          <p:cNvCxnSpPr/>
          <p:nvPr/>
        </p:nvCxnSpPr>
        <p:spPr>
          <a:xfrm flipH="1">
            <a:off x="3429919" y="762000"/>
            <a:ext cx="188175" cy="61157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32" name="TextBox 31"/>
          <p:cNvSpPr txBox="1"/>
          <p:nvPr/>
        </p:nvSpPr>
        <p:spPr>
          <a:xfrm>
            <a:off x="29894" y="4473497"/>
            <a:ext cx="9191628" cy="1938992"/>
          </a:xfrm>
          <a:prstGeom prst="rect">
            <a:avLst/>
          </a:prstGeom>
          <a:noFill/>
        </p:spPr>
        <p:txBody>
          <a:bodyPr wrap="square" rtlCol="0">
            <a:spAutoFit/>
          </a:bodyPr>
          <a:lstStyle/>
          <a:p>
            <a:pPr algn="just">
              <a:spcAft>
                <a:spcPts val="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Nhịp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điệu</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-&gt;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tre</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rPr>
              <a:t> du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ca </a:t>
            </a:r>
            <a:r>
              <a:rPr lang="en-US" sz="2400" dirty="0" err="1">
                <a:latin typeface="Times New Roman" panose="02020603050405020304" pitchFamily="18" charset="0"/>
                <a:ea typeface="Times New Roman" panose="02020603050405020304" pitchFamily="18" charset="0"/>
              </a:rPr>
              <a:t>ngợi</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nhịp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 -&gt;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khoát</a:t>
            </a:r>
            <a:r>
              <a:rPr lang="en-US" sz="2400" dirty="0">
                <a:latin typeface="Times New Roman" panose="02020603050405020304" pitchFamily="18" charset="0"/>
                <a:ea typeface="Times New Roman" panose="02020603050405020304" pitchFamily="18" charset="0"/>
              </a:rPr>
              <a:t>  </a:t>
            </a:r>
          </a:p>
          <a:p>
            <a:endParaRPr lang="en-US" sz="2400" dirty="0"/>
          </a:p>
        </p:txBody>
      </p:sp>
      <p:sp>
        <p:nvSpPr>
          <p:cNvPr id="33" name="Rectangle 32"/>
          <p:cNvSpPr/>
          <p:nvPr/>
        </p:nvSpPr>
        <p:spPr>
          <a:xfrm>
            <a:off x="183617" y="3438636"/>
            <a:ext cx="1410964" cy="646331"/>
          </a:xfrm>
          <a:prstGeom prst="rect">
            <a:avLst/>
          </a:prstGeom>
          <a:noFill/>
        </p:spPr>
        <p:txBody>
          <a:bodyPr wrap="none" lIns="91440" tIns="45720" rIns="91440" bIns="45720">
            <a:spAutoFit/>
          </a:bodyPr>
          <a:lstStyle/>
          <a:p>
            <a:pPr algn="ct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chiến</a:t>
            </a:r>
            <a:endParaRPr lang="en-US" sz="3600" b="0" cap="none" spc="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sp>
        <p:nvSpPr>
          <p:cNvPr id="34" name="Rectangle 33"/>
          <p:cNvSpPr/>
          <p:nvPr/>
        </p:nvSpPr>
        <p:spPr>
          <a:xfrm>
            <a:off x="146673" y="2856581"/>
            <a:ext cx="5026043" cy="646331"/>
          </a:xfrm>
          <a:prstGeom prst="rect">
            <a:avLst/>
          </a:prstGeom>
          <a:noFill/>
        </p:spPr>
        <p:txBody>
          <a:bodyPr wrap="square" lIns="91440" tIns="45720" rIns="91440" bIns="45720">
            <a:spAutoFit/>
          </a:bodyPr>
          <a:lstStyle/>
          <a:p>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anh</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hùng</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lao</a:t>
            </a:r>
            <a:r>
              <a:rPr lang="en-US" sz="3600" dirty="0">
                <a:ln w="0"/>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dirty="0" err="1">
                <a:ln w="0"/>
                <a:latin typeface="Verdana" panose="020B0604030504040204" pitchFamily="34" charset="0"/>
                <a:ea typeface="Verdana" panose="020B0604030504040204" pitchFamily="34" charset="0"/>
              </a:rPr>
              <a:t>động</a:t>
            </a:r>
            <a:endParaRPr lang="en-US" sz="3600" b="0" cap="none" spc="0" dirty="0">
              <a:ln w="0"/>
              <a:latin typeface="Verdana" panose="020B0604030504040204" pitchFamily="34" charset="0"/>
              <a:ea typeface="Verdana" panose="020B0604030504040204" pitchFamily="34" charset="0"/>
            </a:endParaRPr>
          </a:p>
        </p:txBody>
      </p:sp>
      <p:sp>
        <p:nvSpPr>
          <p:cNvPr id="35" name="TextBox 34"/>
          <p:cNvSpPr txBox="1"/>
          <p:nvPr/>
        </p:nvSpPr>
        <p:spPr>
          <a:xfrm>
            <a:off x="5408968" y="2904986"/>
            <a:ext cx="5233453" cy="646331"/>
          </a:xfrm>
          <a:prstGeom prst="rect">
            <a:avLst/>
          </a:prstGeom>
          <a:noFill/>
        </p:spPr>
        <p:txBody>
          <a:bodyPr wrap="square" rtlCol="0">
            <a:spAutoFit/>
          </a:bodyPr>
          <a:lstStyle/>
          <a:p>
            <a:r>
              <a:rPr lang="en-US" sz="3600" dirty="0">
                <a:latin typeface="Verdana" panose="020B0604030504040204" pitchFamily="34" charset="0"/>
                <a:ea typeface="Verdana" panose="020B0604030504040204" pitchFamily="34" charset="0"/>
              </a:rPr>
              <a:t>Tre,  </a:t>
            </a:r>
            <a:r>
              <a:rPr lang="en-US" sz="3600" dirty="0" err="1">
                <a:latin typeface="Verdana" panose="020B0604030504040204" pitchFamily="34" charset="0"/>
                <a:ea typeface="Verdana" panose="020B0604030504040204" pitchFamily="34" charset="0"/>
              </a:rPr>
              <a:t>anh</a:t>
            </a:r>
            <a:r>
              <a:rPr lang="en-US"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hùng</a:t>
            </a:r>
            <a:endParaRPr lang="en-US" sz="3600" dirty="0">
              <a:latin typeface="Verdana" panose="020B0604030504040204" pitchFamily="34" charset="0"/>
              <a:ea typeface="Verdana" panose="020B0604030504040204" pitchFamily="34" charset="0"/>
            </a:endParaRPr>
          </a:p>
        </p:txBody>
      </p:sp>
      <p:sp>
        <p:nvSpPr>
          <p:cNvPr id="36" name="TextBox 35"/>
          <p:cNvSpPr txBox="1"/>
          <p:nvPr/>
        </p:nvSpPr>
        <p:spPr>
          <a:xfrm>
            <a:off x="183617" y="3460036"/>
            <a:ext cx="2589406" cy="646331"/>
          </a:xfrm>
          <a:prstGeom prst="rect">
            <a:avLst/>
          </a:prstGeom>
          <a:noFill/>
        </p:spPr>
        <p:txBody>
          <a:bodyPr wrap="square" rtlCol="0">
            <a:spAutoFit/>
          </a:bodyPr>
          <a:lstStyle/>
          <a:p>
            <a:r>
              <a:rPr lang="en-US" sz="3600" dirty="0" err="1">
                <a:latin typeface="Verdana" panose="020B0604030504040204" pitchFamily="34" charset="0"/>
                <a:ea typeface="Verdana" panose="020B0604030504040204" pitchFamily="34" charset="0"/>
              </a:rPr>
              <a:t>chiến</a:t>
            </a:r>
            <a:r>
              <a:rPr lang="en-US"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đấu</a:t>
            </a:r>
            <a:endParaRPr lang="en-US" sz="3600" dirty="0">
              <a:latin typeface="Verdana" panose="020B0604030504040204" pitchFamily="34" charset="0"/>
              <a:ea typeface="Verdana" panose="020B0604030504040204" pitchFamily="34" charset="0"/>
            </a:endParaRPr>
          </a:p>
        </p:txBody>
      </p:sp>
      <p:sp>
        <p:nvSpPr>
          <p:cNvPr id="37" name="TextBox 36"/>
          <p:cNvSpPr txBox="1"/>
          <p:nvPr/>
        </p:nvSpPr>
        <p:spPr>
          <a:xfrm>
            <a:off x="0" y="4453995"/>
            <a:ext cx="8967709" cy="954107"/>
          </a:xfrm>
          <a:prstGeom prst="rect">
            <a:avLst/>
          </a:prstGeom>
          <a:noFill/>
        </p:spPr>
        <p:txBody>
          <a:bodyPr wrap="square" rtlCol="0">
            <a:spAutoFit/>
          </a:bodyPr>
          <a:lstStyle/>
          <a:p>
            <a:pPr marL="457200" indent="-457200" algn="just">
              <a:spcAft>
                <a:spcPts val="0"/>
              </a:spcAft>
              <a:buFontTx/>
              <a:buChar char="-"/>
            </a:pP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hoá</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marL="457200" indent="-457200" algn="just">
              <a:spcAft>
                <a:spcPts val="0"/>
              </a:spcAft>
              <a:buFontTx/>
              <a:buChar char="-"/>
            </a:pPr>
            <a:r>
              <a:rPr lang="en-US" sz="2800" b="1" dirty="0" err="1">
                <a:latin typeface="Times New Roman" panose="02020603050405020304" pitchFamily="18" charset="0"/>
                <a:ea typeface="Times New Roman" panose="02020603050405020304" pitchFamily="18" charset="0"/>
              </a:rPr>
              <a:t>Nhiều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chống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xung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phong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giữ</a:t>
            </a:r>
            <a:r>
              <a:rPr lang="en-US" sz="2800" b="1" i="1" dirty="0">
                <a:solidFill>
                  <a:srgbClr val="FF0000"/>
                </a:solidFill>
                <a:latin typeface="Times New Roman" panose="02020603050405020304" pitchFamily="18" charset="0"/>
                <a:ea typeface="Times New Roman" panose="02020603050405020304" pitchFamily="18" charset="0"/>
              </a:rPr>
              <a:t>.</a:t>
            </a:r>
            <a:endParaRPr lang="en-US" sz="2800" dirty="0"/>
          </a:p>
        </p:txBody>
      </p:sp>
      <p:sp>
        <p:nvSpPr>
          <p:cNvPr id="38" name="Rectangle 37"/>
          <p:cNvSpPr/>
          <p:nvPr/>
        </p:nvSpPr>
        <p:spPr>
          <a:xfrm>
            <a:off x="68401" y="4457345"/>
            <a:ext cx="8383251" cy="1815882"/>
          </a:xfrm>
          <a:prstGeom prst="rect">
            <a:avLst/>
          </a:prstGeom>
        </p:spPr>
        <p:txBody>
          <a:bodyPr wrap="squar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Phép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điệp</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tre</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giữ</a:t>
            </a:r>
            <a:endParaRPr lang="en-US" sz="28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endParaRPr lang="en-US" sz="2800" dirty="0">
              <a:latin typeface="Times New Roman" panose="02020603050405020304" pitchFamily="18" charset="0"/>
              <a:ea typeface="Times New Roman" panose="02020603050405020304" pitchFamily="18" charset="0"/>
            </a:endParaRPr>
          </a:p>
          <a:p>
            <a:pPr algn="just">
              <a:spcAft>
                <a:spcPts val="0"/>
              </a:spcAft>
            </a:pPr>
            <a:endParaRPr lang="en-US" sz="2800" dirty="0">
              <a:latin typeface="Times New Roman" panose="02020603050405020304" pitchFamily="18" charset="0"/>
              <a:ea typeface="Times New Roman" panose="02020603050405020304" pitchFamily="18" charset="0"/>
            </a:endParaRPr>
          </a:p>
        </p:txBody>
      </p:sp>
      <p:sp>
        <p:nvSpPr>
          <p:cNvPr id="39" name="TextBox 38"/>
          <p:cNvSpPr txBox="1"/>
          <p:nvPr/>
        </p:nvSpPr>
        <p:spPr>
          <a:xfrm>
            <a:off x="53708" y="4572000"/>
            <a:ext cx="9014092" cy="1815882"/>
          </a:xfrm>
          <a:prstGeom prst="rect">
            <a:avLst/>
          </a:prstGeom>
          <a:noFill/>
        </p:spPr>
        <p:txBody>
          <a:bodyPr wrap="square" rtlCol="0">
            <a:spAutoFit/>
          </a:bodyPr>
          <a:lstStyle/>
          <a:p>
            <a:pPr algn="just"/>
            <a:r>
              <a:rPr lang="en-US" sz="2800" dirty="0">
                <a:highlight>
                  <a:srgbClr val="FFFF00"/>
                </a:highlight>
                <a:latin typeface="Verdana" panose="020B0604030504040204" pitchFamily="34" charset="0"/>
                <a:ea typeface="Verdana" panose="020B0604030504040204" pitchFamily="34" charset="0"/>
              </a:rPr>
              <a:t>=&gt; </a:t>
            </a:r>
            <a:r>
              <a:rPr lang="en-US" sz="2800" dirty="0" err="1">
                <a:highlight>
                  <a:srgbClr val="FFFF00"/>
                </a:highlight>
                <a:latin typeface="Verdana" panose="020B0604030504040204" pitchFamily="34" charset="0"/>
                <a:ea typeface="Verdana" panose="020B0604030504040204" pitchFamily="34" charset="0"/>
              </a:rPr>
              <a:t>Tuyên</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dương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công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trạng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khẳng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định</a:t>
            </a:r>
            <a:r>
              <a:rPr lang="en-US" sz="2800" dirty="0">
                <a:highlight>
                  <a:srgbClr val="FFFF00"/>
                </a:highlight>
                <a:latin typeface="Verdana" panose="020B0604030504040204" pitchFamily="34" charset="0"/>
                <a:ea typeface="Verdana" panose="020B0604030504040204" pitchFamily="34" charset="0"/>
              </a:rPr>
              <a:t> ý </a:t>
            </a:r>
            <a:r>
              <a:rPr lang="en-US" sz="2800" dirty="0" err="1">
                <a:highlight>
                  <a:srgbClr val="FFFF00"/>
                </a:highlight>
                <a:latin typeface="Verdana" panose="020B0604030504040204" pitchFamily="34" charset="0"/>
                <a:ea typeface="Verdana" panose="020B0604030504040204" pitchFamily="34" charset="0"/>
              </a:rPr>
              <a:t>chí</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kiên</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cường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và</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chiến</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công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vẻ</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vang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của</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tre</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hình</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ảnh</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tượng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trưng</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cho</a:t>
            </a:r>
            <a:r>
              <a:rPr lang="en-US" sz="2800" dirty="0">
                <a:highlight>
                  <a:srgbClr val="FFFF00"/>
                </a:highlight>
                <a:latin typeface="Verdana" panose="020B0604030504040204" pitchFamily="34" charset="0"/>
                <a:ea typeface="Verdana" panose="020B0604030504040204" pitchFamily="34" charset="0"/>
              </a:rPr>
              <a:t> con </a:t>
            </a:r>
            <a:r>
              <a:rPr lang="en-US" sz="2800" dirty="0" err="1">
                <a:highlight>
                  <a:srgbClr val="FFFF00"/>
                </a:highlight>
                <a:latin typeface="Verdana" panose="020B0604030504040204" pitchFamily="34" charset="0"/>
                <a:ea typeface="Verdana" panose="020B0604030504040204" pitchFamily="34" charset="0"/>
              </a:rPr>
              <a:t>người</a:t>
            </a:r>
            <a:r>
              <a:rPr lang="en-US" sz="2800" dirty="0">
                <a:highlight>
                  <a:srgbClr val="FFFF00"/>
                </a:highlight>
                <a:latin typeface="Verdana" panose="020B0604030504040204" pitchFamily="34" charset="0"/>
                <a:ea typeface="Verdana" panose="020B0604030504040204" pitchFamily="34" charset="0"/>
              </a:rPr>
              <a:t> </a:t>
            </a:r>
            <a:r>
              <a:rPr lang="en-US" sz="2800" dirty="0" err="1">
                <a:highlight>
                  <a:srgbClr val="FFFF00"/>
                </a:highlight>
                <a:latin typeface="Verdana" panose="020B0604030504040204" pitchFamily="34" charset="0"/>
                <a:ea typeface="Verdana" panose="020B0604030504040204" pitchFamily="34" charset="0"/>
              </a:rPr>
              <a:t>Việt</a:t>
            </a:r>
            <a:r>
              <a:rPr lang="en-US" sz="2800" dirty="0">
                <a:highlight>
                  <a:srgbClr val="FFFF00"/>
                </a:highlight>
                <a:latin typeface="Verdana" panose="020B0604030504040204" pitchFamily="34" charset="0"/>
                <a:ea typeface="Verdana" panose="020B0604030504040204" pitchFamily="34" charset="0"/>
              </a:rPr>
              <a:t> Nam</a:t>
            </a:r>
            <a:r>
              <a:rPr lang="en-US" sz="2800" dirty="0">
                <a:latin typeface="Verdana" panose="020B0604030504040204" pitchFamily="34" charset="0"/>
                <a:ea typeface="Verdana" panose="020B0604030504040204" pitchFamily="34" charset="0"/>
              </a:rPr>
              <a:t>.</a:t>
            </a:r>
          </a:p>
          <a:p>
            <a:pPr algn="just"/>
            <a:endParaRPr lang="en-US" sz="2800" dirty="0">
              <a:latin typeface="Verdana" panose="020B0604030504040204" pitchFamily="34" charset="0"/>
              <a:ea typeface="Verdana" panose="020B0604030504040204" pitchFamily="34" charset="0"/>
            </a:endParaRPr>
          </a:p>
        </p:txBody>
      </p:sp>
      <p:cxnSp>
        <p:nvCxnSpPr>
          <p:cNvPr id="107" name="Straight Connector 106"/>
          <p:cNvCxnSpPr/>
          <p:nvPr/>
        </p:nvCxnSpPr>
        <p:spPr>
          <a:xfrm flipH="1">
            <a:off x="6301723" y="2918511"/>
            <a:ext cx="207661" cy="633578"/>
          </a:xfrm>
          <a:prstGeom prst="line">
            <a:avLst/>
          </a:prstGeom>
          <a:ln w="571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12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additive="base">
                                        <p:cTn id="55" dur="500" fill="hold"/>
                                        <p:tgtEl>
                                          <p:spTgt spid="107"/>
                                        </p:tgtEl>
                                        <p:attrNameLst>
                                          <p:attrName>ppt_x</p:attrName>
                                        </p:attrNameLst>
                                      </p:cBhvr>
                                      <p:tavLst>
                                        <p:tav tm="0">
                                          <p:val>
                                            <p:strVal val="#ppt_x"/>
                                          </p:val>
                                        </p:tav>
                                        <p:tav tm="100000">
                                          <p:val>
                                            <p:strVal val="#ppt_x"/>
                                          </p:val>
                                        </p:tav>
                                      </p:tavLst>
                                    </p:anim>
                                    <p:anim calcmode="lin" valueType="num">
                                      <p:cBhvr additive="base">
                                        <p:cTn id="56"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3" presetClass="exit" presetSubtype="32" fill="hold" grpId="1" nodeType="clickEffect">
                                  <p:stCondLst>
                                    <p:cond delay="0"/>
                                  </p:stCondLst>
                                  <p:childTnLst>
                                    <p:animEffect transition="out" filter="plus(out)">
                                      <p:cBhvr>
                                        <p:cTn id="65" dur="2000"/>
                                        <p:tgtEl>
                                          <p:spTgt spid="32"/>
                                        </p:tgtEl>
                                      </p:cBhvr>
                                    </p:animEffect>
                                    <p:set>
                                      <p:cBhvr>
                                        <p:cTn id="66" dur="1" fill="hold">
                                          <p:stCondLst>
                                            <p:cond delay="1999"/>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mph" presetSubtype="0" fill="hold" grpId="0" nodeType="clickEffect">
                                  <p:stCondLst>
                                    <p:cond delay="0"/>
                                  </p:stCondLst>
                                  <p:iterate type="lt">
                                    <p:tmPct val="4000"/>
                                  </p:iterate>
                                  <p:childTnLst>
                                    <p:set>
                                      <p:cBhvr override="childStyle">
                                        <p:cTn id="70" dur="500" fill="hold"/>
                                        <p:tgtEl>
                                          <p:spTgt spid="16"/>
                                        </p:tgtEl>
                                        <p:attrNameLst>
                                          <p:attrName>style.color</p:attrName>
                                        </p:attrNameLst>
                                      </p:cBhvr>
                                      <p:to>
                                        <p:clrVal>
                                          <a:srgbClr val="CC00FF"/>
                                        </p:clrVal>
                                      </p:to>
                                    </p:set>
                                    <p:set>
                                      <p:cBhvr>
                                        <p:cTn id="71" dur="500" fill="hold"/>
                                        <p:tgtEl>
                                          <p:spTgt spid="16"/>
                                        </p:tgtEl>
                                        <p:attrNameLst>
                                          <p:attrName>fillcolor</p:attrName>
                                        </p:attrNameLst>
                                      </p:cBhvr>
                                      <p:to>
                                        <p:clrVal>
                                          <a:srgbClr val="CC00FF"/>
                                        </p:clrVal>
                                      </p:to>
                                    </p:set>
                                    <p:set>
                                      <p:cBhvr>
                                        <p:cTn id="72" dur="500" fill="hold"/>
                                        <p:tgtEl>
                                          <p:spTgt spid="16"/>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16" presetClass="emph" presetSubtype="0" fill="hold" grpId="0" nodeType="clickEffect">
                                  <p:stCondLst>
                                    <p:cond delay="0"/>
                                  </p:stCondLst>
                                  <p:iterate type="lt">
                                    <p:tmPct val="4000"/>
                                  </p:iterate>
                                  <p:childTnLst>
                                    <p:set>
                                      <p:cBhvr override="childStyle">
                                        <p:cTn id="76" dur="500" fill="hold"/>
                                        <p:tgtEl>
                                          <p:spTgt spid="17"/>
                                        </p:tgtEl>
                                        <p:attrNameLst>
                                          <p:attrName>style.color</p:attrName>
                                        </p:attrNameLst>
                                      </p:cBhvr>
                                      <p:to>
                                        <p:clrVal>
                                          <a:srgbClr val="CC00FF"/>
                                        </p:clrVal>
                                      </p:to>
                                    </p:set>
                                    <p:set>
                                      <p:cBhvr>
                                        <p:cTn id="77" dur="500" fill="hold"/>
                                        <p:tgtEl>
                                          <p:spTgt spid="17"/>
                                        </p:tgtEl>
                                        <p:attrNameLst>
                                          <p:attrName>fillcolor</p:attrName>
                                        </p:attrNameLst>
                                      </p:cBhvr>
                                      <p:to>
                                        <p:clrVal>
                                          <a:srgbClr val="CC00FF"/>
                                        </p:clrVal>
                                      </p:to>
                                    </p:set>
                                    <p:set>
                                      <p:cBhvr>
                                        <p:cTn id="78" dur="500" fill="hold"/>
                                        <p:tgtEl>
                                          <p:spTgt spid="17"/>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16" presetClass="emph" presetSubtype="0" fill="hold" grpId="0" nodeType="clickEffect">
                                  <p:stCondLst>
                                    <p:cond delay="0"/>
                                  </p:stCondLst>
                                  <p:iterate type="lt">
                                    <p:tmPct val="4000"/>
                                  </p:iterate>
                                  <p:childTnLst>
                                    <p:set>
                                      <p:cBhvr override="childStyle">
                                        <p:cTn id="82" dur="500" fill="hold"/>
                                        <p:tgtEl>
                                          <p:spTgt spid="18"/>
                                        </p:tgtEl>
                                        <p:attrNameLst>
                                          <p:attrName>style.color</p:attrName>
                                        </p:attrNameLst>
                                      </p:cBhvr>
                                      <p:to>
                                        <p:clrVal>
                                          <a:srgbClr val="CC00FF"/>
                                        </p:clrVal>
                                      </p:to>
                                    </p:set>
                                    <p:set>
                                      <p:cBhvr>
                                        <p:cTn id="83" dur="500" fill="hold"/>
                                        <p:tgtEl>
                                          <p:spTgt spid="18"/>
                                        </p:tgtEl>
                                        <p:attrNameLst>
                                          <p:attrName>fillcolor</p:attrName>
                                        </p:attrNameLst>
                                      </p:cBhvr>
                                      <p:to>
                                        <p:clrVal>
                                          <a:srgbClr val="CC00FF"/>
                                        </p:clrVal>
                                      </p:to>
                                    </p:set>
                                    <p:set>
                                      <p:cBhvr>
                                        <p:cTn id="84" dur="500" fill="hold"/>
                                        <p:tgtEl>
                                          <p:spTgt spid="18"/>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6" presetClass="emph" presetSubtype="0" fill="hold" nodeType="clickEffect">
                                  <p:stCondLst>
                                    <p:cond delay="0"/>
                                  </p:stCondLst>
                                  <p:iterate type="lt">
                                    <p:tmPct val="4000"/>
                                  </p:iterate>
                                  <p:childTnLst>
                                    <p:set>
                                      <p:cBhvr override="childStyle">
                                        <p:cTn id="88" dur="500" fill="hold"/>
                                        <p:tgtEl>
                                          <p:spTgt spid="19">
                                            <p:txEl>
                                              <p:pRg st="0" end="0"/>
                                            </p:txEl>
                                          </p:spTgt>
                                        </p:tgtEl>
                                        <p:attrNameLst>
                                          <p:attrName>style.color</p:attrName>
                                        </p:attrNameLst>
                                      </p:cBhvr>
                                      <p:to>
                                        <p:clrVal>
                                          <a:srgbClr val="CC00FF"/>
                                        </p:clrVal>
                                      </p:to>
                                    </p:set>
                                    <p:set>
                                      <p:cBhvr>
                                        <p:cTn id="89" dur="500" fill="hold"/>
                                        <p:tgtEl>
                                          <p:spTgt spid="19">
                                            <p:txEl>
                                              <p:pRg st="0" end="0"/>
                                            </p:txEl>
                                          </p:spTgt>
                                        </p:tgtEl>
                                        <p:attrNameLst>
                                          <p:attrName>fillcolor</p:attrName>
                                        </p:attrNameLst>
                                      </p:cBhvr>
                                      <p:to>
                                        <p:clrVal>
                                          <a:srgbClr val="CC00FF"/>
                                        </p:clrVal>
                                      </p:to>
                                    </p:set>
                                    <p:set>
                                      <p:cBhvr>
                                        <p:cTn id="90" dur="500" fill="hold"/>
                                        <p:tgtEl>
                                          <p:spTgt spid="19">
                                            <p:txEl>
                                              <p:pRg st="0" end="0"/>
                                            </p:txEl>
                                          </p:spTgt>
                                        </p:tgtEl>
                                        <p:attrNameLst>
                                          <p:attrName>fill.type</p:attrName>
                                        </p:attrNameLst>
                                      </p:cBhvr>
                                      <p:to>
                                        <p:strVal val="solid"/>
                                      </p:to>
                                    </p:set>
                                  </p:childTnLst>
                                </p:cTn>
                              </p:par>
                            </p:childTnLst>
                          </p:cTn>
                        </p:par>
                      </p:childTnLst>
                    </p:cTn>
                  </p:par>
                  <p:par>
                    <p:cTn id="91" fill="hold">
                      <p:stCondLst>
                        <p:cond delay="indefinite"/>
                      </p:stCondLst>
                      <p:childTnLst>
                        <p:par>
                          <p:cTn id="92" fill="hold">
                            <p:stCondLst>
                              <p:cond delay="0"/>
                            </p:stCondLst>
                            <p:childTnLst>
                              <p:par>
                                <p:cTn id="93" presetID="16" presetClass="emph" presetSubtype="0" fill="hold" grpId="0" nodeType="clickEffect">
                                  <p:stCondLst>
                                    <p:cond delay="0"/>
                                  </p:stCondLst>
                                  <p:iterate type="lt">
                                    <p:tmPct val="4000"/>
                                  </p:iterate>
                                  <p:childTnLst>
                                    <p:set>
                                      <p:cBhvr override="childStyle">
                                        <p:cTn id="94" dur="500" fill="hold"/>
                                        <p:tgtEl>
                                          <p:spTgt spid="20"/>
                                        </p:tgtEl>
                                        <p:attrNameLst>
                                          <p:attrName>style.color</p:attrName>
                                        </p:attrNameLst>
                                      </p:cBhvr>
                                      <p:to>
                                        <p:clrVal>
                                          <a:srgbClr val="CC00FF"/>
                                        </p:clrVal>
                                      </p:to>
                                    </p:set>
                                    <p:set>
                                      <p:cBhvr>
                                        <p:cTn id="95" dur="500" fill="hold"/>
                                        <p:tgtEl>
                                          <p:spTgt spid="20"/>
                                        </p:tgtEl>
                                        <p:attrNameLst>
                                          <p:attrName>fillcolor</p:attrName>
                                        </p:attrNameLst>
                                      </p:cBhvr>
                                      <p:to>
                                        <p:clrVal>
                                          <a:srgbClr val="CC00FF"/>
                                        </p:clrVal>
                                      </p:to>
                                    </p:set>
                                    <p:set>
                                      <p:cBhvr>
                                        <p:cTn id="96" dur="500" fill="hold"/>
                                        <p:tgtEl>
                                          <p:spTgt spid="20"/>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6" presetClass="emph" presetSubtype="0" fill="hold" grpId="0" nodeType="clickEffect">
                                  <p:stCondLst>
                                    <p:cond delay="0"/>
                                  </p:stCondLst>
                                  <p:iterate type="lt">
                                    <p:tmPct val="4000"/>
                                  </p:iterate>
                                  <p:childTnLst>
                                    <p:set>
                                      <p:cBhvr override="childStyle">
                                        <p:cTn id="100" dur="500" fill="hold"/>
                                        <p:tgtEl>
                                          <p:spTgt spid="21"/>
                                        </p:tgtEl>
                                        <p:attrNameLst>
                                          <p:attrName>style.color</p:attrName>
                                        </p:attrNameLst>
                                      </p:cBhvr>
                                      <p:to>
                                        <p:clrVal>
                                          <a:srgbClr val="CC00FF"/>
                                        </p:clrVal>
                                      </p:to>
                                    </p:set>
                                    <p:set>
                                      <p:cBhvr>
                                        <p:cTn id="101" dur="500" fill="hold"/>
                                        <p:tgtEl>
                                          <p:spTgt spid="21"/>
                                        </p:tgtEl>
                                        <p:attrNameLst>
                                          <p:attrName>fillcolor</p:attrName>
                                        </p:attrNameLst>
                                      </p:cBhvr>
                                      <p:to>
                                        <p:clrVal>
                                          <a:srgbClr val="CC00FF"/>
                                        </p:clrVal>
                                      </p:to>
                                    </p:set>
                                    <p:set>
                                      <p:cBhvr>
                                        <p:cTn id="102" dur="500" fill="hold"/>
                                        <p:tgtEl>
                                          <p:spTgt spid="21"/>
                                        </p:tgtEl>
                                        <p:attrNameLst>
                                          <p:attrName>fill.type</p:attrName>
                                        </p:attrNameLst>
                                      </p:cBhvr>
                                      <p:to>
                                        <p:strVal val="solid"/>
                                      </p:to>
                                    </p:set>
                                  </p:childTnLst>
                                </p:cTn>
                              </p:par>
                            </p:childTnLst>
                          </p:cTn>
                        </p:par>
                      </p:childTnLst>
                    </p:cTn>
                  </p:par>
                  <p:par>
                    <p:cTn id="103" fill="hold">
                      <p:stCondLst>
                        <p:cond delay="indefinite"/>
                      </p:stCondLst>
                      <p:childTnLst>
                        <p:par>
                          <p:cTn id="104" fill="hold">
                            <p:stCondLst>
                              <p:cond delay="0"/>
                            </p:stCondLst>
                            <p:childTnLst>
                              <p:par>
                                <p:cTn id="105" presetID="16" presetClass="emph" presetSubtype="0" fill="hold" grpId="0" nodeType="clickEffect">
                                  <p:stCondLst>
                                    <p:cond delay="0"/>
                                  </p:stCondLst>
                                  <p:iterate type="lt">
                                    <p:tmPct val="4000"/>
                                  </p:iterate>
                                  <p:childTnLst>
                                    <p:set>
                                      <p:cBhvr override="childStyle">
                                        <p:cTn id="106" dur="500" fill="hold"/>
                                        <p:tgtEl>
                                          <p:spTgt spid="22"/>
                                        </p:tgtEl>
                                        <p:attrNameLst>
                                          <p:attrName>style.color</p:attrName>
                                        </p:attrNameLst>
                                      </p:cBhvr>
                                      <p:to>
                                        <p:clrVal>
                                          <a:srgbClr val="CC00FF"/>
                                        </p:clrVal>
                                      </p:to>
                                    </p:set>
                                    <p:set>
                                      <p:cBhvr>
                                        <p:cTn id="107" dur="500" fill="hold"/>
                                        <p:tgtEl>
                                          <p:spTgt spid="22"/>
                                        </p:tgtEl>
                                        <p:attrNameLst>
                                          <p:attrName>fillcolor</p:attrName>
                                        </p:attrNameLst>
                                      </p:cBhvr>
                                      <p:to>
                                        <p:clrVal>
                                          <a:srgbClr val="CC00FF"/>
                                        </p:clrVal>
                                      </p:to>
                                    </p:set>
                                    <p:set>
                                      <p:cBhvr>
                                        <p:cTn id="108" dur="500" fill="hold"/>
                                        <p:tgtEl>
                                          <p:spTgt spid="22"/>
                                        </p:tgtEl>
                                        <p:attrNameLst>
                                          <p:attrName>fill.type</p:attrName>
                                        </p:attrNameLst>
                                      </p:cBhvr>
                                      <p:to>
                                        <p:strVal val="solid"/>
                                      </p:to>
                                    </p:set>
                                  </p:childTnLst>
                                </p:cTn>
                              </p:par>
                            </p:childTnLst>
                          </p:cTn>
                        </p:par>
                      </p:childTnLst>
                    </p:cTn>
                  </p:par>
                  <p:par>
                    <p:cTn id="109" fill="hold">
                      <p:stCondLst>
                        <p:cond delay="indefinite"/>
                      </p:stCondLst>
                      <p:childTnLst>
                        <p:par>
                          <p:cTn id="110" fill="hold">
                            <p:stCondLst>
                              <p:cond delay="0"/>
                            </p:stCondLst>
                            <p:childTnLst>
                              <p:par>
                                <p:cTn id="111" presetID="16" presetClass="emph" presetSubtype="0" fill="hold" grpId="0" nodeType="clickEffect">
                                  <p:stCondLst>
                                    <p:cond delay="0"/>
                                  </p:stCondLst>
                                  <p:iterate type="lt">
                                    <p:tmPct val="4000"/>
                                  </p:iterate>
                                  <p:childTnLst>
                                    <p:set>
                                      <p:cBhvr override="childStyle">
                                        <p:cTn id="112" dur="500" fill="hold"/>
                                        <p:tgtEl>
                                          <p:spTgt spid="23"/>
                                        </p:tgtEl>
                                        <p:attrNameLst>
                                          <p:attrName>style.color</p:attrName>
                                        </p:attrNameLst>
                                      </p:cBhvr>
                                      <p:to>
                                        <p:clrVal>
                                          <a:srgbClr val="CC00FF"/>
                                        </p:clrVal>
                                      </p:to>
                                    </p:set>
                                    <p:set>
                                      <p:cBhvr>
                                        <p:cTn id="113" dur="500" fill="hold"/>
                                        <p:tgtEl>
                                          <p:spTgt spid="23"/>
                                        </p:tgtEl>
                                        <p:attrNameLst>
                                          <p:attrName>fillcolor</p:attrName>
                                        </p:attrNameLst>
                                      </p:cBhvr>
                                      <p:to>
                                        <p:clrVal>
                                          <a:srgbClr val="CC00FF"/>
                                        </p:clrVal>
                                      </p:to>
                                    </p:set>
                                    <p:set>
                                      <p:cBhvr>
                                        <p:cTn id="114" dur="500" fill="hold"/>
                                        <p:tgtEl>
                                          <p:spTgt spid="23"/>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6" presetClass="emph" presetSubtype="0" fill="hold" grpId="0" nodeType="clickEffect">
                                  <p:stCondLst>
                                    <p:cond delay="0"/>
                                  </p:stCondLst>
                                  <p:iterate type="lt">
                                    <p:tmPct val="4000"/>
                                  </p:iterate>
                                  <p:childTnLst>
                                    <p:set>
                                      <p:cBhvr override="childStyle">
                                        <p:cTn id="118" dur="500" fill="hold"/>
                                        <p:tgtEl>
                                          <p:spTgt spid="24"/>
                                        </p:tgtEl>
                                        <p:attrNameLst>
                                          <p:attrName>style.color</p:attrName>
                                        </p:attrNameLst>
                                      </p:cBhvr>
                                      <p:to>
                                        <p:clrVal>
                                          <a:srgbClr val="CC00FF"/>
                                        </p:clrVal>
                                      </p:to>
                                    </p:set>
                                    <p:set>
                                      <p:cBhvr>
                                        <p:cTn id="119" dur="500" fill="hold"/>
                                        <p:tgtEl>
                                          <p:spTgt spid="24"/>
                                        </p:tgtEl>
                                        <p:attrNameLst>
                                          <p:attrName>fillcolor</p:attrName>
                                        </p:attrNameLst>
                                      </p:cBhvr>
                                      <p:to>
                                        <p:clrVal>
                                          <a:srgbClr val="CC00FF"/>
                                        </p:clrVal>
                                      </p:to>
                                    </p:set>
                                    <p:set>
                                      <p:cBhvr>
                                        <p:cTn id="120" dur="500" fill="hold"/>
                                        <p:tgtEl>
                                          <p:spTgt spid="24"/>
                                        </p:tgtEl>
                                        <p:attrNameLst>
                                          <p:attrName>fill.type</p:attrName>
                                        </p:attrNameLst>
                                      </p:cBhvr>
                                      <p:to>
                                        <p:strVal val="solid"/>
                                      </p:to>
                                    </p:set>
                                  </p:childTnLst>
                                </p:cTn>
                              </p:par>
                            </p:childTnLst>
                          </p:cTn>
                        </p:par>
                      </p:childTnLst>
                    </p:cTn>
                  </p:par>
                  <p:par>
                    <p:cTn id="121" fill="hold">
                      <p:stCondLst>
                        <p:cond delay="indefinite"/>
                      </p:stCondLst>
                      <p:childTnLst>
                        <p:par>
                          <p:cTn id="122" fill="hold">
                            <p:stCondLst>
                              <p:cond delay="0"/>
                            </p:stCondLst>
                            <p:childTnLst>
                              <p:par>
                                <p:cTn id="123" presetID="16" presetClass="emph" presetSubtype="0" fill="hold" grpId="0" nodeType="clickEffect" nodePh="1">
                                  <p:stCondLst>
                                    <p:cond delay="0"/>
                                  </p:stCondLst>
                                  <p:endCondLst>
                                    <p:cond evt="begin" delay="0">
                                      <p:tn val="123"/>
                                    </p:cond>
                                  </p:endCondLst>
                                  <p:iterate type="lt">
                                    <p:tmPct val="4000"/>
                                  </p:iterate>
                                  <p:childTnLst>
                                    <p:set>
                                      <p:cBhvr override="childStyle">
                                        <p:cTn id="124" dur="500" fill="hold"/>
                                        <p:tgtEl>
                                          <p:spTgt spid="28"/>
                                        </p:tgtEl>
                                        <p:attrNameLst>
                                          <p:attrName>style.color</p:attrName>
                                        </p:attrNameLst>
                                      </p:cBhvr>
                                      <p:to>
                                        <p:clrVal>
                                          <a:srgbClr val="CC00FF"/>
                                        </p:clrVal>
                                      </p:to>
                                    </p:set>
                                    <p:set>
                                      <p:cBhvr>
                                        <p:cTn id="125" dur="500" fill="hold"/>
                                        <p:tgtEl>
                                          <p:spTgt spid="28"/>
                                        </p:tgtEl>
                                        <p:attrNameLst>
                                          <p:attrName>fillcolor</p:attrName>
                                        </p:attrNameLst>
                                      </p:cBhvr>
                                      <p:to>
                                        <p:clrVal>
                                          <a:srgbClr val="CC00FF"/>
                                        </p:clrVal>
                                      </p:to>
                                    </p:set>
                                    <p:set>
                                      <p:cBhvr>
                                        <p:cTn id="126" dur="500" fill="hold"/>
                                        <p:tgtEl>
                                          <p:spTgt spid="28"/>
                                        </p:tgtEl>
                                        <p:attrNameLst>
                                          <p:attrName>fill.type</p:attrName>
                                        </p:attrNameLst>
                                      </p:cBhvr>
                                      <p:to>
                                        <p:strVal val="solid"/>
                                      </p:to>
                                    </p:set>
                                  </p:childTnLst>
                                </p:cTn>
                              </p:par>
                            </p:childTnLst>
                          </p:cTn>
                        </p:par>
                      </p:childTnLst>
                    </p:cTn>
                  </p:par>
                  <p:par>
                    <p:cTn id="127" fill="hold">
                      <p:stCondLst>
                        <p:cond delay="indefinite"/>
                      </p:stCondLst>
                      <p:childTnLst>
                        <p:par>
                          <p:cTn id="128" fill="hold">
                            <p:stCondLst>
                              <p:cond delay="0"/>
                            </p:stCondLst>
                            <p:childTnLst>
                              <p:par>
                                <p:cTn id="129" presetID="16" presetClass="emph" presetSubtype="0" fill="hold" grpId="0" nodeType="clickEffect">
                                  <p:stCondLst>
                                    <p:cond delay="0"/>
                                  </p:stCondLst>
                                  <p:iterate type="lt">
                                    <p:tmPct val="4000"/>
                                  </p:iterate>
                                  <p:childTnLst>
                                    <p:set>
                                      <p:cBhvr override="childStyle">
                                        <p:cTn id="130" dur="500" fill="hold"/>
                                        <p:tgtEl>
                                          <p:spTgt spid="30"/>
                                        </p:tgtEl>
                                        <p:attrNameLst>
                                          <p:attrName>style.color</p:attrName>
                                        </p:attrNameLst>
                                      </p:cBhvr>
                                      <p:to>
                                        <p:clrVal>
                                          <a:srgbClr val="CC00FF"/>
                                        </p:clrVal>
                                      </p:to>
                                    </p:set>
                                    <p:set>
                                      <p:cBhvr>
                                        <p:cTn id="131" dur="500" fill="hold"/>
                                        <p:tgtEl>
                                          <p:spTgt spid="30"/>
                                        </p:tgtEl>
                                        <p:attrNameLst>
                                          <p:attrName>fillcolor</p:attrName>
                                        </p:attrNameLst>
                                      </p:cBhvr>
                                      <p:to>
                                        <p:clrVal>
                                          <a:srgbClr val="CC00FF"/>
                                        </p:clrVal>
                                      </p:to>
                                    </p:set>
                                    <p:set>
                                      <p:cBhvr>
                                        <p:cTn id="132" dur="500" fill="hold"/>
                                        <p:tgtEl>
                                          <p:spTgt spid="30"/>
                                        </p:tgtEl>
                                        <p:attrNameLst>
                                          <p:attrName>fill.type</p:attrName>
                                        </p:attrNameLst>
                                      </p:cBhvr>
                                      <p:to>
                                        <p:strVal val="solid"/>
                                      </p:to>
                                    </p:set>
                                  </p:childTnLst>
                                </p:cTn>
                              </p:par>
                            </p:childTnLst>
                          </p:cTn>
                        </p:par>
                      </p:childTnLst>
                    </p:cTn>
                  </p:par>
                  <p:par>
                    <p:cTn id="133" fill="hold">
                      <p:stCondLst>
                        <p:cond delay="indefinite"/>
                      </p:stCondLst>
                      <p:childTnLst>
                        <p:par>
                          <p:cTn id="134" fill="hold">
                            <p:stCondLst>
                              <p:cond delay="0"/>
                            </p:stCondLst>
                            <p:childTnLst>
                              <p:par>
                                <p:cTn id="135" presetID="16" presetClass="emph" presetSubtype="0" fill="hold" grpId="0" nodeType="clickEffect">
                                  <p:stCondLst>
                                    <p:cond delay="0"/>
                                  </p:stCondLst>
                                  <p:iterate type="lt">
                                    <p:tmPct val="4000"/>
                                  </p:iterate>
                                  <p:childTnLst>
                                    <p:set>
                                      <p:cBhvr override="childStyle">
                                        <p:cTn id="136" dur="500" fill="hold"/>
                                        <p:tgtEl>
                                          <p:spTgt spid="33"/>
                                        </p:tgtEl>
                                        <p:attrNameLst>
                                          <p:attrName>style.color</p:attrName>
                                        </p:attrNameLst>
                                      </p:cBhvr>
                                      <p:to>
                                        <p:clrVal>
                                          <a:srgbClr val="CC00FF"/>
                                        </p:clrVal>
                                      </p:to>
                                    </p:set>
                                    <p:set>
                                      <p:cBhvr>
                                        <p:cTn id="137" dur="500" fill="hold"/>
                                        <p:tgtEl>
                                          <p:spTgt spid="33"/>
                                        </p:tgtEl>
                                        <p:attrNameLst>
                                          <p:attrName>fillcolor</p:attrName>
                                        </p:attrNameLst>
                                      </p:cBhvr>
                                      <p:to>
                                        <p:clrVal>
                                          <a:srgbClr val="CC00FF"/>
                                        </p:clrVal>
                                      </p:to>
                                    </p:set>
                                    <p:set>
                                      <p:cBhvr>
                                        <p:cTn id="138" dur="500" fill="hold"/>
                                        <p:tgtEl>
                                          <p:spTgt spid="33"/>
                                        </p:tgtEl>
                                        <p:attrNameLst>
                                          <p:attrName>fill.type</p:attrName>
                                        </p:attrNameLst>
                                      </p:cBhvr>
                                      <p:to>
                                        <p:strVal val="solid"/>
                                      </p:to>
                                    </p:se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grpId="0" nodeType="click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circle(in)">
                                      <p:cBhvr>
                                        <p:cTn id="143" dur="2000"/>
                                        <p:tgtEl>
                                          <p:spTgt spid="37"/>
                                        </p:tgtEl>
                                      </p:cBhvr>
                                    </p:animEffect>
                                  </p:childTnLst>
                                </p:cTn>
                              </p:par>
                            </p:childTnLst>
                          </p:cTn>
                        </p:par>
                      </p:childTnLst>
                    </p:cTn>
                  </p:par>
                  <p:par>
                    <p:cTn id="144" fill="hold">
                      <p:stCondLst>
                        <p:cond delay="indefinite"/>
                      </p:stCondLst>
                      <p:childTnLst>
                        <p:par>
                          <p:cTn id="145" fill="hold">
                            <p:stCondLst>
                              <p:cond delay="0"/>
                            </p:stCondLst>
                            <p:childTnLst>
                              <p:par>
                                <p:cTn id="146" presetID="13" presetClass="exit" presetSubtype="32" fill="hold" grpId="1" nodeType="clickEffect">
                                  <p:stCondLst>
                                    <p:cond delay="0"/>
                                  </p:stCondLst>
                                  <p:childTnLst>
                                    <p:animEffect transition="out" filter="plus(out)">
                                      <p:cBhvr>
                                        <p:cTn id="147" dur="2000"/>
                                        <p:tgtEl>
                                          <p:spTgt spid="37"/>
                                        </p:tgtEl>
                                      </p:cBhvr>
                                    </p:animEffect>
                                    <p:set>
                                      <p:cBhvr>
                                        <p:cTn id="148" dur="1" fill="hold">
                                          <p:stCondLst>
                                            <p:cond delay="1999"/>
                                          </p:stCondLst>
                                        </p:cTn>
                                        <p:tgtEl>
                                          <p:spTgt spid="3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2000" fill="hold"/>
                                        <p:tgtEl>
                                          <p:spTgt spid="27"/>
                                        </p:tgtEl>
                                        <p:attrNameLst>
                                          <p:attrName>fillcolor</p:attrName>
                                        </p:attrNameLst>
                                      </p:cBhvr>
                                      <p:to>
                                        <a:schemeClr val="accent2"/>
                                      </p:to>
                                    </p:animClr>
                                    <p:set>
                                      <p:cBhvr>
                                        <p:cTn id="153" dur="2000" fill="hold"/>
                                        <p:tgtEl>
                                          <p:spTgt spid="27"/>
                                        </p:tgtEl>
                                        <p:attrNameLst>
                                          <p:attrName>fill.type</p:attrName>
                                        </p:attrNameLst>
                                      </p:cBhvr>
                                      <p:to>
                                        <p:strVal val="solid"/>
                                      </p:to>
                                    </p:set>
                                    <p:set>
                                      <p:cBhvr>
                                        <p:cTn id="154" dur="2000" fill="hold"/>
                                        <p:tgtEl>
                                          <p:spTgt spid="27"/>
                                        </p:tgtEl>
                                        <p:attrNameLst>
                                          <p:attrName>fill.on</p:attrName>
                                        </p:attrNameLst>
                                      </p:cBhvr>
                                      <p:to>
                                        <p:strVal val="true"/>
                                      </p:to>
                                    </p:set>
                                  </p:childTnLst>
                                </p:cTn>
                              </p:par>
                              <p:par>
                                <p:cTn id="155" presetID="1" presetClass="emph" presetSubtype="2" fill="hold" nodeType="withEffect">
                                  <p:stCondLst>
                                    <p:cond delay="0"/>
                                  </p:stCondLst>
                                  <p:childTnLst>
                                    <p:animClr clrSpc="rgb" dir="cw">
                                      <p:cBhvr>
                                        <p:cTn id="156" dur="2000" fill="hold"/>
                                        <p:tgtEl>
                                          <p:spTgt spid="34"/>
                                        </p:tgtEl>
                                        <p:attrNameLst>
                                          <p:attrName>fillcolor</p:attrName>
                                        </p:attrNameLst>
                                      </p:cBhvr>
                                      <p:to>
                                        <a:schemeClr val="accent2"/>
                                      </p:to>
                                    </p:animClr>
                                    <p:set>
                                      <p:cBhvr>
                                        <p:cTn id="157" dur="2000" fill="hold"/>
                                        <p:tgtEl>
                                          <p:spTgt spid="34"/>
                                        </p:tgtEl>
                                        <p:attrNameLst>
                                          <p:attrName>fill.type</p:attrName>
                                        </p:attrNameLst>
                                      </p:cBhvr>
                                      <p:to>
                                        <p:strVal val="solid"/>
                                      </p:to>
                                    </p:set>
                                    <p:set>
                                      <p:cBhvr>
                                        <p:cTn id="158" dur="2000" fill="hold"/>
                                        <p:tgtEl>
                                          <p:spTgt spid="34"/>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35"/>
                                        </p:tgtEl>
                                        <p:attrNameLst>
                                          <p:attrName>fillcolor</p:attrName>
                                        </p:attrNameLst>
                                      </p:cBhvr>
                                      <p:to>
                                        <a:schemeClr val="accent2"/>
                                      </p:to>
                                    </p:animClr>
                                    <p:set>
                                      <p:cBhvr>
                                        <p:cTn id="163" dur="2000" fill="hold"/>
                                        <p:tgtEl>
                                          <p:spTgt spid="35"/>
                                        </p:tgtEl>
                                        <p:attrNameLst>
                                          <p:attrName>fill.type</p:attrName>
                                        </p:attrNameLst>
                                      </p:cBhvr>
                                      <p:to>
                                        <p:strVal val="solid"/>
                                      </p:to>
                                    </p:set>
                                    <p:set>
                                      <p:cBhvr>
                                        <p:cTn id="164" dur="2000" fill="hold"/>
                                        <p:tgtEl>
                                          <p:spTgt spid="35"/>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2000" fill="hold"/>
                                        <p:tgtEl>
                                          <p:spTgt spid="36"/>
                                        </p:tgtEl>
                                        <p:attrNameLst>
                                          <p:attrName>fillcolor</p:attrName>
                                        </p:attrNameLst>
                                      </p:cBhvr>
                                      <p:to>
                                        <a:schemeClr val="accent2"/>
                                      </p:to>
                                    </p:animClr>
                                    <p:set>
                                      <p:cBhvr>
                                        <p:cTn id="167" dur="2000" fill="hold"/>
                                        <p:tgtEl>
                                          <p:spTgt spid="36"/>
                                        </p:tgtEl>
                                        <p:attrNameLst>
                                          <p:attrName>fill.type</p:attrName>
                                        </p:attrNameLst>
                                      </p:cBhvr>
                                      <p:to>
                                        <p:strVal val="solid"/>
                                      </p:to>
                                    </p:set>
                                    <p:set>
                                      <p:cBhvr>
                                        <p:cTn id="168" dur="2000" fill="hold"/>
                                        <p:tgtEl>
                                          <p:spTgt spid="36"/>
                                        </p:tgtEl>
                                        <p:attrNameLst>
                                          <p:attrName>fill.on</p:attrName>
                                        </p:attrNameLst>
                                      </p:cBhvr>
                                      <p:to>
                                        <p:strVal val="true"/>
                                      </p:to>
                                    </p:set>
                                  </p:childTnLst>
                                </p:cTn>
                              </p:par>
                            </p:childTnLst>
                          </p:cTn>
                        </p:par>
                      </p:childTnLst>
                    </p:cTn>
                  </p:par>
                  <p:par>
                    <p:cTn id="169" fill="hold">
                      <p:stCondLst>
                        <p:cond delay="indefinite"/>
                      </p:stCondLst>
                      <p:childTnLst>
                        <p:par>
                          <p:cTn id="170" fill="hold">
                            <p:stCondLst>
                              <p:cond delay="0"/>
                            </p:stCondLst>
                            <p:childTnLst>
                              <p:par>
                                <p:cTn id="171" presetID="6" presetClass="entr" presetSubtype="16" fill="hold" grpId="0" nodeType="clickEffect">
                                  <p:stCondLst>
                                    <p:cond delay="0"/>
                                  </p:stCondLst>
                                  <p:childTnLst>
                                    <p:set>
                                      <p:cBhvr>
                                        <p:cTn id="172" dur="1" fill="hold">
                                          <p:stCondLst>
                                            <p:cond delay="0"/>
                                          </p:stCondLst>
                                        </p:cTn>
                                        <p:tgtEl>
                                          <p:spTgt spid="38"/>
                                        </p:tgtEl>
                                        <p:attrNameLst>
                                          <p:attrName>style.visibility</p:attrName>
                                        </p:attrNameLst>
                                      </p:cBhvr>
                                      <p:to>
                                        <p:strVal val="visible"/>
                                      </p:to>
                                    </p:set>
                                    <p:animEffect transition="in" filter="circle(in)">
                                      <p:cBhvr>
                                        <p:cTn id="173" dur="2000"/>
                                        <p:tgtEl>
                                          <p:spTgt spid="38"/>
                                        </p:tgtEl>
                                      </p:cBhvr>
                                    </p:animEffect>
                                  </p:childTnLst>
                                </p:cTn>
                              </p:par>
                            </p:childTnLst>
                          </p:cTn>
                        </p:par>
                      </p:childTnLst>
                    </p:cTn>
                  </p:par>
                  <p:par>
                    <p:cTn id="174" fill="hold">
                      <p:stCondLst>
                        <p:cond delay="indefinite"/>
                      </p:stCondLst>
                      <p:childTnLst>
                        <p:par>
                          <p:cTn id="175" fill="hold">
                            <p:stCondLst>
                              <p:cond delay="0"/>
                            </p:stCondLst>
                            <p:childTnLst>
                              <p:par>
                                <p:cTn id="176" presetID="13" presetClass="exit" presetSubtype="32" fill="hold" grpId="1" nodeType="clickEffect">
                                  <p:stCondLst>
                                    <p:cond delay="0"/>
                                  </p:stCondLst>
                                  <p:childTnLst>
                                    <p:animEffect transition="out" filter="plus(out)">
                                      <p:cBhvr>
                                        <p:cTn id="177" dur="2000"/>
                                        <p:tgtEl>
                                          <p:spTgt spid="38"/>
                                        </p:tgtEl>
                                      </p:cBhvr>
                                    </p:animEffect>
                                    <p:set>
                                      <p:cBhvr>
                                        <p:cTn id="178" dur="1" fill="hold">
                                          <p:stCondLst>
                                            <p:cond delay="1999"/>
                                          </p:stCondLst>
                                        </p:cTn>
                                        <p:tgtEl>
                                          <p:spTgt spid="3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6" presetClass="entr" presetSubtype="16" fill="hold" nodeType="clickEffect">
                                  <p:stCondLst>
                                    <p:cond delay="0"/>
                                  </p:stCondLst>
                                  <p:childTnLst>
                                    <p:set>
                                      <p:cBhvr>
                                        <p:cTn id="182" dur="1" fill="hold">
                                          <p:stCondLst>
                                            <p:cond delay="0"/>
                                          </p:stCondLst>
                                        </p:cTn>
                                        <p:tgtEl>
                                          <p:spTgt spid="39">
                                            <p:txEl>
                                              <p:pRg st="0" end="0"/>
                                            </p:txEl>
                                          </p:spTgt>
                                        </p:tgtEl>
                                        <p:attrNameLst>
                                          <p:attrName>style.visibility</p:attrName>
                                        </p:attrNameLst>
                                      </p:cBhvr>
                                      <p:to>
                                        <p:strVal val="visible"/>
                                      </p:to>
                                    </p:set>
                                    <p:animEffect transition="in" filter="circle(in)">
                                      <p:cBhvr>
                                        <p:cTn id="183" dur="2000"/>
                                        <p:tgtEl>
                                          <p:spTgt spid="39">
                                            <p:txEl>
                                              <p:pRg st="0" end="0"/>
                                            </p:txEl>
                                          </p:spTgt>
                                        </p:tgtEl>
                                      </p:cBhvr>
                                    </p:animEffect>
                                  </p:childTnLst>
                                </p:cTn>
                              </p:par>
                            </p:childTnLst>
                          </p:cTn>
                        </p:par>
                      </p:childTnLst>
                    </p:cTn>
                  </p:par>
                  <p:par>
                    <p:cTn id="184" fill="hold">
                      <p:stCondLst>
                        <p:cond delay="indefinite"/>
                      </p:stCondLst>
                      <p:childTnLst>
                        <p:par>
                          <p:cTn id="185" fill="hold">
                            <p:stCondLst>
                              <p:cond delay="0"/>
                            </p:stCondLst>
                            <p:childTnLst>
                              <p:par>
                                <p:cTn id="186" presetID="13" presetClass="exit" presetSubtype="32" fill="hold" grpId="0" nodeType="clickEffect">
                                  <p:stCondLst>
                                    <p:cond delay="0"/>
                                  </p:stCondLst>
                                  <p:childTnLst>
                                    <p:animEffect transition="out" filter="plus(out)">
                                      <p:cBhvr>
                                        <p:cTn id="187" dur="2000"/>
                                        <p:tgtEl>
                                          <p:spTgt spid="39">
                                            <p:txEl>
                                              <p:pRg st="0" end="0"/>
                                            </p:txEl>
                                          </p:spTgt>
                                        </p:tgtEl>
                                      </p:cBhvr>
                                    </p:animEffect>
                                    <p:set>
                                      <p:cBhvr>
                                        <p:cTn id="188" dur="1" fill="hold">
                                          <p:stCondLst>
                                            <p:cond delay="1999"/>
                                          </p:stCondLst>
                                        </p:cTn>
                                        <p:tgtEl>
                                          <p:spTgt spid="3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P spid="23" grpId="0"/>
      <p:bldP spid="24" grpId="0"/>
      <p:bldP spid="28" grpId="0"/>
      <p:bldP spid="30" grpId="0"/>
      <p:bldP spid="32" grpId="0"/>
      <p:bldP spid="32" grpId="1"/>
      <p:bldP spid="33" grpId="0"/>
      <p:bldP spid="37" grpId="0"/>
      <p:bldP spid="37" grpId="1"/>
      <p:bldP spid="38" grpId="0"/>
      <p:bldP spid="38" grpId="1"/>
      <p:bldP spid="39"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321" y="685800"/>
            <a:ext cx="9151865" cy="1569660"/>
          </a:xfrm>
          <a:prstGeom prst="rect">
            <a:avLst/>
          </a:prstGeom>
          <a:noFill/>
        </p:spPr>
        <p:txBody>
          <a:bodyPr wrap="none" lIns="91440" tIns="45720" rIns="91440" bIns="45720">
            <a:spAutoFit/>
          </a:bodyPr>
          <a:lstStyle/>
          <a:p>
            <a:pPr algn="ctr">
              <a:spcAft>
                <a:spcPts val="0"/>
              </a:spcAft>
            </a:pP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Dưới</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trăng</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quyên</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đã</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gọi</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hè</a:t>
            </a:r>
            <a:endParaRPr lang="en-US" sz="4800" b="0" cap="none" spc="0" dirty="0">
              <a:ln w="0"/>
              <a:latin typeface="Times New Roman" panose="02020603050405020304" pitchFamily="18" charset="0"/>
              <a:ea typeface="Times New Roman" panose="02020603050405020304" pitchFamily="18" charset="0"/>
            </a:endParaRPr>
          </a:p>
          <a:p>
            <a:pPr algn="ctr">
              <a:spcAft>
                <a:spcPts val="0"/>
              </a:spcAft>
            </a:pPr>
            <a:r>
              <a:rPr lang="en-US" sz="4800" b="0" cap="none" spc="0" dirty="0" err="1">
                <a:ln w="0"/>
                <a:latin typeface="Times New Roman" panose="02020603050405020304" pitchFamily="18" charset="0"/>
                <a:ea typeface="Times New Roman" panose="02020603050405020304" pitchFamily="18" charset="0"/>
              </a:rPr>
              <a:t>Đầu</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tường</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lửa</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lựu</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lập</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loè</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đâm</a:t>
            </a:r>
            <a:r>
              <a:rPr lang="en-US" sz="4800" b="0" cap="none" spc="0" dirty="0">
                <a:ln w="0"/>
                <a:latin typeface="Times New Roman" panose="02020603050405020304" pitchFamily="18" charset="0"/>
                <a:ea typeface="Times New Roman" panose="02020603050405020304" pitchFamily="18" charset="0"/>
              </a:rPr>
              <a:t> </a:t>
            </a:r>
            <a:r>
              <a:rPr lang="en-US" sz="4800" b="0" cap="none" spc="0" dirty="0" err="1">
                <a:ln w="0"/>
                <a:latin typeface="Times New Roman" panose="02020603050405020304" pitchFamily="18" charset="0"/>
                <a:ea typeface="Times New Roman" panose="02020603050405020304" pitchFamily="18" charset="0"/>
              </a:rPr>
              <a:t>bông</a:t>
            </a:r>
            <a:endParaRPr lang="en-US" sz="4800" b="0" cap="none" spc="0" dirty="0">
              <a:ln w="0"/>
            </a:endParaRPr>
          </a:p>
        </p:txBody>
      </p:sp>
      <p:sp>
        <p:nvSpPr>
          <p:cNvPr id="8" name="Rectangle 7"/>
          <p:cNvSpPr/>
          <p:nvPr/>
        </p:nvSpPr>
        <p:spPr>
          <a:xfrm>
            <a:off x="2819400" y="1460329"/>
            <a:ext cx="351378" cy="769441"/>
          </a:xfrm>
          <a:prstGeom prst="rect">
            <a:avLst/>
          </a:prstGeom>
          <a:noFill/>
        </p:spPr>
        <p:txBody>
          <a:bodyPr wrap="none" lIns="91440" tIns="45720" rIns="91440" bIns="45720">
            <a:spAutoFit/>
          </a:bodyPr>
          <a:lstStyle/>
          <a:p>
            <a:pPr algn="ctr"/>
            <a:r>
              <a:rPr lang="en-US" sz="4400" b="0" cap="none" spc="0" dirty="0">
                <a:ln w="0"/>
                <a:solidFill>
                  <a:srgbClr val="FF0000"/>
                </a:solidFill>
                <a:effectLst>
                  <a:outerShdw blurRad="38100" dist="19050" dir="2700000" algn="tl" rotWithShape="0">
                    <a:schemeClr val="dk1">
                      <a:alpha val="40000"/>
                    </a:schemeClr>
                  </a:outerShdw>
                </a:effectLst>
              </a:rPr>
              <a:t>l</a:t>
            </a:r>
          </a:p>
        </p:txBody>
      </p:sp>
      <p:sp>
        <p:nvSpPr>
          <p:cNvPr id="9" name="Rectangle 8"/>
          <p:cNvSpPr/>
          <p:nvPr/>
        </p:nvSpPr>
        <p:spPr>
          <a:xfrm>
            <a:off x="3733800" y="1448468"/>
            <a:ext cx="365806"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outerShdw blurRad="38100" dist="19050" dir="2700000" algn="tl" rotWithShape="0">
                    <a:schemeClr val="dk1">
                      <a:alpha val="40000"/>
                    </a:schemeClr>
                  </a:outerShdw>
                </a:effectLst>
              </a:rPr>
              <a:t>l</a:t>
            </a:r>
          </a:p>
        </p:txBody>
      </p:sp>
      <p:sp>
        <p:nvSpPr>
          <p:cNvPr id="10" name="Rectangle 9"/>
          <p:cNvSpPr/>
          <p:nvPr/>
        </p:nvSpPr>
        <p:spPr>
          <a:xfrm>
            <a:off x="4675880" y="1436030"/>
            <a:ext cx="356188"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a:t>
            </a:r>
            <a:endParaRPr lang="en-US" sz="4800" b="0" cap="none" spc="0" dirty="0">
              <a:ln w="0"/>
              <a:solidFill>
                <a:srgbClr val="FF0000"/>
              </a:solidFill>
              <a:effectLst>
                <a:outerShdw blurRad="38100" dist="19050" dir="2700000" algn="tl" rotWithShape="0">
                  <a:schemeClr val="dk1">
                    <a:alpha val="40000"/>
                  </a:schemeClr>
                </a:outerShdw>
              </a:effectLst>
            </a:endParaRPr>
          </a:p>
        </p:txBody>
      </p:sp>
      <p:sp>
        <p:nvSpPr>
          <p:cNvPr id="11" name="Rectangle 10"/>
          <p:cNvSpPr/>
          <p:nvPr/>
        </p:nvSpPr>
        <p:spPr>
          <a:xfrm>
            <a:off x="5595090" y="1440451"/>
            <a:ext cx="365806" cy="830997"/>
          </a:xfrm>
          <a:prstGeom prst="rect">
            <a:avLst/>
          </a:prstGeom>
          <a:noFill/>
        </p:spPr>
        <p:txBody>
          <a:bodyPr wrap="none" lIns="91440" tIns="45720" rIns="91440" bIns="45720">
            <a:spAutoFit/>
          </a:bodyPr>
          <a:lstStyle/>
          <a:p>
            <a:pPr algn="ctr"/>
            <a:r>
              <a:rPr lang="en-US" sz="4800" b="0" cap="none" spc="0" dirty="0">
                <a:ln w="0"/>
                <a:solidFill>
                  <a:srgbClr val="FF0000"/>
                </a:solidFill>
                <a:effectLst>
                  <a:outerShdw blurRad="38100" dist="19050" dir="2700000" algn="tl" rotWithShape="0">
                    <a:schemeClr val="dk1">
                      <a:alpha val="40000"/>
                    </a:schemeClr>
                  </a:outerShdw>
                </a:effectLst>
              </a:rPr>
              <a:t>l</a:t>
            </a:r>
          </a:p>
        </p:txBody>
      </p:sp>
      <p:sp>
        <p:nvSpPr>
          <p:cNvPr id="12" name="Rectangle 11"/>
          <p:cNvSpPr/>
          <p:nvPr/>
        </p:nvSpPr>
        <p:spPr>
          <a:xfrm>
            <a:off x="-36079" y="3077185"/>
            <a:ext cx="9144000" cy="2308324"/>
          </a:xfrm>
          <a:prstGeom prst="rect">
            <a:avLst/>
          </a:prstGeom>
        </p:spPr>
        <p:txBody>
          <a:bodyPr wrap="square">
            <a:spAutoFit/>
          </a:bodyPr>
          <a:lstStyle/>
          <a:p>
            <a:pPr algn="just">
              <a:spcAft>
                <a:spcPts val="0"/>
              </a:spcAft>
            </a:pP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Sự</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lặp</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lại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và</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phối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hợp</a:t>
            </a:r>
            <a:r>
              <a:rPr lang="en-US" sz="3600" dirty="0">
                <a:highlight>
                  <a:srgbClr val="FFFF99"/>
                </a:highlight>
                <a:latin typeface="Verdana" panose="020B0604030504040204" pitchFamily="34" charset="0"/>
                <a:ea typeface="Verdana" panose="020B0604030504040204" pitchFamily="34" charset="0"/>
              </a:rPr>
              <a:t> 4 </a:t>
            </a:r>
            <a:r>
              <a:rPr lang="en-US" sz="3600" dirty="0" err="1">
                <a:highlight>
                  <a:srgbClr val="FFFF99"/>
                </a:highlight>
                <a:latin typeface="Verdana" panose="020B0604030504040204" pitchFamily="34" charset="0"/>
                <a:ea typeface="Verdana" panose="020B0604030504040204" pitchFamily="34" charset="0"/>
              </a:rPr>
              <a:t>phụ</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âm</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đầu</a:t>
            </a:r>
            <a:r>
              <a:rPr lang="en-US" sz="3600" dirty="0">
                <a:highlight>
                  <a:srgbClr val="FFFF99"/>
                </a:highlight>
                <a:latin typeface="Verdana" panose="020B0604030504040204" pitchFamily="34" charset="0"/>
                <a:ea typeface="Verdana" panose="020B0604030504040204" pitchFamily="34" charset="0"/>
              </a:rPr>
              <a:t> </a:t>
            </a:r>
            <a:r>
              <a:rPr lang="en-US" sz="3600" b="1" i="1" dirty="0">
                <a:highlight>
                  <a:srgbClr val="FFFF99"/>
                </a:highlight>
                <a:latin typeface="Verdana" panose="020B0604030504040204" pitchFamily="34" charset="0"/>
                <a:ea typeface="Verdana" panose="020B0604030504040204" pitchFamily="34" charset="0"/>
              </a:rPr>
              <a:t>“</a:t>
            </a:r>
            <a:r>
              <a:rPr lang="en-US" sz="3600" b="1" i="1" dirty="0" err="1">
                <a:highlight>
                  <a:srgbClr val="FFFF99"/>
                </a:highlight>
                <a:latin typeface="Verdana" panose="020B0604030504040204" pitchFamily="34" charset="0"/>
                <a:ea typeface="Verdana" panose="020B0604030504040204" pitchFamily="34" charset="0"/>
              </a:rPr>
              <a:t>lửa</a:t>
            </a:r>
            <a:r>
              <a:rPr lang="en-US" sz="3600" b="1" i="1" dirty="0">
                <a:highlight>
                  <a:srgbClr val="FFFF99"/>
                </a:highlight>
                <a:latin typeface="Verdana" panose="020B0604030504040204" pitchFamily="34" charset="0"/>
                <a:ea typeface="Verdana" panose="020B0604030504040204" pitchFamily="34" charset="0"/>
              </a:rPr>
              <a:t> </a:t>
            </a:r>
            <a:r>
              <a:rPr lang="en-US" sz="3600" b="1" i="1" dirty="0" err="1">
                <a:highlight>
                  <a:srgbClr val="FFFF99"/>
                </a:highlight>
                <a:latin typeface="Verdana" panose="020B0604030504040204" pitchFamily="34" charset="0"/>
                <a:ea typeface="Verdana" panose="020B0604030504040204" pitchFamily="34" charset="0"/>
              </a:rPr>
              <a:t>lựu</a:t>
            </a:r>
            <a:r>
              <a:rPr lang="en-US" sz="3600" b="1" i="1" dirty="0">
                <a:highlight>
                  <a:srgbClr val="FFFF99"/>
                </a:highlight>
                <a:latin typeface="Verdana" panose="020B0604030504040204" pitchFamily="34" charset="0"/>
                <a:ea typeface="Verdana" panose="020B0604030504040204" pitchFamily="34" charset="0"/>
              </a:rPr>
              <a:t> </a:t>
            </a:r>
            <a:r>
              <a:rPr lang="en-US" sz="3600" b="1" i="1" dirty="0" err="1">
                <a:highlight>
                  <a:srgbClr val="FFFF99"/>
                </a:highlight>
                <a:latin typeface="Verdana" panose="020B0604030504040204" pitchFamily="34" charset="0"/>
                <a:ea typeface="Verdana" panose="020B0604030504040204" pitchFamily="34" charset="0"/>
              </a:rPr>
              <a:t>lập</a:t>
            </a:r>
            <a:r>
              <a:rPr lang="en-US" sz="3600" b="1" i="1" dirty="0">
                <a:highlight>
                  <a:srgbClr val="FFFF99"/>
                </a:highlight>
                <a:latin typeface="Verdana" panose="020B0604030504040204" pitchFamily="34" charset="0"/>
                <a:ea typeface="Verdana" panose="020B0604030504040204" pitchFamily="34" charset="0"/>
              </a:rPr>
              <a:t> </a:t>
            </a:r>
            <a:r>
              <a:rPr lang="en-US" sz="3600" b="1" i="1" dirty="0" err="1">
                <a:highlight>
                  <a:srgbClr val="FFFF99"/>
                </a:highlight>
                <a:latin typeface="Verdana" panose="020B0604030504040204" pitchFamily="34" charset="0"/>
                <a:ea typeface="Verdana" panose="020B0604030504040204" pitchFamily="34" charset="0"/>
              </a:rPr>
              <a:t>loè</a:t>
            </a:r>
            <a:r>
              <a:rPr lang="en-US" sz="3600" b="1" i="1" dirty="0">
                <a:highlight>
                  <a:srgbClr val="FFFF99"/>
                </a:highlight>
                <a:latin typeface="Verdana" panose="020B0604030504040204" pitchFamily="34" charset="0"/>
                <a:ea typeface="Verdana" panose="020B0604030504040204" pitchFamily="34" charset="0"/>
              </a:rPr>
              <a:t>”</a:t>
            </a:r>
            <a:r>
              <a:rPr lang="en-US" sz="3600" dirty="0">
                <a:highlight>
                  <a:srgbClr val="FFFF99"/>
                </a:highlight>
                <a:latin typeface="Verdana" panose="020B0604030504040204" pitchFamily="34" charset="0"/>
                <a:ea typeface="Verdana" panose="020B0604030504040204" pitchFamily="34" charset="0"/>
              </a:rPr>
              <a:t> =&gt; </a:t>
            </a:r>
            <a:r>
              <a:rPr lang="en-US" sz="3600" dirty="0" err="1">
                <a:highlight>
                  <a:srgbClr val="FFFF99"/>
                </a:highlight>
                <a:latin typeface="Verdana" panose="020B0604030504040204" pitchFamily="34" charset="0"/>
                <a:ea typeface="Verdana" panose="020B0604030504040204" pitchFamily="34" charset="0"/>
              </a:rPr>
              <a:t>trạng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thái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ẩn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hiện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trên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một</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diện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rộng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của</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hoa</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lựu</a:t>
            </a:r>
            <a:r>
              <a:rPr lang="en-US" sz="3600" dirty="0">
                <a:highlight>
                  <a:srgbClr val="FFFF99"/>
                </a:highlight>
                <a:latin typeface="Verdana" panose="020B0604030504040204" pitchFamily="34" charset="0"/>
                <a:ea typeface="Verdana" panose="020B0604030504040204" pitchFamily="34" charset="0"/>
              </a:rPr>
              <a:t> =&gt; </a:t>
            </a:r>
            <a:r>
              <a:rPr lang="en-US" sz="3600" dirty="0" err="1">
                <a:highlight>
                  <a:srgbClr val="FFFF99"/>
                </a:highlight>
                <a:latin typeface="Verdana" panose="020B0604030504040204" pitchFamily="34" charset="0"/>
                <a:ea typeface="Verdana" panose="020B0604030504040204" pitchFamily="34" charset="0"/>
              </a:rPr>
              <a:t>sức</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sống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mãnh</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liệt</a:t>
            </a:r>
            <a:endParaRPr lang="en-US" sz="3600" dirty="0">
              <a:highlight>
                <a:srgbClr val="FFFF99"/>
              </a:highlight>
              <a:latin typeface="Verdana" panose="020B0604030504040204" pitchFamily="34" charset="0"/>
              <a:ea typeface="Verdana" panose="020B0604030504040204" pitchFamily="34" charset="0"/>
            </a:endParaRPr>
          </a:p>
        </p:txBody>
      </p:sp>
      <p:sp>
        <p:nvSpPr>
          <p:cNvPr id="2" name="TextBox 1"/>
          <p:cNvSpPr txBox="1"/>
          <p:nvPr/>
        </p:nvSpPr>
        <p:spPr>
          <a:xfrm>
            <a:off x="370580" y="2255460"/>
            <a:ext cx="8610600" cy="707886"/>
          </a:xfrm>
          <a:prstGeom prst="rect">
            <a:avLst/>
          </a:prstGeom>
          <a:noFill/>
        </p:spPr>
        <p:txBody>
          <a:bodyPr wrap="square" rtlCol="0">
            <a:spAutoFit/>
          </a:bodyPr>
          <a:lstStyle/>
          <a:p>
            <a:r>
              <a:rPr lang="en-US" sz="4000" dirty="0" err="1"/>
              <a:t>Đầu</a:t>
            </a:r>
            <a:r>
              <a:rPr lang="en-US" sz="4000" dirty="0"/>
              <a:t> </a:t>
            </a:r>
            <a:r>
              <a:rPr lang="en-US" sz="4000" dirty="0" err="1"/>
              <a:t>tường</a:t>
            </a:r>
            <a:r>
              <a:rPr lang="en-US" sz="4000" dirty="0"/>
              <a:t> </a:t>
            </a:r>
            <a:r>
              <a:rPr lang="en-US" sz="4000" dirty="0" err="1"/>
              <a:t>hoa</a:t>
            </a:r>
            <a:r>
              <a:rPr lang="en-US" sz="4000" dirty="0"/>
              <a:t> </a:t>
            </a:r>
            <a:r>
              <a:rPr lang="en-US" sz="4000" dirty="0" err="1"/>
              <a:t>lựu</a:t>
            </a:r>
            <a:r>
              <a:rPr lang="en-US" sz="4000" dirty="0"/>
              <a:t> </a:t>
            </a:r>
            <a:r>
              <a:rPr lang="en-US" sz="4000" dirty="0" err="1"/>
              <a:t>lập</a:t>
            </a:r>
            <a:r>
              <a:rPr lang="en-US" sz="4000" dirty="0"/>
              <a:t> </a:t>
            </a:r>
            <a:r>
              <a:rPr lang="en-US" sz="4000" dirty="0" err="1"/>
              <a:t>lòe</a:t>
            </a:r>
            <a:r>
              <a:rPr lang="en-US" sz="4000" dirty="0"/>
              <a:t> </a:t>
            </a:r>
            <a:r>
              <a:rPr lang="en-US" sz="4000" dirty="0" err="1"/>
              <a:t>đâm</a:t>
            </a:r>
            <a:r>
              <a:rPr lang="en-US" sz="4000" dirty="0"/>
              <a:t> </a:t>
            </a:r>
            <a:r>
              <a:rPr lang="en-US" sz="4000" dirty="0" err="1"/>
              <a:t>bông</a:t>
            </a:r>
            <a:endParaRPr lang="en-US" sz="4000" dirty="0"/>
          </a:p>
        </p:txBody>
      </p:sp>
      <p:cxnSp>
        <p:nvCxnSpPr>
          <p:cNvPr id="4" name="Straight Connector 3"/>
          <p:cNvCxnSpPr/>
          <p:nvPr/>
        </p:nvCxnSpPr>
        <p:spPr>
          <a:xfrm>
            <a:off x="2995089" y="2819400"/>
            <a:ext cx="3177111"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0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9"/>
                                        </p:tgtEl>
                                        <p:attrNameLst>
                                          <p:attrName>fillcolor</p:attrName>
                                        </p:attrNameLst>
                                      </p:cBhvr>
                                      <p:to>
                                        <a:schemeClr val="accent2"/>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chemeClr val="accent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565" y="1003245"/>
            <a:ext cx="9144000" cy="830997"/>
          </a:xfrm>
          <a:prstGeom prst="rect">
            <a:avLst/>
          </a:prstGeom>
        </p:spPr>
        <p:txBody>
          <a:bodyPr wrap="square">
            <a:spAutoFit/>
          </a:bodyPr>
          <a:lstStyle/>
          <a:p>
            <a:r>
              <a:rPr lang="en-US" sz="4800" dirty="0" err="1">
                <a:latin typeface="Times New Roman" panose="02020603050405020304" pitchFamily="18" charset="0"/>
                <a:ea typeface="Times New Roman" panose="02020603050405020304" pitchFamily="18" charset="0"/>
              </a:rPr>
              <a:t>Làn</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ao</a:t>
            </a:r>
            <a:r>
              <a:rPr lang="en-US" sz="4800" dirty="0">
                <a:latin typeface="Times New Roman" panose="02020603050405020304" pitchFamily="18" charset="0"/>
                <a:ea typeface="Times New Roman" panose="02020603050405020304" pitchFamily="18" charset="0"/>
              </a:rPr>
              <a:t> </a:t>
            </a:r>
            <a:r>
              <a:rPr lang="en-US" sz="4800" dirty="0" err="1">
                <a:solidFill>
                  <a:srgbClr val="FF0000"/>
                </a:solidFill>
                <a:latin typeface="Times New Roman" panose="02020603050405020304" pitchFamily="18" charset="0"/>
                <a:ea typeface="Times New Roman" panose="02020603050405020304" pitchFamily="18" charset="0"/>
              </a:rPr>
              <a:t>l</a:t>
            </a:r>
            <a:r>
              <a:rPr lang="en-US" sz="4800" dirty="0" err="1">
                <a:latin typeface="Times New Roman" panose="02020603050405020304" pitchFamily="18" charset="0"/>
                <a:ea typeface="Times New Roman" panose="02020603050405020304" pitchFamily="18" charset="0"/>
              </a:rPr>
              <a:t>óng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lánh</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bóng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trăng</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loe</a:t>
            </a:r>
            <a:r>
              <a:rPr lang="en-US" sz="4800" dirty="0">
                <a:latin typeface="Times New Roman" panose="02020603050405020304" pitchFamily="18" charset="0"/>
                <a:ea typeface="Times New Roman" panose="02020603050405020304" pitchFamily="18" charset="0"/>
              </a:rPr>
              <a:t>.</a:t>
            </a:r>
            <a:endParaRPr lang="en-US" sz="4800" dirty="0"/>
          </a:p>
        </p:txBody>
      </p:sp>
      <p:sp>
        <p:nvSpPr>
          <p:cNvPr id="7" name="Rectangle 6"/>
          <p:cNvSpPr/>
          <p:nvPr/>
        </p:nvSpPr>
        <p:spPr>
          <a:xfrm>
            <a:off x="397565" y="990599"/>
            <a:ext cx="495649" cy="830997"/>
          </a:xfrm>
          <a:prstGeom prst="rect">
            <a:avLst/>
          </a:prstGeom>
          <a:noFill/>
        </p:spPr>
        <p:txBody>
          <a:bodyPr wrap="none" lIns="91440" tIns="45720" rIns="91440" bIns="45720">
            <a:spAutoFit/>
          </a:bodyPr>
          <a:lstStyle/>
          <a:p>
            <a:pPr algn="ctr"/>
            <a:r>
              <a:rPr lang="en-US" sz="4800" dirty="0">
                <a:ln w="0"/>
                <a:solidFill>
                  <a:srgbClr val="FFFF00"/>
                </a:solidFill>
                <a:effectLst>
                  <a:outerShdw blurRad="38100" dist="19050" dir="2700000" algn="tl" rotWithShape="0">
                    <a:schemeClr val="dk1">
                      <a:alpha val="40000"/>
                    </a:schemeClr>
                  </a:outerShdw>
                </a:effectLst>
              </a:rPr>
              <a:t>L</a:t>
            </a:r>
            <a:endParaRPr lang="en-US" sz="4800" b="0" cap="none" spc="0" dirty="0">
              <a:ln w="0"/>
              <a:solidFill>
                <a:srgbClr val="FFFF00"/>
              </a:solidFill>
              <a:effectLst>
                <a:outerShdw blurRad="38100" dist="19050" dir="2700000" algn="tl" rotWithShape="0">
                  <a:schemeClr val="dk1">
                    <a:alpha val="40000"/>
                  </a:schemeClr>
                </a:outerShdw>
              </a:effectLst>
            </a:endParaRPr>
          </a:p>
        </p:txBody>
      </p:sp>
      <p:sp>
        <p:nvSpPr>
          <p:cNvPr id="8" name="Rectangle 7"/>
          <p:cNvSpPr/>
          <p:nvPr/>
        </p:nvSpPr>
        <p:spPr>
          <a:xfrm>
            <a:off x="2272411" y="1033099"/>
            <a:ext cx="304800" cy="769441"/>
          </a:xfrm>
          <a:prstGeom prst="rect">
            <a:avLst/>
          </a:prstGeom>
          <a:noFill/>
        </p:spPr>
        <p:txBody>
          <a:bodyPr wrap="square" lIns="91440" tIns="45720" rIns="91440" bIns="45720">
            <a:spAutoFit/>
          </a:bodyPr>
          <a:lstStyle/>
          <a:p>
            <a:pPr algn="ctr"/>
            <a:r>
              <a:rPr lang="en-US" sz="4400" b="0" cap="none" spc="0" dirty="0">
                <a:ln w="0"/>
                <a:solidFill>
                  <a:srgbClr val="FFFF00"/>
                </a:solidFill>
                <a:effectLst>
                  <a:outerShdw blurRad="38100" dist="19050" dir="2700000" algn="tl" rotWithShape="0">
                    <a:schemeClr val="dk1">
                      <a:alpha val="40000"/>
                    </a:schemeClr>
                  </a:outerShdw>
                </a:effectLst>
              </a:rPr>
              <a:t>l</a:t>
            </a:r>
          </a:p>
        </p:txBody>
      </p:sp>
      <p:sp>
        <p:nvSpPr>
          <p:cNvPr id="9" name="Rectangle 8"/>
          <p:cNvSpPr/>
          <p:nvPr/>
        </p:nvSpPr>
        <p:spPr>
          <a:xfrm>
            <a:off x="3464170" y="997930"/>
            <a:ext cx="365806" cy="830997"/>
          </a:xfrm>
          <a:prstGeom prst="rect">
            <a:avLst/>
          </a:prstGeom>
          <a:noFill/>
        </p:spPr>
        <p:txBody>
          <a:bodyPr wrap="none" lIns="91440" tIns="45720" rIns="91440" bIns="45720">
            <a:spAutoFit/>
          </a:bodyPr>
          <a:lstStyle/>
          <a:p>
            <a:pPr algn="ctr"/>
            <a:r>
              <a:rPr lang="en-US" sz="4800" b="0" cap="none" spc="0" dirty="0">
                <a:ln w="0"/>
                <a:solidFill>
                  <a:srgbClr val="FFFF00"/>
                </a:solidFill>
                <a:effectLst>
                  <a:outerShdw blurRad="38100" dist="19050" dir="2700000" algn="tl" rotWithShape="0">
                    <a:schemeClr val="dk1">
                      <a:alpha val="40000"/>
                    </a:schemeClr>
                  </a:outerShdw>
                </a:effectLst>
              </a:rPr>
              <a:t>l</a:t>
            </a:r>
          </a:p>
        </p:txBody>
      </p:sp>
      <p:sp>
        <p:nvSpPr>
          <p:cNvPr id="10" name="Rectangle 9"/>
          <p:cNvSpPr/>
          <p:nvPr/>
        </p:nvSpPr>
        <p:spPr>
          <a:xfrm>
            <a:off x="7444154" y="1039470"/>
            <a:ext cx="351378" cy="769441"/>
          </a:xfrm>
          <a:prstGeom prst="rect">
            <a:avLst/>
          </a:prstGeom>
          <a:noFill/>
        </p:spPr>
        <p:txBody>
          <a:bodyPr wrap="none" lIns="91440" tIns="45720" rIns="91440" bIns="45720">
            <a:spAutoFit/>
          </a:bodyPr>
          <a:lstStyle/>
          <a:p>
            <a:pPr algn="ctr"/>
            <a:r>
              <a:rPr lang="en-US" sz="4400" b="0" cap="none" spc="0" dirty="0">
                <a:ln w="0"/>
                <a:solidFill>
                  <a:srgbClr val="FFFF00"/>
                </a:solidFill>
                <a:effectLst>
                  <a:outerShdw blurRad="38100" dist="19050" dir="2700000" algn="tl" rotWithShape="0">
                    <a:schemeClr val="dk1">
                      <a:alpha val="40000"/>
                    </a:schemeClr>
                  </a:outerShdw>
                </a:effectLst>
              </a:rPr>
              <a:t>l</a:t>
            </a:r>
          </a:p>
        </p:txBody>
      </p:sp>
      <p:sp>
        <p:nvSpPr>
          <p:cNvPr id="11" name="Rectangle 10"/>
          <p:cNvSpPr/>
          <p:nvPr/>
        </p:nvSpPr>
        <p:spPr>
          <a:xfrm>
            <a:off x="76200" y="2828836"/>
            <a:ext cx="8839200" cy="3970318"/>
          </a:xfrm>
          <a:prstGeom prst="rect">
            <a:avLst/>
          </a:prstGeom>
        </p:spPr>
        <p:txBody>
          <a:bodyPr wrap="square">
            <a:spAutoFit/>
          </a:bodyPr>
          <a:lstStyle/>
          <a:p>
            <a:pPr algn="just"/>
            <a:r>
              <a:rPr lang="en-US" sz="3600" dirty="0" err="1">
                <a:highlight>
                  <a:srgbClr val="FFFF99"/>
                </a:highlight>
                <a:latin typeface="Verdana" panose="020B0604030504040204" pitchFamily="34" charset="0"/>
                <a:ea typeface="Verdana" panose="020B0604030504040204" pitchFamily="34" charset="0"/>
              </a:rPr>
              <a:t>Phối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hợp</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các</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phụ</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âm</a:t>
            </a:r>
            <a:r>
              <a:rPr lang="en-US" sz="3600" dirty="0">
                <a:highlight>
                  <a:srgbClr val="FFFF99"/>
                </a:highlight>
                <a:latin typeface="Verdana" panose="020B0604030504040204" pitchFamily="34" charset="0"/>
                <a:ea typeface="Verdana" panose="020B0604030504040204" pitchFamily="34" charset="0"/>
              </a:rPr>
              <a:t> </a:t>
            </a:r>
            <a:r>
              <a:rPr lang="en-US" sz="3600" b="1" i="1" dirty="0">
                <a:highlight>
                  <a:srgbClr val="FFFF99"/>
                </a:highlight>
                <a:latin typeface="Verdana" panose="020B0604030504040204" pitchFamily="34" charset="0"/>
                <a:ea typeface="Verdana" panose="020B0604030504040204" pitchFamily="34" charset="0"/>
              </a:rPr>
              <a:t>“l”</a:t>
            </a:r>
            <a:r>
              <a:rPr lang="en-US" sz="3600" dirty="0">
                <a:highlight>
                  <a:srgbClr val="FFFF99"/>
                </a:highlight>
                <a:latin typeface="Verdana" panose="020B0604030504040204" pitchFamily="34" charset="0"/>
                <a:ea typeface="Verdana" panose="020B0604030504040204" pitchFamily="34" charset="0"/>
              </a:rPr>
              <a:t> =&gt; </a:t>
            </a:r>
            <a:r>
              <a:rPr lang="en-US" sz="3600" dirty="0" err="1">
                <a:highlight>
                  <a:srgbClr val="FFFF99"/>
                </a:highlight>
                <a:latin typeface="Verdana" panose="020B0604030504040204" pitchFamily="34" charset="0"/>
                <a:ea typeface="Verdana" panose="020B0604030504040204" pitchFamily="34" charset="0"/>
              </a:rPr>
              <a:t>trạng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thái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của</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ánh</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trăng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phản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chiếu</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trên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mặt</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ao</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ánh</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trăng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như</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phát</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tán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rộng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hơn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loang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ra</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và</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choán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lấy</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bề</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mặt</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không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gian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trên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ao</a:t>
            </a:r>
            <a:r>
              <a:rPr lang="en-US" sz="3600" dirty="0">
                <a:highlight>
                  <a:srgbClr val="FFFF99"/>
                </a:highlight>
                <a:latin typeface="Verdana" panose="020B0604030504040204" pitchFamily="34" charset="0"/>
                <a:ea typeface="Verdana" panose="020B0604030504040204" pitchFamily="34" charset="0"/>
              </a:rPr>
              <a:t> =&gt;</a:t>
            </a:r>
            <a:r>
              <a:rPr lang="en-US" sz="3600" dirty="0" err="1">
                <a:highlight>
                  <a:srgbClr val="FFFF99"/>
                </a:highlight>
                <a:latin typeface="Verdana" panose="020B0604030504040204" pitchFamily="34" charset="0"/>
                <a:ea typeface="Verdana" panose="020B0604030504040204" pitchFamily="34" charset="0"/>
              </a:rPr>
              <a:t>không</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gian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tràn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ngập</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ánh</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trăng</a:t>
            </a:r>
            <a:r>
              <a:rPr lang="en-US" sz="3600" dirty="0">
                <a:highlight>
                  <a:srgbClr val="FFFF99"/>
                </a:highlight>
                <a:latin typeface="Verdana" panose="020B0604030504040204" pitchFamily="34" charset="0"/>
                <a:ea typeface="Verdana" panose="020B0604030504040204" pitchFamily="34" charset="0"/>
              </a:rPr>
              <a:t> =&gt;</a:t>
            </a:r>
            <a:r>
              <a:rPr lang="en-US" sz="3600" dirty="0" err="1">
                <a:highlight>
                  <a:srgbClr val="FFFF99"/>
                </a:highlight>
                <a:latin typeface="Verdana" panose="020B0604030504040204" pitchFamily="34" charset="0"/>
                <a:ea typeface="Verdana" panose="020B0604030504040204" pitchFamily="34" charset="0"/>
              </a:rPr>
              <a:t>tâm</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hồn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hòa</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hợp</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với</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thiên</a:t>
            </a:r>
            <a:r>
              <a:rPr lang="en-US" sz="3600" dirty="0">
                <a:highlight>
                  <a:srgbClr val="FFFF99"/>
                </a:highlight>
                <a:latin typeface="Verdana" panose="020B0604030504040204" pitchFamily="34" charset="0"/>
                <a:ea typeface="Verdana" panose="020B0604030504040204" pitchFamily="34" charset="0"/>
              </a:rPr>
              <a:t> </a:t>
            </a:r>
            <a:r>
              <a:rPr lang="en-US" sz="3600" dirty="0" err="1">
                <a:highlight>
                  <a:srgbClr val="FFFF99"/>
                </a:highlight>
                <a:latin typeface="Verdana" panose="020B0604030504040204" pitchFamily="34" charset="0"/>
                <a:ea typeface="Verdana" panose="020B0604030504040204" pitchFamily="34" charset="0"/>
              </a:rPr>
              <a:t>nhiên</a:t>
            </a:r>
            <a:r>
              <a:rPr lang="en-US" sz="3600" dirty="0">
                <a:highlight>
                  <a:srgbClr val="FFFF99"/>
                </a:highlight>
                <a:latin typeface="Verdana" panose="020B0604030504040204" pitchFamily="34" charset="0"/>
                <a:ea typeface="Verdana" panose="020B0604030504040204" pitchFamily="34" charset="0"/>
              </a:rPr>
              <a:t>.</a:t>
            </a:r>
          </a:p>
        </p:txBody>
      </p:sp>
      <p:sp>
        <p:nvSpPr>
          <p:cNvPr id="2" name="TextBox 1"/>
          <p:cNvSpPr txBox="1"/>
          <p:nvPr/>
        </p:nvSpPr>
        <p:spPr>
          <a:xfrm>
            <a:off x="379980" y="1865152"/>
            <a:ext cx="8136835" cy="707886"/>
          </a:xfrm>
          <a:prstGeom prst="rect">
            <a:avLst/>
          </a:prstGeom>
          <a:noFill/>
        </p:spPr>
        <p:txBody>
          <a:bodyPr wrap="square" rtlCol="0">
            <a:spAutoFit/>
          </a:bodyPr>
          <a:lstStyle/>
          <a:p>
            <a:pPr algn="ctr"/>
            <a:r>
              <a:rPr lang="en-US" sz="4000" dirty="0" err="1"/>
              <a:t>Mặt</a:t>
            </a:r>
            <a:r>
              <a:rPr lang="en-US" sz="4000" dirty="0"/>
              <a:t> </a:t>
            </a:r>
            <a:r>
              <a:rPr lang="en-US" sz="4000" dirty="0" err="1"/>
              <a:t>ao</a:t>
            </a:r>
            <a:r>
              <a:rPr lang="en-US" sz="4000" dirty="0"/>
              <a:t> </a:t>
            </a:r>
            <a:r>
              <a:rPr lang="en-US" sz="4000" dirty="0" err="1"/>
              <a:t>lóng</a:t>
            </a:r>
            <a:r>
              <a:rPr lang="en-US" sz="4000" dirty="0"/>
              <a:t> </a:t>
            </a:r>
            <a:r>
              <a:rPr lang="en-US" sz="4000" dirty="0" err="1"/>
              <a:t>lánh</a:t>
            </a:r>
            <a:r>
              <a:rPr lang="en-US" sz="4000" dirty="0"/>
              <a:t> </a:t>
            </a:r>
            <a:r>
              <a:rPr lang="en-US" sz="4000" dirty="0" err="1"/>
              <a:t>bóng</a:t>
            </a:r>
            <a:r>
              <a:rPr lang="en-US" sz="4000" dirty="0"/>
              <a:t> </a:t>
            </a:r>
            <a:r>
              <a:rPr lang="en-US" sz="4000" dirty="0" err="1"/>
              <a:t>trăng</a:t>
            </a:r>
            <a:r>
              <a:rPr lang="en-US" sz="4000" dirty="0"/>
              <a:t> </a:t>
            </a:r>
            <a:r>
              <a:rPr lang="en-US" sz="4000" dirty="0" err="1"/>
              <a:t>soi</a:t>
            </a:r>
            <a:endParaRPr lang="en-US" sz="4000" dirty="0"/>
          </a:p>
        </p:txBody>
      </p:sp>
    </p:spTree>
    <p:extLst>
      <p:ext uri="{BB962C8B-B14F-4D97-AF65-F5344CB8AC3E}">
        <p14:creationId xmlns:p14="http://schemas.microsoft.com/office/powerpoint/2010/main" val="5873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8"/>
                                        </p:tgtEl>
                                        <p:attrNameLst>
                                          <p:attrName>fillcolor</p:attrName>
                                        </p:attrNameLst>
                                      </p:cBhvr>
                                      <p:to>
                                        <a:schemeClr val="accent2"/>
                                      </p:to>
                                    </p:animClr>
                                    <p:set>
                                      <p:cBhvr>
                                        <p:cTn id="13" dur="2000" fill="hold"/>
                                        <p:tgtEl>
                                          <p:spTgt spid="8"/>
                                        </p:tgtEl>
                                        <p:attrNameLst>
                                          <p:attrName>fill.type</p:attrName>
                                        </p:attrNameLst>
                                      </p:cBhvr>
                                      <p:to>
                                        <p:strVal val="solid"/>
                                      </p:to>
                                    </p:set>
                                    <p:set>
                                      <p:cBhvr>
                                        <p:cTn id="14" dur="2000" fill="hold"/>
                                        <p:tgtEl>
                                          <p:spTgt spid="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chemeClr val="accent2"/>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
                                        </p:tgtEl>
                                        <p:attrNameLst>
                                          <p:attrName>fillcolor</p:attrName>
                                        </p:attrNameLst>
                                      </p:cBhvr>
                                      <p:to>
                                        <a:schemeClr val="accent2"/>
                                      </p:to>
                                    </p:animClr>
                                    <p:set>
                                      <p:cBhvr>
                                        <p:cTn id="25" dur="2000" fill="hold"/>
                                        <p:tgtEl>
                                          <p:spTgt spid="10"/>
                                        </p:tgtEl>
                                        <p:attrNameLst>
                                          <p:attrName>fill.type</p:attrName>
                                        </p:attrNameLst>
                                      </p:cBhvr>
                                      <p:to>
                                        <p:strVal val="solid"/>
                                      </p:to>
                                    </p:set>
                                    <p:set>
                                      <p:cBhvr>
                                        <p:cTn id="26" dur="2000" fill="hold"/>
                                        <p:tgtEl>
                                          <p:spTgt spid="1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0493" y="457200"/>
            <a:ext cx="11886093" cy="2554545"/>
          </a:xfrm>
          <a:prstGeom prst="rect">
            <a:avLst/>
          </a:prstGeom>
          <a:noFill/>
        </p:spPr>
        <p:txBody>
          <a:bodyPr wrap="square" lIns="91440" tIns="45720" rIns="91440" bIns="45720">
            <a:spAutoFit/>
          </a:bodyPr>
          <a:lstStyle/>
          <a:p>
            <a:pPr algn="ctr">
              <a:spcAft>
                <a:spcPts val="0"/>
              </a:spcAft>
            </a:pP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Lá</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b</a:t>
            </a:r>
            <a:r>
              <a:rPr lang="en-US" sz="40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đang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đỏ</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ngọn</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cây</a:t>
            </a:r>
            <a:endPar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algn="ctr">
              <a:spcAft>
                <a:spcPts val="0"/>
              </a:spcAft>
            </a:pP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Sếu</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giang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mang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lạnh</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a:t>
            </a:r>
            <a:r>
              <a:rPr lang="en-US" sz="4000" dirty="0" err="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bay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ngang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trời</a:t>
            </a:r>
            <a:endPar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algn="ctr">
              <a:spcAft>
                <a:spcPts val="0"/>
              </a:spcAft>
            </a:pP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Mùa</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đông</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còn</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hết</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em</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ơi</a:t>
            </a:r>
            <a:endPar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algn="ctr">
              <a:spcAft>
                <a:spcPts val="0"/>
              </a:spcAft>
            </a:pP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Mà</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con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én</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đã</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gọi</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người</a:t>
            </a: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sang </a:t>
            </a: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xuân</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2743200" y="457200"/>
            <a:ext cx="925253" cy="707886"/>
          </a:xfrm>
          <a:prstGeom prst="rect">
            <a:avLst/>
          </a:prstGeom>
          <a:noFill/>
        </p:spPr>
        <p:txBody>
          <a:bodyPr wrap="non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3810000" y="457200"/>
            <a:ext cx="925253" cy="707886"/>
          </a:xfrm>
          <a:prstGeom prst="rect">
            <a:avLst/>
          </a:prstGeom>
          <a:noFill/>
        </p:spPr>
        <p:txBody>
          <a:bodyPr wrap="non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524000" y="1046912"/>
            <a:ext cx="917741" cy="707886"/>
          </a:xfrm>
          <a:prstGeom prst="rect">
            <a:avLst/>
          </a:prstGeom>
          <a:noFill/>
        </p:spPr>
        <p:txBody>
          <a:bodyPr wrap="squar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2813973" y="1058397"/>
            <a:ext cx="925253" cy="707886"/>
          </a:xfrm>
          <a:prstGeom prst="rect">
            <a:avLst/>
          </a:prstGeom>
          <a:noFill/>
        </p:spPr>
        <p:txBody>
          <a:bodyPr wrap="non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4901505" y="1077690"/>
            <a:ext cx="925253" cy="707886"/>
          </a:xfrm>
          <a:prstGeom prst="rect">
            <a:avLst/>
          </a:prstGeom>
          <a:noFill/>
        </p:spPr>
        <p:txBody>
          <a:bodyPr wrap="none" lIns="91440" tIns="45720" rIns="91440" bIns="45720">
            <a:spAutoFit/>
          </a:bodyPr>
          <a:lstStyle/>
          <a:p>
            <a:pPr algn="ctr"/>
            <a:r>
              <a:rPr lang="en-US" sz="4000" b="0" cap="none" spc="0" dirty="0" err="1">
                <a:ln w="0"/>
                <a:solidFill>
                  <a:schemeClr val="tx1"/>
                </a:solidFill>
                <a:latin typeface="Times New Roman" panose="02020603050405020304" pitchFamily="18" charset="0"/>
                <a:ea typeface="Times New Roman" panose="02020603050405020304" pitchFamily="18" charset="0"/>
              </a:rPr>
              <a:t>ang</a:t>
            </a:r>
            <a:endParaRPr lang="en-US" sz="4400" b="0" cap="none" spc="0" dirty="0">
              <a:ln w="0"/>
              <a:solidFill>
                <a:schemeClr val="tx1"/>
              </a:solidFill>
            </a:endParaRPr>
          </a:p>
        </p:txBody>
      </p:sp>
      <p:sp>
        <p:nvSpPr>
          <p:cNvPr id="13" name="Rectangle 12"/>
          <p:cNvSpPr/>
          <p:nvPr/>
        </p:nvSpPr>
        <p:spPr>
          <a:xfrm>
            <a:off x="7130583" y="1077690"/>
            <a:ext cx="925253" cy="707886"/>
          </a:xfrm>
          <a:prstGeom prst="rect">
            <a:avLst/>
          </a:prstGeom>
          <a:noFill/>
        </p:spPr>
        <p:txBody>
          <a:bodyPr wrap="none" lIns="91440" tIns="45720" rIns="91440" bIns="45720">
            <a:spAutoFit/>
          </a:bodyPr>
          <a:lstStyle/>
          <a:p>
            <a:pPr algn="ctr"/>
            <a:r>
              <a:rPr lang="en-US" sz="4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6205330" y="2303859"/>
            <a:ext cx="925253"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ang</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76200" y="3229213"/>
            <a:ext cx="8944303" cy="1015663"/>
          </a:xfrm>
          <a:prstGeom prst="rect">
            <a:avLst/>
          </a:prstGeom>
        </p:spPr>
        <p:txBody>
          <a:bodyPr wrap="square">
            <a:spAutoFit/>
          </a:bodyPr>
          <a:lstStyle/>
          <a:p>
            <a:pPr algn="just">
              <a:spcAft>
                <a:spcPts val="0"/>
              </a:spcAft>
            </a:pP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Vần</a:t>
            </a:r>
            <a:r>
              <a:rPr lang="en-US" sz="3000" dirty="0">
                <a:highlight>
                  <a:srgbClr val="FFFF99"/>
                </a:highlight>
                <a:latin typeface="Verdana" panose="020B0604030504040204" pitchFamily="34" charset="0"/>
                <a:ea typeface="Verdana" panose="020B0604030504040204" pitchFamily="34" charset="0"/>
              </a:rPr>
              <a:t> </a:t>
            </a:r>
            <a:r>
              <a:rPr lang="en-US" sz="3000" i="1" dirty="0">
                <a:highlight>
                  <a:srgbClr val="FFFF99"/>
                </a:highlight>
                <a:latin typeface="Verdana" panose="020B0604030504040204" pitchFamily="34" charset="0"/>
                <a:ea typeface="Verdana" panose="020B0604030504040204" pitchFamily="34" charset="0"/>
              </a:rPr>
              <a:t>“</a:t>
            </a:r>
            <a:r>
              <a:rPr lang="en-US" sz="3000" i="1" dirty="0" err="1">
                <a:highlight>
                  <a:srgbClr val="FFFF99"/>
                </a:highlight>
                <a:latin typeface="Verdana" panose="020B0604030504040204" pitchFamily="34" charset="0"/>
                <a:ea typeface="Verdana" panose="020B0604030504040204" pitchFamily="34" charset="0"/>
              </a:rPr>
              <a:t>ang</a:t>
            </a:r>
            <a:r>
              <a:rPr lang="en-US" sz="3000" i="1" dirty="0">
                <a:highlight>
                  <a:srgbClr val="FFFF99"/>
                </a:highlight>
                <a:latin typeface="Verdana" panose="020B0604030504040204" pitchFamily="34" charset="0"/>
                <a:ea typeface="Verdana" panose="020B0604030504040204" pitchFamily="34" charset="0"/>
              </a:rPr>
              <a:t>”</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có</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nguyên</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âm</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rộng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phụ</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âm</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cuối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là</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âm</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mũi</a:t>
            </a:r>
            <a:r>
              <a:rPr lang="en-US" sz="3000" dirty="0">
                <a:highlight>
                  <a:srgbClr val="FFFF99"/>
                </a:highlight>
                <a:latin typeface="Verdana" panose="020B0604030504040204" pitchFamily="34" charset="0"/>
                <a:ea typeface="Verdana" panose="020B0604030504040204" pitchFamily="34" charset="0"/>
              </a:rPr>
              <a:t>), 7 </a:t>
            </a:r>
            <a:r>
              <a:rPr lang="en-US" sz="3000" dirty="0" err="1">
                <a:highlight>
                  <a:srgbClr val="FFFF99"/>
                </a:highlight>
                <a:latin typeface="Verdana" panose="020B0604030504040204" pitchFamily="34" charset="0"/>
                <a:ea typeface="Verdana" panose="020B0604030504040204" pitchFamily="34" charset="0"/>
              </a:rPr>
              <a:t>tiếng</a:t>
            </a:r>
            <a:r>
              <a:rPr lang="en-US" sz="3000" dirty="0">
                <a:highlight>
                  <a:srgbClr val="FFFF99"/>
                </a:highlight>
                <a:latin typeface="Verdana" panose="020B0604030504040204" pitchFamily="34" charset="0"/>
                <a:ea typeface="Verdana" panose="020B0604030504040204" pitchFamily="34" charset="0"/>
              </a:rPr>
              <a:t>. </a:t>
            </a:r>
          </a:p>
        </p:txBody>
      </p:sp>
      <p:sp>
        <p:nvSpPr>
          <p:cNvPr id="2" name="TextBox 1"/>
          <p:cNvSpPr txBox="1"/>
          <p:nvPr/>
        </p:nvSpPr>
        <p:spPr>
          <a:xfrm>
            <a:off x="76200" y="4396739"/>
            <a:ext cx="8763000" cy="1938992"/>
          </a:xfrm>
          <a:prstGeom prst="rect">
            <a:avLst/>
          </a:prstGeom>
          <a:noFill/>
        </p:spPr>
        <p:txBody>
          <a:bodyPr wrap="square" rtlCol="0">
            <a:spAutoFit/>
          </a:bodyPr>
          <a:lstStyle/>
          <a:p>
            <a:pPr algn="just"/>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Vần</a:t>
            </a:r>
            <a:r>
              <a:rPr lang="en-US" sz="3000" dirty="0">
                <a:highlight>
                  <a:srgbClr val="FFFF99"/>
                </a:highlight>
                <a:latin typeface="Verdana" panose="020B0604030504040204" pitchFamily="34" charset="0"/>
                <a:ea typeface="Verdana" panose="020B0604030504040204" pitchFamily="34" charset="0"/>
              </a:rPr>
              <a:t> </a:t>
            </a:r>
            <a:r>
              <a:rPr lang="en-US" sz="3000" i="1" dirty="0">
                <a:highlight>
                  <a:srgbClr val="FFFF99"/>
                </a:highlight>
                <a:latin typeface="Verdana" panose="020B0604030504040204" pitchFamily="34" charset="0"/>
                <a:ea typeface="Verdana" panose="020B0604030504040204" pitchFamily="34" charset="0"/>
              </a:rPr>
              <a:t>“</a:t>
            </a:r>
            <a:r>
              <a:rPr lang="en-US" sz="3000" i="1" dirty="0" err="1">
                <a:highlight>
                  <a:srgbClr val="FFFF99"/>
                </a:highlight>
                <a:latin typeface="Verdana" panose="020B0604030504040204" pitchFamily="34" charset="0"/>
                <a:ea typeface="Verdana" panose="020B0604030504040204" pitchFamily="34" charset="0"/>
              </a:rPr>
              <a:t>ang</a:t>
            </a:r>
            <a:r>
              <a:rPr lang="en-US" sz="3000" i="1" dirty="0">
                <a:highlight>
                  <a:srgbClr val="FFFF99"/>
                </a:highlight>
                <a:latin typeface="Verdana" panose="020B0604030504040204" pitchFamily="34" charset="0"/>
                <a:ea typeface="Verdana" panose="020B0604030504040204" pitchFamily="34" charset="0"/>
              </a:rPr>
              <a:t>”</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tạo</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âm</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hưởng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rộng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mở</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tiếp</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diễn</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kéo</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dài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với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nhiều</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dấu</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hiệu</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đặc</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trưng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lá</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bàng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đang</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đỏ</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đàn</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sếu</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đang</a:t>
            </a:r>
            <a:r>
              <a:rPr lang="en-US" sz="3000" dirty="0">
                <a:highlight>
                  <a:srgbClr val="FFFF99"/>
                </a:highlight>
                <a:latin typeface="Verdana" panose="020B0604030504040204" pitchFamily="34" charset="0"/>
                <a:ea typeface="Verdana" panose="020B0604030504040204" pitchFamily="34" charset="0"/>
              </a:rPr>
              <a:t> bay) </a:t>
            </a:r>
            <a:r>
              <a:rPr lang="en-US" sz="3000" dirty="0" err="1">
                <a:highlight>
                  <a:srgbClr val="FFFF99"/>
                </a:highlight>
                <a:latin typeface="Verdana" panose="020B0604030504040204" pitchFamily="34" charset="0"/>
                <a:ea typeface="Verdana" panose="020B0604030504040204" pitchFamily="34" charset="0"/>
              </a:rPr>
              <a:t>vậy</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mà</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đã</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có</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lời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mời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gọi</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của</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mùa</a:t>
            </a:r>
            <a:r>
              <a:rPr lang="en-US" sz="3000" dirty="0">
                <a:highlight>
                  <a:srgbClr val="FFFF99"/>
                </a:highlight>
                <a:latin typeface="Verdana" panose="020B0604030504040204" pitchFamily="34" charset="0"/>
                <a:ea typeface="Verdana" panose="020B0604030504040204" pitchFamily="34" charset="0"/>
              </a:rPr>
              <a:t> </a:t>
            </a:r>
            <a:r>
              <a:rPr lang="en-US" sz="3000" dirty="0" err="1">
                <a:highlight>
                  <a:srgbClr val="FFFF99"/>
                </a:highlight>
                <a:latin typeface="Verdana" panose="020B0604030504040204" pitchFamily="34" charset="0"/>
                <a:ea typeface="Verdana" panose="020B0604030504040204" pitchFamily="34" charset="0"/>
              </a:rPr>
              <a:t>xuân</a:t>
            </a:r>
            <a:endParaRPr lang="en-US" sz="3000" dirty="0">
              <a:highlight>
                <a:srgbClr val="FFFF99"/>
              </a:highligh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109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chemeClr val="accent2"/>
                                        </p:clrVal>
                                      </p:to>
                                    </p:set>
                                    <p:set>
                                      <p:cBhvr>
                                        <p:cTn id="7" dur="500" fill="hold"/>
                                        <p:tgtEl>
                                          <p:spTgt spid="7"/>
                                        </p:tgtEl>
                                        <p:attrNameLst>
                                          <p:attrName>fillcolor</p:attrName>
                                        </p:attrNameLst>
                                      </p:cBhvr>
                                      <p:to>
                                        <p:clrVal>
                                          <a:schemeClr val="accent2"/>
                                        </p:clrVal>
                                      </p:to>
                                    </p:set>
                                    <p:set>
                                      <p:cBhvr>
                                        <p:cTn id="8" dur="500" fill="hold"/>
                                        <p:tgtEl>
                                          <p:spTgt spid="7"/>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8"/>
                                        </p:tgtEl>
                                        <p:attrNameLst>
                                          <p:attrName>style.color</p:attrName>
                                        </p:attrNameLst>
                                      </p:cBhvr>
                                      <p:to>
                                        <p:clrVal>
                                          <a:schemeClr val="accent2"/>
                                        </p:clrVal>
                                      </p:to>
                                    </p:set>
                                    <p:set>
                                      <p:cBhvr>
                                        <p:cTn id="13" dur="500" fill="hold"/>
                                        <p:tgtEl>
                                          <p:spTgt spid="8"/>
                                        </p:tgtEl>
                                        <p:attrNameLst>
                                          <p:attrName>fillcolor</p:attrName>
                                        </p:attrNameLst>
                                      </p:cBhvr>
                                      <p:to>
                                        <p:clrVal>
                                          <a:schemeClr val="accent2"/>
                                        </p:clrVal>
                                      </p:to>
                                    </p:set>
                                    <p:set>
                                      <p:cBhvr>
                                        <p:cTn id="14" dur="500" fill="hold"/>
                                        <p:tgtEl>
                                          <p:spTgt spid="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9"/>
                                        </p:tgtEl>
                                        <p:attrNameLst>
                                          <p:attrName>style.color</p:attrName>
                                        </p:attrNameLst>
                                      </p:cBhvr>
                                      <p:to>
                                        <p:clrVal>
                                          <a:schemeClr val="accent2"/>
                                        </p:clrVal>
                                      </p:to>
                                    </p:set>
                                    <p:set>
                                      <p:cBhvr>
                                        <p:cTn id="19" dur="500" fill="hold"/>
                                        <p:tgtEl>
                                          <p:spTgt spid="9"/>
                                        </p:tgtEl>
                                        <p:attrNameLst>
                                          <p:attrName>fillcolor</p:attrName>
                                        </p:attrNameLst>
                                      </p:cBhvr>
                                      <p:to>
                                        <p:clrVal>
                                          <a:schemeClr val="accent2"/>
                                        </p:clrVal>
                                      </p:to>
                                    </p:set>
                                    <p:set>
                                      <p:cBhvr>
                                        <p:cTn id="20" dur="500" fill="hold"/>
                                        <p:tgtEl>
                                          <p:spTgt spid="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10"/>
                                        </p:tgtEl>
                                        <p:attrNameLst>
                                          <p:attrName>style.color</p:attrName>
                                        </p:attrNameLst>
                                      </p:cBhvr>
                                      <p:to>
                                        <p:clrVal>
                                          <a:schemeClr val="accent2"/>
                                        </p:clrVal>
                                      </p:to>
                                    </p:set>
                                    <p:set>
                                      <p:cBhvr>
                                        <p:cTn id="25" dur="500" fill="hold"/>
                                        <p:tgtEl>
                                          <p:spTgt spid="10"/>
                                        </p:tgtEl>
                                        <p:attrNameLst>
                                          <p:attrName>fillcolor</p:attrName>
                                        </p:attrNameLst>
                                      </p:cBhvr>
                                      <p:to>
                                        <p:clrVal>
                                          <a:schemeClr val="accent2"/>
                                        </p:clrVal>
                                      </p:to>
                                    </p:set>
                                    <p:set>
                                      <p:cBhvr>
                                        <p:cTn id="26" dur="500" fill="hold"/>
                                        <p:tgtEl>
                                          <p:spTgt spid="10"/>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2"/>
                                        </p:tgtEl>
                                        <p:attrNameLst>
                                          <p:attrName>style.color</p:attrName>
                                        </p:attrNameLst>
                                      </p:cBhvr>
                                      <p:to>
                                        <p:clrVal>
                                          <a:schemeClr val="accent2"/>
                                        </p:clrVal>
                                      </p:to>
                                    </p:set>
                                    <p:set>
                                      <p:cBhvr>
                                        <p:cTn id="31" dur="500" fill="hold"/>
                                        <p:tgtEl>
                                          <p:spTgt spid="12"/>
                                        </p:tgtEl>
                                        <p:attrNameLst>
                                          <p:attrName>fillcolor</p:attrName>
                                        </p:attrNameLst>
                                      </p:cBhvr>
                                      <p:to>
                                        <p:clrVal>
                                          <a:schemeClr val="accent2"/>
                                        </p:clrVal>
                                      </p:to>
                                    </p:set>
                                    <p:set>
                                      <p:cBhvr>
                                        <p:cTn id="32" dur="500" fill="hold"/>
                                        <p:tgtEl>
                                          <p:spTgt spid="12"/>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13"/>
                                        </p:tgtEl>
                                        <p:attrNameLst>
                                          <p:attrName>style.color</p:attrName>
                                        </p:attrNameLst>
                                      </p:cBhvr>
                                      <p:to>
                                        <p:clrVal>
                                          <a:schemeClr val="accent2"/>
                                        </p:clrVal>
                                      </p:to>
                                    </p:set>
                                    <p:set>
                                      <p:cBhvr>
                                        <p:cTn id="37" dur="500" fill="hold"/>
                                        <p:tgtEl>
                                          <p:spTgt spid="13"/>
                                        </p:tgtEl>
                                        <p:attrNameLst>
                                          <p:attrName>fillcolor</p:attrName>
                                        </p:attrNameLst>
                                      </p:cBhvr>
                                      <p:to>
                                        <p:clrVal>
                                          <a:schemeClr val="accent2"/>
                                        </p:clrVal>
                                      </p:to>
                                    </p:set>
                                    <p:set>
                                      <p:cBhvr>
                                        <p:cTn id="38" dur="500" fill="hold"/>
                                        <p:tgtEl>
                                          <p:spTgt spid="13"/>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0" nodeType="clickEffect">
                                  <p:stCondLst>
                                    <p:cond delay="0"/>
                                  </p:stCondLst>
                                  <p:iterate type="lt">
                                    <p:tmPct val="4000"/>
                                  </p:iterate>
                                  <p:childTnLst>
                                    <p:set>
                                      <p:cBhvr override="childStyle">
                                        <p:cTn id="42" dur="500" fill="hold"/>
                                        <p:tgtEl>
                                          <p:spTgt spid="14"/>
                                        </p:tgtEl>
                                        <p:attrNameLst>
                                          <p:attrName>style.color</p:attrName>
                                        </p:attrNameLst>
                                      </p:cBhvr>
                                      <p:to>
                                        <p:clrVal>
                                          <a:schemeClr val="accent2"/>
                                        </p:clrVal>
                                      </p:to>
                                    </p:set>
                                    <p:set>
                                      <p:cBhvr>
                                        <p:cTn id="43" dur="500" fill="hold"/>
                                        <p:tgtEl>
                                          <p:spTgt spid="14"/>
                                        </p:tgtEl>
                                        <p:attrNameLst>
                                          <p:attrName>fillcolor</p:attrName>
                                        </p:attrNameLst>
                                      </p:cBhvr>
                                      <p:to>
                                        <p:clrVal>
                                          <a:schemeClr val="accent2"/>
                                        </p:clrVal>
                                      </p:to>
                                    </p:set>
                                    <p:set>
                                      <p:cBhvr>
                                        <p:cTn id="44" dur="500" fill="hold"/>
                                        <p:tgtEl>
                                          <p:spTgt spid="14"/>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title"/>
          </p:nvPr>
        </p:nvSpPr>
        <p:spPr>
          <a:xfrm>
            <a:off x="762000" y="762000"/>
            <a:ext cx="8305800" cy="2590800"/>
          </a:xfrm>
        </p:spPr>
        <p:txBody>
          <a:bodyPr/>
          <a:lstStyle/>
          <a:p>
            <a:pPr marL="0" indent="0" algn="just">
              <a:buNone/>
            </a:pPr>
            <a:r>
              <a:rPr lang="pt-BR" sz="3600" b="0" dirty="0">
                <a:solidFill>
                  <a:schemeClr val="tx1"/>
                </a:solidFill>
                <a:effectLst/>
                <a:latin typeface="Times New Roman" panose="02020603050405020304" pitchFamily="18" charset="0"/>
                <a:cs typeface="Times New Roman" panose="02020603050405020304" pitchFamily="18" charset="0"/>
              </a:rPr>
              <a:t>Dốc lên khúc khuỷu dốc thăm thẳm</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Heo hút cồn mây súng ngửi trời</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Ngàn thước lên cao ngàn thước xuống</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Nhà ai  Pha Luông  mưa xa khơi</a:t>
            </a:r>
            <a:endParaRPr lang="en-US" sz="3600" b="0"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flipV="1">
            <a:off x="5334000" y="762000"/>
            <a:ext cx="152400" cy="533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181600" y="1371600"/>
            <a:ext cx="152400" cy="533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015948" y="1948070"/>
            <a:ext cx="152400" cy="533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380423"/>
            <a:ext cx="152400" cy="533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16426" y="2334040"/>
            <a:ext cx="152400" cy="5334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4400" y="1325217"/>
            <a:ext cx="8001000"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4400" y="2971800"/>
            <a:ext cx="5791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71800" y="1371600"/>
            <a:ext cx="2209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05600" y="1364974"/>
            <a:ext cx="2209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38200" y="1828800"/>
            <a:ext cx="1828800" cy="2319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38200" y="1333500"/>
            <a:ext cx="685800" cy="662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600700" y="1325217"/>
            <a:ext cx="647700" cy="828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8200" y="2416867"/>
            <a:ext cx="2209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34000" y="2416867"/>
            <a:ext cx="22098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00700" y="1905000"/>
            <a:ext cx="33147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2122" y="3244959"/>
            <a:ext cx="7924800"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Nhịp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 </a:t>
            </a:r>
          </a:p>
          <a:p>
            <a:pPr algn="just"/>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4/3, </a:t>
            </a:r>
            <a:r>
              <a:rPr lang="en-US" sz="2800" dirty="0" err="1">
                <a:latin typeface="Times New Roman" panose="02020603050405020304" pitchFamily="18" charset="0"/>
                <a:cs typeface="Times New Roman" panose="02020603050405020304" pitchFamily="18" charset="0"/>
              </a:rPr>
              <a:t>bẻ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2/2/3 :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thoát</a:t>
            </a:r>
            <a:endParaRPr lang="en-US" sz="28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99661" y="3057939"/>
            <a:ext cx="7391400" cy="3970318"/>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Thanh </a:t>
            </a:r>
            <a:r>
              <a:rPr lang="en-US" sz="2800" b="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guốc</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thoát</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341244" y="3023181"/>
            <a:ext cx="820972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láy</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khuỷu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hút</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=&gt;</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dội</a:t>
            </a:r>
            <a:endParaRPr lang="en-US" sz="28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585581" y="3037961"/>
            <a:ext cx="8067261"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thước</a:t>
            </a:r>
            <a:r>
              <a:rPr lang="en-US" sz="2800" i="1" dirty="0">
                <a:latin typeface="Times New Roman" panose="02020603050405020304" pitchFamily="18" charset="0"/>
                <a:cs typeface="Times New Roman" panose="02020603050405020304" pitchFamily="18" charset="0"/>
              </a:rPr>
              <a:t>=&gt; Con </a:t>
            </a:r>
            <a:r>
              <a:rPr lang="en-US" sz="2800" i="1" dirty="0" err="1">
                <a:latin typeface="Times New Roman" panose="02020603050405020304" pitchFamily="18" charset="0"/>
                <a:cs typeface="Times New Roman" panose="02020603050405020304" pitchFamily="18" charset="0"/>
              </a:rPr>
              <a:t>dốc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điệp</a:t>
            </a:r>
            <a:r>
              <a:rPr lang="en-US" sz="2800" i="1" dirty="0">
                <a:latin typeface="Times New Roman" panose="02020603050405020304" pitchFamily="18" charset="0"/>
                <a:cs typeface="Times New Roman" panose="02020603050405020304" pitchFamily="18" charset="0"/>
              </a:rPr>
              <a:t> =&gt;</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dội</a:t>
            </a:r>
            <a:endParaRPr lang="en-US" sz="28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224457" y="3046432"/>
            <a:ext cx="8141807" cy="1815882"/>
          </a:xfrm>
          <a:prstGeom prst="rect">
            <a:avLst/>
          </a:prstGeom>
          <a:noFill/>
        </p:spPr>
        <p:txBody>
          <a:bodyPr wrap="square" rtlCol="0">
            <a:spAutoFit/>
          </a:bodyPr>
          <a:lstStyle/>
          <a:p>
            <a:pPr marL="457200" indent="-457200">
              <a:buFontTx/>
              <a:buChar char="-"/>
            </a:pP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súng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ngửi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endParaRPr lang="en-US" sz="28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501097" y="4880499"/>
            <a:ext cx="7684605"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khuỷu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1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xit" presetSubtype="4" fill="hold" grpId="1" nodeType="clickEffect">
                                  <p:stCondLst>
                                    <p:cond delay="0"/>
                                  </p:stCondLst>
                                  <p:childTnLst>
                                    <p:anim calcmode="lin" valueType="num">
                                      <p:cBhvr additive="base">
                                        <p:cTn id="41" dur="500"/>
                                        <p:tgtEl>
                                          <p:spTgt spid="35"/>
                                        </p:tgtEl>
                                        <p:attrNameLst>
                                          <p:attrName>ppt_y</p:attrName>
                                        </p:attrNameLst>
                                      </p:cBhvr>
                                      <p:tavLst>
                                        <p:tav tm="0">
                                          <p:val>
                                            <p:strVal val="#ppt_y"/>
                                          </p:val>
                                        </p:tav>
                                        <p:tav tm="100000">
                                          <p:val>
                                            <p:strVal val="#ppt_y+#ppt_h*1.125000"/>
                                          </p:val>
                                        </p:tav>
                                      </p:tavLst>
                                    </p:anim>
                                    <p:animEffect transition="out" filter="wipe(down)">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xit" presetSubtype="4" fill="hold" nodeType="clickEffect">
                                  <p:stCondLst>
                                    <p:cond delay="0"/>
                                  </p:stCondLst>
                                  <p:childTnLst>
                                    <p:anim calcmode="lin" valueType="num">
                                      <p:cBhvr additive="base">
                                        <p:cTn id="64" dur="500"/>
                                        <p:tgtEl>
                                          <p:spTgt spid="17"/>
                                        </p:tgtEl>
                                        <p:attrNameLst>
                                          <p:attrName>ppt_y</p:attrName>
                                        </p:attrNameLst>
                                      </p:cBhvr>
                                      <p:tavLst>
                                        <p:tav tm="0">
                                          <p:val>
                                            <p:strVal val="#ppt_y"/>
                                          </p:val>
                                        </p:tav>
                                        <p:tav tm="100000">
                                          <p:val>
                                            <p:strVal val="#ppt_y+#ppt_h*1.125000"/>
                                          </p:val>
                                        </p:tav>
                                      </p:tavLst>
                                    </p:anim>
                                    <p:animEffect transition="out" filter="wipe(down)">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2" presetClass="exit" presetSubtype="4" fill="hold" nodeType="clickEffect">
                                  <p:stCondLst>
                                    <p:cond delay="0"/>
                                  </p:stCondLst>
                                  <p:childTnLst>
                                    <p:anim calcmode="lin" valueType="num">
                                      <p:cBhvr additive="base">
                                        <p:cTn id="70" dur="500"/>
                                        <p:tgtEl>
                                          <p:spTgt spid="19"/>
                                        </p:tgtEl>
                                        <p:attrNameLst>
                                          <p:attrName>ppt_y</p:attrName>
                                        </p:attrNameLst>
                                      </p:cBhvr>
                                      <p:tavLst>
                                        <p:tav tm="0">
                                          <p:val>
                                            <p:strVal val="#ppt_y"/>
                                          </p:val>
                                        </p:tav>
                                        <p:tav tm="100000">
                                          <p:val>
                                            <p:strVal val="#ppt_y+#ppt_h*1.125000"/>
                                          </p:val>
                                        </p:tav>
                                      </p:tavLst>
                                    </p:anim>
                                    <p:animEffect transition="out" filter="wipe(down)">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2" presetClass="exit" presetSubtype="4" fill="hold" grpId="1" nodeType="clickEffect">
                                  <p:stCondLst>
                                    <p:cond delay="0"/>
                                  </p:stCondLst>
                                  <p:childTnLst>
                                    <p:anim calcmode="lin" valueType="num">
                                      <p:cBhvr additive="base">
                                        <p:cTn id="76" dur="500"/>
                                        <p:tgtEl>
                                          <p:spTgt spid="36"/>
                                        </p:tgtEl>
                                        <p:attrNameLst>
                                          <p:attrName>ppt_y</p:attrName>
                                        </p:attrNameLst>
                                      </p:cBhvr>
                                      <p:tavLst>
                                        <p:tav tm="0">
                                          <p:val>
                                            <p:strVal val="#ppt_y"/>
                                          </p:val>
                                        </p:tav>
                                        <p:tav tm="100000">
                                          <p:val>
                                            <p:strVal val="#ppt_y+#ppt_h*1.125000"/>
                                          </p:val>
                                        </p:tav>
                                      </p:tavLst>
                                    </p:anim>
                                    <p:animEffect transition="out" filter="wipe(down)">
                                      <p:cBhvr>
                                        <p:cTn id="77" dur="500"/>
                                        <p:tgtEl>
                                          <p:spTgt spid="36"/>
                                        </p:tgtEl>
                                      </p:cBhvr>
                                    </p:animEffect>
                                    <p:set>
                                      <p:cBhvr>
                                        <p:cTn id="78" dur="1" fill="hold">
                                          <p:stCondLst>
                                            <p:cond delay="499"/>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barn(inVertic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xit" presetSubtype="4" fill="hold" nodeType="clickEffect">
                                  <p:stCondLst>
                                    <p:cond delay="0"/>
                                  </p:stCondLst>
                                  <p:childTnLst>
                                    <p:anim calcmode="lin" valueType="num">
                                      <p:cBhvr additive="base">
                                        <p:cTn id="106" dur="500"/>
                                        <p:tgtEl>
                                          <p:spTgt spid="21"/>
                                        </p:tgtEl>
                                        <p:attrNameLst>
                                          <p:attrName>ppt_y</p:attrName>
                                        </p:attrNameLst>
                                      </p:cBhvr>
                                      <p:tavLst>
                                        <p:tav tm="0">
                                          <p:val>
                                            <p:strVal val="#ppt_y"/>
                                          </p:val>
                                        </p:tav>
                                        <p:tav tm="100000">
                                          <p:val>
                                            <p:strVal val="#ppt_y+#ppt_h*1.125000"/>
                                          </p:val>
                                        </p:tav>
                                      </p:tavLst>
                                    </p:anim>
                                    <p:animEffect transition="out" filter="wipe(down)">
                                      <p:cBhvr>
                                        <p:cTn id="107" dur="500"/>
                                        <p:tgtEl>
                                          <p:spTgt spid="21"/>
                                        </p:tgtEl>
                                      </p:cBhvr>
                                    </p:animEffect>
                                    <p:set>
                                      <p:cBhvr>
                                        <p:cTn id="108" dur="1" fill="hold">
                                          <p:stCondLst>
                                            <p:cond delay="499"/>
                                          </p:stCondLst>
                                        </p:cTn>
                                        <p:tgtEl>
                                          <p:spTgt spid="2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2" presetClass="exit" presetSubtype="4" fill="hold" nodeType="clickEffect">
                                  <p:stCondLst>
                                    <p:cond delay="0"/>
                                  </p:stCondLst>
                                  <p:childTnLst>
                                    <p:anim calcmode="lin" valueType="num">
                                      <p:cBhvr additive="base">
                                        <p:cTn id="112" dur="500"/>
                                        <p:tgtEl>
                                          <p:spTgt spid="22"/>
                                        </p:tgtEl>
                                        <p:attrNameLst>
                                          <p:attrName>ppt_y</p:attrName>
                                        </p:attrNameLst>
                                      </p:cBhvr>
                                      <p:tavLst>
                                        <p:tav tm="0">
                                          <p:val>
                                            <p:strVal val="#ppt_y"/>
                                          </p:val>
                                        </p:tav>
                                        <p:tav tm="100000">
                                          <p:val>
                                            <p:strVal val="#ppt_y+#ppt_h*1.125000"/>
                                          </p:val>
                                        </p:tav>
                                      </p:tavLst>
                                    </p:anim>
                                    <p:animEffect transition="out" filter="wipe(down)">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2" presetClass="exit" presetSubtype="4" fill="hold" nodeType="clickEffect">
                                  <p:stCondLst>
                                    <p:cond delay="0"/>
                                  </p:stCondLst>
                                  <p:childTnLst>
                                    <p:anim calcmode="lin" valueType="num">
                                      <p:cBhvr additive="base">
                                        <p:cTn id="118" dur="500"/>
                                        <p:tgtEl>
                                          <p:spTgt spid="23"/>
                                        </p:tgtEl>
                                        <p:attrNameLst>
                                          <p:attrName>ppt_y</p:attrName>
                                        </p:attrNameLst>
                                      </p:cBhvr>
                                      <p:tavLst>
                                        <p:tav tm="0">
                                          <p:val>
                                            <p:strVal val="#ppt_y"/>
                                          </p:val>
                                        </p:tav>
                                        <p:tav tm="100000">
                                          <p:val>
                                            <p:strVal val="#ppt_y+#ppt_h*1.125000"/>
                                          </p:val>
                                        </p:tav>
                                      </p:tavLst>
                                    </p:anim>
                                    <p:animEffect transition="out" filter="wipe(down)">
                                      <p:cBhvr>
                                        <p:cTn id="119" dur="500"/>
                                        <p:tgtEl>
                                          <p:spTgt spid="23"/>
                                        </p:tgtEl>
                                      </p:cBhvr>
                                    </p:animEffect>
                                    <p:set>
                                      <p:cBhvr>
                                        <p:cTn id="120" dur="1" fill="hold">
                                          <p:stCondLst>
                                            <p:cond delay="499"/>
                                          </p:stCondLst>
                                        </p:cTn>
                                        <p:tgtEl>
                                          <p:spTgt spid="2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2" presetClass="exit" presetSubtype="4" fill="hold" grpId="1" nodeType="clickEffect">
                                  <p:stCondLst>
                                    <p:cond delay="0"/>
                                  </p:stCondLst>
                                  <p:childTnLst>
                                    <p:anim calcmode="lin" valueType="num">
                                      <p:cBhvr additive="base">
                                        <p:cTn id="124" dur="500"/>
                                        <p:tgtEl>
                                          <p:spTgt spid="37"/>
                                        </p:tgtEl>
                                        <p:attrNameLst>
                                          <p:attrName>ppt_y</p:attrName>
                                        </p:attrNameLst>
                                      </p:cBhvr>
                                      <p:tavLst>
                                        <p:tav tm="0">
                                          <p:val>
                                            <p:strVal val="#ppt_y"/>
                                          </p:val>
                                        </p:tav>
                                        <p:tav tm="100000">
                                          <p:val>
                                            <p:strVal val="#ppt_y+#ppt_h*1.125000"/>
                                          </p:val>
                                        </p:tav>
                                      </p:tavLst>
                                    </p:anim>
                                    <p:animEffect transition="out" filter="wipe(down)">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1000" fill="hold"/>
                                        <p:tgtEl>
                                          <p:spTgt spid="26"/>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anim calcmode="lin" valueType="num">
                                      <p:cBhvr>
                                        <p:cTn id="142" dur="1000" fill="hold"/>
                                        <p:tgtEl>
                                          <p:spTgt spid="30"/>
                                        </p:tgtEl>
                                        <p:attrNameLst>
                                          <p:attrName>ppt_x</p:attrName>
                                        </p:attrNameLst>
                                      </p:cBhvr>
                                      <p:tavLst>
                                        <p:tav tm="0">
                                          <p:val>
                                            <p:strVal val="#ppt_x"/>
                                          </p:val>
                                        </p:tav>
                                        <p:tav tm="100000">
                                          <p:val>
                                            <p:strVal val="#ppt_x"/>
                                          </p:val>
                                        </p:tav>
                                      </p:tavLst>
                                    </p:anim>
                                    <p:anim calcmode="lin" valueType="num">
                                      <p:cBhvr>
                                        <p:cTn id="143" dur="1000" fill="hold"/>
                                        <p:tgtEl>
                                          <p:spTgt spid="30"/>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1000"/>
                                        <p:tgtEl>
                                          <p:spTgt spid="31"/>
                                        </p:tgtEl>
                                      </p:cBhvr>
                                    </p:animEffect>
                                    <p:anim calcmode="lin" valueType="num">
                                      <p:cBhvr>
                                        <p:cTn id="147" dur="1000" fill="hold"/>
                                        <p:tgtEl>
                                          <p:spTgt spid="31"/>
                                        </p:tgtEl>
                                        <p:attrNameLst>
                                          <p:attrName>ppt_x</p:attrName>
                                        </p:attrNameLst>
                                      </p:cBhvr>
                                      <p:tavLst>
                                        <p:tav tm="0">
                                          <p:val>
                                            <p:strVal val="#ppt_x"/>
                                          </p:val>
                                        </p:tav>
                                        <p:tav tm="100000">
                                          <p:val>
                                            <p:strVal val="#ppt_x"/>
                                          </p:val>
                                        </p:tav>
                                      </p:tavLst>
                                    </p:anim>
                                    <p:anim calcmode="lin" valueType="num">
                                      <p:cBhvr>
                                        <p:cTn id="1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grpId="0" nodeType="clickEffect">
                                  <p:stCondLst>
                                    <p:cond delay="0"/>
                                  </p:stCondLst>
                                  <p:childTnLst>
                                    <p:set>
                                      <p:cBhvr>
                                        <p:cTn id="152" dur="1" fill="hold">
                                          <p:stCondLst>
                                            <p:cond delay="0"/>
                                          </p:stCondLst>
                                        </p:cTn>
                                        <p:tgtEl>
                                          <p:spTgt spid="38"/>
                                        </p:tgtEl>
                                        <p:attrNameLst>
                                          <p:attrName>style.visibility</p:attrName>
                                        </p:attrNameLst>
                                      </p:cBhvr>
                                      <p:to>
                                        <p:strVal val="visible"/>
                                      </p:to>
                                    </p:set>
                                    <p:animEffect transition="in" filter="barn(inVertical)">
                                      <p:cBhvr>
                                        <p:cTn id="153" dur="500"/>
                                        <p:tgtEl>
                                          <p:spTgt spid="38"/>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xit" presetSubtype="4" fill="hold" nodeType="clickEffect">
                                  <p:stCondLst>
                                    <p:cond delay="0"/>
                                  </p:stCondLst>
                                  <p:childTnLst>
                                    <p:anim calcmode="lin" valueType="num">
                                      <p:cBhvr additive="base">
                                        <p:cTn id="157" dur="500"/>
                                        <p:tgtEl>
                                          <p:spTgt spid="25"/>
                                        </p:tgtEl>
                                        <p:attrNameLst>
                                          <p:attrName>ppt_y</p:attrName>
                                        </p:attrNameLst>
                                      </p:cBhvr>
                                      <p:tavLst>
                                        <p:tav tm="0">
                                          <p:val>
                                            <p:strVal val="#ppt_y"/>
                                          </p:val>
                                        </p:tav>
                                        <p:tav tm="100000">
                                          <p:val>
                                            <p:strVal val="#ppt_y+#ppt_h*1.125000"/>
                                          </p:val>
                                        </p:tav>
                                      </p:tavLst>
                                    </p:anim>
                                    <p:animEffect transition="out" filter="wipe(down)">
                                      <p:cBhvr>
                                        <p:cTn id="158" dur="500"/>
                                        <p:tgtEl>
                                          <p:spTgt spid="25"/>
                                        </p:tgtEl>
                                      </p:cBhvr>
                                    </p:animEffect>
                                    <p:set>
                                      <p:cBhvr>
                                        <p:cTn id="159" dur="1" fill="hold">
                                          <p:stCondLst>
                                            <p:cond delay="499"/>
                                          </p:stCondLst>
                                        </p:cTn>
                                        <p:tgtEl>
                                          <p:spTgt spid="25"/>
                                        </p:tgtEl>
                                        <p:attrNameLst>
                                          <p:attrName>style.visibility</p:attrName>
                                        </p:attrNameLst>
                                      </p:cBhvr>
                                      <p:to>
                                        <p:strVal val="hidden"/>
                                      </p:to>
                                    </p:set>
                                  </p:childTnLst>
                                </p:cTn>
                              </p:par>
                              <p:par>
                                <p:cTn id="160" presetID="12" presetClass="exit" presetSubtype="4" fill="hold" nodeType="withEffect">
                                  <p:stCondLst>
                                    <p:cond delay="0"/>
                                  </p:stCondLst>
                                  <p:childTnLst>
                                    <p:anim calcmode="lin" valueType="num">
                                      <p:cBhvr additive="base">
                                        <p:cTn id="161" dur="500"/>
                                        <p:tgtEl>
                                          <p:spTgt spid="26"/>
                                        </p:tgtEl>
                                        <p:attrNameLst>
                                          <p:attrName>ppt_y</p:attrName>
                                        </p:attrNameLst>
                                      </p:cBhvr>
                                      <p:tavLst>
                                        <p:tav tm="0">
                                          <p:val>
                                            <p:strVal val="#ppt_y"/>
                                          </p:val>
                                        </p:tav>
                                        <p:tav tm="100000">
                                          <p:val>
                                            <p:strVal val="#ppt_y+#ppt_h*1.125000"/>
                                          </p:val>
                                        </p:tav>
                                      </p:tavLst>
                                    </p:anim>
                                    <p:animEffect transition="out" filter="wipe(down)">
                                      <p:cBhvr>
                                        <p:cTn id="162" dur="500"/>
                                        <p:tgtEl>
                                          <p:spTgt spid="26"/>
                                        </p:tgtEl>
                                      </p:cBhvr>
                                    </p:animEffect>
                                    <p:set>
                                      <p:cBhvr>
                                        <p:cTn id="163" dur="1" fill="hold">
                                          <p:stCondLst>
                                            <p:cond delay="499"/>
                                          </p:stCondLst>
                                        </p:cTn>
                                        <p:tgtEl>
                                          <p:spTgt spid="26"/>
                                        </p:tgtEl>
                                        <p:attrNameLst>
                                          <p:attrName>style.visibility</p:attrName>
                                        </p:attrNameLst>
                                      </p:cBhvr>
                                      <p:to>
                                        <p:strVal val="hidden"/>
                                      </p:to>
                                    </p:set>
                                  </p:childTnLst>
                                </p:cTn>
                              </p:par>
                              <p:par>
                                <p:cTn id="164" presetID="12" presetClass="exit" presetSubtype="4" fill="hold" nodeType="withEffect">
                                  <p:stCondLst>
                                    <p:cond delay="0"/>
                                  </p:stCondLst>
                                  <p:childTnLst>
                                    <p:anim calcmode="lin" valueType="num">
                                      <p:cBhvr additive="base">
                                        <p:cTn id="165" dur="500"/>
                                        <p:tgtEl>
                                          <p:spTgt spid="30"/>
                                        </p:tgtEl>
                                        <p:attrNameLst>
                                          <p:attrName>ppt_y</p:attrName>
                                        </p:attrNameLst>
                                      </p:cBhvr>
                                      <p:tavLst>
                                        <p:tav tm="0">
                                          <p:val>
                                            <p:strVal val="#ppt_y"/>
                                          </p:val>
                                        </p:tav>
                                        <p:tav tm="100000">
                                          <p:val>
                                            <p:strVal val="#ppt_y+#ppt_h*1.125000"/>
                                          </p:val>
                                        </p:tav>
                                      </p:tavLst>
                                    </p:anim>
                                    <p:animEffect transition="out" filter="wipe(down)">
                                      <p:cBhvr>
                                        <p:cTn id="166" dur="500"/>
                                        <p:tgtEl>
                                          <p:spTgt spid="30"/>
                                        </p:tgtEl>
                                      </p:cBhvr>
                                    </p:animEffect>
                                    <p:set>
                                      <p:cBhvr>
                                        <p:cTn id="167" dur="1" fill="hold">
                                          <p:stCondLst>
                                            <p:cond delay="499"/>
                                          </p:stCondLst>
                                        </p:cTn>
                                        <p:tgtEl>
                                          <p:spTgt spid="30"/>
                                        </p:tgtEl>
                                        <p:attrNameLst>
                                          <p:attrName>style.visibility</p:attrName>
                                        </p:attrNameLst>
                                      </p:cBhvr>
                                      <p:to>
                                        <p:strVal val="hidden"/>
                                      </p:to>
                                    </p:set>
                                  </p:childTnLst>
                                </p:cTn>
                              </p:par>
                              <p:par>
                                <p:cTn id="168" presetID="12" presetClass="exit" presetSubtype="4" fill="hold" nodeType="withEffect">
                                  <p:stCondLst>
                                    <p:cond delay="0"/>
                                  </p:stCondLst>
                                  <p:childTnLst>
                                    <p:anim calcmode="lin" valueType="num">
                                      <p:cBhvr additive="base">
                                        <p:cTn id="169" dur="500"/>
                                        <p:tgtEl>
                                          <p:spTgt spid="31"/>
                                        </p:tgtEl>
                                        <p:attrNameLst>
                                          <p:attrName>ppt_y</p:attrName>
                                        </p:attrNameLst>
                                      </p:cBhvr>
                                      <p:tavLst>
                                        <p:tav tm="0">
                                          <p:val>
                                            <p:strVal val="#ppt_y"/>
                                          </p:val>
                                        </p:tav>
                                        <p:tav tm="100000">
                                          <p:val>
                                            <p:strVal val="#ppt_y+#ppt_h*1.125000"/>
                                          </p:val>
                                        </p:tav>
                                      </p:tavLst>
                                    </p:anim>
                                    <p:animEffect transition="out" filter="wipe(down)">
                                      <p:cBhvr>
                                        <p:cTn id="170" dur="500"/>
                                        <p:tgtEl>
                                          <p:spTgt spid="31"/>
                                        </p:tgtEl>
                                      </p:cBhvr>
                                    </p:animEffect>
                                    <p:set>
                                      <p:cBhvr>
                                        <p:cTn id="171" dur="1" fill="hold">
                                          <p:stCondLst>
                                            <p:cond delay="499"/>
                                          </p:stCondLst>
                                        </p:cTn>
                                        <p:tgtEl>
                                          <p:spTgt spid="31"/>
                                        </p:tgtEl>
                                        <p:attrNameLst>
                                          <p:attrName>style.visibility</p:attrName>
                                        </p:attrNameLst>
                                      </p:cBhvr>
                                      <p:to>
                                        <p:strVal val="hidden"/>
                                      </p:to>
                                    </p:set>
                                  </p:childTnLst>
                                </p:cTn>
                              </p:par>
                              <p:par>
                                <p:cTn id="172" presetID="12" presetClass="exit" presetSubtype="4" fill="hold" grpId="1" nodeType="withEffect">
                                  <p:stCondLst>
                                    <p:cond delay="0"/>
                                  </p:stCondLst>
                                  <p:childTnLst>
                                    <p:anim calcmode="lin" valueType="num">
                                      <p:cBhvr additive="base">
                                        <p:cTn id="173" dur="500"/>
                                        <p:tgtEl>
                                          <p:spTgt spid="38"/>
                                        </p:tgtEl>
                                        <p:attrNameLst>
                                          <p:attrName>ppt_y</p:attrName>
                                        </p:attrNameLst>
                                      </p:cBhvr>
                                      <p:tavLst>
                                        <p:tav tm="0">
                                          <p:val>
                                            <p:strVal val="#ppt_y"/>
                                          </p:val>
                                        </p:tav>
                                        <p:tav tm="100000">
                                          <p:val>
                                            <p:strVal val="#ppt_y+#ppt_h*1.125000"/>
                                          </p:val>
                                        </p:tav>
                                      </p:tavLst>
                                    </p:anim>
                                    <p:animEffect transition="out" filter="wipe(down)">
                                      <p:cBhvr>
                                        <p:cTn id="174" dur="500"/>
                                        <p:tgtEl>
                                          <p:spTgt spid="38"/>
                                        </p:tgtEl>
                                      </p:cBhvr>
                                    </p:animEffect>
                                    <p:set>
                                      <p:cBhvr>
                                        <p:cTn id="175" dur="1" fill="hold">
                                          <p:stCondLst>
                                            <p:cond delay="499"/>
                                          </p:stCondLst>
                                        </p:cTn>
                                        <p:tgtEl>
                                          <p:spTgt spid="38"/>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nodeType="clickEffect">
                                  <p:stCondLst>
                                    <p:cond delay="0"/>
                                  </p:stCondLst>
                                  <p:childTnLst>
                                    <p:set>
                                      <p:cBhvr>
                                        <p:cTn id="179" dur="1" fill="hold">
                                          <p:stCondLst>
                                            <p:cond delay="0"/>
                                          </p:stCondLst>
                                        </p:cTn>
                                        <p:tgtEl>
                                          <p:spTgt spid="33"/>
                                        </p:tgtEl>
                                        <p:attrNameLst>
                                          <p:attrName>style.visibility</p:attrName>
                                        </p:attrNameLst>
                                      </p:cBhvr>
                                      <p:to>
                                        <p:strVal val="visible"/>
                                      </p:to>
                                    </p:set>
                                    <p:animEffect transition="in" filter="barn(inVertical)">
                                      <p:cBhvr>
                                        <p:cTn id="180" dur="500"/>
                                        <p:tgtEl>
                                          <p:spTgt spid="33"/>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grpId="0" nodeType="clickEffect">
                                  <p:stCondLst>
                                    <p:cond delay="0"/>
                                  </p:stCondLst>
                                  <p:childTnLst>
                                    <p:set>
                                      <p:cBhvr>
                                        <p:cTn id="184" dur="1" fill="hold">
                                          <p:stCondLst>
                                            <p:cond delay="0"/>
                                          </p:stCondLst>
                                        </p:cTn>
                                        <p:tgtEl>
                                          <p:spTgt spid="39"/>
                                        </p:tgtEl>
                                        <p:attrNameLst>
                                          <p:attrName>style.visibility</p:attrName>
                                        </p:attrNameLst>
                                      </p:cBhvr>
                                      <p:to>
                                        <p:strVal val="visible"/>
                                      </p:to>
                                    </p:set>
                                    <p:animEffect transition="in" filter="wipe(down)">
                                      <p:cBhvr>
                                        <p:cTn id="185" dur="500"/>
                                        <p:tgtEl>
                                          <p:spTgt spid="39"/>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grpId="0" nodeType="clickEffect">
                                  <p:stCondLst>
                                    <p:cond delay="0"/>
                                  </p:stCondLst>
                                  <p:childTnLst>
                                    <p:set>
                                      <p:cBhvr>
                                        <p:cTn id="189" dur="1" fill="hold">
                                          <p:stCondLst>
                                            <p:cond delay="0"/>
                                          </p:stCondLst>
                                        </p:cTn>
                                        <p:tgtEl>
                                          <p:spTgt spid="40"/>
                                        </p:tgtEl>
                                        <p:attrNameLst>
                                          <p:attrName>style.visibility</p:attrName>
                                        </p:attrNameLst>
                                      </p:cBhvr>
                                      <p:to>
                                        <p:strVal val="visible"/>
                                      </p:to>
                                    </p:set>
                                    <p:animEffect transition="in" filter="barn(inVertical)">
                                      <p:cBhvr>
                                        <p:cTn id="190" dur="500"/>
                                        <p:tgtEl>
                                          <p:spTgt spid="40"/>
                                        </p:tgtEl>
                                      </p:cBhvr>
                                    </p:animEffect>
                                  </p:childTnLst>
                                </p:cTn>
                              </p:par>
                            </p:childTnLst>
                          </p:cTn>
                        </p:par>
                      </p:childTnLst>
                    </p:cTn>
                  </p:par>
                  <p:par>
                    <p:cTn id="191" fill="hold">
                      <p:stCondLst>
                        <p:cond delay="indefinite"/>
                      </p:stCondLst>
                      <p:childTnLst>
                        <p:par>
                          <p:cTn id="192" fill="hold">
                            <p:stCondLst>
                              <p:cond delay="0"/>
                            </p:stCondLst>
                            <p:childTnLst>
                              <p:par>
                                <p:cTn id="193" presetID="12" presetClass="exit" presetSubtype="4" fill="hold" grpId="1" nodeType="clickEffect">
                                  <p:stCondLst>
                                    <p:cond delay="0"/>
                                  </p:stCondLst>
                                  <p:childTnLst>
                                    <p:anim calcmode="lin" valueType="num">
                                      <p:cBhvr additive="base">
                                        <p:cTn id="194" dur="500"/>
                                        <p:tgtEl>
                                          <p:spTgt spid="40"/>
                                        </p:tgtEl>
                                        <p:attrNameLst>
                                          <p:attrName>ppt_y</p:attrName>
                                        </p:attrNameLst>
                                      </p:cBhvr>
                                      <p:tavLst>
                                        <p:tav tm="0">
                                          <p:val>
                                            <p:strVal val="#ppt_y"/>
                                          </p:val>
                                        </p:tav>
                                        <p:tav tm="100000">
                                          <p:val>
                                            <p:strVal val="#ppt_y+#ppt_h*1.125000"/>
                                          </p:val>
                                        </p:tav>
                                      </p:tavLst>
                                    </p:anim>
                                    <p:animEffect transition="out" filter="wipe(down)">
                                      <p:cBhvr>
                                        <p:cTn id="195" dur="500"/>
                                        <p:tgtEl>
                                          <p:spTgt spid="40"/>
                                        </p:tgtEl>
                                      </p:cBhvr>
                                    </p:animEffect>
                                    <p:set>
                                      <p:cBhvr>
                                        <p:cTn id="19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36" grpId="1"/>
      <p:bldP spid="37" grpId="0"/>
      <p:bldP spid="37" grpId="1"/>
      <p:bldP spid="38" grpId="0"/>
      <p:bldP spid="38" grpId="1"/>
      <p:bldP spid="39" grpId="0"/>
      <p:bldP spid="40" grpId="0"/>
      <p:bldP spid="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2743200"/>
            <a:ext cx="8280919" cy="3672407"/>
          </a:xfrm>
        </p:spPr>
        <p:txBody>
          <a:bodyPr>
            <a:noAutofit/>
          </a:bodyPr>
          <a:lstStyle/>
          <a:p>
            <a:pPr marL="571500" indent="-571500" algn="just">
              <a:lnSpc>
                <a:spcPct val="130000"/>
              </a:lnSpc>
              <a:buBlip>
                <a:blip r:embed="rId2"/>
              </a:buBlip>
              <a:defRPr/>
            </a:pPr>
            <a:endParaRPr lang="en-US" sz="2600" b="1" dirty="0">
              <a:solidFill>
                <a:srgbClr val="000000"/>
              </a:solidFill>
              <a:latin typeface="Cambria" pitchFamily="18" charset="0"/>
            </a:endParaRPr>
          </a:p>
          <a:p>
            <a:pPr marL="571500" indent="-571500" algn="just">
              <a:lnSpc>
                <a:spcPct val="130000"/>
              </a:lnSpc>
              <a:buBlip>
                <a:blip r:embed="rId2"/>
              </a:buBlip>
              <a:defRPr/>
            </a:pPr>
            <a:endParaRPr lang="vi-VN" sz="2600" b="1" dirty="0">
              <a:solidFill>
                <a:srgbClr val="000000"/>
              </a:solidFill>
              <a:latin typeface="Cambria" pitchFamily="18" charset="0"/>
            </a:endParaRPr>
          </a:p>
        </p:txBody>
      </p:sp>
      <p:sp>
        <p:nvSpPr>
          <p:cNvPr id="4" name="Rectangle 3"/>
          <p:cNvSpPr/>
          <p:nvPr/>
        </p:nvSpPr>
        <p:spPr>
          <a:xfrm>
            <a:off x="899592" y="260648"/>
            <a:ext cx="7416824" cy="1584176"/>
          </a:xfrm>
          <a:prstGeom prst="rect">
            <a:avLst/>
          </a:prstGeom>
          <a:noFill/>
          <a:effectLst>
            <a:glow rad="63500">
              <a:schemeClr val="accent1">
                <a:satMod val="175000"/>
                <a:alpha val="40000"/>
              </a:schemeClr>
            </a:glow>
            <a:innerShdw blurRad="63500" dist="50800" dir="16200000">
              <a:prstClr val="black">
                <a:alpha val="50000"/>
              </a:prstClr>
            </a:innerShdw>
          </a:effectLst>
          <a:scene3d>
            <a:camera prst="orthographicFront"/>
            <a:lightRig rig="threePt" dir="t"/>
          </a:scene3d>
          <a:sp3d>
            <a:bevelT w="101600" prst="riblet"/>
          </a:sp3d>
        </p:spPr>
        <p:txBody>
          <a:bodyPr wrap="none" lIns="91440" tIns="45720" rIns="91440" bIns="45720">
            <a:prstTxWarp prst="textChevron">
              <a:avLst/>
            </a:prstTxWarp>
            <a:spAutoFit/>
          </a:bodyPr>
          <a:lstStyle/>
          <a:p>
            <a:pPr algn="ctr"/>
            <a:r>
              <a:rPr lang="en-US" sz="400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innerShdw blurRad="114300">
                    <a:prstClr val="black"/>
                  </a:innerShdw>
                </a:effectLst>
                <a:latin typeface="Ravie" pitchFamily="82" charset="0"/>
              </a:rPr>
              <a:t>KHỞI ĐỘNG</a:t>
            </a:r>
          </a:p>
        </p:txBody>
      </p:sp>
      <p:sp>
        <p:nvSpPr>
          <p:cNvPr id="5" name="TextBox 4"/>
          <p:cNvSpPr txBox="1"/>
          <p:nvPr/>
        </p:nvSpPr>
        <p:spPr>
          <a:xfrm>
            <a:off x="304800" y="2514600"/>
            <a:ext cx="8738119" cy="1754326"/>
          </a:xfrm>
          <a:prstGeom prst="rect">
            <a:avLst/>
          </a:prstGeom>
          <a:noFill/>
        </p:spPr>
        <p:txBody>
          <a:bodyPr wrap="square" rtlCol="0">
            <a:spAutoFit/>
          </a:bodyPr>
          <a:lstStyle/>
          <a:p>
            <a:r>
              <a:rPr lang="en-US" sz="3200" b="1" dirty="0" err="1">
                <a:latin typeface="Verdana" panose="020B0604030504040204" pitchFamily="34" charset="0"/>
                <a:ea typeface="Verdana" panose="020B0604030504040204" pitchFamily="34" charset="0"/>
              </a:rPr>
              <a:t>Câu</a:t>
            </a:r>
            <a:r>
              <a:rPr lang="en-US" sz="3200" b="1" dirty="0">
                <a:latin typeface="Verdana" panose="020B0604030504040204" pitchFamily="34" charset="0"/>
                <a:ea typeface="Verdana" panose="020B0604030504040204" pitchFamily="34" charset="0"/>
              </a:rPr>
              <a:t> 1</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Ngôn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ngữ</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đời</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thường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khác</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ngôn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ngữ</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văn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chương</a:t>
            </a:r>
            <a:r>
              <a:rPr lang="en-US" sz="3200" dirty="0">
                <a:latin typeface="Verdana" panose="020B0604030504040204" pitchFamily="34" charset="0"/>
                <a:ea typeface="Verdana" panose="020B0604030504040204" pitchFamily="34" charset="0"/>
              </a:rPr>
              <a:t> ở </a:t>
            </a:r>
            <a:r>
              <a:rPr lang="en-US" sz="3200" dirty="0" err="1">
                <a:latin typeface="Verdana" panose="020B0604030504040204" pitchFamily="34" charset="0"/>
                <a:ea typeface="Verdana" panose="020B0604030504040204" pitchFamily="34" charset="0"/>
              </a:rPr>
              <a:t>điểm</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nào</a:t>
            </a:r>
            <a:r>
              <a:rPr lang="en-US" sz="3200" dirty="0">
                <a:latin typeface="Verdana" panose="020B0604030504040204" pitchFamily="34" charset="0"/>
                <a:ea typeface="Verdana" panose="020B0604030504040204" pitchFamily="34" charset="0"/>
              </a:rPr>
              <a:t>?</a:t>
            </a:r>
          </a:p>
          <a:p>
            <a:endParaRPr lang="en-US" sz="4400" dirty="0">
              <a:latin typeface="Verdana" panose="020B0604030504040204" pitchFamily="34" charset="0"/>
              <a:ea typeface="Verdana" panose="020B0604030504040204" pitchFamily="34" charset="0"/>
            </a:endParaRPr>
          </a:p>
        </p:txBody>
      </p:sp>
      <p:sp>
        <p:nvSpPr>
          <p:cNvPr id="8" name="Callout: Up Arrow 7"/>
          <p:cNvSpPr/>
          <p:nvPr/>
        </p:nvSpPr>
        <p:spPr>
          <a:xfrm>
            <a:off x="467544" y="3810000"/>
            <a:ext cx="8447856" cy="2743200"/>
          </a:xfrm>
          <a:prstGeom prst="upArrowCallou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err="1">
                <a:latin typeface="Verdana" panose="020B0604030504040204" pitchFamily="34" charset="0"/>
                <a:ea typeface="Verdana" panose="020B0604030504040204" pitchFamily="34" charset="0"/>
              </a:rPr>
              <a:t>Ngôn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ngữ</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đời</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thường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thô</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ráp</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ngôn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ngữ</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văn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chương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gọt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giũa</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trau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chuốt</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giàu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hình</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ảnh</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giàu</a:t>
            </a:r>
            <a:r>
              <a:rPr lang="en-US" sz="2800" dirty="0">
                <a:latin typeface="Verdana" panose="020B0604030504040204" pitchFamily="34" charset="0"/>
                <a:ea typeface="Verdana" panose="020B0604030504040204" pitchFamily="34" charset="0"/>
              </a:rPr>
              <a:t> ý </a:t>
            </a:r>
            <a:r>
              <a:rPr lang="en-US" sz="2800" dirty="0" err="1">
                <a:latin typeface="Verdana" panose="020B0604030504040204" pitchFamily="34" charset="0"/>
                <a:ea typeface="Verdana" panose="020B0604030504040204" pitchFamily="34" charset="0"/>
              </a:rPr>
              <a:t>nghĩa</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biểu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tượng</a:t>
            </a:r>
            <a:endParaRPr lang="en-US"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31002953"/>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838200" y="3200400"/>
            <a:ext cx="8077199" cy="2062103"/>
          </a:xfrm>
          <a:prstGeom prst="rect">
            <a:avLst/>
          </a:prstGeom>
          <a:noFill/>
        </p:spPr>
        <p:txBody>
          <a:bodyPr wrap="square" rtlCol="0">
            <a:spAutoFit/>
          </a:bodyPr>
          <a:lstStyle/>
          <a:p>
            <a:pPr marL="285750" indent="-285750" algn="just">
              <a:buFontTx/>
              <a:buChar char="-"/>
            </a:pPr>
            <a:r>
              <a:rPr lang="en-US" sz="3200" b="0" dirty="0" err="1">
                <a:latin typeface="Times New Roman" panose="02020603050405020304" pitchFamily="18" charset="0"/>
                <a:cs typeface="Times New Roman" panose="02020603050405020304" pitchFamily="18" charset="0"/>
              </a:rPr>
              <a:t>Tác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dụng</a:t>
            </a:r>
            <a:r>
              <a:rPr lang="en-US" sz="3200" b="0" dirty="0">
                <a:latin typeface="Times New Roman" panose="02020603050405020304" pitchFamily="18" charset="0"/>
                <a:cs typeface="Times New Roman" panose="02020603050405020304" pitchFamily="18" charset="0"/>
              </a:rPr>
              <a:t>: </a:t>
            </a:r>
          </a:p>
          <a:p>
            <a:pPr marL="0" indent="0" algn="just">
              <a:buNone/>
            </a:pP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Thiên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nhiên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miền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Tây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hùng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vĩ</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dữ</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dội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thơ</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mộng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trữ</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tình</a:t>
            </a:r>
            <a:endParaRPr lang="en-US" sz="3200" b="0" dirty="0">
              <a:latin typeface="Times New Roman" panose="02020603050405020304" pitchFamily="18" charset="0"/>
              <a:cs typeface="Times New Roman" panose="02020603050405020304" pitchFamily="18" charset="0"/>
            </a:endParaRPr>
          </a:p>
          <a:p>
            <a:pPr marL="0" indent="0" algn="just">
              <a:buNone/>
            </a:pP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Người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lính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Tây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Tiến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hào</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hùng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hòa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hoa</a:t>
            </a:r>
            <a:endParaRPr lang="en-US" sz="3200" b="0"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762000" y="762000"/>
            <a:ext cx="8305800" cy="25908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a:buFont typeface="Georgia" pitchFamily="18" charset="0"/>
              <a:buNone/>
            </a:pPr>
            <a:r>
              <a:rPr lang="pt-BR" sz="3600" b="0" dirty="0">
                <a:solidFill>
                  <a:schemeClr val="tx1"/>
                </a:solidFill>
                <a:effectLst/>
                <a:latin typeface="Times New Roman" panose="02020603050405020304" pitchFamily="18" charset="0"/>
                <a:cs typeface="Times New Roman" panose="02020603050405020304" pitchFamily="18" charset="0"/>
              </a:rPr>
              <a:t>Dốc lên khúc khuỷu dốc thăm thẳm</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Heo hút cồn mây súng ngửi trời</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Ngàn thước lên cao ngàn thước xuống</a:t>
            </a:r>
            <a:br>
              <a:rPr lang="pt-BR" sz="3600" b="0" dirty="0">
                <a:solidFill>
                  <a:schemeClr val="tx1"/>
                </a:solidFill>
                <a:effectLst/>
                <a:latin typeface="Times New Roman" panose="02020603050405020304" pitchFamily="18" charset="0"/>
                <a:cs typeface="Times New Roman" panose="02020603050405020304" pitchFamily="18" charset="0"/>
              </a:rPr>
            </a:br>
            <a:r>
              <a:rPr lang="pt-BR" sz="3600" b="0" dirty="0">
                <a:solidFill>
                  <a:schemeClr val="tx1"/>
                </a:solidFill>
                <a:effectLst/>
                <a:latin typeface="Times New Roman" panose="02020603050405020304" pitchFamily="18" charset="0"/>
                <a:cs typeface="Times New Roman" panose="02020603050405020304" pitchFamily="18" charset="0"/>
              </a:rPr>
              <a:t>Nhà ai  Pha Luông  mưa xa khơi</a:t>
            </a:r>
            <a:endParaRPr lang="en-US" sz="36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2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467600" cy="762000"/>
          </a:xfrm>
        </p:spPr>
        <p:txBody>
          <a:bodyPr/>
          <a:lstStyle/>
          <a:p>
            <a:pPr marL="0" indent="0" algn="ctr">
              <a:buNone/>
            </a:pPr>
            <a:r>
              <a:rPr lang="en-US" dirty="0">
                <a:latin typeface="Verdana" panose="020B0604030504040204" pitchFamily="34" charset="0"/>
                <a:ea typeface="Verdana" panose="020B0604030504040204" pitchFamily="34" charset="0"/>
              </a:rPr>
              <a:t>BÀI TẬP BỔ SUNG</a:t>
            </a:r>
          </a:p>
        </p:txBody>
      </p:sp>
      <p:sp>
        <p:nvSpPr>
          <p:cNvPr id="4" name="TextBox 3"/>
          <p:cNvSpPr txBox="1"/>
          <p:nvPr/>
        </p:nvSpPr>
        <p:spPr>
          <a:xfrm>
            <a:off x="609600" y="1752600"/>
            <a:ext cx="7921487" cy="4401205"/>
          </a:xfrm>
          <a:prstGeom prst="rect">
            <a:avLst/>
          </a:prstGeom>
          <a:noFill/>
        </p:spPr>
        <p:txBody>
          <a:bodyPr wrap="square" rtlCol="0">
            <a:spAutoFit/>
          </a:bodyPr>
          <a:lstStyle/>
          <a:p>
            <a:pPr algn="just"/>
            <a:r>
              <a:rPr lang="en-US" sz="2800" b="1" u="sng" dirty="0" err="1">
                <a:latin typeface="Verdana" panose="020B0604030504040204" pitchFamily="34" charset="0"/>
                <a:ea typeface="Verdana" panose="020B0604030504040204" pitchFamily="34" charset="0"/>
                <a:cs typeface="Times New Roman" panose="02020603050405020304" pitchFamily="18" charset="0"/>
              </a:rPr>
              <a:t>Câu</a:t>
            </a:r>
            <a:r>
              <a:rPr lang="en-US" sz="2800" b="1" u="sng" dirty="0">
                <a:latin typeface="Verdana" panose="020B0604030504040204" pitchFamily="34" charset="0"/>
                <a:ea typeface="Verdana" panose="020B0604030504040204" pitchFamily="34" charset="0"/>
                <a:cs typeface="Times New Roman" panose="02020603050405020304" pitchFamily="18" charset="0"/>
              </a:rPr>
              <a:t> </a:t>
            </a:r>
            <a:r>
              <a:rPr lang="en-US" sz="2800" b="1" u="sng" dirty="0" err="1">
                <a:latin typeface="Verdana" panose="020B0604030504040204" pitchFamily="34" charset="0"/>
                <a:ea typeface="Verdana" panose="020B0604030504040204" pitchFamily="34" charset="0"/>
                <a:cs typeface="Times New Roman" panose="02020603050405020304" pitchFamily="18" charset="0"/>
              </a:rPr>
              <a:t>hỏi</a:t>
            </a:r>
            <a:r>
              <a:rPr lang="en-US" sz="2800" b="1" u="sng" dirty="0">
                <a:latin typeface="Verdana" panose="020B0604030504040204" pitchFamily="34" charset="0"/>
                <a:ea typeface="Verdana" panose="020B0604030504040204" pitchFamily="34" charset="0"/>
                <a:cs typeface="Times New Roman" panose="02020603050405020304" pitchFamily="18" charset="0"/>
              </a:rPr>
              <a:t> 1:</a:t>
            </a:r>
            <a:endParaRPr lang="en-US" sz="2800" u="sng" dirty="0">
              <a:latin typeface="Verdana" panose="020B0604030504040204" pitchFamily="34" charset="0"/>
              <a:ea typeface="Verdana" panose="020B0604030504040204" pitchFamily="34" charset="0"/>
              <a:cs typeface="Times New Roman" panose="02020603050405020304" pitchFamily="18" charset="0"/>
            </a:endParaRPr>
          </a:p>
          <a:p>
            <a:pPr algn="just"/>
            <a:r>
              <a:rPr lang="en-US" sz="2800" b="1" i="1" dirty="0">
                <a:latin typeface="Verdana" panose="020B0604030504040204" pitchFamily="34" charset="0"/>
                <a:ea typeface="Verdana" panose="020B0604030504040204" pitchFamily="34" charset="0"/>
                <a:cs typeface="Times New Roman" panose="02020603050405020304" pitchFamily="18" charset="0"/>
              </a:rPr>
              <a:t>“</a:t>
            </a:r>
            <a:r>
              <a:rPr lang="en-US" sz="2800" b="1" i="1" dirty="0" err="1">
                <a:latin typeface="Verdana" panose="020B0604030504040204" pitchFamily="34" charset="0"/>
                <a:ea typeface="Verdana" panose="020B0604030504040204" pitchFamily="34" charset="0"/>
                <a:cs typeface="Times New Roman" panose="02020603050405020304" pitchFamily="18" charset="0"/>
              </a:rPr>
              <a:t>Chị</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ấy</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năm</a:t>
            </a:r>
            <a:r>
              <a:rPr lang="en-US" sz="2800" b="1" i="1" dirty="0">
                <a:latin typeface="Verdana" panose="020B0604030504040204" pitchFamily="34" charset="0"/>
                <a:ea typeface="Verdana" panose="020B0604030504040204" pitchFamily="34" charset="0"/>
                <a:cs typeface="Times New Roman" panose="02020603050405020304" pitchFamily="18" charset="0"/>
              </a:rPr>
              <a:t> nay </a:t>
            </a:r>
            <a:r>
              <a:rPr lang="en-US" sz="2800" b="1" i="1" dirty="0" err="1">
                <a:latin typeface="Verdana" panose="020B0604030504040204" pitchFamily="34" charset="0"/>
                <a:ea typeface="Verdana" panose="020B0604030504040204" pitchFamily="34" charset="0"/>
                <a:cs typeface="Times New Roman" panose="02020603050405020304" pitchFamily="18" charset="0"/>
              </a:rPr>
              <a:t>còn</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gánh</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thóc</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algn="just"/>
            <a:r>
              <a:rPr lang="en-US" sz="2800" b="1" i="1" dirty="0" err="1">
                <a:latin typeface="Verdana" panose="020B0604030504040204" pitchFamily="34" charset="0"/>
                <a:ea typeface="Verdana" panose="020B0604030504040204" pitchFamily="34" charset="0"/>
                <a:cs typeface="Times New Roman" panose="02020603050405020304" pitchFamily="18" charset="0"/>
              </a:rPr>
              <a:t>Dọc</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bờ</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sông</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trắng</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nắng</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chang</a:t>
            </a:r>
            <a:r>
              <a:rPr lang="en-US" sz="2800" b="1" i="1" dirty="0">
                <a:latin typeface="Verdana" panose="020B0604030504040204" pitchFamily="34" charset="0"/>
                <a:ea typeface="Verdana" panose="020B0604030504040204" pitchFamily="34" charset="0"/>
                <a:cs typeface="Times New Roman" panose="02020603050405020304" pitchFamily="18" charset="0"/>
              </a:rPr>
              <a:t> </a:t>
            </a:r>
            <a:r>
              <a:rPr lang="en-US" sz="2800" b="1" i="1" dirty="0" err="1">
                <a:latin typeface="Verdana" panose="020B0604030504040204" pitchFamily="34" charset="0"/>
                <a:ea typeface="Verdana" panose="020B0604030504040204" pitchFamily="34" charset="0"/>
                <a:cs typeface="Times New Roman" panose="02020603050405020304" pitchFamily="18" charset="0"/>
              </a:rPr>
              <a:t>chang</a:t>
            </a:r>
            <a:r>
              <a:rPr lang="en-US" sz="2800" b="1" i="1" dirty="0">
                <a:latin typeface="Verdana" panose="020B0604030504040204" pitchFamily="34" charset="0"/>
                <a:ea typeface="Verdana" panose="020B0604030504040204" pitchFamily="34" charset="0"/>
                <a:cs typeface="Times New Roman" panose="02020603050405020304" pitchFamily="18" charset="0"/>
              </a:rPr>
              <a:t>”</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algn="just"/>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i="1" dirty="0">
                <a:latin typeface="Verdana" panose="020B0604030504040204" pitchFamily="34" charset="0"/>
                <a:ea typeface="Verdana" panose="020B0604030504040204" pitchFamily="34" charset="0"/>
                <a:cs typeface="Times New Roman" panose="02020603050405020304" pitchFamily="18" charset="0"/>
              </a:rPr>
              <a:t>(</a:t>
            </a:r>
            <a:r>
              <a:rPr lang="en-US" sz="2800" i="1" dirty="0" err="1">
                <a:latin typeface="Verdana" panose="020B0604030504040204" pitchFamily="34" charset="0"/>
                <a:ea typeface="Verdana" panose="020B0604030504040204" pitchFamily="34" charset="0"/>
                <a:cs typeface="Times New Roman" panose="02020603050405020304" pitchFamily="18" charset="0"/>
              </a:rPr>
              <a:t>Mùa</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xuân</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chín</a:t>
            </a:r>
            <a:r>
              <a:rPr lang="en-US" sz="2800" i="1" dirty="0">
                <a:latin typeface="Verdana" panose="020B0604030504040204" pitchFamily="34" charset="0"/>
                <a:ea typeface="Verdana" panose="020B0604030504040204" pitchFamily="34" charset="0"/>
                <a:cs typeface="Times New Roman" panose="02020603050405020304" pitchFamily="18" charset="0"/>
              </a:rPr>
              <a:t> – </a:t>
            </a:r>
            <a:r>
              <a:rPr lang="en-US" sz="2800" dirty="0" err="1">
                <a:latin typeface="Verdana" panose="020B0604030504040204" pitchFamily="34" charset="0"/>
                <a:ea typeface="Verdana" panose="020B0604030504040204" pitchFamily="34" charset="0"/>
                <a:cs typeface="Times New Roman" panose="02020603050405020304" pitchFamily="18" charset="0"/>
              </a:rPr>
              <a:t>Hàn</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Mặc</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Tử</a:t>
            </a:r>
            <a:r>
              <a:rPr lang="en-US" sz="2800" i="1" dirty="0">
                <a:latin typeface="Verdana" panose="020B0604030504040204" pitchFamily="34" charset="0"/>
                <a:ea typeface="Verdana" panose="020B0604030504040204" pitchFamily="34" charset="0"/>
                <a:cs typeface="Times New Roman" panose="02020603050405020304" pitchFamily="18" charset="0"/>
              </a:rPr>
              <a:t>)</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algn="just"/>
            <a:r>
              <a:rPr lang="en-US" sz="2800" dirty="0" err="1">
                <a:latin typeface="Verdana" panose="020B0604030504040204" pitchFamily="34" charset="0"/>
                <a:ea typeface="Verdana" panose="020B0604030504040204" pitchFamily="34" charset="0"/>
                <a:cs typeface="Times New Roman" panose="02020603050405020304" pitchFamily="18" charset="0"/>
              </a:rPr>
              <a:t>Câu</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thơ</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đã</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sử</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dụng</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biện</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pháp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tu</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từ</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ngữ</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âm</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nào</a:t>
            </a:r>
            <a:r>
              <a:rPr lang="en-US" sz="2800" dirty="0">
                <a:latin typeface="Verdana" panose="020B0604030504040204" pitchFamily="34" charset="0"/>
                <a:ea typeface="Verdana" panose="020B0604030504040204" pitchFamily="34" charset="0"/>
                <a:cs typeface="Times New Roman" panose="02020603050405020304" pitchFamily="18" charset="0"/>
              </a:rPr>
              <a:t>? </a:t>
            </a:r>
          </a:p>
          <a:p>
            <a:pPr lvl="0" algn="just"/>
            <a:r>
              <a:rPr lang="en-US" sz="2800" dirty="0">
                <a:latin typeface="Verdana" panose="020B0604030504040204" pitchFamily="34" charset="0"/>
                <a:ea typeface="Verdana" panose="020B0604030504040204" pitchFamily="34" charset="0"/>
                <a:cs typeface="Times New Roman" panose="02020603050405020304" pitchFamily="18" charset="0"/>
              </a:rPr>
              <a:t>A. </a:t>
            </a:r>
            <a:r>
              <a:rPr lang="en-US" sz="2800" dirty="0" err="1">
                <a:latin typeface="Verdana" panose="020B0604030504040204" pitchFamily="34" charset="0"/>
                <a:ea typeface="Verdana" panose="020B0604030504040204" pitchFamily="34" charset="0"/>
                <a:cs typeface="Times New Roman" panose="02020603050405020304" pitchFamily="18" charset="0"/>
              </a:rPr>
              <a:t>Dùng</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từ</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láy</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thanh</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lvl="0" algn="just"/>
            <a:r>
              <a:rPr lang="en-US" sz="2800" dirty="0">
                <a:latin typeface="Verdana" panose="020B0604030504040204" pitchFamily="34" charset="0"/>
                <a:ea typeface="Verdana" panose="020B0604030504040204" pitchFamily="34" charset="0"/>
                <a:cs typeface="Times New Roman" panose="02020603050405020304" pitchFamily="18" charset="0"/>
              </a:rPr>
              <a:t>B. </a:t>
            </a:r>
            <a:r>
              <a:rPr lang="en-US" sz="2800" dirty="0" err="1">
                <a:latin typeface="Verdana" panose="020B0604030504040204" pitchFamily="34" charset="0"/>
                <a:ea typeface="Verdana" panose="020B0604030504040204" pitchFamily="34" charset="0"/>
                <a:cs typeface="Times New Roman" panose="02020603050405020304" pitchFamily="18" charset="0"/>
              </a:rPr>
              <a:t>Dùng</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từ</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láy</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vần</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âm</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lvl="0" algn="just"/>
            <a:r>
              <a:rPr lang="en-US" sz="2800" dirty="0">
                <a:latin typeface="Verdana" panose="020B0604030504040204" pitchFamily="34" charset="0"/>
                <a:ea typeface="Verdana" panose="020B0604030504040204" pitchFamily="34" charset="0"/>
                <a:cs typeface="Times New Roman" panose="02020603050405020304" pitchFamily="18" charset="0"/>
              </a:rPr>
              <a:t>C.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âm</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vần</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thanh</a:t>
            </a: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lvl="0" algn="just"/>
            <a:r>
              <a:rPr lang="en-US" sz="2800" dirty="0">
                <a:latin typeface="Verdana" panose="020B0604030504040204" pitchFamily="34" charset="0"/>
                <a:ea typeface="Verdana" panose="020B0604030504040204" pitchFamily="34" charset="0"/>
                <a:cs typeface="Times New Roman" panose="02020603050405020304" pitchFamily="18" charset="0"/>
              </a:rPr>
              <a:t>D. </a:t>
            </a:r>
            <a:r>
              <a:rPr lang="en-US" sz="2800" dirty="0" err="1">
                <a:latin typeface="Verdana" panose="020B0604030504040204" pitchFamily="34" charset="0"/>
                <a:ea typeface="Verdana" panose="020B0604030504040204" pitchFamily="34" charset="0"/>
                <a:cs typeface="Times New Roman" panose="02020603050405020304" pitchFamily="18" charset="0"/>
              </a:rPr>
              <a:t>Dùng</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từ</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láy</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điệp</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vần</a:t>
            </a:r>
            <a:endParaRPr lang="en-US" sz="2800" dirty="0">
              <a:latin typeface="Verdana" panose="020B0604030504040204" pitchFamily="34" charset="0"/>
              <a:ea typeface="Verdana" panose="020B0604030504040204" pitchFamily="34" charset="0"/>
              <a:cs typeface="Times New Roman" panose="02020603050405020304" pitchFamily="18" charset="0"/>
            </a:endParaRPr>
          </a:p>
        </p:txBody>
      </p:sp>
      <p:sp>
        <p:nvSpPr>
          <p:cNvPr id="5" name="Oval 4"/>
          <p:cNvSpPr/>
          <p:nvPr/>
        </p:nvSpPr>
        <p:spPr>
          <a:xfrm>
            <a:off x="533400" y="5257800"/>
            <a:ext cx="609600" cy="40750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spTree>
    <p:extLst>
      <p:ext uri="{BB962C8B-B14F-4D97-AF65-F5344CB8AC3E}">
        <p14:creationId xmlns:p14="http://schemas.microsoft.com/office/powerpoint/2010/main" val="4959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1219200" y="597932"/>
            <a:ext cx="71628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u="sng" dirty="0" err="1">
                <a:solidFill>
                  <a:schemeClr val="tx1"/>
                </a:solidFill>
                <a:effectLst/>
                <a:latin typeface="Times New Roman" panose="02020603050405020304" pitchFamily="18" charset="0"/>
                <a:cs typeface="Times New Roman" panose="02020603050405020304" pitchFamily="18" charset="0"/>
              </a:rPr>
              <a:t>Câu</a:t>
            </a:r>
            <a:r>
              <a:rPr lang="en-US" altLang="en-US" sz="2400" u="sng" dirty="0">
                <a:solidFill>
                  <a:schemeClr val="tx1"/>
                </a:solidFill>
                <a:effectLst/>
                <a:latin typeface="Times New Roman" panose="02020603050405020304" pitchFamily="18" charset="0"/>
                <a:cs typeface="Times New Roman" panose="02020603050405020304" pitchFamily="18" charset="0"/>
              </a:rPr>
              <a:t> </a:t>
            </a:r>
            <a:r>
              <a:rPr lang="en-US" altLang="en-US" sz="2400" u="sng" dirty="0" err="1">
                <a:solidFill>
                  <a:schemeClr val="tx1"/>
                </a:solidFill>
                <a:effectLst/>
                <a:latin typeface="Times New Roman" panose="02020603050405020304" pitchFamily="18" charset="0"/>
                <a:cs typeface="Times New Roman" panose="02020603050405020304" pitchFamily="18" charset="0"/>
              </a:rPr>
              <a:t>hỏi</a:t>
            </a:r>
            <a:r>
              <a:rPr lang="en-US" altLang="en-US" sz="2400" u="sng" dirty="0">
                <a:solidFill>
                  <a:schemeClr val="tx1"/>
                </a:solidFill>
                <a:effectLst/>
                <a:latin typeface="Times New Roman" panose="02020603050405020304" pitchFamily="18" charset="0"/>
                <a:cs typeface="Times New Roman" panose="02020603050405020304" pitchFamily="18" charset="0"/>
              </a:rPr>
              <a:t> 2:</a:t>
            </a:r>
            <a:endParaRPr kumimoji="0" lang="en-US" altLang="en-US" sz="2400" b="0"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Cối</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nề</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nắm</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thóc</a:t>
            </a:r>
            <a:r>
              <a:rPr kumimoji="0" lang="en-US" altLang="en-US" sz="24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Tre </a:t>
            </a:r>
            <a:r>
              <a:rPr kumimoji="0" lang="en-US" altLang="en-US"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ổn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“ay”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quay – nay-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3/3/4/3 gợi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bền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bỉ</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chãi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láy</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gợi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rãi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nề</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cối</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xay</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Oval 4"/>
          <p:cNvSpPr/>
          <p:nvPr/>
        </p:nvSpPr>
        <p:spPr>
          <a:xfrm>
            <a:off x="1066800" y="3581400"/>
            <a:ext cx="609600" cy="40750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
            </a:r>
          </a:p>
        </p:txBody>
      </p:sp>
    </p:spTree>
    <p:extLst>
      <p:ext uri="{BB962C8B-B14F-4D97-AF65-F5344CB8AC3E}">
        <p14:creationId xmlns:p14="http://schemas.microsoft.com/office/powerpoint/2010/main" val="7261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0"/>
            <a:ext cx="8534400" cy="2133600"/>
          </a:xfrm>
        </p:spPr>
        <p:txBody>
          <a:bodyPr/>
          <a:lstStyle/>
          <a:p>
            <a:pPr marL="457200" indent="0" algn="l">
              <a:buNone/>
            </a:pP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A.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Phép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tạo</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nhịp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điệu</a:t>
            </a:r>
            <a:b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b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B.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Phép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điệp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từ</a:t>
            </a:r>
            <a:b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b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C.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Phép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điệp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âm</a:t>
            </a:r>
            <a:b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b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D.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Phép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điệp</a:t>
            </a:r>
            <a: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 </a:t>
            </a:r>
            <a:r>
              <a:rPr lang="en-US" sz="2400" dirty="0" err="1">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vần</a:t>
            </a:r>
            <a:b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br>
            <a:br>
              <a:rPr lang="en-US" sz="24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br>
            <a:endParaRPr lang="en-US" sz="240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4" name="Oval 3"/>
          <p:cNvSpPr/>
          <p:nvPr/>
        </p:nvSpPr>
        <p:spPr>
          <a:xfrm>
            <a:off x="762000" y="5383696"/>
            <a:ext cx="533400" cy="407504"/>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sp>
        <p:nvSpPr>
          <p:cNvPr id="3" name="Rectangle 2"/>
          <p:cNvSpPr/>
          <p:nvPr/>
        </p:nvSpPr>
        <p:spPr>
          <a:xfrm>
            <a:off x="838200" y="2819400"/>
            <a:ext cx="8077200" cy="1384995"/>
          </a:xfrm>
          <a:prstGeom prst="rect">
            <a:avLst/>
          </a:prstGeom>
        </p:spPr>
        <p:txBody>
          <a:bodyPr wrap="square">
            <a:spAutoFit/>
          </a:bodyPr>
          <a:lstStyle/>
          <a:p>
            <a:pPr algn="ctr"/>
            <a:r>
              <a:rPr lang="en-US" sz="2800" i="1" dirty="0" err="1">
                <a:latin typeface="Verdana" panose="020B0604030504040204" pitchFamily="34" charset="0"/>
                <a:ea typeface="Verdana" panose="020B0604030504040204" pitchFamily="34" charset="0"/>
                <a:cs typeface="Times New Roman" panose="02020603050405020304" pitchFamily="18" charset="0"/>
              </a:rPr>
              <a:t>Nỗi</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niềm</a:t>
            </a:r>
            <a:r>
              <a:rPr lang="en-US" sz="2800" i="1" dirty="0">
                <a:latin typeface="Verdana" panose="020B0604030504040204" pitchFamily="34" charset="0"/>
                <a:ea typeface="Verdana" panose="020B0604030504040204" pitchFamily="34" charset="0"/>
                <a:cs typeface="Times New Roman" panose="02020603050405020304" pitchFamily="18" charset="0"/>
              </a:rPr>
              <a:t> chi </a:t>
            </a:r>
            <a:r>
              <a:rPr lang="en-US" sz="2800" i="1" dirty="0" err="1">
                <a:latin typeface="Verdana" panose="020B0604030504040204" pitchFamily="34" charset="0"/>
                <a:ea typeface="Verdana" panose="020B0604030504040204" pitchFamily="34" charset="0"/>
                <a:cs typeface="Times New Roman" panose="02020603050405020304" pitchFamily="18" charset="0"/>
              </a:rPr>
              <a:t>rứa</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Huế</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ơi</a:t>
            </a:r>
            <a:br>
              <a:rPr lang="en-US" sz="2800" i="1" dirty="0">
                <a:latin typeface="Verdana" panose="020B0604030504040204" pitchFamily="34" charset="0"/>
                <a:ea typeface="Verdana" panose="020B0604030504040204" pitchFamily="34" charset="0"/>
                <a:cs typeface="Times New Roman" panose="02020603050405020304" pitchFamily="18" charset="0"/>
              </a:rPr>
            </a:br>
            <a:r>
              <a:rPr lang="en-US" sz="2800" i="1" dirty="0" err="1">
                <a:latin typeface="Verdana" panose="020B0604030504040204" pitchFamily="34" charset="0"/>
                <a:ea typeface="Verdana" panose="020B0604030504040204" pitchFamily="34" charset="0"/>
                <a:cs typeface="Times New Roman" panose="02020603050405020304" pitchFamily="18" charset="0"/>
              </a:rPr>
              <a:t>Mà</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mưa</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xối</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xả</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trắng</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trời</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Thừa</a:t>
            </a:r>
            <a:r>
              <a:rPr lang="en-US" sz="2800" i="1" dirty="0">
                <a:latin typeface="Verdana" panose="020B0604030504040204" pitchFamily="34" charset="0"/>
                <a:ea typeface="Verdana" panose="020B0604030504040204" pitchFamily="34" charset="0"/>
                <a:cs typeface="Times New Roman" panose="02020603050405020304" pitchFamily="18" charset="0"/>
              </a:rPr>
              <a:t> </a:t>
            </a:r>
            <a:r>
              <a:rPr lang="en-US" sz="2800" i="1" dirty="0" err="1">
                <a:latin typeface="Verdana" panose="020B0604030504040204" pitchFamily="34" charset="0"/>
                <a:ea typeface="Verdana" panose="020B0604030504040204" pitchFamily="34" charset="0"/>
                <a:cs typeface="Times New Roman" panose="02020603050405020304" pitchFamily="18" charset="0"/>
              </a:rPr>
              <a:t>Thiên</a:t>
            </a:r>
            <a:br>
              <a:rPr lang="en-US" sz="2800" i="1" dirty="0">
                <a:latin typeface="Verdana" panose="020B0604030504040204" pitchFamily="34" charset="0"/>
                <a:ea typeface="Verdana" panose="020B0604030504040204" pitchFamily="34" charset="0"/>
                <a:cs typeface="Times New Roman" panose="02020603050405020304" pitchFamily="18" charset="0"/>
              </a:rPr>
            </a:b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Nước</a:t>
            </a:r>
            <a:r>
              <a:rPr lang="en-US" sz="2800" dirty="0">
                <a:latin typeface="Verdana" panose="020B0604030504040204" pitchFamily="34" charset="0"/>
                <a:ea typeface="Verdana" panose="020B0604030504040204" pitchFamily="34" charset="0"/>
                <a:cs typeface="Times New Roman" panose="02020603050405020304" pitchFamily="18" charset="0"/>
              </a:rPr>
              <a:t> non </a:t>
            </a:r>
            <a:r>
              <a:rPr lang="en-US" sz="2800" dirty="0" err="1">
                <a:latin typeface="Verdana" panose="020B0604030504040204" pitchFamily="34" charset="0"/>
                <a:ea typeface="Verdana" panose="020B0604030504040204" pitchFamily="34" charset="0"/>
                <a:cs typeface="Times New Roman" panose="02020603050405020304" pitchFamily="18" charset="0"/>
              </a:rPr>
              <a:t>ngàn</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dặm</a:t>
            </a:r>
            <a:r>
              <a:rPr lang="en-US" sz="2800" dirty="0">
                <a:latin typeface="Verdana" panose="020B0604030504040204" pitchFamily="34" charset="0"/>
                <a:ea typeface="Verdana" panose="020B0604030504040204" pitchFamily="34" charset="0"/>
                <a:cs typeface="Times New Roman" panose="02020603050405020304" pitchFamily="18" charset="0"/>
              </a:rPr>
              <a:t> – </a:t>
            </a:r>
            <a:r>
              <a:rPr lang="en-US" sz="2800" dirty="0" err="1">
                <a:latin typeface="Verdana" panose="020B0604030504040204" pitchFamily="34" charset="0"/>
                <a:ea typeface="Verdana" panose="020B0604030504040204" pitchFamily="34" charset="0"/>
                <a:cs typeface="Times New Roman" panose="02020603050405020304" pitchFamily="18" charset="0"/>
              </a:rPr>
              <a:t>Tố</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Hữu</a:t>
            </a:r>
            <a:r>
              <a:rPr lang="en-US" sz="2800" dirty="0">
                <a:latin typeface="Verdana" panose="020B0604030504040204" pitchFamily="34" charset="0"/>
                <a:ea typeface="Verdana" panose="020B0604030504040204" pitchFamily="34" charset="0"/>
                <a:cs typeface="Times New Roman" panose="02020603050405020304" pitchFamily="18" charset="0"/>
              </a:rPr>
              <a:t>)</a:t>
            </a:r>
            <a:endParaRPr lang="en-US" sz="2800" dirty="0"/>
          </a:p>
        </p:txBody>
      </p:sp>
      <p:sp>
        <p:nvSpPr>
          <p:cNvPr id="5" name="Rectangle 4"/>
          <p:cNvSpPr/>
          <p:nvPr/>
        </p:nvSpPr>
        <p:spPr>
          <a:xfrm>
            <a:off x="381000" y="615077"/>
            <a:ext cx="8534400" cy="2123658"/>
          </a:xfrm>
          <a:prstGeom prst="rect">
            <a:avLst/>
          </a:prstGeom>
        </p:spPr>
        <p:txBody>
          <a:bodyPr wrap="square">
            <a:spAutoFit/>
          </a:bodyPr>
          <a:lstStyle/>
          <a:p>
            <a:pPr algn="just"/>
            <a:br>
              <a:rPr lang="en-US" sz="2200" u="sng" dirty="0">
                <a:latin typeface="Verdana" panose="020B0604030504040204" pitchFamily="34" charset="0"/>
                <a:ea typeface="Verdana" panose="020B0604030504040204" pitchFamily="34" charset="0"/>
                <a:cs typeface="Times New Roman" panose="02020603050405020304" pitchFamily="18" charset="0"/>
              </a:rPr>
            </a:b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Phép</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từ</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ngữ</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âm</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chủ</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yếu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nào</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trong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hai</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câu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thơ</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sau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đây</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có</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tác</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dụng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hiệu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quả</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rõ</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rệt</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đối</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với</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việc</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miêu</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tả</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những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cơn</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mưa</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mạnh</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mẽ</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liên</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tiếp</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triền</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miên</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và</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dai</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dẳng</a:t>
            </a:r>
            <a:r>
              <a:rPr lang="en-US" sz="2200" dirty="0">
                <a:latin typeface="Verdana" panose="020B0604030504040204" pitchFamily="34" charset="0"/>
                <a:ea typeface="Verdana" panose="020B0604030504040204" pitchFamily="34" charset="0"/>
                <a:cs typeface="Times New Roman" panose="02020603050405020304" pitchFamily="18" charset="0"/>
              </a:rPr>
              <a:t> ở </a:t>
            </a:r>
            <a:r>
              <a:rPr lang="en-US" sz="2200" dirty="0" err="1">
                <a:latin typeface="Verdana" panose="020B0604030504040204" pitchFamily="34" charset="0"/>
                <a:ea typeface="Verdana" panose="020B0604030504040204" pitchFamily="34" charset="0"/>
                <a:cs typeface="Times New Roman" panose="02020603050405020304" pitchFamily="18" charset="0"/>
              </a:rPr>
              <a:t>Huế</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đồng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thời</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góp</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phần</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bộc</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lộ</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cảm</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xúc</a:t>
            </a:r>
            <a:r>
              <a:rPr lang="en-US" sz="2200" dirty="0">
                <a:latin typeface="Verdana" panose="020B0604030504040204" pitchFamily="34" charset="0"/>
                <a:ea typeface="Verdana" panose="020B0604030504040204" pitchFamily="34" charset="0"/>
                <a:cs typeface="Times New Roman" panose="02020603050405020304" pitchFamily="18" charset="0"/>
              </a:rPr>
              <a:t> da </a:t>
            </a:r>
            <a:r>
              <a:rPr lang="en-US" sz="2200" dirty="0" err="1">
                <a:latin typeface="Verdana" panose="020B0604030504040204" pitchFamily="34" charset="0"/>
                <a:ea typeface="Verdana" panose="020B0604030504040204" pitchFamily="34" charset="0"/>
                <a:cs typeface="Times New Roman" panose="02020603050405020304" pitchFamily="18" charset="0"/>
              </a:rPr>
              <a:t>diết</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nhớ</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thương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về</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quê</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hương</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của</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tác</a:t>
            </a:r>
            <a:r>
              <a:rPr lang="en-US" sz="2200" dirty="0">
                <a:latin typeface="Verdana" panose="020B0604030504040204" pitchFamily="34" charset="0"/>
                <a:ea typeface="Verdana" panose="020B0604030504040204" pitchFamily="34" charset="0"/>
                <a:cs typeface="Times New Roman" panose="02020603050405020304" pitchFamily="18" charset="0"/>
              </a:rPr>
              <a:t> </a:t>
            </a:r>
            <a:r>
              <a:rPr lang="en-US" sz="2200" dirty="0" err="1">
                <a:latin typeface="Verdana" panose="020B0604030504040204" pitchFamily="34" charset="0"/>
                <a:ea typeface="Verdana" panose="020B0604030504040204" pitchFamily="34" charset="0"/>
                <a:cs typeface="Times New Roman" panose="02020603050405020304" pitchFamily="18" charset="0"/>
              </a:rPr>
              <a:t>giả</a:t>
            </a:r>
            <a:r>
              <a:rPr lang="en-US" sz="2200" dirty="0">
                <a:latin typeface="Verdana" panose="020B0604030504040204" pitchFamily="34" charset="0"/>
                <a:ea typeface="Verdana" panose="020B0604030504040204" pitchFamily="34" charset="0"/>
                <a:cs typeface="Times New Roman" panose="02020603050405020304" pitchFamily="18" charset="0"/>
              </a:rPr>
              <a:t>.</a:t>
            </a:r>
            <a:endParaRPr lang="en-US" sz="2200" dirty="0"/>
          </a:p>
        </p:txBody>
      </p:sp>
      <p:sp>
        <p:nvSpPr>
          <p:cNvPr id="6" name="Rectangle 5"/>
          <p:cNvSpPr/>
          <p:nvPr/>
        </p:nvSpPr>
        <p:spPr>
          <a:xfrm>
            <a:off x="255033" y="214699"/>
            <a:ext cx="2214068" cy="523220"/>
          </a:xfrm>
          <a:prstGeom prst="rect">
            <a:avLst/>
          </a:prstGeom>
        </p:spPr>
        <p:txBody>
          <a:bodyPr wrap="none">
            <a:spAutoFit/>
          </a:bodyPr>
          <a:lstStyle/>
          <a:p>
            <a:r>
              <a:rPr lang="en-US" sz="2800" b="1" u="sng" dirty="0" err="1">
                <a:latin typeface="Verdana" panose="020B0604030504040204" pitchFamily="34" charset="0"/>
                <a:ea typeface="Verdana" panose="020B0604030504040204" pitchFamily="34" charset="0"/>
                <a:cs typeface="Times New Roman" panose="02020603050405020304" pitchFamily="18" charset="0"/>
              </a:rPr>
              <a:t>Câu</a:t>
            </a:r>
            <a:r>
              <a:rPr lang="en-US" sz="2800" b="1" u="sng" dirty="0">
                <a:latin typeface="Verdana" panose="020B0604030504040204" pitchFamily="34" charset="0"/>
                <a:ea typeface="Verdana" panose="020B0604030504040204" pitchFamily="34" charset="0"/>
                <a:cs typeface="Times New Roman" panose="02020603050405020304" pitchFamily="18" charset="0"/>
              </a:rPr>
              <a:t> </a:t>
            </a:r>
            <a:r>
              <a:rPr lang="en-US" sz="2800" b="1" u="sng" dirty="0" err="1">
                <a:latin typeface="Verdana" panose="020B0604030504040204" pitchFamily="34" charset="0"/>
                <a:ea typeface="Verdana" panose="020B0604030504040204" pitchFamily="34" charset="0"/>
                <a:cs typeface="Times New Roman" panose="02020603050405020304" pitchFamily="18" charset="0"/>
              </a:rPr>
              <a:t>hỏi</a:t>
            </a:r>
            <a:r>
              <a:rPr lang="en-US" sz="2800" b="1" u="sng" dirty="0">
                <a:latin typeface="Verdana" panose="020B0604030504040204" pitchFamily="34" charset="0"/>
                <a:ea typeface="Verdana" panose="020B0604030504040204" pitchFamily="34" charset="0"/>
                <a:cs typeface="Times New Roman" panose="02020603050405020304" pitchFamily="18" charset="0"/>
              </a:rPr>
              <a:t> 3:</a:t>
            </a:r>
            <a:endParaRPr lang="en-US" sz="2800" b="1" dirty="0"/>
          </a:p>
        </p:txBody>
      </p:sp>
    </p:spTree>
    <p:extLst>
      <p:ext uri="{BB962C8B-B14F-4D97-AF65-F5344CB8AC3E}">
        <p14:creationId xmlns:p14="http://schemas.microsoft.com/office/powerpoint/2010/main" val="6473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848600" cy="609600"/>
          </a:xfrm>
        </p:spPr>
        <p:txBody>
          <a:bodyPr/>
          <a:lstStyle/>
          <a:p>
            <a:pPr marL="0" indent="0" algn="ctr">
              <a:buNone/>
            </a:pPr>
            <a:r>
              <a:rPr lang="en-US" sz="4000" dirty="0">
                <a:latin typeface="Verdana" panose="020B0604030504040204" pitchFamily="34" charset="0"/>
                <a:ea typeface="Verdana" panose="020B0604030504040204" pitchFamily="34" charset="0"/>
              </a:rPr>
              <a:t>HOẠT ĐỘNG VẬN DỤNG</a:t>
            </a:r>
            <a:br>
              <a:rPr lang="en-US" sz="4000" dirty="0">
                <a:latin typeface="Verdana" panose="020B0604030504040204" pitchFamily="34" charset="0"/>
                <a:ea typeface="Verdana" panose="020B0604030504040204" pitchFamily="34" charset="0"/>
              </a:rPr>
            </a:br>
            <a:br>
              <a:rPr lang="en-US" sz="4000" dirty="0">
                <a:latin typeface="Verdana" panose="020B0604030504040204" pitchFamily="34" charset="0"/>
                <a:ea typeface="Verdana" panose="020B0604030504040204" pitchFamily="34" charset="0"/>
              </a:rPr>
            </a:br>
            <a:br>
              <a:rPr lang="en-US" sz="4000" dirty="0">
                <a:effectLst/>
                <a:latin typeface="Verdana" panose="020B0604030504040204" pitchFamily="34" charset="0"/>
                <a:ea typeface="Verdana" panose="020B0604030504040204" pitchFamily="34" charset="0"/>
                <a:cs typeface="Times New Roman" panose="02020603050405020304" pitchFamily="18" charset="0"/>
              </a:rPr>
            </a:br>
            <a:endParaRPr lang="en-US" sz="4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5" name="TextBox 4"/>
          <p:cNvSpPr txBox="1"/>
          <p:nvPr/>
        </p:nvSpPr>
        <p:spPr>
          <a:xfrm>
            <a:off x="609600" y="1752600"/>
            <a:ext cx="8077200" cy="1815882"/>
          </a:xfrm>
          <a:prstGeom prst="rect">
            <a:avLst/>
          </a:prstGeom>
          <a:noFill/>
        </p:spPr>
        <p:txBody>
          <a:bodyPr wrap="square" rtlCol="0">
            <a:spAutoFit/>
          </a:bodyPr>
          <a:lstStyle/>
          <a:p>
            <a:r>
              <a:rPr lang="en-US" sz="2800" dirty="0" err="1">
                <a:latin typeface="Verdana" panose="020B0604030504040204" pitchFamily="34" charset="0"/>
                <a:ea typeface="Verdana" panose="020B0604030504040204" pitchFamily="34" charset="0"/>
                <a:cs typeface="Times New Roman" panose="02020603050405020304" pitchFamily="18" charset="0"/>
              </a:rPr>
              <a:t>Tìm</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và</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trả</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lời</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nhanh</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ngữ</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en-US" sz="2800" dirty="0" err="1">
                <a:latin typeface="Verdana" panose="020B0604030504040204" pitchFamily="34" charset="0"/>
                <a:ea typeface="Verdana" panose="020B0604030504040204" pitchFamily="34" charset="0"/>
                <a:cs typeface="Times New Roman" panose="02020603050405020304" pitchFamily="18" charset="0"/>
              </a:rPr>
              <a:t>liệu</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vi-VN" sz="2800" dirty="0">
                <a:latin typeface="Verdana" panose="020B0604030504040204" pitchFamily="34" charset="0"/>
                <a:ea typeface="Verdana" panose="020B0604030504040204" pitchFamily="34" charset="0"/>
                <a:cs typeface="Times New Roman" panose="02020603050405020304" pitchFamily="18" charset="0"/>
              </a:rPr>
              <a:t>về các phép tu từ ngữ âm trong các văn bản văn học trong SGK Ngữ Văn 12. Nêu</a:t>
            </a:r>
            <a:r>
              <a:rPr lang="en-US" sz="2800" dirty="0">
                <a:latin typeface="Verdana" panose="020B0604030504040204" pitchFamily="34" charset="0"/>
                <a:ea typeface="Verdana" panose="020B0604030504040204" pitchFamily="34" charset="0"/>
                <a:cs typeface="Times New Roman" panose="02020603050405020304" pitchFamily="18" charset="0"/>
              </a:rPr>
              <a:t> </a:t>
            </a:r>
            <a:r>
              <a:rPr lang="vi-VN" sz="2800" dirty="0">
                <a:latin typeface="Verdana" panose="020B0604030504040204" pitchFamily="34" charset="0"/>
                <a:ea typeface="Verdana" panose="020B0604030504040204" pitchFamily="34" charset="0"/>
                <a:cs typeface="Times New Roman" panose="02020603050405020304" pitchFamily="18" charset="0"/>
              </a:rPr>
              <a:t>hiệu quả nghệ thuật của các biện pháp tu từ đó.</a:t>
            </a:r>
            <a:endParaRPr lang="en-US" sz="2800" dirty="0">
              <a:latin typeface="Verdana" panose="020B0604030504040204" pitchFamily="34" charset="0"/>
              <a:ea typeface="Verdana" panose="020B0604030504040204" pitchFamily="34" charset="0"/>
            </a:endParaRPr>
          </a:p>
        </p:txBody>
      </p:sp>
      <p:sp>
        <p:nvSpPr>
          <p:cNvPr id="6" name="TextBox 5"/>
          <p:cNvSpPr txBox="1"/>
          <p:nvPr/>
        </p:nvSpPr>
        <p:spPr>
          <a:xfrm>
            <a:off x="593651" y="1784887"/>
            <a:ext cx="8001000" cy="3293209"/>
          </a:xfrm>
          <a:prstGeom prst="rect">
            <a:avLst/>
          </a:prstGeom>
          <a:noFill/>
        </p:spPr>
        <p:txBody>
          <a:bodyPr wrap="square" rtlCol="0">
            <a:spAutoFit/>
          </a:bodyPr>
          <a:lstStyle/>
          <a:p>
            <a:pPr algn="just"/>
            <a:r>
              <a:rPr lang="en-US" sz="2600" dirty="0" err="1">
                <a:latin typeface="Verdana" panose="020B0604030504040204" pitchFamily="34" charset="0"/>
                <a:ea typeface="Verdana" panose="020B0604030504040204" pitchFamily="34" charset="0"/>
                <a:cs typeface="Times New Roman" panose="02020603050405020304" pitchFamily="18" charset="0"/>
              </a:rPr>
              <a:t>Lại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như</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quãng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mặt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ghềnh</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Hát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Loóng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dài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hàng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cây</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số</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nước</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xô</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đá</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đá</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xô</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sóng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sóng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xô</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gió</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cuồn</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cuộn</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luồng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gió</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gùn</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ghè</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suốt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năm</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như</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lúc</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nào</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cũng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đòi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nợ</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xuýt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bất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cứ</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người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lái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đò</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Sông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Đà</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nào</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tóm</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được</a:t>
            </a:r>
            <a:r>
              <a:rPr lang="en-US" sz="2600" dirty="0">
                <a:latin typeface="Verdana" panose="020B0604030504040204" pitchFamily="34" charset="0"/>
                <a:ea typeface="Verdana" panose="020B0604030504040204" pitchFamily="34" charset="0"/>
                <a:cs typeface="Times New Roman" panose="02020603050405020304" pitchFamily="18" charset="0"/>
              </a:rPr>
              <a:t> qua </a:t>
            </a:r>
            <a:r>
              <a:rPr lang="en-US" sz="2600" dirty="0" err="1">
                <a:latin typeface="Verdana" panose="020B0604030504040204" pitchFamily="34" charset="0"/>
                <a:ea typeface="Verdana" panose="020B0604030504040204" pitchFamily="34" charset="0"/>
                <a:cs typeface="Times New Roman" panose="02020603050405020304" pitchFamily="18" charset="0"/>
              </a:rPr>
              <a:t>đấy</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Quãng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này</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mà</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khinh</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suất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tay</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lái</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thì</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cũng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dễ</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lật</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ngửa</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bụng</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thuyền</a:t>
            </a:r>
            <a:r>
              <a:rPr lang="en-US" sz="2600" dirty="0">
                <a:latin typeface="Verdana" panose="020B0604030504040204" pitchFamily="34" charset="0"/>
                <a:ea typeface="Verdana" panose="020B0604030504040204" pitchFamily="34" charset="0"/>
                <a:cs typeface="Times New Roman" panose="02020603050405020304" pitchFamily="18" charset="0"/>
              </a:rPr>
              <a:t> </a:t>
            </a:r>
            <a:r>
              <a:rPr lang="en-US" sz="2600" dirty="0" err="1">
                <a:latin typeface="Verdana" panose="020B0604030504040204" pitchFamily="34" charset="0"/>
                <a:ea typeface="Verdana" panose="020B0604030504040204" pitchFamily="34" charset="0"/>
                <a:cs typeface="Times New Roman" panose="02020603050405020304" pitchFamily="18" charset="0"/>
              </a:rPr>
              <a:t>ra</a:t>
            </a:r>
            <a:endParaRPr lang="en-US" sz="2600" dirty="0">
              <a:latin typeface="Verdana" panose="020B0604030504040204" pitchFamily="34" charset="0"/>
              <a:ea typeface="Verdana" panose="020B0604030504040204" pitchFamily="34" charset="0"/>
              <a:cs typeface="Times New Roman" panose="02020603050405020304" pitchFamily="18" charset="0"/>
            </a:endParaRPr>
          </a:p>
          <a:p>
            <a:pPr algn="r"/>
            <a:r>
              <a:rPr lang="en-US" sz="2600" i="1" dirty="0">
                <a:latin typeface="Verdana" panose="020B0604030504040204" pitchFamily="34" charset="0"/>
                <a:ea typeface="Verdana" panose="020B0604030504040204" pitchFamily="34" charset="0"/>
                <a:cs typeface="Times New Roman" panose="02020603050405020304" pitchFamily="18" charset="0"/>
              </a:rPr>
              <a:t>(</a:t>
            </a:r>
            <a:r>
              <a:rPr lang="en-US" sz="2600" i="1" dirty="0" err="1">
                <a:latin typeface="Verdana" panose="020B0604030504040204" pitchFamily="34" charset="0"/>
                <a:ea typeface="Verdana" panose="020B0604030504040204" pitchFamily="34" charset="0"/>
                <a:cs typeface="Times New Roman" panose="02020603050405020304" pitchFamily="18" charset="0"/>
              </a:rPr>
              <a:t>Nguyễn</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Tuân</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Người</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lái</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đò</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sống</a:t>
            </a:r>
            <a:r>
              <a:rPr lang="en-US" sz="2600" i="1" dirty="0">
                <a:latin typeface="Verdana" panose="020B0604030504040204" pitchFamily="34" charset="0"/>
                <a:ea typeface="Verdana" panose="020B0604030504040204" pitchFamily="34" charset="0"/>
                <a:cs typeface="Times New Roman" panose="02020603050405020304" pitchFamily="18" charset="0"/>
              </a:rPr>
              <a:t> </a:t>
            </a:r>
            <a:r>
              <a:rPr lang="en-US" sz="2600" i="1" dirty="0" err="1">
                <a:latin typeface="Verdana" panose="020B0604030504040204" pitchFamily="34" charset="0"/>
                <a:ea typeface="Verdana" panose="020B0604030504040204" pitchFamily="34" charset="0"/>
                <a:cs typeface="Times New Roman" panose="02020603050405020304" pitchFamily="18" charset="0"/>
              </a:rPr>
              <a:t>Đà</a:t>
            </a:r>
            <a:r>
              <a:rPr lang="en-US" sz="2600" i="1" dirty="0">
                <a:latin typeface="Verdana" panose="020B0604030504040204" pitchFamily="34" charset="0"/>
                <a:ea typeface="Verdana" panose="020B0604030504040204" pitchFamily="34" charset="0"/>
                <a:cs typeface="Times New Roman" panose="02020603050405020304" pitchFamily="18" charset="0"/>
              </a:rPr>
              <a:t>)</a:t>
            </a:r>
          </a:p>
        </p:txBody>
      </p:sp>
      <p:sp>
        <p:nvSpPr>
          <p:cNvPr id="7" name="TextBox 6"/>
          <p:cNvSpPr txBox="1"/>
          <p:nvPr/>
        </p:nvSpPr>
        <p:spPr>
          <a:xfrm>
            <a:off x="457200" y="2166132"/>
            <a:ext cx="8458200" cy="2246769"/>
          </a:xfrm>
          <a:prstGeom prst="rect">
            <a:avLst/>
          </a:prstGeom>
          <a:noFill/>
        </p:spPr>
        <p:txBody>
          <a:bodyPr wrap="square" rtlCol="0">
            <a:spAutoFit/>
          </a:bodyPr>
          <a:lstStyle/>
          <a:p>
            <a:r>
              <a:rPr lang="pt-BR" sz="2800" dirty="0">
                <a:latin typeface="Verdana" panose="020B0604030504040204" pitchFamily="34" charset="0"/>
                <a:ea typeface="Verdana" panose="020B0604030504040204" pitchFamily="34" charset="0"/>
              </a:rPr>
              <a:t>Người đi Châu Mộc chiều sương ấy</a:t>
            </a:r>
            <a:endParaRPr lang="en-US" sz="2800" dirty="0">
              <a:latin typeface="Verdana" panose="020B0604030504040204" pitchFamily="34" charset="0"/>
              <a:ea typeface="Verdana" panose="020B0604030504040204" pitchFamily="34" charset="0"/>
            </a:endParaRPr>
          </a:p>
          <a:p>
            <a:r>
              <a:rPr lang="pt-BR" sz="2800" dirty="0">
                <a:latin typeface="Verdana" panose="020B0604030504040204" pitchFamily="34" charset="0"/>
                <a:ea typeface="Verdana" panose="020B0604030504040204" pitchFamily="34" charset="0"/>
              </a:rPr>
              <a:t>Có thấy hồn lau nẻo bến bờ</a:t>
            </a:r>
            <a:endParaRPr lang="en-US" sz="2800" dirty="0">
              <a:latin typeface="Verdana" panose="020B0604030504040204" pitchFamily="34" charset="0"/>
              <a:ea typeface="Verdana" panose="020B0604030504040204" pitchFamily="34" charset="0"/>
            </a:endParaRPr>
          </a:p>
          <a:p>
            <a:r>
              <a:rPr lang="pt-BR" sz="2800" dirty="0">
                <a:latin typeface="Verdana" panose="020B0604030504040204" pitchFamily="34" charset="0"/>
                <a:ea typeface="Verdana" panose="020B0604030504040204" pitchFamily="34" charset="0"/>
              </a:rPr>
              <a:t>Có nhớ dáng người trên độc mộc</a:t>
            </a:r>
            <a:endParaRPr lang="en-US" sz="2800" dirty="0">
              <a:latin typeface="Verdana" panose="020B0604030504040204" pitchFamily="34" charset="0"/>
              <a:ea typeface="Verdana" panose="020B0604030504040204" pitchFamily="34" charset="0"/>
            </a:endParaRPr>
          </a:p>
          <a:p>
            <a:r>
              <a:rPr lang="pt-BR" sz="2800" dirty="0">
                <a:latin typeface="Verdana" panose="020B0604030504040204" pitchFamily="34" charset="0"/>
                <a:ea typeface="Verdana" panose="020B0604030504040204" pitchFamily="34" charset="0"/>
              </a:rPr>
              <a:t>Trôi dòng nước lũ hoa đong đưa </a:t>
            </a:r>
            <a:endParaRPr lang="en-US" sz="2800" dirty="0">
              <a:latin typeface="Verdana" panose="020B0604030504040204" pitchFamily="34" charset="0"/>
              <a:ea typeface="Verdana" panose="020B0604030504040204" pitchFamily="34" charset="0"/>
            </a:endParaRPr>
          </a:p>
          <a:p>
            <a:pPr algn="r"/>
            <a:r>
              <a:rPr lang="pt-BR" sz="2800" i="1" dirty="0">
                <a:latin typeface="Verdana" panose="020B0604030504040204" pitchFamily="34" charset="0"/>
                <a:ea typeface="Verdana" panose="020B0604030504040204" pitchFamily="34" charset="0"/>
              </a:rPr>
              <a:t>(Tây Tiến- Quang Dũng)</a:t>
            </a:r>
            <a:endParaRPr lang="en-US"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596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5"/>
                                        </p:tgtEl>
                                        <p:attrNameLst>
                                          <p:attrName>ppt_y</p:attrName>
                                        </p:attrNameLst>
                                      </p:cBhvr>
                                      <p:tavLst>
                                        <p:tav tm="0">
                                          <p:val>
                                            <p:strVal val="#ppt_y"/>
                                          </p:val>
                                        </p:tav>
                                        <p:tav tm="100000">
                                          <p:val>
                                            <p:strVal val="#ppt_y+#ppt_h*1.125000"/>
                                          </p:val>
                                        </p:tav>
                                      </p:tavLst>
                                    </p:anim>
                                    <p:animEffect transition="out" filter="wipe(down)">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1"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par>
                                <p:cTn id="19" presetID="22" presetClass="entr" presetSubtype="4" fill="hold" grpId="1"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down)">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xEl>
                                              <p:pRg st="0" end="0"/>
                                            </p:txEl>
                                          </p:spTgt>
                                        </p:tgtEl>
                                        <p:attrNameLst>
                                          <p:attrName>ppt_w</p:attrName>
                                        </p:attrNameLst>
                                      </p:cBhvr>
                                      <p:tavLst>
                                        <p:tav tm="0">
                                          <p:val>
                                            <p:strVal val="ppt_w"/>
                                          </p:val>
                                        </p:tav>
                                        <p:tav tm="100000">
                                          <p:val>
                                            <p:fltVal val="0"/>
                                          </p:val>
                                        </p:tav>
                                      </p:tavLst>
                                    </p:anim>
                                    <p:anim calcmode="lin" valueType="num">
                                      <p:cBhvr>
                                        <p:cTn id="26"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27" dur="500"/>
                                        <p:tgtEl>
                                          <p:spTgt spid="6">
                                            <p:txEl>
                                              <p:pRg st="0" end="0"/>
                                            </p:txEl>
                                          </p:spTgt>
                                        </p:tgtEl>
                                      </p:cBhvr>
                                    </p:animEffect>
                                    <p:set>
                                      <p:cBhvr>
                                        <p:cTn id="28" dur="1" fill="hold">
                                          <p:stCondLst>
                                            <p:cond delay="499"/>
                                          </p:stCondLst>
                                        </p:cTn>
                                        <p:tgtEl>
                                          <p:spTgt spid="6">
                                            <p:txEl>
                                              <p:pRg st="0" end="0"/>
                                            </p:txEl>
                                          </p:spTgt>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6">
                                            <p:txEl>
                                              <p:pRg st="1" end="1"/>
                                            </p:txEl>
                                          </p:spTgt>
                                        </p:tgtEl>
                                        <p:attrNameLst>
                                          <p:attrName>ppt_w</p:attrName>
                                        </p:attrNameLst>
                                      </p:cBhvr>
                                      <p:tavLst>
                                        <p:tav tm="0">
                                          <p:val>
                                            <p:strVal val="ppt_w"/>
                                          </p:val>
                                        </p:tav>
                                        <p:tav tm="100000">
                                          <p:val>
                                            <p:fltVal val="0"/>
                                          </p:val>
                                        </p:tav>
                                      </p:tavLst>
                                    </p:anim>
                                    <p:anim calcmode="lin" valueType="num">
                                      <p:cBhvr>
                                        <p:cTn id="31" dur="500"/>
                                        <p:tgtEl>
                                          <p:spTgt spid="6">
                                            <p:txEl>
                                              <p:pRg st="1" end="1"/>
                                            </p:txEl>
                                          </p:spTgt>
                                        </p:tgtEl>
                                        <p:attrNameLst>
                                          <p:attrName>ppt_h</p:attrName>
                                        </p:attrNameLst>
                                      </p:cBhvr>
                                      <p:tavLst>
                                        <p:tav tm="0">
                                          <p:val>
                                            <p:strVal val="ppt_h"/>
                                          </p:val>
                                        </p:tav>
                                        <p:tav tm="100000">
                                          <p:val>
                                            <p:fltVal val="0"/>
                                          </p:val>
                                        </p:tav>
                                      </p:tavLst>
                                    </p:anim>
                                    <p:animEffect transition="out" filter="fade">
                                      <p:cBhvr>
                                        <p:cTn id="32" dur="500"/>
                                        <p:tgtEl>
                                          <p:spTgt spid="6">
                                            <p:txEl>
                                              <p:pRg st="1" end="1"/>
                                            </p:txEl>
                                          </p:spTgt>
                                        </p:tgtEl>
                                      </p:cBhvr>
                                    </p:animEffect>
                                    <p:set>
                                      <p:cBhvr>
                                        <p:cTn id="33"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1" uiExpand="1" build="allAtOnce"/>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610599" cy="914400"/>
          </a:xfrm>
        </p:spPr>
        <p:txBody>
          <a:bodyPr/>
          <a:lstStyle/>
          <a:p>
            <a:pPr marL="0" indent="0" algn="ctr">
              <a:buNone/>
            </a:pPr>
            <a:r>
              <a:rPr lang="en-US" sz="3600" dirty="0">
                <a:latin typeface="Verdana" panose="020B0604030504040204" pitchFamily="34" charset="0"/>
                <a:ea typeface="Verdana" panose="020B0604030504040204" pitchFamily="34" charset="0"/>
                <a:cs typeface="Times New Roman" panose="02020603050405020304" pitchFamily="18" charset="0"/>
              </a:rPr>
              <a:t>HOẠT ĐỘNG TÌM TÒI MỞ RỘNG</a:t>
            </a:r>
          </a:p>
        </p:txBody>
      </p:sp>
      <p:sp>
        <p:nvSpPr>
          <p:cNvPr id="4" name="TextBox 3"/>
          <p:cNvSpPr txBox="1"/>
          <p:nvPr/>
        </p:nvSpPr>
        <p:spPr>
          <a:xfrm>
            <a:off x="304800" y="1981200"/>
            <a:ext cx="8458199" cy="3539430"/>
          </a:xfrm>
          <a:prstGeom prst="rect">
            <a:avLst/>
          </a:prstGeom>
          <a:noFill/>
        </p:spPr>
        <p:txBody>
          <a:bodyPr wrap="square" rtlCol="0">
            <a:spAutoFit/>
          </a:bodyPr>
          <a:lstStyle/>
          <a:p>
            <a:pPr marL="457200" lvl="0" indent="-457200" algn="just">
              <a:buClr>
                <a:srgbClr val="FF0000"/>
              </a:buClr>
              <a:buFont typeface="Wingdings" panose="05000000000000000000" pitchFamily="2" charset="2"/>
              <a:buChar char="v"/>
            </a:pPr>
            <a:r>
              <a:rPr lang="en-US" sz="3200" dirty="0" err="1">
                <a:latin typeface="Verdana" panose="020B0604030504040204" pitchFamily="34" charset="0"/>
                <a:ea typeface="Verdana" panose="020B0604030504040204" pitchFamily="34" charset="0"/>
                <a:cs typeface="Times New Roman" panose="02020603050405020304" pitchFamily="18" charset="0"/>
              </a:rPr>
              <a:t>Sưu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tầm</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thêm</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ngữ</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liệu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về</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phép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âm</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vần</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thanh</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trong</a:t>
            </a:r>
            <a:r>
              <a:rPr lang="en-US" sz="3200" dirty="0">
                <a:latin typeface="Verdana" panose="020B0604030504040204" pitchFamily="34" charset="0"/>
                <a:ea typeface="Verdana" panose="020B0604030504040204" pitchFamily="34" charset="0"/>
                <a:cs typeface="Times New Roman" panose="02020603050405020304" pitchFamily="18" charset="0"/>
              </a:rPr>
              <a:t> ca </a:t>
            </a:r>
            <a:r>
              <a:rPr lang="en-US" sz="3200" dirty="0" err="1">
                <a:latin typeface="Verdana" panose="020B0604030504040204" pitchFamily="34" charset="0"/>
                <a:ea typeface="Verdana" panose="020B0604030504040204" pitchFamily="34" charset="0"/>
                <a:cs typeface="Times New Roman" panose="02020603050405020304" pitchFamily="18" charset="0"/>
              </a:rPr>
              <a:t>dao</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câu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đối</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thơ</a:t>
            </a:r>
            <a:r>
              <a:rPr lang="en-US" sz="3200" dirty="0">
                <a:latin typeface="Verdana" panose="020B0604030504040204" pitchFamily="34" charset="0"/>
                <a:ea typeface="Verdana" panose="020B0604030504040204" pitchFamily="34" charset="0"/>
                <a:cs typeface="Times New Roman" panose="02020603050405020304" pitchFamily="18" charset="0"/>
              </a:rPr>
              <a:t>.</a:t>
            </a:r>
          </a:p>
          <a:p>
            <a:pPr marL="457200" lvl="0" indent="-457200" algn="just">
              <a:buClr>
                <a:srgbClr val="FF0000"/>
              </a:buClr>
              <a:buFont typeface="Wingdings" panose="05000000000000000000" pitchFamily="2" charset="2"/>
              <a:buChar char="v"/>
            </a:pPr>
            <a:r>
              <a:rPr lang="en-US" sz="3200" b="1" dirty="0">
                <a:latin typeface="Verdana" panose="020B0604030504040204" pitchFamily="34" charset="0"/>
                <a:ea typeface="Verdana" panose="020B0604030504040204" pitchFamily="34" charset="0"/>
                <a:cs typeface="Times New Roman" panose="02020603050405020304" pitchFamily="18" charset="0"/>
              </a:rPr>
              <a:t> </a:t>
            </a:r>
            <a:r>
              <a:rPr lang="en-US" sz="3200" dirty="0">
                <a:latin typeface="Verdana" panose="020B0604030504040204" pitchFamily="34" charset="0"/>
                <a:ea typeface="Verdana" panose="020B0604030504040204" pitchFamily="34" charset="0"/>
                <a:cs typeface="Times New Roman" panose="02020603050405020304" pitchFamily="18" charset="0"/>
              </a:rPr>
              <a:t>So </a:t>
            </a:r>
            <a:r>
              <a:rPr lang="en-US" sz="3200" dirty="0" err="1">
                <a:latin typeface="Verdana" panose="020B0604030504040204" pitchFamily="34" charset="0"/>
                <a:ea typeface="Verdana" panose="020B0604030504040204" pitchFamily="34" charset="0"/>
                <a:cs typeface="Times New Roman" panose="02020603050405020304" pitchFamily="18" charset="0"/>
              </a:rPr>
              <a:t>sánh</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để</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nhận</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ra</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sự</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giống</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nhau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và</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khác</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nhau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giữa</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các</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phép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âm</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vần</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thanh</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với</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phép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điệp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từ</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ngữ</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và</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kết</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cấu</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ngữ</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pháp</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đã</a:t>
            </a:r>
            <a:r>
              <a:rPr lang="en-US" sz="3200" dirty="0">
                <a:latin typeface="Verdana" panose="020B0604030504040204" pitchFamily="34" charset="0"/>
                <a:ea typeface="Verdana" panose="020B0604030504040204" pitchFamily="34" charset="0"/>
                <a:cs typeface="Times New Roman" panose="02020603050405020304" pitchFamily="18" charset="0"/>
              </a:rPr>
              <a:t> </a:t>
            </a:r>
            <a:r>
              <a:rPr lang="en-US" sz="3200" dirty="0" err="1">
                <a:latin typeface="Verdana" panose="020B0604030504040204" pitchFamily="34" charset="0"/>
                <a:ea typeface="Verdana" panose="020B0604030504040204" pitchFamily="34" charset="0"/>
                <a:cs typeface="Times New Roman" panose="02020603050405020304" pitchFamily="18" charset="0"/>
              </a:rPr>
              <a:t>học</a:t>
            </a:r>
            <a:endParaRPr lang="en-US" sz="32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9144000" cy="6781800"/>
          </a:xfrm>
          <a:prstGeom prst="rect">
            <a:avLst/>
          </a:prstGeom>
        </p:spPr>
      </p:pic>
    </p:spTree>
    <p:extLst>
      <p:ext uri="{BB962C8B-B14F-4D97-AF65-F5344CB8AC3E}">
        <p14:creationId xmlns:p14="http://schemas.microsoft.com/office/powerpoint/2010/main" val="8230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1066800"/>
            <a:ext cx="7848600" cy="1143000"/>
          </a:xfrm>
        </p:spPr>
        <p:txBody>
          <a:bodyPr/>
          <a:lstStyle/>
          <a:p>
            <a:pPr marL="0" indent="0" algn="ctr">
              <a:lnSpc>
                <a:spcPct val="150000"/>
              </a:lnSpc>
              <a:spcBef>
                <a:spcPts val="600"/>
              </a:spcBef>
              <a:buNone/>
            </a:pPr>
            <a:r>
              <a:rPr lang="en-US" sz="2800" b="0" i="1" dirty="0">
                <a:effectLst/>
                <a:latin typeface="Verdana" panose="020B0604030504040204" pitchFamily="34" charset="0"/>
                <a:ea typeface="Verdana" panose="020B0604030504040204" pitchFamily="34" charset="0"/>
              </a:rPr>
              <a:t>“</a:t>
            </a:r>
            <a:r>
              <a:rPr lang="en-US" sz="2800" b="0" i="1" dirty="0" err="1">
                <a:effectLst/>
                <a:latin typeface="Verdana" panose="020B0604030504040204" pitchFamily="34" charset="0"/>
                <a:ea typeface="Verdana" panose="020B0604030504040204" pitchFamily="34" charset="0"/>
              </a:rPr>
              <a:t>Tiếng</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tha</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thiết</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nói</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thường</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nghe</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như</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hát</a:t>
            </a:r>
            <a:br>
              <a:rPr lang="en-US" sz="2800" b="0" dirty="0">
                <a:effectLst/>
                <a:latin typeface="Verdana" panose="020B0604030504040204" pitchFamily="34" charset="0"/>
                <a:ea typeface="Verdana" panose="020B0604030504040204" pitchFamily="34" charset="0"/>
              </a:rPr>
            </a:br>
            <a:r>
              <a:rPr lang="en-US" sz="2800" b="0" i="1" dirty="0" err="1">
                <a:effectLst/>
                <a:latin typeface="Verdana" panose="020B0604030504040204" pitchFamily="34" charset="0"/>
                <a:ea typeface="Verdana" panose="020B0604030504040204" pitchFamily="34" charset="0"/>
              </a:rPr>
              <a:t>Kể</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mọi</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điều</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bằng</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ríu</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rít</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âm</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thanh</a:t>
            </a:r>
            <a:br>
              <a:rPr lang="en-US" sz="2800" b="0" dirty="0">
                <a:effectLst/>
                <a:latin typeface="Verdana" panose="020B0604030504040204" pitchFamily="34" charset="0"/>
                <a:ea typeface="Verdana" panose="020B0604030504040204" pitchFamily="34" charset="0"/>
              </a:rPr>
            </a:b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Như</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gió</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nước</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không</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thể</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nào</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nắm</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bắt</a:t>
            </a:r>
            <a:br>
              <a:rPr lang="en-US" sz="2800" b="0" dirty="0">
                <a:effectLst/>
                <a:latin typeface="Verdana" panose="020B0604030504040204" pitchFamily="34" charset="0"/>
                <a:ea typeface="Verdana" panose="020B0604030504040204" pitchFamily="34" charset="0"/>
              </a:rPr>
            </a:br>
            <a:r>
              <a:rPr lang="en-US" sz="2800" b="0" i="1" dirty="0">
                <a:effectLst/>
                <a:latin typeface="Verdana" panose="020B0604030504040204" pitchFamily="34" charset="0"/>
                <a:ea typeface="Verdana" panose="020B0604030504040204" pitchFamily="34" charset="0"/>
              </a:rPr>
              <a:t>………..</a:t>
            </a:r>
            <a:r>
              <a:rPr lang="en-US" sz="2800" b="0" i="1" dirty="0" err="1">
                <a:effectLst/>
                <a:latin typeface="Verdana" panose="020B0604030504040204" pitchFamily="34" charset="0"/>
                <a:ea typeface="Verdana" panose="020B0604030504040204" pitchFamily="34" charset="0"/>
              </a:rPr>
              <a:t>trầm</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dấu</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ngã</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chênh</a:t>
            </a:r>
            <a:r>
              <a:rPr lang="en-US" sz="2800" b="0" i="1" dirty="0">
                <a:effectLst/>
                <a:latin typeface="Verdana" panose="020B0604030504040204" pitchFamily="34" charset="0"/>
                <a:ea typeface="Verdana" panose="020B0604030504040204" pitchFamily="34" charset="0"/>
              </a:rPr>
              <a:t> </a:t>
            </a:r>
            <a:r>
              <a:rPr lang="en-US" sz="2800" b="0" i="1" dirty="0" err="1">
                <a:effectLst/>
                <a:latin typeface="Verdana" panose="020B0604030504040204" pitchFamily="34" charset="0"/>
                <a:ea typeface="Verdana" panose="020B0604030504040204" pitchFamily="34" charset="0"/>
              </a:rPr>
              <a:t>vênh</a:t>
            </a:r>
            <a:r>
              <a:rPr lang="en-US" sz="2800" b="0" i="1" dirty="0">
                <a:effectLst/>
                <a:latin typeface="Verdana" panose="020B0604030504040204" pitchFamily="34" charset="0"/>
                <a:ea typeface="Verdana" panose="020B0604030504040204" pitchFamily="34" charset="0"/>
              </a:rPr>
              <a:t>”</a:t>
            </a:r>
            <a:br>
              <a:rPr lang="en-US" sz="2800" b="0" dirty="0">
                <a:effectLst/>
                <a:latin typeface="Verdana" panose="020B0604030504040204" pitchFamily="34" charset="0"/>
                <a:ea typeface="Verdana" panose="020B0604030504040204" pitchFamily="34" charset="0"/>
              </a:rPr>
            </a:br>
            <a:r>
              <a:rPr lang="en-US" sz="2800" dirty="0">
                <a:effectLst/>
                <a:latin typeface="Verdana" panose="020B0604030504040204" pitchFamily="34" charset="0"/>
                <a:ea typeface="Verdana" panose="020B0604030504040204" pitchFamily="34" charset="0"/>
              </a:rPr>
              <a:t>(</a:t>
            </a:r>
            <a:r>
              <a:rPr lang="en-US" sz="2800" i="1" dirty="0" err="1">
                <a:effectLst/>
                <a:latin typeface="Verdana" panose="020B0604030504040204" pitchFamily="34" charset="0"/>
                <a:ea typeface="Verdana" panose="020B0604030504040204" pitchFamily="34" charset="0"/>
              </a:rPr>
              <a:t>Tiếng</a:t>
            </a:r>
            <a:r>
              <a:rPr lang="en-US" sz="2800" i="1" dirty="0">
                <a:effectLst/>
                <a:latin typeface="Verdana" panose="020B0604030504040204" pitchFamily="34" charset="0"/>
                <a:ea typeface="Verdana" panose="020B0604030504040204" pitchFamily="34" charset="0"/>
              </a:rPr>
              <a:t> </a:t>
            </a:r>
            <a:r>
              <a:rPr lang="en-US" sz="2800" i="1" dirty="0" err="1">
                <a:effectLst/>
                <a:latin typeface="Verdana" panose="020B0604030504040204" pitchFamily="34" charset="0"/>
                <a:ea typeface="Verdana" panose="020B0604030504040204" pitchFamily="34" charset="0"/>
              </a:rPr>
              <a:t>Việt</a:t>
            </a:r>
            <a:r>
              <a:rPr lang="en-US" sz="2800" dirty="0">
                <a:effectLst/>
                <a:latin typeface="Verdana" panose="020B0604030504040204" pitchFamily="34" charset="0"/>
                <a:ea typeface="Verdana" panose="020B0604030504040204" pitchFamily="34" charset="0"/>
              </a:rPr>
              <a:t> – </a:t>
            </a:r>
            <a:r>
              <a:rPr lang="en-US" sz="2800" dirty="0" err="1">
                <a:effectLst/>
                <a:latin typeface="Verdana" panose="020B0604030504040204" pitchFamily="34" charset="0"/>
                <a:ea typeface="Verdana" panose="020B0604030504040204" pitchFamily="34" charset="0"/>
              </a:rPr>
              <a:t>Lưu</a:t>
            </a:r>
            <a:r>
              <a:rPr lang="en-US" sz="2800" dirty="0">
                <a:effectLst/>
                <a:latin typeface="Verdana" panose="020B0604030504040204" pitchFamily="34" charset="0"/>
                <a:ea typeface="Verdana" panose="020B0604030504040204" pitchFamily="34" charset="0"/>
              </a:rPr>
              <a:t> </a:t>
            </a:r>
            <a:r>
              <a:rPr lang="en-US" sz="2800" dirty="0" err="1">
                <a:effectLst/>
                <a:latin typeface="Verdana" panose="020B0604030504040204" pitchFamily="34" charset="0"/>
                <a:ea typeface="Verdana" panose="020B0604030504040204" pitchFamily="34" charset="0"/>
              </a:rPr>
              <a:t>Quang</a:t>
            </a:r>
            <a:r>
              <a:rPr lang="en-US" sz="2800" dirty="0">
                <a:effectLst/>
                <a:latin typeface="Verdana" panose="020B0604030504040204" pitchFamily="34" charset="0"/>
                <a:ea typeface="Verdana" panose="020B0604030504040204" pitchFamily="34" charset="0"/>
              </a:rPr>
              <a:t> </a:t>
            </a:r>
            <a:r>
              <a:rPr lang="en-US" sz="2800" dirty="0" err="1">
                <a:effectLst/>
                <a:latin typeface="Verdana" panose="020B0604030504040204" pitchFamily="34" charset="0"/>
                <a:ea typeface="Verdana" panose="020B0604030504040204" pitchFamily="34" charset="0"/>
              </a:rPr>
              <a:t>Vũ</a:t>
            </a:r>
            <a:r>
              <a:rPr lang="en-US" sz="2800" dirty="0">
                <a:effectLst/>
                <a:latin typeface="Verdana" panose="020B0604030504040204" pitchFamily="34" charset="0"/>
                <a:ea typeface="Verdana" panose="020B0604030504040204" pitchFamily="34" charset="0"/>
              </a:rPr>
              <a:t>)</a:t>
            </a:r>
            <a:endParaRPr lang="en-US" sz="2800" dirty="0">
              <a:latin typeface="Verdana" panose="020B0604030504040204" pitchFamily="34" charset="0"/>
              <a:ea typeface="Verdana" panose="020B0604030504040204" pitchFamily="34" charset="0"/>
            </a:endParaRPr>
          </a:p>
        </p:txBody>
      </p:sp>
      <p:sp>
        <p:nvSpPr>
          <p:cNvPr id="8" name="Content Placeholder 7"/>
          <p:cNvSpPr>
            <a:spLocks noGrp="1"/>
          </p:cNvSpPr>
          <p:nvPr>
            <p:ph sz="quarter" idx="13"/>
          </p:nvPr>
        </p:nvSpPr>
        <p:spPr>
          <a:xfrm>
            <a:off x="152400" y="457200"/>
            <a:ext cx="8763000" cy="990600"/>
          </a:xfrm>
        </p:spPr>
        <p:txBody>
          <a:bodyPr>
            <a:normAutofit/>
          </a:bodyPr>
          <a:lstStyle/>
          <a:p>
            <a:pPr marL="45720" indent="0" algn="just">
              <a:buNone/>
            </a:pPr>
            <a:r>
              <a:rPr lang="en-US" sz="2800" b="1" dirty="0" err="1">
                <a:latin typeface="Verdana" panose="020B0604030504040204" pitchFamily="34" charset="0"/>
                <a:ea typeface="Verdana" panose="020B0604030504040204" pitchFamily="34" charset="0"/>
              </a:rPr>
              <a:t>Câu</a:t>
            </a:r>
            <a:r>
              <a:rPr lang="en-US" sz="2800" b="1" dirty="0">
                <a:latin typeface="Verdana" panose="020B0604030504040204" pitchFamily="34" charset="0"/>
                <a:ea typeface="Verdana" panose="020B0604030504040204" pitchFamily="34" charset="0"/>
              </a:rPr>
              <a:t> 2</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Điền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từ</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còn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thiếu</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trong</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đoạn</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thơ</a:t>
            </a:r>
            <a:r>
              <a:rPr lang="en-US" sz="2800" dirty="0">
                <a:latin typeface="Verdana" panose="020B0604030504040204" pitchFamily="34" charset="0"/>
                <a:ea typeface="Verdana" panose="020B0604030504040204" pitchFamily="34" charset="0"/>
              </a:rPr>
              <a:t> </a:t>
            </a:r>
            <a:r>
              <a:rPr lang="en-US" sz="2800" dirty="0" err="1">
                <a:latin typeface="Verdana" panose="020B0604030504040204" pitchFamily="34" charset="0"/>
                <a:ea typeface="Verdana" panose="020B0604030504040204" pitchFamily="34" charset="0"/>
              </a:rPr>
              <a:t>sau</a:t>
            </a:r>
            <a:r>
              <a:rPr lang="en-US" sz="2800" dirty="0">
                <a:latin typeface="Verdana" panose="020B0604030504040204" pitchFamily="34" charset="0"/>
                <a:ea typeface="Verdana" panose="020B0604030504040204" pitchFamily="34" charset="0"/>
              </a:rPr>
              <a:t>:</a:t>
            </a:r>
          </a:p>
          <a:p>
            <a:pPr marL="45720" indent="0" algn="just">
              <a:buNone/>
            </a:pPr>
            <a:endParaRPr lang="en-US" sz="2800" dirty="0"/>
          </a:p>
        </p:txBody>
      </p:sp>
      <p:sp>
        <p:nvSpPr>
          <p:cNvPr id="9" name="Explosion: 14 Points 8"/>
          <p:cNvSpPr/>
          <p:nvPr/>
        </p:nvSpPr>
        <p:spPr>
          <a:xfrm>
            <a:off x="1295400" y="4648200"/>
            <a:ext cx="7543800" cy="2286000"/>
          </a:xfrm>
          <a:prstGeom prst="irregularSeal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dirty="0" err="1">
                <a:latin typeface="Verdana" panose="020B0604030504040204" pitchFamily="34" charset="0"/>
                <a:ea typeface="Verdana" panose="020B0604030504040204" pitchFamily="34" charset="0"/>
              </a:rPr>
              <a:t>Dấu</a:t>
            </a:r>
            <a:r>
              <a:rPr lang="en-US" sz="3600" b="1" dirty="0">
                <a:latin typeface="Verdana" panose="020B0604030504040204" pitchFamily="34" charset="0"/>
                <a:ea typeface="Verdana" panose="020B0604030504040204" pitchFamily="34" charset="0"/>
              </a:rPr>
              <a:t> </a:t>
            </a:r>
            <a:r>
              <a:rPr lang="en-US" sz="3600" b="1" dirty="0" err="1">
                <a:latin typeface="Verdana" panose="020B0604030504040204" pitchFamily="34" charset="0"/>
                <a:ea typeface="Verdana" panose="020B0604030504040204" pitchFamily="34" charset="0"/>
              </a:rPr>
              <a:t>huyền</a:t>
            </a:r>
            <a:endParaRPr lang="en-US" sz="3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47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ou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512511" cy="1143000"/>
          </a:xfrm>
        </p:spPr>
        <p:txBody>
          <a:bodyPr/>
          <a:lstStyle/>
          <a:p>
            <a:pPr marL="0" indent="0" algn="ctr">
              <a:lnSpc>
                <a:spcPct val="130000"/>
              </a:lnSpc>
              <a:spcBef>
                <a:spcPts val="0"/>
              </a:spcBef>
              <a:buNone/>
            </a:pPr>
            <a:r>
              <a:rPr lang="en-US" sz="2600" b="0" i="1" dirty="0" err="1">
                <a:ln w="0"/>
                <a:solidFill>
                  <a:schemeClr val="tx1"/>
                </a:solidFill>
                <a:effectLst/>
                <a:latin typeface="Verdana" panose="020B0604030504040204" pitchFamily="34" charset="0"/>
                <a:ea typeface="Verdana" panose="020B0604030504040204" pitchFamily="34" charset="0"/>
              </a:rPr>
              <a:t>Những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đường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Việt</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Bắc</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của</a:t>
            </a:r>
            <a:r>
              <a:rPr lang="en-US" sz="2600" b="0" i="1" dirty="0">
                <a:ln w="0"/>
                <a:solidFill>
                  <a:schemeClr val="tx1"/>
                </a:solidFill>
                <a:effectLst/>
                <a:latin typeface="Verdana" panose="020B0604030504040204" pitchFamily="34" charset="0"/>
                <a:ea typeface="Verdana" panose="020B0604030504040204" pitchFamily="34" charset="0"/>
              </a:rPr>
              <a:t> ta</a:t>
            </a:r>
            <a:br>
              <a:rPr lang="en-US" sz="2600" b="0" dirty="0">
                <a:ln w="0"/>
                <a:solidFill>
                  <a:schemeClr val="tx1"/>
                </a:solidFill>
                <a:effectLst/>
                <a:latin typeface="Verdana" panose="020B0604030504040204" pitchFamily="34" charset="0"/>
                <a:ea typeface="Verdana" panose="020B0604030504040204" pitchFamily="34" charset="0"/>
              </a:rPr>
            </a:br>
            <a:r>
              <a:rPr lang="en-US" sz="2600" b="0" i="1" dirty="0" err="1">
                <a:ln w="0"/>
                <a:solidFill>
                  <a:schemeClr val="tx1"/>
                </a:solidFill>
                <a:effectLst/>
                <a:latin typeface="Verdana" panose="020B0604030504040204" pitchFamily="34" charset="0"/>
                <a:ea typeface="Verdana" panose="020B0604030504040204" pitchFamily="34" charset="0"/>
              </a:rPr>
              <a:t>Đêm</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đêm</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rầm</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rập</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như</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là</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đất</a:t>
            </a:r>
            <a:r>
              <a:rPr lang="en-US" sz="2600" b="0" i="1" dirty="0">
                <a:ln w="0"/>
                <a:solidFill>
                  <a:schemeClr val="tx1"/>
                </a:solidFill>
                <a:effectLst/>
                <a:latin typeface="Verdana" panose="020B0604030504040204" pitchFamily="34" charset="0"/>
                <a:ea typeface="Verdana" panose="020B0604030504040204" pitchFamily="34" charset="0"/>
              </a:rPr>
              <a:t> rung</a:t>
            </a:r>
            <a:br>
              <a:rPr lang="en-US" sz="2600" b="0" dirty="0">
                <a:ln w="0"/>
                <a:solidFill>
                  <a:schemeClr val="tx1"/>
                </a:solidFill>
                <a:effectLst/>
                <a:latin typeface="Verdana" panose="020B0604030504040204" pitchFamily="34" charset="0"/>
                <a:ea typeface="Verdana" panose="020B0604030504040204" pitchFamily="34" charset="0"/>
              </a:rPr>
            </a:br>
            <a:r>
              <a:rPr lang="en-US" sz="2600" b="0" i="1" dirty="0" err="1">
                <a:ln w="0"/>
                <a:solidFill>
                  <a:schemeClr val="tx1"/>
                </a:solidFill>
                <a:effectLst/>
                <a:latin typeface="Verdana" panose="020B0604030504040204" pitchFamily="34" charset="0"/>
                <a:ea typeface="Verdana" panose="020B0604030504040204" pitchFamily="34" charset="0"/>
              </a:rPr>
              <a:t>Quân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đi</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điệp</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điệp</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trùng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trùng</a:t>
            </a:r>
            <a:br>
              <a:rPr lang="en-US" sz="2600" b="0" dirty="0">
                <a:ln w="0"/>
                <a:solidFill>
                  <a:schemeClr val="tx1"/>
                </a:solidFill>
                <a:effectLst/>
                <a:latin typeface="Verdana" panose="020B0604030504040204" pitchFamily="34" charset="0"/>
                <a:ea typeface="Verdana" panose="020B0604030504040204" pitchFamily="34" charset="0"/>
              </a:rPr>
            </a:br>
            <a:r>
              <a:rPr lang="en-US" sz="2600" b="0" i="1" dirty="0" err="1">
                <a:ln w="0"/>
                <a:solidFill>
                  <a:schemeClr val="tx1"/>
                </a:solidFill>
                <a:effectLst/>
                <a:latin typeface="Verdana" panose="020B0604030504040204" pitchFamily="34" charset="0"/>
                <a:ea typeface="Verdana" panose="020B0604030504040204" pitchFamily="34" charset="0"/>
              </a:rPr>
              <a:t>Ánh</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sao</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đầu</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súng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bạn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cùng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mũ</a:t>
            </a:r>
            <a:r>
              <a:rPr lang="en-US" sz="2600" b="0" i="1" dirty="0">
                <a:ln w="0"/>
                <a:solidFill>
                  <a:schemeClr val="tx1"/>
                </a:solidFill>
                <a:effectLst/>
                <a:latin typeface="Verdana" panose="020B0604030504040204" pitchFamily="34" charset="0"/>
                <a:ea typeface="Verdana" panose="020B0604030504040204" pitchFamily="34" charset="0"/>
              </a:rPr>
              <a:t> nan.</a:t>
            </a:r>
            <a:br>
              <a:rPr lang="en-US" sz="2600" b="0" dirty="0">
                <a:ln w="0"/>
                <a:solidFill>
                  <a:schemeClr val="tx1"/>
                </a:solidFill>
                <a:effectLst/>
                <a:latin typeface="Verdana" panose="020B0604030504040204" pitchFamily="34" charset="0"/>
                <a:ea typeface="Verdana" panose="020B0604030504040204" pitchFamily="34" charset="0"/>
              </a:rPr>
            </a:br>
            <a:r>
              <a:rPr lang="en-US" sz="2600" b="0" i="1" dirty="0" err="1">
                <a:ln w="0"/>
                <a:solidFill>
                  <a:schemeClr val="tx1"/>
                </a:solidFill>
                <a:effectLst/>
                <a:latin typeface="Verdana" panose="020B0604030504040204" pitchFamily="34" charset="0"/>
                <a:ea typeface="Verdana" panose="020B0604030504040204" pitchFamily="34" charset="0"/>
              </a:rPr>
              <a:t>Dân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công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đỏ</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đuốc</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từng</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đoàn</a:t>
            </a:r>
            <a:br>
              <a:rPr lang="en-US" sz="2600" b="0" dirty="0">
                <a:ln w="0"/>
                <a:solidFill>
                  <a:schemeClr val="tx1"/>
                </a:solidFill>
                <a:effectLst/>
                <a:latin typeface="Verdana" panose="020B0604030504040204" pitchFamily="34" charset="0"/>
                <a:ea typeface="Verdana" panose="020B0604030504040204" pitchFamily="34" charset="0"/>
              </a:rPr>
            </a:br>
            <a:r>
              <a:rPr lang="en-US" sz="2600" b="0" i="1" dirty="0" err="1">
                <a:ln w="0"/>
                <a:solidFill>
                  <a:schemeClr val="tx1"/>
                </a:solidFill>
                <a:effectLst/>
                <a:latin typeface="Verdana" panose="020B0604030504040204" pitchFamily="34" charset="0"/>
                <a:ea typeface="Verdana" panose="020B0604030504040204" pitchFamily="34" charset="0"/>
              </a:rPr>
              <a:t>Bước</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chân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nát</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đá</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muôn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tàn</a:t>
            </a:r>
            <a:r>
              <a:rPr lang="en-US" sz="2600" b="0" i="1" dirty="0">
                <a:ln w="0"/>
                <a:solidFill>
                  <a:schemeClr val="tx1"/>
                </a:solidFill>
                <a:effectLst/>
                <a:latin typeface="Verdana" panose="020B0604030504040204" pitchFamily="34" charset="0"/>
                <a:ea typeface="Verdana" panose="020B0604030504040204" pitchFamily="34" charset="0"/>
              </a:rPr>
              <a:t> </a:t>
            </a:r>
            <a:r>
              <a:rPr lang="en-US" sz="2600" b="0" i="1" dirty="0" err="1">
                <a:ln w="0"/>
                <a:solidFill>
                  <a:schemeClr val="tx1"/>
                </a:solidFill>
                <a:effectLst/>
                <a:latin typeface="Verdana" panose="020B0604030504040204" pitchFamily="34" charset="0"/>
                <a:ea typeface="Verdana" panose="020B0604030504040204" pitchFamily="34" charset="0"/>
              </a:rPr>
              <a:t>lửa</a:t>
            </a:r>
            <a:r>
              <a:rPr lang="en-US" sz="2600" b="0" i="1" dirty="0">
                <a:ln w="0"/>
                <a:solidFill>
                  <a:schemeClr val="tx1"/>
                </a:solidFill>
                <a:effectLst/>
                <a:latin typeface="Verdana" panose="020B0604030504040204" pitchFamily="34" charset="0"/>
                <a:ea typeface="Verdana" panose="020B0604030504040204" pitchFamily="34" charset="0"/>
              </a:rPr>
              <a:t> bay</a:t>
            </a:r>
            <a:br>
              <a:rPr lang="en-US" sz="2600" b="0" dirty="0">
                <a:ln w="0"/>
                <a:solidFill>
                  <a:schemeClr val="tx1"/>
                </a:solidFill>
                <a:effectLst/>
                <a:latin typeface="Verdana" panose="020B0604030504040204" pitchFamily="34" charset="0"/>
                <a:ea typeface="Verdana" panose="020B0604030504040204" pitchFamily="34" charset="0"/>
              </a:rPr>
            </a:br>
            <a:r>
              <a:rPr lang="en-US" sz="2600" i="1" dirty="0">
                <a:ln w="0"/>
                <a:solidFill>
                  <a:schemeClr val="tx1"/>
                </a:solidFill>
                <a:effectLst/>
                <a:latin typeface="Verdana" panose="020B0604030504040204" pitchFamily="34" charset="0"/>
                <a:ea typeface="Verdana" panose="020B0604030504040204" pitchFamily="34" charset="0"/>
              </a:rPr>
              <a:t>(</a:t>
            </a:r>
            <a:r>
              <a:rPr lang="en-US" sz="2600" i="1" dirty="0" err="1">
                <a:ln w="0"/>
                <a:solidFill>
                  <a:schemeClr val="tx1"/>
                </a:solidFill>
                <a:effectLst/>
                <a:latin typeface="Verdana" panose="020B0604030504040204" pitchFamily="34" charset="0"/>
                <a:ea typeface="Verdana" panose="020B0604030504040204" pitchFamily="34" charset="0"/>
              </a:rPr>
              <a:t>Việt</a:t>
            </a:r>
            <a:r>
              <a:rPr lang="en-US" sz="2600" i="1" dirty="0">
                <a:ln w="0"/>
                <a:solidFill>
                  <a:schemeClr val="tx1"/>
                </a:solidFill>
                <a:effectLst/>
                <a:latin typeface="Verdana" panose="020B0604030504040204" pitchFamily="34" charset="0"/>
                <a:ea typeface="Verdana" panose="020B0604030504040204" pitchFamily="34" charset="0"/>
              </a:rPr>
              <a:t> </a:t>
            </a:r>
            <a:r>
              <a:rPr lang="en-US" sz="2600" i="1" dirty="0" err="1">
                <a:ln w="0"/>
                <a:solidFill>
                  <a:schemeClr val="tx1"/>
                </a:solidFill>
                <a:effectLst/>
                <a:latin typeface="Verdana" panose="020B0604030504040204" pitchFamily="34" charset="0"/>
                <a:ea typeface="Verdana" panose="020B0604030504040204" pitchFamily="34" charset="0"/>
              </a:rPr>
              <a:t>Bắc</a:t>
            </a:r>
            <a:r>
              <a:rPr lang="en-US" sz="2600" i="1" dirty="0">
                <a:ln w="0"/>
                <a:solidFill>
                  <a:schemeClr val="tx1"/>
                </a:solidFill>
                <a:effectLst/>
                <a:latin typeface="Verdana" panose="020B0604030504040204" pitchFamily="34" charset="0"/>
                <a:ea typeface="Verdana" panose="020B0604030504040204" pitchFamily="34" charset="0"/>
              </a:rPr>
              <a:t>- </a:t>
            </a:r>
            <a:r>
              <a:rPr lang="en-US" sz="2600" i="1" dirty="0" err="1">
                <a:ln w="0"/>
                <a:solidFill>
                  <a:schemeClr val="tx1"/>
                </a:solidFill>
                <a:effectLst/>
                <a:latin typeface="Verdana" panose="020B0604030504040204" pitchFamily="34" charset="0"/>
                <a:ea typeface="Verdana" panose="020B0604030504040204" pitchFamily="34" charset="0"/>
              </a:rPr>
              <a:t>Tố</a:t>
            </a:r>
            <a:r>
              <a:rPr lang="en-US" sz="2600" i="1" dirty="0">
                <a:ln w="0"/>
                <a:solidFill>
                  <a:schemeClr val="tx1"/>
                </a:solidFill>
                <a:effectLst/>
                <a:latin typeface="Verdana" panose="020B0604030504040204" pitchFamily="34" charset="0"/>
                <a:ea typeface="Verdana" panose="020B0604030504040204" pitchFamily="34" charset="0"/>
              </a:rPr>
              <a:t> </a:t>
            </a:r>
            <a:r>
              <a:rPr lang="en-US" sz="2600" i="1" dirty="0" err="1">
                <a:ln w="0"/>
                <a:solidFill>
                  <a:schemeClr val="tx1"/>
                </a:solidFill>
                <a:effectLst/>
                <a:latin typeface="Verdana" panose="020B0604030504040204" pitchFamily="34" charset="0"/>
                <a:ea typeface="Verdana" panose="020B0604030504040204" pitchFamily="34" charset="0"/>
              </a:rPr>
              <a:t>Hữu</a:t>
            </a:r>
            <a:r>
              <a:rPr lang="en-US" sz="2600" i="1" dirty="0">
                <a:ln w="0"/>
                <a:solidFill>
                  <a:schemeClr val="tx1"/>
                </a:solidFill>
                <a:effectLst/>
                <a:latin typeface="Verdana" panose="020B0604030504040204" pitchFamily="34" charset="0"/>
                <a:ea typeface="Verdana" panose="020B0604030504040204" pitchFamily="34" charset="0"/>
              </a:rPr>
              <a:t>)</a:t>
            </a:r>
            <a:br>
              <a:rPr lang="en-US" sz="2600" i="1" dirty="0">
                <a:ln w="0"/>
                <a:solidFill>
                  <a:schemeClr val="tx1"/>
                </a:solidFill>
                <a:effectLst/>
                <a:latin typeface="Verdana" panose="020B0604030504040204" pitchFamily="34" charset="0"/>
                <a:ea typeface="Verdana" panose="020B0604030504040204" pitchFamily="34" charset="0"/>
              </a:rPr>
            </a:br>
            <a:br>
              <a:rPr lang="en-US" sz="2600" i="1" dirty="0">
                <a:ln w="0"/>
                <a:solidFill>
                  <a:schemeClr val="tx1"/>
                </a:solidFill>
                <a:effectLst/>
                <a:latin typeface="Verdana" panose="020B0604030504040204" pitchFamily="34" charset="0"/>
                <a:ea typeface="Verdana" panose="020B0604030504040204" pitchFamily="34" charset="0"/>
              </a:rPr>
            </a:br>
            <a:br>
              <a:rPr lang="en-US" sz="2600" b="0" dirty="0">
                <a:ln w="0"/>
                <a:solidFill>
                  <a:schemeClr val="tx1"/>
                </a:solidFill>
                <a:effectLst/>
                <a:latin typeface="Verdana" panose="020B0604030504040204" pitchFamily="34" charset="0"/>
                <a:ea typeface="Verdana" panose="020B0604030504040204" pitchFamily="34" charset="0"/>
              </a:rPr>
            </a:br>
            <a:endParaRPr lang="en-US" sz="2600" b="0" dirty="0">
              <a:ln w="0"/>
              <a:solidFill>
                <a:schemeClr val="tx1"/>
              </a:solidFill>
              <a:effectLst/>
              <a:latin typeface="Verdana" panose="020B0604030504040204" pitchFamily="34" charset="0"/>
              <a:ea typeface="Verdana" panose="020B0604030504040204" pitchFamily="34" charset="0"/>
            </a:endParaRPr>
          </a:p>
        </p:txBody>
      </p:sp>
      <p:sp>
        <p:nvSpPr>
          <p:cNvPr id="3" name="Content Placeholder 2"/>
          <p:cNvSpPr>
            <a:spLocks noGrp="1"/>
          </p:cNvSpPr>
          <p:nvPr>
            <p:ph sz="quarter" idx="13"/>
          </p:nvPr>
        </p:nvSpPr>
        <p:spPr>
          <a:xfrm>
            <a:off x="152400" y="228600"/>
            <a:ext cx="8686800" cy="868680"/>
          </a:xfrm>
        </p:spPr>
        <p:txBody>
          <a:bodyPr>
            <a:noAutofit/>
          </a:bodyPr>
          <a:lstStyle/>
          <a:p>
            <a:pPr marL="45720" indent="0" algn="just">
              <a:buNone/>
            </a:pPr>
            <a:r>
              <a:rPr lang="en-US" sz="3200" b="1" dirty="0" err="1">
                <a:latin typeface="Verdana" panose="020B0604030504040204" pitchFamily="34" charset="0"/>
                <a:ea typeface="Verdana" panose="020B0604030504040204" pitchFamily="34" charset="0"/>
              </a:rPr>
              <a:t>Câu</a:t>
            </a:r>
            <a:r>
              <a:rPr lang="en-US" sz="3200" b="1" dirty="0">
                <a:latin typeface="Verdana" panose="020B0604030504040204" pitchFamily="34" charset="0"/>
                <a:ea typeface="Verdana" panose="020B0604030504040204" pitchFamily="34" charset="0"/>
              </a:rPr>
              <a:t> 3: </a:t>
            </a:r>
            <a:r>
              <a:rPr lang="en-US" sz="3200" dirty="0" err="1">
                <a:latin typeface="Verdana" panose="020B0604030504040204" pitchFamily="34" charset="0"/>
                <a:ea typeface="Verdana" panose="020B0604030504040204" pitchFamily="34" charset="0"/>
              </a:rPr>
              <a:t>Đọc</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đoạn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thơ</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sau</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và</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cho</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biết</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âm</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hưởng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đoạn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thơ</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như</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thế</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nào</a:t>
            </a:r>
            <a:r>
              <a:rPr lang="en-US" sz="3200" dirty="0">
                <a:latin typeface="Verdana" panose="020B0604030504040204" pitchFamily="34" charset="0"/>
                <a:ea typeface="Verdana" panose="020B0604030504040204" pitchFamily="34" charset="0"/>
              </a:rPr>
              <a:t>?</a:t>
            </a:r>
          </a:p>
          <a:p>
            <a:pPr marL="45720" indent="0" algn="just">
              <a:buNone/>
            </a:pPr>
            <a:endParaRPr lang="en-US" sz="2800" dirty="0">
              <a:latin typeface="Verdana" panose="020B0604030504040204" pitchFamily="34" charset="0"/>
              <a:ea typeface="Verdana" panose="020B0604030504040204" pitchFamily="34" charset="0"/>
            </a:endParaRPr>
          </a:p>
        </p:txBody>
      </p:sp>
      <p:sp>
        <p:nvSpPr>
          <p:cNvPr id="4" name="Rectangle 3"/>
          <p:cNvSpPr/>
          <p:nvPr/>
        </p:nvSpPr>
        <p:spPr>
          <a:xfrm>
            <a:off x="990600" y="5130225"/>
            <a:ext cx="5410200" cy="1077218"/>
          </a:xfrm>
          <a:prstGeom prst="rect">
            <a:avLst/>
          </a:prstGeom>
        </p:spPr>
        <p:txBody>
          <a:bodyPr wrap="square">
            <a:spAutoFit/>
          </a:bodyPr>
          <a:lstStyle/>
          <a:p>
            <a:r>
              <a:rPr lang="en-US" sz="3200" dirty="0">
                <a:ln w="0"/>
                <a:latin typeface="Verdana" panose="020B0604030504040204" pitchFamily="34" charset="0"/>
                <a:ea typeface="Verdana" panose="020B0604030504040204" pitchFamily="34" charset="0"/>
              </a:rPr>
              <a:t>A:  </a:t>
            </a:r>
            <a:r>
              <a:rPr lang="en-US" sz="3200" dirty="0" err="1">
                <a:ln w="0"/>
                <a:latin typeface="Verdana" panose="020B0604030504040204" pitchFamily="34" charset="0"/>
                <a:ea typeface="Verdana" panose="020B0604030504040204" pitchFamily="34" charset="0"/>
              </a:rPr>
              <a:t>Mạnh</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mẽ</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hào</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hùng</a:t>
            </a:r>
            <a:br>
              <a:rPr lang="en-US" sz="3200" dirty="0">
                <a:ln w="0"/>
                <a:latin typeface="Verdana" panose="020B0604030504040204" pitchFamily="34" charset="0"/>
                <a:ea typeface="Verdana" panose="020B0604030504040204" pitchFamily="34" charset="0"/>
              </a:rPr>
            </a:br>
            <a:endParaRPr lang="en-US" sz="3200" dirty="0"/>
          </a:p>
        </p:txBody>
      </p:sp>
      <p:sp>
        <p:nvSpPr>
          <p:cNvPr id="5" name="Rectangle 4"/>
          <p:cNvSpPr/>
          <p:nvPr/>
        </p:nvSpPr>
        <p:spPr>
          <a:xfrm>
            <a:off x="990600" y="5791200"/>
            <a:ext cx="5294206" cy="584775"/>
          </a:xfrm>
          <a:prstGeom prst="rect">
            <a:avLst/>
          </a:prstGeom>
        </p:spPr>
        <p:txBody>
          <a:bodyPr wrap="none">
            <a:spAutoFit/>
          </a:bodyPr>
          <a:lstStyle/>
          <a:p>
            <a:r>
              <a:rPr lang="en-US" sz="3200" dirty="0">
                <a:ln w="0"/>
                <a:latin typeface="Verdana" panose="020B0604030504040204" pitchFamily="34" charset="0"/>
                <a:ea typeface="Verdana" panose="020B0604030504040204" pitchFamily="34" charset="0"/>
              </a:rPr>
              <a:t>B. </a:t>
            </a:r>
            <a:r>
              <a:rPr lang="en-US" sz="3200" dirty="0" err="1">
                <a:ln w="0"/>
                <a:latin typeface="Verdana" panose="020B0604030504040204" pitchFamily="34" charset="0"/>
                <a:ea typeface="Verdana" panose="020B0604030504040204" pitchFamily="34" charset="0"/>
              </a:rPr>
              <a:t>Trầm</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lắng</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nhẹ</a:t>
            </a:r>
            <a:r>
              <a:rPr lang="en-US" sz="3200" dirty="0">
                <a:ln w="0"/>
                <a:latin typeface="Verdana" panose="020B0604030504040204" pitchFamily="34" charset="0"/>
                <a:ea typeface="Verdana" panose="020B0604030504040204" pitchFamily="34" charset="0"/>
              </a:rPr>
              <a:t> </a:t>
            </a:r>
            <a:r>
              <a:rPr lang="en-US" sz="3200" dirty="0" err="1">
                <a:ln w="0"/>
                <a:latin typeface="Verdana" panose="020B0604030504040204" pitchFamily="34" charset="0"/>
                <a:ea typeface="Verdana" panose="020B0604030504040204" pitchFamily="34" charset="0"/>
              </a:rPr>
              <a:t>nhàng</a:t>
            </a:r>
            <a:endParaRPr lang="en-US" sz="3200" dirty="0"/>
          </a:p>
        </p:txBody>
      </p:sp>
    </p:spTree>
    <p:extLst>
      <p:ext uri="{BB962C8B-B14F-4D97-AF65-F5344CB8AC3E}">
        <p14:creationId xmlns:p14="http://schemas.microsoft.com/office/powerpoint/2010/main" val="7808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xit" presetSubtype="0" accel="100000"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 calcmode="lin" valueType="num">
                                      <p:cBhvr>
                                        <p:cTn id="23" dur="500"/>
                                        <p:tgtEl>
                                          <p:spTgt spid="5"/>
                                        </p:tgtEl>
                                        <p:attrNameLst>
                                          <p:attrName>style.rotation</p:attrName>
                                        </p:attrNameLst>
                                      </p:cBhvr>
                                      <p:tavLst>
                                        <p:tav tm="0">
                                          <p:val>
                                            <p:fltVal val="0"/>
                                          </p:val>
                                        </p:tav>
                                        <p:tav tm="100000">
                                          <p:val>
                                            <p:fltVal val="36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457200"/>
            <a:ext cx="8229600" cy="1600200"/>
          </a:xfrm>
        </p:spPr>
        <p:txBody>
          <a:bodyPr>
            <a:normAutofit/>
          </a:bodyPr>
          <a:lstStyle/>
          <a:p>
            <a:pPr marL="45720" indent="0" algn="just">
              <a:buNone/>
            </a:pPr>
            <a:r>
              <a:rPr lang="en-US" sz="3200" b="1" dirty="0" err="1">
                <a:latin typeface="Verdana" panose="020B0604030504040204" pitchFamily="34" charset="0"/>
                <a:ea typeface="Verdana" panose="020B0604030504040204" pitchFamily="34" charset="0"/>
              </a:rPr>
              <a:t>Câu</a:t>
            </a:r>
            <a:r>
              <a:rPr lang="en-US" sz="3200" b="1" dirty="0">
                <a:latin typeface="Verdana" panose="020B0604030504040204" pitchFamily="34" charset="0"/>
                <a:ea typeface="Verdana" panose="020B0604030504040204" pitchFamily="34" charset="0"/>
              </a:rPr>
              <a:t> 4</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Trong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bài</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thơ</a:t>
            </a:r>
            <a:r>
              <a:rPr lang="en-US" sz="3200" dirty="0">
                <a:latin typeface="Verdana" panose="020B0604030504040204" pitchFamily="34" charset="0"/>
                <a:ea typeface="Verdana" panose="020B0604030504040204" pitchFamily="34" charset="0"/>
              </a:rPr>
              <a:t> </a:t>
            </a:r>
            <a:r>
              <a:rPr lang="en-US" sz="3200" b="1" i="1" dirty="0">
                <a:latin typeface="Verdana" panose="020B0604030504040204" pitchFamily="34" charset="0"/>
                <a:ea typeface="Verdana" panose="020B0604030504040204" pitchFamily="34" charset="0"/>
              </a:rPr>
              <a:t>Thu </a:t>
            </a:r>
            <a:r>
              <a:rPr lang="en-US" sz="3200" b="1" i="1" dirty="0" err="1">
                <a:latin typeface="Verdana" panose="020B0604030504040204" pitchFamily="34" charset="0"/>
                <a:ea typeface="Verdana" panose="020B0604030504040204" pitchFamily="34" charset="0"/>
              </a:rPr>
              <a:t>điếu</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tác</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giả</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Nguyễn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Khuyến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đã</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sử</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dụng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thành</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công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vần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gì</a:t>
            </a:r>
            <a:r>
              <a:rPr lang="en-US" sz="3200" dirty="0">
                <a:latin typeface="Verdana" panose="020B0604030504040204" pitchFamily="34" charset="0"/>
                <a:ea typeface="Verdana" panose="020B0604030504040204" pitchFamily="34" charset="0"/>
              </a:rPr>
              <a:t>?</a:t>
            </a:r>
          </a:p>
          <a:p>
            <a:pPr marL="45720" indent="0" algn="just">
              <a:buNone/>
            </a:pPr>
            <a:endParaRPr lang="en-US" sz="3200" dirty="0">
              <a:latin typeface="Verdana" panose="020B0604030504040204" pitchFamily="34" charset="0"/>
              <a:ea typeface="Verdana" panose="020B0604030504040204" pitchFamily="34" charset="0"/>
            </a:endParaRPr>
          </a:p>
        </p:txBody>
      </p:sp>
      <p:sp>
        <p:nvSpPr>
          <p:cNvPr id="5" name="Star: 12 Points 4"/>
          <p:cNvSpPr/>
          <p:nvPr/>
        </p:nvSpPr>
        <p:spPr>
          <a:xfrm>
            <a:off x="2057400" y="2819400"/>
            <a:ext cx="5562600" cy="2895600"/>
          </a:xfrm>
          <a:prstGeom prst="star12">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dirty="0" err="1">
                <a:solidFill>
                  <a:schemeClr val="tx1"/>
                </a:solidFill>
                <a:latin typeface="Verdana" panose="020B0604030504040204" pitchFamily="34" charset="0"/>
                <a:ea typeface="Verdana" panose="020B0604030504040204" pitchFamily="34" charset="0"/>
              </a:rPr>
              <a:t>Vần</a:t>
            </a:r>
            <a:r>
              <a:rPr lang="en-US" sz="4800" b="1" dirty="0">
                <a:solidFill>
                  <a:schemeClr val="tx1"/>
                </a:solidFill>
                <a:latin typeface="Verdana" panose="020B0604030504040204" pitchFamily="34" charset="0"/>
                <a:ea typeface="Verdana" panose="020B0604030504040204" pitchFamily="34" charset="0"/>
              </a:rPr>
              <a:t> </a:t>
            </a:r>
            <a:r>
              <a:rPr lang="en-US" sz="4800" b="1" i="1" dirty="0" err="1">
                <a:solidFill>
                  <a:schemeClr val="tx1"/>
                </a:solidFill>
                <a:latin typeface="Verdana" panose="020B0604030504040204" pitchFamily="34" charset="0"/>
                <a:ea typeface="Verdana" panose="020B0604030504040204" pitchFamily="34" charset="0"/>
              </a:rPr>
              <a:t>eo</a:t>
            </a:r>
            <a:endParaRPr lang="en-US" sz="4800" b="1"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853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12580"/>
            <a:ext cx="8382000" cy="1726020"/>
          </a:xfrm>
        </p:spPr>
        <p:txBody>
          <a:bodyPr/>
          <a:lstStyle/>
          <a:p>
            <a:pPr marL="45720" indent="0">
              <a:buNone/>
            </a:pP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t>
            </a:r>
            <a:r>
              <a:rPr lang="en-US" sz="3600" b="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Những</a:t>
            </a: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luồng</a:t>
            </a: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run </a:t>
            </a:r>
            <a:r>
              <a:rPr lang="en-US" sz="3600" b="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rẩy</a:t>
            </a: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rung </a:t>
            </a:r>
            <a:r>
              <a:rPr lang="en-US" sz="3600" b="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rinh</a:t>
            </a: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lá</a:t>
            </a:r>
            <a: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t>
            </a:r>
            <a:b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Đây</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mùa</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thu</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tới</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Xuân</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 </a:t>
            </a:r>
            <a:r>
              <a:rPr lang="en-US" sz="3600" b="0" i="1" dirty="0" err="1">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Diệu</a:t>
            </a:r>
            <a:r>
              <a:rPr lang="en-US" sz="3600" b="0" i="1"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a:t>
            </a:r>
            <a:br>
              <a:rPr lang="en-US" sz="3600" b="0" dirty="0">
                <a:ln w="0"/>
                <a:solidFill>
                  <a:schemeClr val="tx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br>
            <a:endParaRPr lang="en-US" sz="3600" b="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sz="quarter" idx="13"/>
          </p:nvPr>
        </p:nvSpPr>
        <p:spPr>
          <a:xfrm>
            <a:off x="381000" y="731520"/>
            <a:ext cx="8534400" cy="1325880"/>
          </a:xfrm>
        </p:spPr>
        <p:txBody>
          <a:bodyPr>
            <a:normAutofit/>
          </a:bodyPr>
          <a:lstStyle/>
          <a:p>
            <a:pPr marL="45720" indent="0" algn="just">
              <a:buNone/>
            </a:pPr>
            <a:r>
              <a:rPr lang="en-US" sz="3200" b="1" dirty="0" err="1">
                <a:latin typeface="Verdana" panose="020B0604030504040204" pitchFamily="34" charset="0"/>
                <a:ea typeface="Verdana" panose="020B0604030504040204" pitchFamily="34" charset="0"/>
              </a:rPr>
              <a:t>Câu</a:t>
            </a:r>
            <a:r>
              <a:rPr lang="en-US" sz="3200" b="1" dirty="0">
                <a:latin typeface="Verdana" panose="020B0604030504040204" pitchFamily="34" charset="0"/>
                <a:ea typeface="Verdana" panose="020B0604030504040204" pitchFamily="34" charset="0"/>
              </a:rPr>
              <a:t> 5: </a:t>
            </a:r>
            <a:r>
              <a:rPr lang="en-US" sz="3200" dirty="0" err="1">
                <a:latin typeface="Verdana" panose="020B0604030504040204" pitchFamily="34" charset="0"/>
                <a:ea typeface="Verdana" panose="020B0604030504040204" pitchFamily="34" charset="0"/>
              </a:rPr>
              <a:t>Nhà</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thơ</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Xuân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Diệu</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đã</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sử</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dụng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biện</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pháp</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tu</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từ</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nào</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trong</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câu</a:t>
            </a:r>
            <a:r>
              <a:rPr lang="en-US" sz="3200" dirty="0">
                <a:latin typeface="Verdana" panose="020B0604030504040204" pitchFamily="34" charset="0"/>
                <a:ea typeface="Verdana" panose="020B0604030504040204" pitchFamily="34" charset="0"/>
              </a:rPr>
              <a:t> </a:t>
            </a:r>
            <a:r>
              <a:rPr lang="en-US" sz="3200" dirty="0" err="1">
                <a:latin typeface="Verdana" panose="020B0604030504040204" pitchFamily="34" charset="0"/>
                <a:ea typeface="Verdana" panose="020B0604030504040204" pitchFamily="34" charset="0"/>
              </a:rPr>
              <a:t>thơ</a:t>
            </a:r>
            <a:r>
              <a:rPr lang="en-US" sz="3200" dirty="0">
                <a:latin typeface="Verdana" panose="020B0604030504040204" pitchFamily="34" charset="0"/>
                <a:ea typeface="Verdana" panose="020B0604030504040204" pitchFamily="34" charset="0"/>
              </a:rPr>
              <a:t>:</a:t>
            </a:r>
          </a:p>
        </p:txBody>
      </p:sp>
      <p:sp>
        <p:nvSpPr>
          <p:cNvPr id="4" name="Rectangle 3"/>
          <p:cNvSpPr/>
          <p:nvPr/>
        </p:nvSpPr>
        <p:spPr>
          <a:xfrm>
            <a:off x="2438400" y="4572000"/>
            <a:ext cx="3887603" cy="1015663"/>
          </a:xfrm>
          <a:prstGeom prst="rect">
            <a:avLst/>
          </a:prstGeom>
        </p:spPr>
        <p:txBody>
          <a:bodyPr wrap="none">
            <a:spAutoFit/>
          </a:bodyPr>
          <a:lstStyle/>
          <a:p>
            <a:r>
              <a:rPr lang="en-US" sz="6000" b="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6000" b="1" dirty="0" err="1">
                <a:solidFill>
                  <a:srgbClr val="FF0000"/>
                </a:solidFill>
                <a:latin typeface="Times New Roman" panose="02020603050405020304" pitchFamily="18" charset="0"/>
                <a:ea typeface="Times New Roman" panose="02020603050405020304" pitchFamily="18" charset="0"/>
              </a:rPr>
              <a:t>Điệp</a:t>
            </a:r>
            <a:r>
              <a:rPr lang="en-US" sz="6000" b="1" dirty="0">
                <a:solidFill>
                  <a:srgbClr val="FF0000"/>
                </a:solidFill>
                <a:latin typeface="Times New Roman" panose="02020603050405020304" pitchFamily="18" charset="0"/>
                <a:ea typeface="Times New Roman" panose="02020603050405020304" pitchFamily="18" charset="0"/>
              </a:rPr>
              <a:t> </a:t>
            </a:r>
            <a:r>
              <a:rPr lang="en-US" sz="6000" b="1" dirty="0" err="1">
                <a:solidFill>
                  <a:srgbClr val="FF0000"/>
                </a:solidFill>
                <a:latin typeface="Times New Roman" panose="02020603050405020304" pitchFamily="18" charset="0"/>
                <a:ea typeface="Times New Roman" panose="02020603050405020304" pitchFamily="18" charset="0"/>
              </a:rPr>
              <a:t>âm</a:t>
            </a:r>
            <a:endParaRPr lang="en-US" sz="6000" b="1" dirty="0">
              <a:solidFill>
                <a:srgbClr val="FF0000"/>
              </a:solidFill>
            </a:endParaRPr>
          </a:p>
        </p:txBody>
      </p:sp>
    </p:spTree>
    <p:extLst>
      <p:ext uri="{BB962C8B-B14F-4D97-AF65-F5344CB8AC3E}">
        <p14:creationId xmlns:p14="http://schemas.microsoft.com/office/powerpoint/2010/main" val="392661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381000"/>
            <a:ext cx="8610600" cy="4572000"/>
          </a:xfrm>
        </p:spPr>
        <p:txBody>
          <a:bodyPr>
            <a:noAutofit/>
          </a:bodyPr>
          <a:lstStyle/>
          <a:p>
            <a:pPr marL="457200" indent="-404813" algn="just">
              <a:lnSpc>
                <a:spcPct val="110000"/>
              </a:lnSpc>
              <a:spcBef>
                <a:spcPts val="1800"/>
              </a:spcBef>
              <a:spcAft>
                <a:spcPts val="0"/>
              </a:spcAft>
              <a:buFont typeface="Wingdings" panose="05000000000000000000" pitchFamily="2" charset="2"/>
              <a:buChar char="v"/>
            </a:pPr>
            <a:r>
              <a:rPr lang="en-US" sz="2600" dirty="0" err="1">
                <a:latin typeface="Verdana" panose="020B0604030504040204" pitchFamily="34" charset="0"/>
                <a:ea typeface="Verdana" panose="020B0604030504040204" pitchFamily="34" charset="0"/>
              </a:rPr>
              <a:t>Biện</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pháp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từ</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ngữ</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là</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cách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sử</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dụng</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khéo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léo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các</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thanh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đem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đến</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cho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phát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ngôn</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một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cơ</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cấu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thanh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nhất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định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nhằm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tạo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ra</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màu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sắc</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biểu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cảm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cảm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xúc</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nhất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định</a:t>
            </a:r>
            <a:r>
              <a:rPr lang="en-US" sz="2600" dirty="0">
                <a:latin typeface="Verdana" panose="020B0604030504040204" pitchFamily="34" charset="0"/>
                <a:ea typeface="Verdana" panose="020B0604030504040204" pitchFamily="34" charset="0"/>
              </a:rPr>
              <a:t>.</a:t>
            </a:r>
          </a:p>
          <a:p>
            <a:pPr marL="457200" indent="-404813" algn="just">
              <a:lnSpc>
                <a:spcPct val="110000"/>
              </a:lnSpc>
              <a:spcBef>
                <a:spcPts val="1800"/>
              </a:spcBef>
              <a:spcAft>
                <a:spcPts val="0"/>
              </a:spcAft>
              <a:buFont typeface="Wingdings" panose="05000000000000000000" pitchFamily="2" charset="2"/>
              <a:buChar char="v"/>
            </a:pPr>
            <a:r>
              <a:rPr lang="en-US" sz="2600" dirty="0" err="1">
                <a:latin typeface="Verdana" panose="020B0604030504040204" pitchFamily="34" charset="0"/>
                <a:ea typeface="Verdana" panose="020B0604030504040204" pitchFamily="34" charset="0"/>
              </a:rPr>
              <a:t>Căn</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cứ</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vào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phương</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thức</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cấu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tạo</a:t>
            </a:r>
            <a:r>
              <a:rPr lang="en-US" sz="2600" dirty="0">
                <a:latin typeface="Verdana" panose="020B0604030504040204" pitchFamily="34" charset="0"/>
                <a:ea typeface="Verdana" panose="020B0604030504040204" pitchFamily="34" charset="0"/>
              </a:rPr>
              <a:t>, chia BPTT </a:t>
            </a:r>
            <a:r>
              <a:rPr lang="en-US" sz="2600" dirty="0" err="1">
                <a:latin typeface="Verdana" panose="020B0604030504040204" pitchFamily="34" charset="0"/>
                <a:ea typeface="Verdana" panose="020B0604030504040204" pitchFamily="34" charset="0"/>
              </a:rPr>
              <a:t>ngữ</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thành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hai</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nhóm</a:t>
            </a:r>
            <a:r>
              <a:rPr lang="en-US" sz="2600" dirty="0">
                <a:latin typeface="Verdana" panose="020B0604030504040204" pitchFamily="34" charset="0"/>
                <a:ea typeface="Verdana" panose="020B0604030504040204" pitchFamily="34" charset="0"/>
              </a:rPr>
              <a:t>:</a:t>
            </a:r>
          </a:p>
          <a:p>
            <a:pPr marL="508000" indent="1588" algn="just">
              <a:lnSpc>
                <a:spcPct val="110000"/>
              </a:lnSpc>
              <a:spcBef>
                <a:spcPts val="1800"/>
              </a:spcBef>
              <a:spcAft>
                <a:spcPts val="0"/>
              </a:spcAft>
              <a:buFont typeface="Wingdings" panose="05000000000000000000" pitchFamily="2" charset="2"/>
              <a:buChar char="ü"/>
            </a:pP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Nhóm</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lặp</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các</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yếu</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tố</a:t>
            </a:r>
            <a:r>
              <a:rPr lang="en-US" sz="2600" i="1" dirty="0">
                <a:latin typeface="Verdana" panose="020B0604030504040204" pitchFamily="34" charset="0"/>
                <a:ea typeface="Verdana" panose="020B0604030504040204" pitchFamily="34" charset="0"/>
              </a:rPr>
              <a: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điệp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điệp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vần</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điệp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thanh</a:t>
            </a:r>
            <a:endParaRPr lang="en-US" sz="2600" dirty="0">
              <a:latin typeface="Verdana" panose="020B0604030504040204" pitchFamily="34" charset="0"/>
              <a:ea typeface="Verdana" panose="020B0604030504040204" pitchFamily="34" charset="0"/>
            </a:endParaRPr>
          </a:p>
          <a:p>
            <a:pPr marL="508000" indent="1588" algn="just">
              <a:lnSpc>
                <a:spcPct val="110000"/>
              </a:lnSpc>
              <a:spcBef>
                <a:spcPts val="1800"/>
              </a:spcBef>
              <a:spcAft>
                <a:spcPts val="0"/>
              </a:spcAft>
              <a:buFont typeface="Wingdings" panose="05000000000000000000" pitchFamily="2" charset="2"/>
              <a:buChar char="ü"/>
            </a:pPr>
            <a:r>
              <a:rPr lang="en-US" sz="2600" i="1" dirty="0" err="1">
                <a:latin typeface="Verdana" panose="020B0604030504040204" pitchFamily="34" charset="0"/>
                <a:ea typeface="Verdana" panose="020B0604030504040204" pitchFamily="34" charset="0"/>
              </a:rPr>
              <a:t>Nhóm</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hoà</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hợp</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các</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yếu</a:t>
            </a:r>
            <a:r>
              <a:rPr lang="en-US" sz="2600" i="1" dirty="0">
                <a:latin typeface="Verdana" panose="020B0604030504040204" pitchFamily="34" charset="0"/>
                <a:ea typeface="Verdana" panose="020B0604030504040204" pitchFamily="34" charset="0"/>
              </a:rPr>
              <a:t> </a:t>
            </a:r>
            <a:r>
              <a:rPr lang="en-US" sz="2600" i="1" dirty="0" err="1">
                <a:latin typeface="Verdana" panose="020B0604030504040204" pitchFamily="34" charset="0"/>
                <a:ea typeface="Verdana" panose="020B0604030504040204" pitchFamily="34" charset="0"/>
              </a:rPr>
              <a:t>tố</a:t>
            </a:r>
            <a:r>
              <a:rPr lang="en-US" sz="2600" i="1" dirty="0">
                <a:latin typeface="Verdana" panose="020B0604030504040204" pitchFamily="34" charset="0"/>
                <a:ea typeface="Verdana" panose="020B0604030504040204" pitchFamily="34" charset="0"/>
              </a:rPr>
              <a:t>:</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tượng</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thanh</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hài</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tạo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nhịp</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điệu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tạo</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âm</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hưởng</a:t>
            </a:r>
            <a:r>
              <a:rPr lang="en-US" sz="2600" dirty="0">
                <a:latin typeface="Verdana" panose="020B0604030504040204" pitchFamily="34" charset="0"/>
                <a:ea typeface="Verdana" panose="020B0604030504040204" pitchFamily="34" charset="0"/>
              </a:rPr>
              <a:t>.</a:t>
            </a:r>
          </a:p>
          <a:p>
            <a:pPr algn="just">
              <a:lnSpc>
                <a:spcPct val="110000"/>
              </a:lnSpc>
              <a:spcBef>
                <a:spcPts val="1800"/>
              </a:spcBef>
              <a:spcAft>
                <a:spcPts val="0"/>
              </a:spcAft>
            </a:pPr>
            <a:endParaRPr lang="en-US" sz="2600" dirty="0">
              <a:latin typeface="Verdana" panose="020B0604030504040204" pitchFamily="34" charset="0"/>
              <a:ea typeface="Verdana" panose="020B0604030504040204" pitchFamily="34" charset="0"/>
            </a:endParaRPr>
          </a:p>
          <a:p>
            <a:pPr algn="just">
              <a:lnSpc>
                <a:spcPct val="110000"/>
              </a:lnSpc>
              <a:spcBef>
                <a:spcPts val="1800"/>
              </a:spcBef>
              <a:spcAft>
                <a:spcPts val="0"/>
              </a:spcAft>
              <a:buFontTx/>
              <a:buChar char="-"/>
            </a:pPr>
            <a:endParaRPr lang="en-US" sz="2600" dirty="0">
              <a:latin typeface="Verdana" panose="020B0604030504040204" pitchFamily="34" charset="0"/>
              <a:ea typeface="Verdana" panose="020B0604030504040204" pitchFamily="34" charset="0"/>
            </a:endParaRPr>
          </a:p>
          <a:p>
            <a:pPr algn="just">
              <a:lnSpc>
                <a:spcPct val="110000"/>
              </a:lnSpc>
              <a:spcBef>
                <a:spcPts val="1800"/>
              </a:spcBef>
              <a:spcAft>
                <a:spcPts val="0"/>
              </a:spcAft>
            </a:pPr>
            <a:endParaRPr lang="en-US" sz="2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5135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667" b="27778"/>
          <a:stretch/>
        </p:blipFill>
        <p:spPr>
          <a:xfrm>
            <a:off x="0" y="36443"/>
            <a:ext cx="9144000" cy="6781800"/>
          </a:xfrm>
          <a:prstGeom prst="rect">
            <a:avLst/>
          </a:prstGeom>
        </p:spPr>
      </p:pic>
      <p:sp>
        <p:nvSpPr>
          <p:cNvPr id="8" name="Rectangle 7"/>
          <p:cNvSpPr/>
          <p:nvPr/>
        </p:nvSpPr>
        <p:spPr>
          <a:xfrm>
            <a:off x="1129391" y="1504157"/>
            <a:ext cx="6885218" cy="3693319"/>
          </a:xfrm>
          <a:prstGeom prst="rect">
            <a:avLst/>
          </a:prstGeom>
          <a:noFill/>
        </p:spPr>
        <p:txBody>
          <a:bodyPr wrap="non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6000" b="1" cap="none" spc="0" dirty="0" err="1">
                <a:ln w="12700">
                  <a:solidFill>
                    <a:schemeClr val="tx2">
                      <a:lumMod val="75000"/>
                    </a:schemeClr>
                  </a:solidFill>
                  <a:prstDash val="solid"/>
                </a:ln>
                <a:solidFill>
                  <a:schemeClr val="bg2">
                    <a:lumMod val="50000"/>
                  </a:schemeClr>
                </a:solidFill>
                <a:effectLst>
                  <a:outerShdw dist="38100" dir="2640000" algn="bl" rotWithShape="0">
                    <a:schemeClr val="tx2">
                      <a:lumMod val="75000"/>
                    </a:schemeClr>
                  </a:outerShdw>
                </a:effectLst>
              </a:rPr>
              <a:t>Tiết</a:t>
            </a:r>
            <a:r>
              <a:rPr lang="en-US" sz="6000" b="1" cap="none" spc="0" dirty="0">
                <a:ln w="12700">
                  <a:solidFill>
                    <a:schemeClr val="tx2">
                      <a:lumMod val="75000"/>
                    </a:schemeClr>
                  </a:solidFill>
                  <a:prstDash val="solid"/>
                </a:ln>
                <a:solidFill>
                  <a:schemeClr val="bg2">
                    <a:lumMod val="50000"/>
                  </a:schemeClr>
                </a:solidFill>
                <a:effectLst>
                  <a:outerShdw dist="38100" dir="2640000" algn="bl" rotWithShape="0">
                    <a:schemeClr val="tx2">
                      <a:lumMod val="75000"/>
                    </a:schemeClr>
                  </a:outerShdw>
                </a:effectLst>
              </a:rPr>
              <a:t> 31:</a:t>
            </a:r>
          </a:p>
          <a:p>
            <a:pPr algn="ct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Thực</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hành</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một</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số</a:t>
            </a: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n-US"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t>
            </a:r>
            <a:r>
              <a:rPr lang="en-US" sz="6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hép</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tu</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từ</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ngữ</a:t>
            </a:r>
            <a:r>
              <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6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âm</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6606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8">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8">
                                            <p:txEl>
                                              <p:pRg st="2" end="2"/>
                                            </p:txEl>
                                          </p:spTgt>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3" end="3"/>
                                            </p:txEl>
                                          </p:spTgt>
                                        </p:tgtEl>
                                        <p:attrNameLst>
                                          <p:attrName>ppt_h</p:attrName>
                                        </p:attrNameLst>
                                      </p:cBhvr>
                                      <p:tavLst>
                                        <p:tav tm="0">
                                          <p:val>
                                            <p:fltVal val="0"/>
                                          </p:val>
                                        </p:tav>
                                        <p:tav tm="100000">
                                          <p:val>
                                            <p:strVal val="#ppt_h"/>
                                          </p:val>
                                        </p:tav>
                                      </p:tavLst>
                                    </p:anim>
                                    <p:anim calcmode="lin" valueType="num">
                                      <p:cBhvr>
                                        <p:cTn id="27" dur="500" fill="hold"/>
                                        <p:tgtEl>
                                          <p:spTgt spid="8">
                                            <p:txEl>
                                              <p:pRg st="3" end="3"/>
                                            </p:txEl>
                                          </p:spTgt>
                                        </p:tgtEl>
                                        <p:attrNameLst>
                                          <p:attrName>style.rotation</p:attrName>
                                        </p:attrNameLst>
                                      </p:cBhvr>
                                      <p:tavLst>
                                        <p:tav tm="0">
                                          <p:val>
                                            <p:fltVal val="360"/>
                                          </p:val>
                                        </p:tav>
                                        <p:tav tm="100000">
                                          <p:val>
                                            <p:fltVal val="0"/>
                                          </p:val>
                                        </p:tav>
                                      </p:tavLst>
                                    </p:anim>
                                    <p:animEffect transition="in" filter="fade">
                                      <p:cBhvr>
                                        <p:cTn id="2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9635"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1177673" y="76200"/>
            <a:ext cx="6973384" cy="830997"/>
          </a:xfrm>
          <a:prstGeom prst="rect">
            <a:avLst/>
          </a:prstGeom>
          <a:noFill/>
        </p:spPr>
        <p:txBody>
          <a:bodyPr wrap="none" lIns="91440" tIns="45720" rIns="91440" bIns="45720">
            <a:spAutoFit/>
          </a:bodyPr>
          <a:lstStyle/>
          <a:p>
            <a:pPr algn="ct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sinh</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việc</a:t>
            </a:r>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Oval 2"/>
          <p:cNvSpPr/>
          <p:nvPr/>
        </p:nvSpPr>
        <p:spPr>
          <a:xfrm>
            <a:off x="647701" y="930388"/>
            <a:ext cx="3048000" cy="16002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Nhóm</a:t>
            </a:r>
            <a:r>
              <a:rPr lang="en-US" sz="2800" b="1" dirty="0"/>
              <a:t> 1,3:</a:t>
            </a:r>
          </a:p>
          <a:p>
            <a:pPr algn="ctr"/>
            <a:r>
              <a:rPr lang="en-US" sz="2800" b="1" dirty="0" err="1"/>
              <a:t>Bài</a:t>
            </a:r>
            <a:r>
              <a:rPr lang="en-US" sz="2800" b="1" dirty="0"/>
              <a:t> </a:t>
            </a:r>
            <a:r>
              <a:rPr lang="en-US" sz="2800" b="1" dirty="0" err="1"/>
              <a:t>tập</a:t>
            </a:r>
            <a:r>
              <a:rPr lang="en-US" sz="2800" b="1" dirty="0"/>
              <a:t> 1</a:t>
            </a:r>
          </a:p>
        </p:txBody>
      </p:sp>
      <p:sp>
        <p:nvSpPr>
          <p:cNvPr id="5" name="Oval 4"/>
          <p:cNvSpPr/>
          <p:nvPr/>
        </p:nvSpPr>
        <p:spPr>
          <a:xfrm>
            <a:off x="5219700" y="866211"/>
            <a:ext cx="3184035" cy="16643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endParaRPr>
          </a:p>
          <a:p>
            <a:pPr algn="ctr"/>
            <a:r>
              <a:rPr lang="en-US" sz="2800" b="1" dirty="0" err="1">
                <a:solidFill>
                  <a:schemeClr val="bg1"/>
                </a:solidFill>
              </a:rPr>
              <a:t>Nhóm</a:t>
            </a:r>
            <a:r>
              <a:rPr lang="en-US" sz="2800" b="1" dirty="0">
                <a:solidFill>
                  <a:schemeClr val="bg1"/>
                </a:solidFill>
              </a:rPr>
              <a:t> 2,4:</a:t>
            </a:r>
          </a:p>
          <a:p>
            <a:pPr algn="ctr"/>
            <a:r>
              <a:rPr lang="en-US" sz="2800" b="1" dirty="0" err="1">
                <a:solidFill>
                  <a:schemeClr val="bg1"/>
                </a:solidFill>
              </a:rPr>
              <a:t>Bài</a:t>
            </a:r>
            <a:r>
              <a:rPr lang="en-US" sz="2800" b="1" dirty="0">
                <a:solidFill>
                  <a:schemeClr val="bg1"/>
                </a:solidFill>
              </a:rPr>
              <a:t> </a:t>
            </a:r>
            <a:r>
              <a:rPr lang="en-US" sz="2800" b="1" dirty="0" err="1">
                <a:solidFill>
                  <a:schemeClr val="bg1"/>
                </a:solidFill>
              </a:rPr>
              <a:t>tập</a:t>
            </a:r>
            <a:r>
              <a:rPr lang="en-US" sz="2800" b="1" dirty="0">
                <a:solidFill>
                  <a:schemeClr val="bg1"/>
                </a:solidFill>
              </a:rPr>
              <a:t> 3</a:t>
            </a:r>
          </a:p>
          <a:p>
            <a:pPr algn="ctr"/>
            <a:endParaRPr lang="en-US" sz="2800" b="1" dirty="0">
              <a:solidFill>
                <a:schemeClr val="bg1"/>
              </a:solidFill>
            </a:endParaRPr>
          </a:p>
        </p:txBody>
      </p:sp>
      <p:cxnSp>
        <p:nvCxnSpPr>
          <p:cNvPr id="11" name="Straight Arrow Connector 10"/>
          <p:cNvCxnSpPr/>
          <p:nvPr/>
        </p:nvCxnSpPr>
        <p:spPr>
          <a:xfrm flipH="1">
            <a:off x="2133600" y="2514600"/>
            <a:ext cx="1" cy="56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152400" y="3097118"/>
            <a:ext cx="4038600" cy="34560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200" b="1" dirty="0" err="1">
                <a:solidFill>
                  <a:schemeClr val="tx1"/>
                </a:solidFill>
                <a:latin typeface="Verdana" panose="020B0604030504040204" pitchFamily="34" charset="0"/>
                <a:ea typeface="Verdana" panose="020B0604030504040204" pitchFamily="34" charset="0"/>
              </a:rPr>
              <a:t>Nhận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xét</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về</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nhịp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điệu</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sự</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phối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hợp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với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từ</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ngữ</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lặp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cú</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pháp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nhằm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tạo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ra</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âm</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hưởng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hùng</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hồn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đanh</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thép</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cho</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lời</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tuyên</a:t>
            </a:r>
            <a:r>
              <a:rPr lang="en-US" sz="2200" b="1" dirty="0">
                <a:solidFill>
                  <a:schemeClr val="tx1"/>
                </a:solidFill>
                <a:latin typeface="Verdana" panose="020B0604030504040204" pitchFamily="34" charset="0"/>
                <a:ea typeface="Verdana" panose="020B0604030504040204" pitchFamily="34" charset="0"/>
              </a:rPr>
              <a:t> </a:t>
            </a:r>
            <a:r>
              <a:rPr lang="en-US" sz="2200" b="1" dirty="0" err="1">
                <a:solidFill>
                  <a:schemeClr val="tx1"/>
                </a:solidFill>
                <a:latin typeface="Verdana" panose="020B0604030504040204" pitchFamily="34" charset="0"/>
                <a:ea typeface="Verdana" panose="020B0604030504040204" pitchFamily="34" charset="0"/>
              </a:rPr>
              <a:t>ngôn</a:t>
            </a:r>
            <a:endParaRPr lang="en-US" sz="2200" b="1"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829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4"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1868</TotalTime>
  <Words>1966</Words>
  <Application>Microsoft Office PowerPoint</Application>
  <PresentationFormat>On-screen Show (4:3)</PresentationFormat>
  <Paragraphs>174</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Cambria</vt:lpstr>
      <vt:lpstr>Georgia</vt:lpstr>
      <vt:lpstr>Ravie</vt:lpstr>
      <vt:lpstr>Times New Roman</vt:lpstr>
      <vt:lpstr>Trebuchet MS</vt:lpstr>
      <vt:lpstr>Verdana</vt:lpstr>
      <vt:lpstr>Wingdings</vt:lpstr>
      <vt:lpstr>Slipstream</vt:lpstr>
      <vt:lpstr>PowerPoint Presentation</vt:lpstr>
      <vt:lpstr>PowerPoint Presentation</vt:lpstr>
      <vt:lpstr>“Tiếng tha thiết nói thường nghe như hát Kể mọi điều bằng ríu rít âm thanh     Như gió nước không thể nào nắm bắt ………..trầm, dấu ngã chênh vênh” (Tiếng Việt – Lưu Quang Vũ)</vt:lpstr>
      <vt:lpstr>Những đường Việt Bắc của ta Đêm đêm rầm rập như là đất rung Quân đi điệp điệp trùng trùng Ánh sao đầu súng bạn cùng mũ nan. Dân công đỏ đuốc từng đoàn Bước chân nát đá muôn tàn lửa bay (Việt Bắc- Tố Hữu)   </vt:lpstr>
      <vt:lpstr>PowerPoint Presentation</vt:lpstr>
      <vt:lpstr>“Những luồng run rẩy rung rinh lá” (Đây mùa thu tới- Xuân Diệu)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Dốc lên khúc khuỷu dốc thăm thẳm Heo hút cồn mây súng ngửi trời Ngàn thước lên cao ngàn thước xuống Nhà ai  Pha Luông  mưa xa khơi</vt:lpstr>
      <vt:lpstr>Tác dụng:  + Thiên nhiên miền Tây hùng vĩ, dữ dội; thơ mộng trữ tình + Người lính Tây Tiến hào hùng, hòa hoa</vt:lpstr>
      <vt:lpstr>BÀI TẬP BỔ SUNG</vt:lpstr>
      <vt:lpstr>Câu hỏi 2:      Phương án nào nêu được giá trị nghệ thuật đặc sắc của phép tu từ ngữ âm trong câu văn “Cối xay tre nặng nề quay, từ ngàn đời nay, xay nắm thóc” (Thép Mới, Tre Việt Nam) A. Câu văn ngắn gọn, ngắt nhịp đều đặn thể hiện nhịp sống bình dị, yên ổn của người nông dân Việt Nam từ ngàn đời nay. B. Câu văn sử dụng biện pháp điệp vần “ay” (xay – quay – nay- xay) kết hợp cách ngắt nhịp 3/3/4/3 gợi sự bền bỉ, âm thầm mà vững chãi của chiếc cối xay tre, một đồ dùng không chỉ là công cụ sản xuất mà còn là chứng nhân của sự phát triển lịch sử, văn hoá dân tộc.  C. Câu văn sử dụng từ láy gợi cảm, diễn tả nhịp chuyển động chậm rãi, nặng nề của chiếc cối xay tre.</vt:lpstr>
      <vt:lpstr>A. Phép tạo nhịp điệu B. Phép điệp từ C. Phép điệp âm D. Phép điệp vần  </vt:lpstr>
      <vt:lpstr>HOẠT ĐỘNG VẬN DỤNG   </vt:lpstr>
      <vt:lpstr>HOẠT ĐỘNG TÌM TÒI MỞ RỘNG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cp:lastModifiedBy>
  <cp:revision>175</cp:revision>
  <dcterms:created xsi:type="dcterms:W3CDTF">2019-10-21T13:41:37Z</dcterms:created>
  <dcterms:modified xsi:type="dcterms:W3CDTF">2019-11-06T05:15:42Z</dcterms:modified>
</cp:coreProperties>
</file>