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8"/>
  </p:notesMasterIdLst>
  <p:sldIdLst>
    <p:sldId id="259" r:id="rId3"/>
    <p:sldId id="260" r:id="rId4"/>
    <p:sldId id="256" r:id="rId5"/>
    <p:sldId id="268" r:id="rId6"/>
    <p:sldId id="269" r:id="rId7"/>
    <p:sldId id="270" r:id="rId8"/>
    <p:sldId id="275" r:id="rId9"/>
    <p:sldId id="288" r:id="rId10"/>
    <p:sldId id="276" r:id="rId11"/>
    <p:sldId id="277" r:id="rId12"/>
    <p:sldId id="278" r:id="rId13"/>
    <p:sldId id="279" r:id="rId14"/>
    <p:sldId id="280" r:id="rId15"/>
    <p:sldId id="289" r:id="rId16"/>
    <p:sldId id="281" r:id="rId17"/>
    <p:sldId id="282" r:id="rId18"/>
    <p:sldId id="283" r:id="rId19"/>
    <p:sldId id="284" r:id="rId20"/>
    <p:sldId id="285" r:id="rId21"/>
    <p:sldId id="290" r:id="rId22"/>
    <p:sldId id="286" r:id="rId23"/>
    <p:sldId id="287" r:id="rId24"/>
    <p:sldId id="291" r:id="rId25"/>
    <p:sldId id="292" r:id="rId26"/>
    <p:sldId id="293" r:id="rId27"/>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2018\1\18 Thursday</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979067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466E8F-A2D0-4D64-A702-5F7D260F887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466E8F-A2D0-4D64-A702-5F7D260F887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EE1ABE-2959-4C5C-8AEF-25E98BA42B9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EE1ABE-2959-4C5C-8AEF-25E98BA42B9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1467436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EE1ABE-2959-4C5C-8AEF-25E98BA42B9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EE1ABE-2959-4C5C-8AEF-25E98BA42B9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EE1ABE-2959-4C5C-8AEF-25E98BA42B9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EE1ABE-2959-4C5C-8AEF-25E98BA42B9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EE1ABE-2959-4C5C-8AEF-25E98BA42B9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73835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822856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EE1ABE-2959-4C5C-8AEF-25E98BA42B9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EE1ABE-2959-4C5C-8AEF-25E98BA42B9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466E8F-A2D0-4D64-A702-5F7D260F887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466E8F-A2D0-4D64-A702-5F7D260F887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1272387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4713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98F875-E561-406E-994F-D0D034794F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98F875-E561-406E-994F-D0D034794F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98F875-E561-406E-994F-D0D034794F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466E8F-A2D0-4D64-A702-5F7D260F887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125259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466E8F-A2D0-4D64-A702-5F7D260F887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2018\1\18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2018\1\18 Thursday</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2018\1\18 Thursday</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2018\1\18 Thursday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5" y="-109220"/>
            <a:ext cx="12305665" cy="1455420"/>
          </a:xfrm>
          <a:prstGeom prst="rect">
            <a:avLst/>
          </a:prstGeom>
        </p:spPr>
      </p:pic>
      <p:sp>
        <p:nvSpPr>
          <p:cNvPr id="15" name="文本框 37"/>
          <p:cNvSpPr txBox="1"/>
          <p:nvPr userDrawn="1"/>
        </p:nvSpPr>
        <p:spPr>
          <a:xfrm>
            <a:off x="1657760" y="586805"/>
            <a:ext cx="4709160" cy="437515"/>
          </a:xfrm>
          <a:prstGeom prst="rect">
            <a:avLst/>
          </a:prstGeom>
          <a:noFill/>
        </p:spPr>
        <p:txBody>
          <a:bodyPr wrap="none" lIns="68584" tIns="34292" rIns="68584" bIns="34292" rtlCol="0">
            <a:spAutoFit/>
          </a:bodyPr>
          <a:lstStyle/>
          <a:p>
            <a:pPr defTabSz="685165"/>
            <a:r>
              <a:rPr lang="zh-CN" altLang="en-US" sz="2400" dirty="0">
                <a:solidFill>
                  <a:schemeClr val="bg1"/>
                </a:solidFill>
                <a:latin typeface="思源黑体 CN Bold" panose="020B0800000000000000" charset="-122"/>
                <a:ea typeface="思源黑体 CN Bold" panose="020B0800000000000000" charset="-122"/>
                <a:cs typeface="+mn-ea"/>
                <a:sym typeface="+mn-lt"/>
              </a:rPr>
              <a:t>输入您的标题（可在母版中更改）</a:t>
            </a:r>
          </a:p>
        </p:txBody>
      </p:sp>
    </p:spTree>
  </p:cSld>
  <p:clrMap bg1="lt1" tx1="dk1" bg2="lt2" tx2="dk2" accent1="accent1" accent2="accent2" accent3="accent3" accent4="accent4" accent5="accent5" accent6="accent6" hlink="hlink" folHlink="folHlink"/>
  <p:sldLayoutIdLst>
    <p:sldLayoutId id="2147483660" r:id="rId1"/>
    <p:sldLayoutId id="2147483666" r:id="rId2"/>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4.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20.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hemeOverride" Target="../theme/themeOverride25.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sp>
        <p:nvSpPr>
          <p:cNvPr id="3" name="Rectangle 3"/>
          <p:cNvSpPr txBox="1">
            <a:spLocks noChangeArrowheads="1"/>
          </p:cNvSpPr>
          <p:nvPr/>
        </p:nvSpPr>
        <p:spPr bwMode="auto">
          <a:xfrm>
            <a:off x="1954377" y="1965335"/>
            <a:ext cx="8504288" cy="958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r"/>
            <a:r>
              <a:rPr lang="zh-CN" altLang="en-US" sz="6600" b="1" dirty="0">
                <a:solidFill>
                  <a:schemeClr val="bg1"/>
                </a:solidFill>
                <a:latin typeface="汉仪小麦体简" panose="00020600040101010101" pitchFamily="18" charset="-122"/>
                <a:ea typeface="汉仪小麦体简" panose="00020600040101010101" pitchFamily="18" charset="-122"/>
                <a:cs typeface="+mn-ea"/>
                <a:sym typeface="+mn-lt"/>
              </a:rPr>
              <a:t>卡通幼儿园年终总结</a:t>
            </a:r>
          </a:p>
        </p:txBody>
      </p:sp>
      <p:sp>
        <p:nvSpPr>
          <p:cNvPr id="4" name="Rectangle 4"/>
          <p:cNvSpPr txBox="1">
            <a:spLocks noChangeArrowheads="1"/>
          </p:cNvSpPr>
          <p:nvPr/>
        </p:nvSpPr>
        <p:spPr bwMode="auto">
          <a:xfrm>
            <a:off x="4735610" y="1404486"/>
            <a:ext cx="5723055" cy="503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r>
              <a:rPr lang="zh-CN" altLang="en-US" sz="2400" b="0" dirty="0">
                <a:solidFill>
                  <a:schemeClr val="bg1"/>
                </a:solidFill>
                <a:latin typeface="汉仪小麦体简" panose="00020600040101010101" pitchFamily="18" charset="-122"/>
                <a:ea typeface="汉仪小麦体简" panose="00020600040101010101" pitchFamily="18" charset="-122"/>
                <a:cs typeface="+mn-ea"/>
                <a:sym typeface="+mn-lt"/>
              </a:rPr>
              <a:t>添加您的学校名称</a:t>
            </a:r>
          </a:p>
        </p:txBody>
      </p:sp>
      <p:sp>
        <p:nvSpPr>
          <p:cNvPr id="5" name="TextBox 7"/>
          <p:cNvSpPr>
            <a:spLocks noChangeArrowheads="1"/>
          </p:cNvSpPr>
          <p:nvPr/>
        </p:nvSpPr>
        <p:spPr bwMode="auto">
          <a:xfrm>
            <a:off x="3158237" y="3013334"/>
            <a:ext cx="7300428"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defRPr/>
            </a:pPr>
            <a:r>
              <a:rPr lang="en-US" altLang="zh-CN" sz="1335" dirty="0">
                <a:solidFill>
                  <a:schemeClr val="bg1"/>
                </a:solidFill>
                <a:cs typeface="+mn-ea"/>
                <a:sym typeface="+mn-lt"/>
              </a:rPr>
              <a:t>NO PRACTICAL COMPLETE FRAMEWORK FOR DYNAMIC PPT TEMPLATE</a:t>
            </a:r>
          </a:p>
        </p:txBody>
      </p:sp>
      <p:grpSp>
        <p:nvGrpSpPr>
          <p:cNvPr id="6" name="组合 5"/>
          <p:cNvGrpSpPr/>
          <p:nvPr/>
        </p:nvGrpSpPr>
        <p:grpSpPr>
          <a:xfrm>
            <a:off x="7646341" y="3388143"/>
            <a:ext cx="2812324" cy="380624"/>
            <a:chOff x="5891775" y="1276400"/>
            <a:chExt cx="2065395" cy="244660"/>
          </a:xfrm>
        </p:grpSpPr>
        <p:sp>
          <p:nvSpPr>
            <p:cNvPr id="7" name="圆角矩形 6"/>
            <p:cNvSpPr/>
            <p:nvPr/>
          </p:nvSpPr>
          <p:spPr>
            <a:xfrm>
              <a:off x="5891776" y="1276400"/>
              <a:ext cx="2065394" cy="244660"/>
            </a:xfrm>
            <a:prstGeom prst="roundRect">
              <a:avLst>
                <a:gd name="adj" fmla="val 50000"/>
              </a:avLst>
            </a:prstGeom>
            <a:solidFill>
              <a:sysClr val="window" lastClr="FFFFFF">
                <a:lumMod val="85000"/>
              </a:sysClr>
            </a:solidFill>
            <a:ln w="12700" cap="flat" cmpd="sng" algn="ctr">
              <a:noFill/>
              <a:prstDash val="solid"/>
              <a:miter lim="800000"/>
            </a:ln>
            <a:effectLst>
              <a:innerShdw blurRad="63500" dist="50800">
                <a:prstClr val="black">
                  <a:alpha val="50000"/>
                </a:prstClr>
              </a:innerShdw>
            </a:effectLst>
          </p:spPr>
          <p:txBody>
            <a:bodyPr lIns="91424" tIns="45713" rIns="91424" bIns="45713" rtlCol="0" anchor="ctr"/>
            <a:lstStyle/>
            <a:p>
              <a:pPr algn="ctr" defTabSz="1218565">
                <a:defRPr/>
              </a:pPr>
              <a:endParaRPr lang="zh-CN" altLang="en-US" sz="2400" kern="0">
                <a:solidFill>
                  <a:schemeClr val="bg1"/>
                </a:solidFill>
                <a:cs typeface="+mn-ea"/>
                <a:sym typeface="+mn-lt"/>
              </a:endParaRPr>
            </a:p>
          </p:txBody>
        </p:sp>
        <p:sp>
          <p:nvSpPr>
            <p:cNvPr id="8" name="圆角矩形 7"/>
            <p:cNvSpPr/>
            <p:nvPr/>
          </p:nvSpPr>
          <p:spPr>
            <a:xfrm>
              <a:off x="5891775" y="1276400"/>
              <a:ext cx="955487" cy="244660"/>
            </a:xfrm>
            <a:prstGeom prst="roundRect">
              <a:avLst>
                <a:gd name="adj" fmla="val 50000"/>
              </a:avLst>
            </a:prstGeom>
            <a:gradFill>
              <a:gsLst>
                <a:gs pos="100000">
                  <a:schemeClr val="accent1"/>
                </a:gs>
                <a:gs pos="0">
                  <a:schemeClr val="accent1">
                    <a:lumMod val="75000"/>
                  </a:schemeClr>
                </a:gs>
              </a:gsLst>
              <a:lin ang="5400000" scaled="1"/>
            </a:gradFill>
            <a:ln w="12700" cap="flat">
              <a:gradFill>
                <a:gsLst>
                  <a:gs pos="0">
                    <a:schemeClr val="accent1"/>
                  </a:gs>
                  <a:gs pos="100000">
                    <a:schemeClr val="accent1">
                      <a:lumMod val="75000"/>
                    </a:schemeClr>
                  </a:gs>
                </a:gsLst>
                <a:lin ang="5400000" scaled="1"/>
              </a:gradFill>
              <a:prstDash val="solid"/>
              <a:miter lim="800000"/>
            </a:ln>
            <a:effectLst>
              <a:outerShdw blurRad="241300" dist="63500" dir="5400000" algn="t" rotWithShape="0">
                <a:sysClr val="windowText" lastClr="000000">
                  <a:lumMod val="85000"/>
                  <a:lumOff val="15000"/>
                  <a:alpha val="43000"/>
                </a:sysClr>
              </a:outerShdw>
            </a:effectLst>
          </p:spPr>
          <p:txBody>
            <a:bodyPr vert="horz" wrap="square" lIns="91424" tIns="45713" rIns="91424" bIns="45713" numCol="1" anchor="t" anchorCtr="0" compatLnSpc="1"/>
            <a:lstStyle/>
            <a:p>
              <a:pPr defTabSz="1218565"/>
              <a:endParaRPr lang="zh-CN" altLang="en-US" sz="2400" kern="0">
                <a:solidFill>
                  <a:schemeClr val="bg1"/>
                </a:solidFill>
                <a:cs typeface="+mn-ea"/>
                <a:sym typeface="+mn-lt"/>
              </a:endParaRPr>
            </a:p>
          </p:txBody>
        </p:sp>
        <p:sp>
          <p:nvSpPr>
            <p:cNvPr id="9" name="TextBox 54"/>
            <p:cNvSpPr txBox="1"/>
            <p:nvPr/>
          </p:nvSpPr>
          <p:spPr>
            <a:xfrm>
              <a:off x="6180194" y="1276400"/>
              <a:ext cx="1317547" cy="217600"/>
            </a:xfrm>
            <a:prstGeom prst="rect">
              <a:avLst/>
            </a:prstGeom>
            <a:noFill/>
          </p:spPr>
          <p:txBody>
            <a:bodyPr wrap="none" lIns="91412" tIns="45706" rIns="91412" bIns="45706" rtlCol="0">
              <a:spAutoFit/>
            </a:bodyPr>
            <a:lstStyle/>
            <a:p>
              <a:r>
                <a:rPr lang="zh-CN" altLang="en-US" sz="1600" dirty="0">
                  <a:solidFill>
                    <a:schemeClr val="bg1"/>
                  </a:solidFill>
                  <a:cs typeface="+mn-ea"/>
                  <a:sym typeface="+mn-lt"/>
                </a:rPr>
                <a:t>汇报者：   </a:t>
              </a:r>
              <a:r>
                <a:rPr lang="zh-CN" altLang="en-US" sz="1600" dirty="0">
                  <a:solidFill>
                    <a:schemeClr val="bg1"/>
                  </a:solidFill>
                  <a:effectLst>
                    <a:outerShdw blurRad="38100" dist="38100" dir="2700000" algn="tl">
                      <a:srgbClr val="000000">
                        <a:alpha val="43137"/>
                      </a:srgbClr>
                    </a:outerShdw>
                  </a:effectLst>
                  <a:cs typeface="+mn-ea"/>
                  <a:sym typeface="+mn-lt"/>
                </a:rPr>
                <a:t>千库网</a:t>
              </a:r>
              <a:endParaRPr lang="en-US" altLang="zh-CN" sz="1600" dirty="0">
                <a:solidFill>
                  <a:schemeClr val="bg1"/>
                </a:solidFill>
                <a:effectLst>
                  <a:outerShdw blurRad="38100" dist="38100" dir="2700000" algn="tl">
                    <a:srgbClr val="000000">
                      <a:alpha val="43137"/>
                    </a:srgbClr>
                  </a:outerShdw>
                </a:effectLst>
                <a:cs typeface="+mn-ea"/>
                <a:sym typeface="+mn-lt"/>
              </a:endParaRPr>
            </a:p>
          </p:txBody>
        </p:sp>
        <p:sp>
          <p:nvSpPr>
            <p:cNvPr id="10" name="TextBox 55"/>
            <p:cNvSpPr txBox="1"/>
            <p:nvPr/>
          </p:nvSpPr>
          <p:spPr>
            <a:xfrm>
              <a:off x="7021671" y="1297024"/>
              <a:ext cx="165011" cy="217600"/>
            </a:xfrm>
            <a:prstGeom prst="rect">
              <a:avLst/>
            </a:prstGeom>
            <a:noFill/>
          </p:spPr>
          <p:txBody>
            <a:bodyPr wrap="none" lIns="91412" tIns="45706" rIns="91412" bIns="45706" rtlCol="0">
              <a:spAutoFit/>
            </a:bodyPr>
            <a:lstStyle/>
            <a:p>
              <a:pPr algn="l"/>
              <a:r>
                <a:rPr lang="zh-CN" altLang="en-US" sz="1600" dirty="0">
                  <a:solidFill>
                    <a:schemeClr val="bg1"/>
                  </a:solidFill>
                  <a:cs typeface="+mn-ea"/>
                  <a:sym typeface="+mn-lt"/>
                </a:rPr>
                <a:t> </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par>
                                <p:cTn id="15" presetID="22" presetClass="entr" presetSubtype="8" fill="hold" grpId="0" nodeType="withEffect">
                                  <p:stCondLst>
                                    <p:cond delay="7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800"/>
                                        <p:tgtEl>
                                          <p:spTgt spid="5"/>
                                        </p:tgtEl>
                                      </p:cBhvr>
                                    </p:animEffect>
                                  </p:childTnLst>
                                </p:cTn>
                              </p:par>
                            </p:childTnLst>
                          </p:cTn>
                        </p:par>
                        <p:par>
                          <p:cTn id="18" fill="hold">
                            <p:stCondLst>
                              <p:cond delay="2299"/>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 fill="hold"/>
                                        <p:tgtEl>
                                          <p:spTgt spid="6"/>
                                        </p:tgtEl>
                                        <p:attrNameLst>
                                          <p:attrName>ppt_w</p:attrName>
                                        </p:attrNameLst>
                                      </p:cBhvr>
                                      <p:tavLst>
                                        <p:tav tm="0">
                                          <p:val>
                                            <p:fltVal val="0"/>
                                          </p:val>
                                        </p:tav>
                                        <p:tav tm="100000">
                                          <p:val>
                                            <p:strVal val="#ppt_w"/>
                                          </p:val>
                                        </p:tav>
                                      </p:tavLst>
                                    </p:anim>
                                    <p:anim calcmode="lin" valueType="num">
                                      <p:cBhvr>
                                        <p:cTn id="22" dur="100" fill="hold"/>
                                        <p:tgtEl>
                                          <p:spTgt spid="6"/>
                                        </p:tgtEl>
                                        <p:attrNameLst>
                                          <p:attrName>ppt_h</p:attrName>
                                        </p:attrNameLst>
                                      </p:cBhvr>
                                      <p:tavLst>
                                        <p:tav tm="0">
                                          <p:val>
                                            <p:fltVal val="0"/>
                                          </p:val>
                                        </p:tav>
                                        <p:tav tm="100000">
                                          <p:val>
                                            <p:strVal val="#ppt_h"/>
                                          </p:val>
                                        </p:tav>
                                      </p:tavLst>
                                    </p:anim>
                                    <p:animEffect transition="in" filter="fade">
                                      <p:cBhvr>
                                        <p:cTn id="23" dur="100"/>
                                        <p:tgtEl>
                                          <p:spTgt spid="6"/>
                                        </p:tgtEl>
                                      </p:cBhvr>
                                    </p:animEffect>
                                  </p:childTnLst>
                                </p:cTn>
                              </p:par>
                              <p:par>
                                <p:cTn id="24" presetID="6" presetClass="emph" presetSubtype="0" fill="hold" nodeType="withEffect">
                                  <p:stCondLst>
                                    <p:cond delay="100"/>
                                  </p:stCondLst>
                                  <p:childTnLst>
                                    <p:animScale>
                                      <p:cBhvr>
                                        <p:cTn id="25" dur="100" fill="hold"/>
                                        <p:tgtEl>
                                          <p:spTgt spid="6"/>
                                        </p:tgtEl>
                                      </p:cBhvr>
                                      <p:by x="110000" y="110000"/>
                                    </p:animScale>
                                  </p:childTnLst>
                                </p:cTn>
                              </p:par>
                              <p:par>
                                <p:cTn id="26" presetID="6" presetClass="emph" presetSubtype="0" fill="hold" nodeType="withEffect">
                                  <p:stCondLst>
                                    <p:cond delay="200"/>
                                  </p:stCondLst>
                                  <p:childTnLst>
                                    <p:animScale>
                                      <p:cBhvr>
                                        <p:cTn id="27" dur="200" fill="hold"/>
                                        <p:tgtEl>
                                          <p:spTgt spid="6"/>
                                        </p:tgtEl>
                                      </p:cBhvr>
                                      <p:by x="90000" y="90000"/>
                                    </p:animScale>
                                  </p:childTnLst>
                                </p:cTn>
                              </p:par>
                              <p:par>
                                <p:cTn id="28" presetID="6" presetClass="emph" presetSubtype="0" fill="hold" nodeType="withEffect">
                                  <p:stCondLst>
                                    <p:cond delay="400"/>
                                  </p:stCondLst>
                                  <p:childTnLst>
                                    <p:animScale>
                                      <p:cBhvr>
                                        <p:cTn id="29" dur="100" fill="hold"/>
                                        <p:tgtEl>
                                          <p:spTgt spid="6"/>
                                        </p:tgtEl>
                                      </p:cBhvr>
                                      <p:by x="105000" y="105000"/>
                                    </p:animScale>
                                  </p:childTnLst>
                                </p:cTn>
                              </p:par>
                              <p:par>
                                <p:cTn id="30" presetID="6" presetClass="emph" presetSubtype="0" fill="hold" nodeType="withEffect">
                                  <p:stCondLst>
                                    <p:cond delay="500"/>
                                  </p:stCondLst>
                                  <p:childTnLst>
                                    <p:animScale>
                                      <p:cBhvr>
                                        <p:cTn id="31" dur="200" fill="hold"/>
                                        <p:tgtEl>
                                          <p:spTgt spid="6"/>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888065" y="2919722"/>
            <a:ext cx="2482131" cy="2065735"/>
            <a:chOff x="8366093" y="2514160"/>
            <a:chExt cx="3309508" cy="2754313"/>
          </a:xfrm>
        </p:grpSpPr>
        <p:sp>
          <p:nvSpPr>
            <p:cNvPr id="6" name="六边形 5"/>
            <p:cNvSpPr/>
            <p:nvPr/>
          </p:nvSpPr>
          <p:spPr bwMode="auto">
            <a:xfrm>
              <a:off x="8366093" y="2514160"/>
              <a:ext cx="3309508" cy="2754313"/>
            </a:xfrm>
            <a:prstGeom prst="hexagon">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cs typeface="+mn-ea"/>
                <a:sym typeface="+mn-lt"/>
              </a:endParaRPr>
            </a:p>
          </p:txBody>
        </p:sp>
        <p:sp>
          <p:nvSpPr>
            <p:cNvPr id="7" name="文本框 19"/>
            <p:cNvSpPr txBox="1">
              <a:spLocks noChangeArrowheads="1"/>
            </p:cNvSpPr>
            <p:nvPr/>
          </p:nvSpPr>
          <p:spPr bwMode="auto">
            <a:xfrm>
              <a:off x="8856568" y="3639697"/>
              <a:ext cx="23269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500" b="1" dirty="0">
                  <a:solidFill>
                    <a:schemeClr val="bg1"/>
                  </a:solidFill>
                  <a:latin typeface="+mn-lt"/>
                  <a:ea typeface="+mn-ea"/>
                  <a:cs typeface="+mn-ea"/>
                  <a:sym typeface="+mn-lt"/>
                </a:rPr>
                <a:t>添加您的文字信息</a:t>
              </a:r>
            </a:p>
          </p:txBody>
        </p:sp>
      </p:grpSp>
      <p:grpSp>
        <p:nvGrpSpPr>
          <p:cNvPr id="8" name="组合 7"/>
          <p:cNvGrpSpPr/>
          <p:nvPr/>
        </p:nvGrpSpPr>
        <p:grpSpPr>
          <a:xfrm>
            <a:off x="7216642" y="2410134"/>
            <a:ext cx="1182137" cy="1019175"/>
            <a:chOff x="7470860" y="1834710"/>
            <a:chExt cx="1576183" cy="1358900"/>
          </a:xfrm>
        </p:grpSpPr>
        <p:sp>
          <p:nvSpPr>
            <p:cNvPr id="10" name="六边形 9"/>
            <p:cNvSpPr/>
            <p:nvPr/>
          </p:nvSpPr>
          <p:spPr bwMode="auto">
            <a:xfrm>
              <a:off x="7470860" y="1834710"/>
              <a:ext cx="1576183" cy="1358900"/>
            </a:xfrm>
            <a:prstGeom prst="hexago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cs typeface="+mn-ea"/>
                <a:sym typeface="+mn-lt"/>
              </a:endParaRPr>
            </a:p>
          </p:txBody>
        </p:sp>
        <p:sp>
          <p:nvSpPr>
            <p:cNvPr id="11" name="文本框 20"/>
            <p:cNvSpPr txBox="1">
              <a:spLocks noChangeArrowheads="1"/>
            </p:cNvSpPr>
            <p:nvPr/>
          </p:nvSpPr>
          <p:spPr bwMode="auto">
            <a:xfrm>
              <a:off x="7880381" y="2328423"/>
              <a:ext cx="885710"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350" b="1">
                  <a:solidFill>
                    <a:schemeClr val="bg1"/>
                  </a:solidFill>
                  <a:latin typeface="+mn-lt"/>
                  <a:ea typeface="+mn-ea"/>
                  <a:cs typeface="+mn-ea"/>
                  <a:sym typeface="+mn-lt"/>
                </a:rPr>
                <a:t>文本</a:t>
              </a:r>
            </a:p>
          </p:txBody>
        </p:sp>
      </p:grpSp>
      <p:grpSp>
        <p:nvGrpSpPr>
          <p:cNvPr id="12" name="组合 11"/>
          <p:cNvGrpSpPr/>
          <p:nvPr/>
        </p:nvGrpSpPr>
        <p:grpSpPr>
          <a:xfrm>
            <a:off x="6261885" y="2925675"/>
            <a:ext cx="1182137" cy="1017984"/>
            <a:chOff x="6197851" y="2522098"/>
            <a:chExt cx="1576183" cy="1357312"/>
          </a:xfrm>
        </p:grpSpPr>
        <p:sp>
          <p:nvSpPr>
            <p:cNvPr id="13" name="六边形 12"/>
            <p:cNvSpPr/>
            <p:nvPr/>
          </p:nvSpPr>
          <p:spPr bwMode="auto">
            <a:xfrm>
              <a:off x="6197851" y="2522098"/>
              <a:ext cx="1576183" cy="1357312"/>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cs typeface="+mn-ea"/>
                <a:sym typeface="+mn-lt"/>
              </a:endParaRPr>
            </a:p>
          </p:txBody>
        </p:sp>
        <p:sp>
          <p:nvSpPr>
            <p:cNvPr id="14" name="文本框 21"/>
            <p:cNvSpPr txBox="1">
              <a:spLocks noChangeArrowheads="1"/>
            </p:cNvSpPr>
            <p:nvPr/>
          </p:nvSpPr>
          <p:spPr bwMode="auto">
            <a:xfrm>
              <a:off x="6631183" y="3099947"/>
              <a:ext cx="887296"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350" b="1">
                  <a:solidFill>
                    <a:schemeClr val="bg1"/>
                  </a:solidFill>
                  <a:latin typeface="+mn-lt"/>
                  <a:ea typeface="+mn-ea"/>
                  <a:cs typeface="+mn-ea"/>
                  <a:sym typeface="+mn-lt"/>
                </a:rPr>
                <a:t>文本</a:t>
              </a:r>
            </a:p>
          </p:txBody>
        </p:sp>
      </p:grpSp>
      <p:grpSp>
        <p:nvGrpSpPr>
          <p:cNvPr id="15" name="组合 14"/>
          <p:cNvGrpSpPr/>
          <p:nvPr/>
        </p:nvGrpSpPr>
        <p:grpSpPr>
          <a:xfrm>
            <a:off x="6261885" y="3967472"/>
            <a:ext cx="1182137" cy="1017985"/>
            <a:chOff x="6197851" y="3911160"/>
            <a:chExt cx="1576183" cy="1357313"/>
          </a:xfrm>
        </p:grpSpPr>
        <p:sp>
          <p:nvSpPr>
            <p:cNvPr id="16" name="六边形 15"/>
            <p:cNvSpPr/>
            <p:nvPr/>
          </p:nvSpPr>
          <p:spPr bwMode="auto">
            <a:xfrm>
              <a:off x="6197851" y="3911160"/>
              <a:ext cx="1576183" cy="1357313"/>
            </a:xfrm>
            <a:prstGeom prst="hexag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cs typeface="+mn-ea"/>
                <a:sym typeface="+mn-lt"/>
              </a:endParaRPr>
            </a:p>
          </p:txBody>
        </p:sp>
        <p:sp>
          <p:nvSpPr>
            <p:cNvPr id="17" name="文本框 22"/>
            <p:cNvSpPr txBox="1">
              <a:spLocks noChangeArrowheads="1"/>
            </p:cNvSpPr>
            <p:nvPr/>
          </p:nvSpPr>
          <p:spPr bwMode="auto">
            <a:xfrm>
              <a:off x="6583564" y="4404872"/>
              <a:ext cx="887296"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350" b="1">
                  <a:solidFill>
                    <a:schemeClr val="bg1"/>
                  </a:solidFill>
                  <a:latin typeface="+mn-lt"/>
                  <a:ea typeface="+mn-ea"/>
                  <a:cs typeface="+mn-ea"/>
                  <a:sym typeface="+mn-lt"/>
                </a:rPr>
                <a:t>文本</a:t>
              </a:r>
            </a:p>
          </p:txBody>
        </p:sp>
      </p:grpSp>
      <p:grpSp>
        <p:nvGrpSpPr>
          <p:cNvPr id="20" name="组合 19"/>
          <p:cNvGrpSpPr/>
          <p:nvPr/>
        </p:nvGrpSpPr>
        <p:grpSpPr>
          <a:xfrm>
            <a:off x="7207118" y="4498490"/>
            <a:ext cx="1182137" cy="1019175"/>
            <a:chOff x="7458162" y="4619185"/>
            <a:chExt cx="1576183" cy="1358900"/>
          </a:xfrm>
        </p:grpSpPr>
        <p:sp>
          <p:nvSpPr>
            <p:cNvPr id="21" name="六边形 20"/>
            <p:cNvSpPr/>
            <p:nvPr/>
          </p:nvSpPr>
          <p:spPr bwMode="auto">
            <a:xfrm>
              <a:off x="7458162" y="4619185"/>
              <a:ext cx="1576183" cy="1358900"/>
            </a:xfrm>
            <a:prstGeom prst="hexagon">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cs typeface="+mn-ea"/>
                <a:sym typeface="+mn-lt"/>
              </a:endParaRPr>
            </a:p>
          </p:txBody>
        </p:sp>
        <p:sp>
          <p:nvSpPr>
            <p:cNvPr id="22" name="文本框 23"/>
            <p:cNvSpPr txBox="1">
              <a:spLocks noChangeArrowheads="1"/>
            </p:cNvSpPr>
            <p:nvPr/>
          </p:nvSpPr>
          <p:spPr bwMode="auto">
            <a:xfrm>
              <a:off x="7891493" y="5122424"/>
              <a:ext cx="887296"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350" b="1">
                  <a:solidFill>
                    <a:schemeClr val="bg1"/>
                  </a:solidFill>
                  <a:latin typeface="+mn-lt"/>
                  <a:ea typeface="+mn-ea"/>
                  <a:cs typeface="+mn-ea"/>
                  <a:sym typeface="+mn-lt"/>
                </a:rPr>
                <a:t>文本</a:t>
              </a:r>
            </a:p>
          </p:txBody>
        </p:sp>
      </p:grpSp>
      <p:grpSp>
        <p:nvGrpSpPr>
          <p:cNvPr id="35" name="组合 24"/>
          <p:cNvGrpSpPr/>
          <p:nvPr/>
        </p:nvGrpSpPr>
        <p:grpSpPr bwMode="auto">
          <a:xfrm>
            <a:off x="1428212" y="1790129"/>
            <a:ext cx="4253947" cy="966568"/>
            <a:chOff x="533628" y="1510707"/>
            <a:chExt cx="4254545" cy="965942"/>
          </a:xfrm>
        </p:grpSpPr>
        <p:sp>
          <p:nvSpPr>
            <p:cNvPr id="36" name="TextBox 10"/>
            <p:cNvSpPr txBox="1">
              <a:spLocks noChangeArrowheads="1"/>
            </p:cNvSpPr>
            <p:nvPr/>
          </p:nvSpPr>
          <p:spPr bwMode="auto">
            <a:xfrm>
              <a:off x="533628" y="1928264"/>
              <a:ext cx="4254545" cy="54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dirty="0">
                  <a:latin typeface="+mn-lt"/>
                  <a:ea typeface="+mn-ea"/>
                  <a:cs typeface="+mn-ea"/>
                  <a:sym typeface="+mn-lt"/>
                </a:rPr>
                <a:t>文字内容需概括精炼，建议与标题相关并符合整体语言风格，语言描述尽量简洁生动。</a:t>
              </a:r>
              <a:endParaRPr lang="en-US" altLang="zh-CN" dirty="0">
                <a:latin typeface="+mn-lt"/>
                <a:ea typeface="+mn-ea"/>
                <a:cs typeface="+mn-ea"/>
                <a:sym typeface="+mn-lt"/>
              </a:endParaRPr>
            </a:p>
          </p:txBody>
        </p:sp>
        <p:sp>
          <p:nvSpPr>
            <p:cNvPr id="37" name="文本框 26"/>
            <p:cNvSpPr txBox="1">
              <a:spLocks noChangeArrowheads="1"/>
            </p:cNvSpPr>
            <p:nvPr/>
          </p:nvSpPr>
          <p:spPr bwMode="auto">
            <a:xfrm>
              <a:off x="533628" y="1510707"/>
              <a:ext cx="887105" cy="30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a:latin typeface="+mn-lt"/>
                  <a:ea typeface="+mn-ea"/>
                  <a:cs typeface="+mn-ea"/>
                  <a:sym typeface="+mn-lt"/>
                </a:rPr>
                <a:t>标题</a:t>
              </a:r>
            </a:p>
          </p:txBody>
        </p:sp>
      </p:grpSp>
      <p:grpSp>
        <p:nvGrpSpPr>
          <p:cNvPr id="38" name="组合 27"/>
          <p:cNvGrpSpPr/>
          <p:nvPr/>
        </p:nvGrpSpPr>
        <p:grpSpPr bwMode="auto">
          <a:xfrm>
            <a:off x="1428212" y="3877696"/>
            <a:ext cx="4253947" cy="965863"/>
            <a:chOff x="533628" y="1510707"/>
            <a:chExt cx="4254545" cy="966867"/>
          </a:xfrm>
        </p:grpSpPr>
        <p:sp>
          <p:nvSpPr>
            <p:cNvPr id="39" name="TextBox 10"/>
            <p:cNvSpPr txBox="1">
              <a:spLocks noChangeArrowheads="1"/>
            </p:cNvSpPr>
            <p:nvPr/>
          </p:nvSpPr>
          <p:spPr bwMode="auto">
            <a:xfrm>
              <a:off x="533628" y="1928263"/>
              <a:ext cx="4254545" cy="54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dirty="0">
                  <a:latin typeface="+mn-lt"/>
                  <a:ea typeface="+mn-ea"/>
                  <a:cs typeface="+mn-ea"/>
                  <a:sym typeface="+mn-lt"/>
                </a:rPr>
                <a:t>文字内容需概括精炼，建议与标题相关并符合整体语言风格，语言描述尽量简洁生动。</a:t>
              </a:r>
              <a:endParaRPr lang="en-US" altLang="zh-CN" dirty="0">
                <a:latin typeface="+mn-lt"/>
                <a:ea typeface="+mn-ea"/>
                <a:cs typeface="+mn-ea"/>
                <a:sym typeface="+mn-lt"/>
              </a:endParaRPr>
            </a:p>
          </p:txBody>
        </p:sp>
        <p:sp>
          <p:nvSpPr>
            <p:cNvPr id="40" name="文本框 29"/>
            <p:cNvSpPr txBox="1">
              <a:spLocks noChangeArrowheads="1"/>
            </p:cNvSpPr>
            <p:nvPr/>
          </p:nvSpPr>
          <p:spPr bwMode="auto">
            <a:xfrm>
              <a:off x="533628" y="1510707"/>
              <a:ext cx="887105" cy="30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a:latin typeface="+mn-lt"/>
                  <a:ea typeface="+mn-ea"/>
                  <a:cs typeface="+mn-ea"/>
                  <a:sym typeface="+mn-lt"/>
                </a:rPr>
                <a:t>标题</a:t>
              </a:r>
            </a:p>
          </p:txBody>
        </p:sp>
      </p:grpSp>
      <p:grpSp>
        <p:nvGrpSpPr>
          <p:cNvPr id="41" name="组合 30"/>
          <p:cNvGrpSpPr/>
          <p:nvPr/>
        </p:nvGrpSpPr>
        <p:grpSpPr bwMode="auto">
          <a:xfrm>
            <a:off x="1428212" y="2833121"/>
            <a:ext cx="4253947" cy="966568"/>
            <a:chOff x="533628" y="1510707"/>
            <a:chExt cx="4254545" cy="965942"/>
          </a:xfrm>
        </p:grpSpPr>
        <p:sp>
          <p:nvSpPr>
            <p:cNvPr id="42" name="TextBox 10"/>
            <p:cNvSpPr txBox="1">
              <a:spLocks noChangeArrowheads="1"/>
            </p:cNvSpPr>
            <p:nvPr/>
          </p:nvSpPr>
          <p:spPr bwMode="auto">
            <a:xfrm>
              <a:off x="533628" y="1928264"/>
              <a:ext cx="4254545" cy="54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dirty="0">
                  <a:latin typeface="+mn-lt"/>
                  <a:ea typeface="+mn-ea"/>
                  <a:cs typeface="+mn-ea"/>
                  <a:sym typeface="+mn-lt"/>
                </a:rPr>
                <a:t>文字内容需概括精炼，建议与标题相关并符合整体语言风格，语言描述尽量简洁生动。</a:t>
              </a:r>
              <a:endParaRPr lang="en-US" altLang="zh-CN" dirty="0">
                <a:latin typeface="+mn-lt"/>
                <a:ea typeface="+mn-ea"/>
                <a:cs typeface="+mn-ea"/>
                <a:sym typeface="+mn-lt"/>
              </a:endParaRPr>
            </a:p>
          </p:txBody>
        </p:sp>
        <p:sp>
          <p:nvSpPr>
            <p:cNvPr id="43" name="文本框 32"/>
            <p:cNvSpPr txBox="1">
              <a:spLocks noChangeArrowheads="1"/>
            </p:cNvSpPr>
            <p:nvPr/>
          </p:nvSpPr>
          <p:spPr bwMode="auto">
            <a:xfrm>
              <a:off x="533628" y="1510707"/>
              <a:ext cx="887105" cy="30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a:latin typeface="+mn-lt"/>
                  <a:ea typeface="+mn-ea"/>
                  <a:cs typeface="+mn-ea"/>
                  <a:sym typeface="+mn-lt"/>
                </a:rPr>
                <a:t>标题</a:t>
              </a:r>
            </a:p>
          </p:txBody>
        </p:sp>
      </p:grpSp>
      <p:grpSp>
        <p:nvGrpSpPr>
          <p:cNvPr id="44" name="组合 33"/>
          <p:cNvGrpSpPr/>
          <p:nvPr/>
        </p:nvGrpSpPr>
        <p:grpSpPr bwMode="auto">
          <a:xfrm>
            <a:off x="1428212" y="4920684"/>
            <a:ext cx="4253947" cy="965863"/>
            <a:chOff x="533628" y="1510707"/>
            <a:chExt cx="4254545" cy="966867"/>
          </a:xfrm>
        </p:grpSpPr>
        <p:sp>
          <p:nvSpPr>
            <p:cNvPr id="45" name="TextBox 10"/>
            <p:cNvSpPr txBox="1">
              <a:spLocks noChangeArrowheads="1"/>
            </p:cNvSpPr>
            <p:nvPr/>
          </p:nvSpPr>
          <p:spPr bwMode="auto">
            <a:xfrm>
              <a:off x="533628" y="1928263"/>
              <a:ext cx="4254545" cy="54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dirty="0">
                  <a:latin typeface="+mn-lt"/>
                  <a:ea typeface="+mn-ea"/>
                  <a:cs typeface="+mn-ea"/>
                  <a:sym typeface="+mn-lt"/>
                </a:rPr>
                <a:t>文字内容需概括精炼，建议与标题相关并符合整体语言风格，语言描述尽量简洁生动。</a:t>
              </a:r>
              <a:endParaRPr lang="en-US" altLang="zh-CN" dirty="0">
                <a:latin typeface="+mn-lt"/>
                <a:ea typeface="+mn-ea"/>
                <a:cs typeface="+mn-ea"/>
                <a:sym typeface="+mn-lt"/>
              </a:endParaRPr>
            </a:p>
          </p:txBody>
        </p:sp>
        <p:sp>
          <p:nvSpPr>
            <p:cNvPr id="46" name="文本框 35"/>
            <p:cNvSpPr txBox="1">
              <a:spLocks noChangeArrowheads="1"/>
            </p:cNvSpPr>
            <p:nvPr/>
          </p:nvSpPr>
          <p:spPr bwMode="auto">
            <a:xfrm>
              <a:off x="533628" y="1510707"/>
              <a:ext cx="887105" cy="30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a:latin typeface="+mn-lt"/>
                  <a:ea typeface="+mn-ea"/>
                  <a:cs typeface="+mn-ea"/>
                  <a:sym typeface="+mn-lt"/>
                </a:rPr>
                <a:t>标题</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6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9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12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22" presetClass="entr" presetSubtype="8" fill="hold" nodeType="withEffect">
                                  <p:stCondLst>
                                    <p:cond delay="150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par>
                                <p:cTn id="24" presetID="22" presetClass="entr" presetSubtype="8" fill="hold" nodeType="withEffect">
                                  <p:stCondLst>
                                    <p:cond delay="180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par>
                                <p:cTn id="27" presetID="22" presetClass="entr" presetSubtype="8" fill="hold" nodeType="withEffect">
                                  <p:stCondLst>
                                    <p:cond delay="210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par>
                                <p:cTn id="30" presetID="22" presetClass="entr" presetSubtype="8" fill="hold" nodeType="withEffect">
                                  <p:stCondLst>
                                    <p:cond delay="240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68898" y="2204161"/>
            <a:ext cx="4475479" cy="3523185"/>
            <a:chOff x="1076027" y="1913873"/>
            <a:chExt cx="4079732" cy="3211646"/>
          </a:xfrm>
        </p:grpSpPr>
        <p:sp>
          <p:nvSpPr>
            <p:cNvPr id="6" name="椭圆 5"/>
            <p:cNvSpPr/>
            <p:nvPr/>
          </p:nvSpPr>
          <p:spPr>
            <a:xfrm>
              <a:off x="1604403" y="2148403"/>
              <a:ext cx="2977116" cy="2977116"/>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椭圆 6"/>
            <p:cNvSpPr/>
            <p:nvPr/>
          </p:nvSpPr>
          <p:spPr>
            <a:xfrm>
              <a:off x="1786929" y="2330929"/>
              <a:ext cx="2612065" cy="2612065"/>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椭圆 7"/>
            <p:cNvSpPr/>
            <p:nvPr/>
          </p:nvSpPr>
          <p:spPr>
            <a:xfrm>
              <a:off x="1968249" y="2512249"/>
              <a:ext cx="2249424" cy="2249424"/>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椭圆 9"/>
            <p:cNvSpPr/>
            <p:nvPr/>
          </p:nvSpPr>
          <p:spPr>
            <a:xfrm>
              <a:off x="2151129" y="2695129"/>
              <a:ext cx="1883664" cy="1883664"/>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弧形 10"/>
            <p:cNvSpPr/>
            <p:nvPr/>
          </p:nvSpPr>
          <p:spPr>
            <a:xfrm>
              <a:off x="1604403" y="2148403"/>
              <a:ext cx="2977116" cy="2977116"/>
            </a:xfrm>
            <a:prstGeom prst="arc">
              <a:avLst>
                <a:gd name="adj1" fmla="val 16200000"/>
                <a:gd name="adj2" fmla="val 20886546"/>
              </a:avLst>
            </a:prstGeom>
            <a:noFill/>
            <a:ln w="1270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弧形 11"/>
            <p:cNvSpPr/>
            <p:nvPr/>
          </p:nvSpPr>
          <p:spPr>
            <a:xfrm>
              <a:off x="1786929" y="2330928"/>
              <a:ext cx="2612065" cy="2612065"/>
            </a:xfrm>
            <a:prstGeom prst="arc">
              <a:avLst>
                <a:gd name="adj1" fmla="val 12350273"/>
                <a:gd name="adj2" fmla="val 15240146"/>
              </a:avLst>
            </a:prstGeom>
            <a:noFill/>
            <a:ln w="1270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弧形 12"/>
            <p:cNvSpPr/>
            <p:nvPr/>
          </p:nvSpPr>
          <p:spPr>
            <a:xfrm>
              <a:off x="1968249" y="2512249"/>
              <a:ext cx="2249424" cy="2249424"/>
            </a:xfrm>
            <a:prstGeom prst="arc">
              <a:avLst>
                <a:gd name="adj1" fmla="val 3842578"/>
                <a:gd name="adj2" fmla="val 9752989"/>
              </a:avLst>
            </a:prstGeom>
            <a:noFill/>
            <a:ln w="1270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弧形 13"/>
            <p:cNvSpPr/>
            <p:nvPr/>
          </p:nvSpPr>
          <p:spPr>
            <a:xfrm>
              <a:off x="2151129" y="2695129"/>
              <a:ext cx="1883664" cy="1883664"/>
            </a:xfrm>
            <a:prstGeom prst="arc">
              <a:avLst>
                <a:gd name="adj1" fmla="val 21482739"/>
                <a:gd name="adj2" fmla="val 2573572"/>
              </a:avLst>
            </a:prstGeom>
            <a:noFill/>
            <a:ln w="1270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文本框 6"/>
            <p:cNvSpPr txBox="1"/>
            <p:nvPr/>
          </p:nvSpPr>
          <p:spPr>
            <a:xfrm>
              <a:off x="4696979" y="3011750"/>
              <a:ext cx="458780" cy="276999"/>
            </a:xfrm>
            <a:prstGeom prst="rect">
              <a:avLst/>
            </a:prstGeom>
            <a:noFill/>
          </p:spPr>
          <p:txBody>
            <a:bodyPr wrap="none">
              <a:noAutofit/>
            </a:bodyPr>
            <a:lstStyle/>
            <a:p>
              <a:r>
                <a:rPr lang="en-US" sz="1600">
                  <a:solidFill>
                    <a:schemeClr val="tx1">
                      <a:lumMod val="75000"/>
                      <a:lumOff val="25000"/>
                    </a:schemeClr>
                  </a:solidFill>
                  <a:cs typeface="+mn-ea"/>
                  <a:sym typeface="+mn-lt"/>
                </a:rPr>
                <a:t>65%</a:t>
              </a:r>
            </a:p>
          </p:txBody>
        </p:sp>
        <p:sp>
          <p:nvSpPr>
            <p:cNvPr id="16" name="文本框 58"/>
            <p:cNvSpPr txBox="1"/>
            <p:nvPr/>
          </p:nvSpPr>
          <p:spPr>
            <a:xfrm>
              <a:off x="4648371" y="4128083"/>
              <a:ext cx="433132" cy="276999"/>
            </a:xfrm>
            <a:prstGeom prst="rect">
              <a:avLst/>
            </a:prstGeom>
            <a:noFill/>
          </p:spPr>
          <p:txBody>
            <a:bodyPr wrap="none">
              <a:noAutofit/>
            </a:bodyPr>
            <a:lstStyle/>
            <a:p>
              <a:r>
                <a:rPr lang="en-US" sz="1600">
                  <a:solidFill>
                    <a:schemeClr val="tx1">
                      <a:lumMod val="75000"/>
                      <a:lumOff val="25000"/>
                    </a:schemeClr>
                  </a:solidFill>
                  <a:cs typeface="+mn-ea"/>
                  <a:sym typeface="+mn-lt"/>
                </a:rPr>
                <a:t>10%</a:t>
              </a:r>
            </a:p>
          </p:txBody>
        </p:sp>
        <p:sp>
          <p:nvSpPr>
            <p:cNvPr id="17" name="文本框 60"/>
            <p:cNvSpPr txBox="1"/>
            <p:nvPr/>
          </p:nvSpPr>
          <p:spPr>
            <a:xfrm>
              <a:off x="1076027" y="4221112"/>
              <a:ext cx="452368" cy="276999"/>
            </a:xfrm>
            <a:prstGeom prst="rect">
              <a:avLst/>
            </a:prstGeom>
            <a:noFill/>
          </p:spPr>
          <p:txBody>
            <a:bodyPr wrap="none">
              <a:noAutofit/>
            </a:bodyPr>
            <a:lstStyle/>
            <a:p>
              <a:r>
                <a:rPr lang="en-US" sz="1600">
                  <a:solidFill>
                    <a:schemeClr val="tx1">
                      <a:lumMod val="75000"/>
                      <a:lumOff val="25000"/>
                    </a:schemeClr>
                  </a:solidFill>
                  <a:cs typeface="+mn-ea"/>
                  <a:sym typeface="+mn-lt"/>
                </a:rPr>
                <a:t>45%</a:t>
              </a:r>
            </a:p>
          </p:txBody>
        </p:sp>
        <p:sp>
          <p:nvSpPr>
            <p:cNvPr id="20" name="文本框 61"/>
            <p:cNvSpPr txBox="1"/>
            <p:nvPr/>
          </p:nvSpPr>
          <p:spPr>
            <a:xfrm>
              <a:off x="1875424" y="1913873"/>
              <a:ext cx="450764" cy="276999"/>
            </a:xfrm>
            <a:prstGeom prst="rect">
              <a:avLst/>
            </a:prstGeom>
            <a:noFill/>
          </p:spPr>
          <p:txBody>
            <a:bodyPr wrap="none">
              <a:noAutofit/>
            </a:bodyPr>
            <a:lstStyle/>
            <a:p>
              <a:r>
                <a:rPr lang="en-US" sz="1600" dirty="0">
                  <a:solidFill>
                    <a:schemeClr val="tx1">
                      <a:lumMod val="75000"/>
                      <a:lumOff val="25000"/>
                    </a:schemeClr>
                  </a:solidFill>
                  <a:cs typeface="+mn-ea"/>
                  <a:sym typeface="+mn-lt"/>
                </a:rPr>
                <a:t>20%</a:t>
              </a:r>
            </a:p>
          </p:txBody>
        </p:sp>
      </p:grpSp>
      <p:grpSp>
        <p:nvGrpSpPr>
          <p:cNvPr id="21" name="组合 20"/>
          <p:cNvGrpSpPr/>
          <p:nvPr/>
        </p:nvGrpSpPr>
        <p:grpSpPr>
          <a:xfrm>
            <a:off x="5799452" y="1995156"/>
            <a:ext cx="640424" cy="3677083"/>
            <a:chOff x="5799452" y="1995156"/>
            <a:chExt cx="640424" cy="3677082"/>
          </a:xfrm>
        </p:grpSpPr>
        <p:cxnSp>
          <p:nvCxnSpPr>
            <p:cNvPr id="22" name="直接连接符 21"/>
            <p:cNvCxnSpPr/>
            <p:nvPr/>
          </p:nvCxnSpPr>
          <p:spPr>
            <a:xfrm>
              <a:off x="6118160" y="2093687"/>
              <a:ext cx="0" cy="3492000"/>
            </a:xfrm>
            <a:prstGeom prst="line">
              <a:avLst/>
            </a:prstGeom>
            <a:ln w="9525" cap="rnd">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6000721" y="1995156"/>
              <a:ext cx="234875" cy="234875"/>
            </a:xfrm>
            <a:prstGeom prst="ellipse">
              <a:avLst/>
            </a:prstGeom>
            <a:solidFill>
              <a:schemeClr val="tx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椭圆 23"/>
            <p:cNvSpPr/>
            <p:nvPr/>
          </p:nvSpPr>
          <p:spPr>
            <a:xfrm>
              <a:off x="6000720" y="3835148"/>
              <a:ext cx="234875" cy="234875"/>
            </a:xfrm>
            <a:prstGeom prst="ellipse">
              <a:avLst/>
            </a:prstGeom>
            <a:solidFill>
              <a:schemeClr val="tx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椭圆 24"/>
            <p:cNvSpPr/>
            <p:nvPr/>
          </p:nvSpPr>
          <p:spPr>
            <a:xfrm>
              <a:off x="6000720" y="5437363"/>
              <a:ext cx="234875" cy="234875"/>
            </a:xfrm>
            <a:prstGeom prst="ellipse">
              <a:avLst/>
            </a:prstGeom>
            <a:solidFill>
              <a:schemeClr val="tx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等腰三角形 25"/>
            <p:cNvSpPr/>
            <p:nvPr/>
          </p:nvSpPr>
          <p:spPr>
            <a:xfrm rot="5400000">
              <a:off x="6311201" y="2028490"/>
              <a:ext cx="86779" cy="170570"/>
            </a:xfrm>
            <a:prstGeom prst="triangl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等腰三角形 26"/>
            <p:cNvSpPr/>
            <p:nvPr/>
          </p:nvSpPr>
          <p:spPr>
            <a:xfrm rot="5400000">
              <a:off x="6309644" y="5469515"/>
              <a:ext cx="86779" cy="170570"/>
            </a:xfrm>
            <a:prstGeom prst="triangl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等腰三角形 27"/>
            <p:cNvSpPr/>
            <p:nvPr/>
          </p:nvSpPr>
          <p:spPr>
            <a:xfrm rot="16200000" flipH="1">
              <a:off x="5841347" y="3867300"/>
              <a:ext cx="86779" cy="170570"/>
            </a:xfrm>
            <a:prstGeom prst="triangl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29" name="组合 28"/>
          <p:cNvGrpSpPr/>
          <p:nvPr/>
        </p:nvGrpSpPr>
        <p:grpSpPr>
          <a:xfrm>
            <a:off x="8117004" y="1763487"/>
            <a:ext cx="904240" cy="904240"/>
            <a:chOff x="8479392" y="1192327"/>
            <a:chExt cx="1259958" cy="1259958"/>
          </a:xfrm>
        </p:grpSpPr>
        <p:sp>
          <p:nvSpPr>
            <p:cNvPr id="30" name="椭圆 29"/>
            <p:cNvSpPr/>
            <p:nvPr/>
          </p:nvSpPr>
          <p:spPr>
            <a:xfrm>
              <a:off x="8479392" y="1192327"/>
              <a:ext cx="1259958" cy="125995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1" name="任意多边形: 形状 54"/>
            <p:cNvSpPr/>
            <p:nvPr/>
          </p:nvSpPr>
          <p:spPr>
            <a:xfrm>
              <a:off x="8783074" y="1556098"/>
              <a:ext cx="652594" cy="532416"/>
            </a:xfrm>
            <a:custGeom>
              <a:avLst/>
              <a:gdLst>
                <a:gd name="connsiteX0" fmla="*/ 163513 w 338575"/>
                <a:gd name="connsiteY0" fmla="*/ 228600 h 276225"/>
                <a:gd name="connsiteX1" fmla="*/ 191294 w 338575"/>
                <a:gd name="connsiteY1" fmla="*/ 228600 h 276225"/>
                <a:gd name="connsiteX2" fmla="*/ 197909 w 338575"/>
                <a:gd name="connsiteY2" fmla="*/ 240185 h 276225"/>
                <a:gd name="connsiteX3" fmla="*/ 201878 w 338575"/>
                <a:gd name="connsiteY3" fmla="*/ 228600 h 276225"/>
                <a:gd name="connsiteX4" fmla="*/ 227013 w 338575"/>
                <a:gd name="connsiteY4" fmla="*/ 228600 h 276225"/>
                <a:gd name="connsiteX5" fmla="*/ 212461 w 338575"/>
                <a:gd name="connsiteY5" fmla="*/ 268502 h 276225"/>
                <a:gd name="connsiteX6" fmla="*/ 203200 w 338575"/>
                <a:gd name="connsiteY6" fmla="*/ 276225 h 276225"/>
                <a:gd name="connsiteX7" fmla="*/ 201878 w 338575"/>
                <a:gd name="connsiteY7" fmla="*/ 276225 h 276225"/>
                <a:gd name="connsiteX8" fmla="*/ 192617 w 338575"/>
                <a:gd name="connsiteY8" fmla="*/ 271077 h 276225"/>
                <a:gd name="connsiteX9" fmla="*/ 163513 w 338575"/>
                <a:gd name="connsiteY9" fmla="*/ 228600 h 276225"/>
                <a:gd name="connsiteX10" fmla="*/ 69850 w 338575"/>
                <a:gd name="connsiteY10" fmla="*/ 207962 h 276225"/>
                <a:gd name="connsiteX11" fmla="*/ 98425 w 338575"/>
                <a:gd name="connsiteY11" fmla="*/ 236537 h 276225"/>
                <a:gd name="connsiteX12" fmla="*/ 69850 w 338575"/>
                <a:gd name="connsiteY12" fmla="*/ 265112 h 276225"/>
                <a:gd name="connsiteX13" fmla="*/ 41275 w 338575"/>
                <a:gd name="connsiteY13" fmla="*/ 236537 h 276225"/>
                <a:gd name="connsiteX14" fmla="*/ 69850 w 338575"/>
                <a:gd name="connsiteY14" fmla="*/ 207962 h 276225"/>
                <a:gd name="connsiteX15" fmla="*/ 3957 w 338575"/>
                <a:gd name="connsiteY15" fmla="*/ 92075 h 276225"/>
                <a:gd name="connsiteX16" fmla="*/ 269093 w 338575"/>
                <a:gd name="connsiteY16" fmla="*/ 92075 h 276225"/>
                <a:gd name="connsiteX17" fmla="*/ 271731 w 338575"/>
                <a:gd name="connsiteY17" fmla="*/ 93387 h 276225"/>
                <a:gd name="connsiteX18" fmla="*/ 273050 w 338575"/>
                <a:gd name="connsiteY18" fmla="*/ 97321 h 276225"/>
                <a:gd name="connsiteX19" fmla="*/ 234797 w 338575"/>
                <a:gd name="connsiteY19" fmla="*/ 210102 h 276225"/>
                <a:gd name="connsiteX20" fmla="*/ 230839 w 338575"/>
                <a:gd name="connsiteY20" fmla="*/ 212725 h 276225"/>
                <a:gd name="connsiteX21" fmla="*/ 106846 w 338575"/>
                <a:gd name="connsiteY21" fmla="*/ 212725 h 276225"/>
                <a:gd name="connsiteX22" fmla="*/ 69911 w 338575"/>
                <a:gd name="connsiteY22" fmla="*/ 193054 h 276225"/>
                <a:gd name="connsiteX23" fmla="*/ 64635 w 338575"/>
                <a:gd name="connsiteY23" fmla="*/ 193054 h 276225"/>
                <a:gd name="connsiteX24" fmla="*/ 0 w 338575"/>
                <a:gd name="connsiteY24" fmla="*/ 97321 h 276225"/>
                <a:gd name="connsiteX25" fmla="*/ 0 w 338575"/>
                <a:gd name="connsiteY25" fmla="*/ 93387 h 276225"/>
                <a:gd name="connsiteX26" fmla="*/ 3957 w 338575"/>
                <a:gd name="connsiteY26" fmla="*/ 92075 h 276225"/>
                <a:gd name="connsiteX27" fmla="*/ 325870 w 338575"/>
                <a:gd name="connsiteY27" fmla="*/ 83703 h 276225"/>
                <a:gd name="connsiteX28" fmla="*/ 334384 w 338575"/>
                <a:gd name="connsiteY28" fmla="*/ 86501 h 276225"/>
                <a:gd name="connsiteX29" fmla="*/ 335719 w 338575"/>
                <a:gd name="connsiteY29" fmla="*/ 102304 h 276225"/>
                <a:gd name="connsiteX30" fmla="*/ 255588 w 338575"/>
                <a:gd name="connsiteY30" fmla="*/ 198438 h 276225"/>
                <a:gd name="connsiteX31" fmla="*/ 275621 w 338575"/>
                <a:gd name="connsiteY31" fmla="*/ 137860 h 276225"/>
                <a:gd name="connsiteX32" fmla="*/ 318358 w 338575"/>
                <a:gd name="connsiteY32" fmla="*/ 87818 h 276225"/>
                <a:gd name="connsiteX33" fmla="*/ 325870 w 338575"/>
                <a:gd name="connsiteY33" fmla="*/ 83703 h 276225"/>
                <a:gd name="connsiteX34" fmla="*/ 146580 w 338575"/>
                <a:gd name="connsiteY34" fmla="*/ 0 h 276225"/>
                <a:gd name="connsiteX35" fmla="*/ 184944 w 338575"/>
                <a:gd name="connsiteY35" fmla="*/ 29410 h 276225"/>
                <a:gd name="connsiteX36" fmla="*/ 203465 w 338575"/>
                <a:gd name="connsiteY36" fmla="*/ 42779 h 276225"/>
                <a:gd name="connsiteX37" fmla="*/ 252413 w 338575"/>
                <a:gd name="connsiteY37" fmla="*/ 76200 h 276225"/>
                <a:gd name="connsiteX38" fmla="*/ 14288 w 338575"/>
                <a:gd name="connsiteY38" fmla="*/ 76200 h 276225"/>
                <a:gd name="connsiteX39" fmla="*/ 63236 w 338575"/>
                <a:gd name="connsiteY39" fmla="*/ 42779 h 276225"/>
                <a:gd name="connsiteX40" fmla="*/ 72496 w 338575"/>
                <a:gd name="connsiteY40" fmla="*/ 42779 h 276225"/>
                <a:gd name="connsiteX41" fmla="*/ 117476 w 338575"/>
                <a:gd name="connsiteY41" fmla="*/ 14705 h 276225"/>
                <a:gd name="connsiteX42" fmla="*/ 146580 w 338575"/>
                <a:gd name="connsiteY42"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8575" h="276225">
                  <a:moveTo>
                    <a:pt x="163513" y="228600"/>
                  </a:moveTo>
                  <a:cubicBezTo>
                    <a:pt x="163513" y="228600"/>
                    <a:pt x="163513" y="228600"/>
                    <a:pt x="191294" y="228600"/>
                  </a:cubicBezTo>
                  <a:cubicBezTo>
                    <a:pt x="191294" y="228600"/>
                    <a:pt x="191294" y="228600"/>
                    <a:pt x="197909" y="240185"/>
                  </a:cubicBezTo>
                  <a:cubicBezTo>
                    <a:pt x="197909" y="240185"/>
                    <a:pt x="197909" y="240185"/>
                    <a:pt x="201878" y="228600"/>
                  </a:cubicBezTo>
                  <a:cubicBezTo>
                    <a:pt x="201878" y="228600"/>
                    <a:pt x="201878" y="228600"/>
                    <a:pt x="227013" y="228600"/>
                  </a:cubicBezTo>
                  <a:lnTo>
                    <a:pt x="212461" y="268502"/>
                  </a:lnTo>
                  <a:cubicBezTo>
                    <a:pt x="211138" y="272364"/>
                    <a:pt x="208492" y="274938"/>
                    <a:pt x="203200" y="276225"/>
                  </a:cubicBezTo>
                  <a:cubicBezTo>
                    <a:pt x="203200" y="276225"/>
                    <a:pt x="201878" y="276225"/>
                    <a:pt x="201878" y="276225"/>
                  </a:cubicBezTo>
                  <a:cubicBezTo>
                    <a:pt x="197909" y="276225"/>
                    <a:pt x="193940" y="274938"/>
                    <a:pt x="192617" y="271077"/>
                  </a:cubicBezTo>
                  <a:cubicBezTo>
                    <a:pt x="192617" y="271077"/>
                    <a:pt x="192617" y="271077"/>
                    <a:pt x="163513" y="228600"/>
                  </a:cubicBezTo>
                  <a:close/>
                  <a:moveTo>
                    <a:pt x="69850" y="207962"/>
                  </a:moveTo>
                  <a:cubicBezTo>
                    <a:pt x="85632" y="207962"/>
                    <a:pt x="98425" y="220755"/>
                    <a:pt x="98425" y="236537"/>
                  </a:cubicBezTo>
                  <a:cubicBezTo>
                    <a:pt x="98425" y="252319"/>
                    <a:pt x="85632" y="265112"/>
                    <a:pt x="69850" y="265112"/>
                  </a:cubicBezTo>
                  <a:cubicBezTo>
                    <a:pt x="54068" y="265112"/>
                    <a:pt x="41275" y="252319"/>
                    <a:pt x="41275" y="236537"/>
                  </a:cubicBezTo>
                  <a:cubicBezTo>
                    <a:pt x="41275" y="220755"/>
                    <a:pt x="54068" y="207962"/>
                    <a:pt x="69850" y="207962"/>
                  </a:cubicBezTo>
                  <a:close/>
                  <a:moveTo>
                    <a:pt x="3957" y="92075"/>
                  </a:moveTo>
                  <a:cubicBezTo>
                    <a:pt x="3957" y="92075"/>
                    <a:pt x="3957" y="92075"/>
                    <a:pt x="269093" y="92075"/>
                  </a:cubicBezTo>
                  <a:cubicBezTo>
                    <a:pt x="270412" y="92075"/>
                    <a:pt x="271731" y="93387"/>
                    <a:pt x="271731" y="93387"/>
                  </a:cubicBezTo>
                  <a:cubicBezTo>
                    <a:pt x="273050" y="94698"/>
                    <a:pt x="273050" y="96009"/>
                    <a:pt x="273050" y="97321"/>
                  </a:cubicBezTo>
                  <a:cubicBezTo>
                    <a:pt x="273050" y="97321"/>
                    <a:pt x="273050" y="97321"/>
                    <a:pt x="234797" y="210102"/>
                  </a:cubicBezTo>
                  <a:cubicBezTo>
                    <a:pt x="233478" y="211414"/>
                    <a:pt x="232158" y="212725"/>
                    <a:pt x="230839" y="212725"/>
                  </a:cubicBezTo>
                  <a:cubicBezTo>
                    <a:pt x="230839" y="212725"/>
                    <a:pt x="230839" y="212725"/>
                    <a:pt x="106846" y="212725"/>
                  </a:cubicBezTo>
                  <a:cubicBezTo>
                    <a:pt x="98931" y="200923"/>
                    <a:pt x="85740" y="193054"/>
                    <a:pt x="69911" y="193054"/>
                  </a:cubicBezTo>
                  <a:cubicBezTo>
                    <a:pt x="67273" y="193054"/>
                    <a:pt x="65954" y="193054"/>
                    <a:pt x="64635" y="193054"/>
                  </a:cubicBezTo>
                  <a:cubicBezTo>
                    <a:pt x="64635" y="193054"/>
                    <a:pt x="64635" y="193054"/>
                    <a:pt x="0" y="97321"/>
                  </a:cubicBezTo>
                  <a:cubicBezTo>
                    <a:pt x="0" y="96009"/>
                    <a:pt x="0" y="94698"/>
                    <a:pt x="0" y="93387"/>
                  </a:cubicBezTo>
                  <a:cubicBezTo>
                    <a:pt x="1319" y="93387"/>
                    <a:pt x="2638" y="92075"/>
                    <a:pt x="3957" y="92075"/>
                  </a:cubicBezTo>
                  <a:close/>
                  <a:moveTo>
                    <a:pt x="325870" y="83703"/>
                  </a:moveTo>
                  <a:cubicBezTo>
                    <a:pt x="328708" y="83538"/>
                    <a:pt x="331713" y="84526"/>
                    <a:pt x="334384" y="86501"/>
                  </a:cubicBezTo>
                  <a:cubicBezTo>
                    <a:pt x="339726" y="90452"/>
                    <a:pt x="339726" y="98353"/>
                    <a:pt x="335719" y="102304"/>
                  </a:cubicBezTo>
                  <a:cubicBezTo>
                    <a:pt x="335719" y="102304"/>
                    <a:pt x="335719" y="102304"/>
                    <a:pt x="255588" y="198438"/>
                  </a:cubicBezTo>
                  <a:cubicBezTo>
                    <a:pt x="255588" y="198438"/>
                    <a:pt x="255588" y="198438"/>
                    <a:pt x="275621" y="137860"/>
                  </a:cubicBezTo>
                  <a:cubicBezTo>
                    <a:pt x="275621" y="137860"/>
                    <a:pt x="275621" y="137860"/>
                    <a:pt x="318358" y="87818"/>
                  </a:cubicBezTo>
                  <a:cubicBezTo>
                    <a:pt x="320361" y="85184"/>
                    <a:pt x="323032" y="83867"/>
                    <a:pt x="325870" y="83703"/>
                  </a:cubicBezTo>
                  <a:close/>
                  <a:moveTo>
                    <a:pt x="146580" y="0"/>
                  </a:moveTo>
                  <a:cubicBezTo>
                    <a:pt x="165100" y="0"/>
                    <a:pt x="179653" y="12031"/>
                    <a:pt x="184944" y="29410"/>
                  </a:cubicBezTo>
                  <a:cubicBezTo>
                    <a:pt x="192882" y="30747"/>
                    <a:pt x="199496" y="36094"/>
                    <a:pt x="203465" y="42779"/>
                  </a:cubicBezTo>
                  <a:cubicBezTo>
                    <a:pt x="225955" y="42779"/>
                    <a:pt x="244475" y="56147"/>
                    <a:pt x="252413" y="76200"/>
                  </a:cubicBezTo>
                  <a:lnTo>
                    <a:pt x="14288" y="76200"/>
                  </a:lnTo>
                  <a:cubicBezTo>
                    <a:pt x="22226" y="56147"/>
                    <a:pt x="42069" y="42779"/>
                    <a:pt x="63236" y="42779"/>
                  </a:cubicBezTo>
                  <a:cubicBezTo>
                    <a:pt x="67205" y="42779"/>
                    <a:pt x="69851" y="42779"/>
                    <a:pt x="72496" y="42779"/>
                  </a:cubicBezTo>
                  <a:cubicBezTo>
                    <a:pt x="80434" y="26737"/>
                    <a:pt x="97632" y="14705"/>
                    <a:pt x="117476" y="14705"/>
                  </a:cubicBezTo>
                  <a:cubicBezTo>
                    <a:pt x="124090" y="5347"/>
                    <a:pt x="135996" y="0"/>
                    <a:pt x="146580" y="0"/>
                  </a:cubicBezTo>
                  <a:close/>
                </a:path>
              </a:pathLst>
            </a:custGeom>
            <a:solidFill>
              <a:schemeClr val="accent2">
                <a:lumMod val="100000"/>
              </a:schemeClr>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32" name="组合 31"/>
          <p:cNvGrpSpPr/>
          <p:nvPr/>
        </p:nvGrpSpPr>
        <p:grpSpPr>
          <a:xfrm>
            <a:off x="9437092" y="1763487"/>
            <a:ext cx="904240" cy="904240"/>
            <a:chOff x="9986077" y="1192327"/>
            <a:chExt cx="1259958" cy="1259958"/>
          </a:xfrm>
        </p:grpSpPr>
        <p:sp>
          <p:nvSpPr>
            <p:cNvPr id="33" name="椭圆 32"/>
            <p:cNvSpPr/>
            <p:nvPr/>
          </p:nvSpPr>
          <p:spPr>
            <a:xfrm>
              <a:off x="9986077" y="1192327"/>
              <a:ext cx="1259958" cy="125995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任意多边形: 形状 56"/>
            <p:cNvSpPr/>
            <p:nvPr/>
          </p:nvSpPr>
          <p:spPr>
            <a:xfrm>
              <a:off x="10289759" y="1508266"/>
              <a:ext cx="652594" cy="628081"/>
            </a:xfrm>
            <a:custGeom>
              <a:avLst/>
              <a:gdLst>
                <a:gd name="connsiteX0" fmla="*/ 87400 w 338138"/>
                <a:gd name="connsiteY0" fmla="*/ 185737 h 325437"/>
                <a:gd name="connsiteX1" fmla="*/ 90049 w 338138"/>
                <a:gd name="connsiteY1" fmla="*/ 185737 h 325437"/>
                <a:gd name="connsiteX2" fmla="*/ 92697 w 338138"/>
                <a:gd name="connsiteY2" fmla="*/ 187043 h 325437"/>
                <a:gd name="connsiteX3" fmla="*/ 119182 w 338138"/>
                <a:gd name="connsiteY3" fmla="*/ 198793 h 325437"/>
                <a:gd name="connsiteX4" fmla="*/ 121831 w 338138"/>
                <a:gd name="connsiteY4" fmla="*/ 201405 h 325437"/>
                <a:gd name="connsiteX5" fmla="*/ 131101 w 338138"/>
                <a:gd name="connsiteY5" fmla="*/ 226211 h 325437"/>
                <a:gd name="connsiteX6" fmla="*/ 141694 w 338138"/>
                <a:gd name="connsiteY6" fmla="*/ 201405 h 325437"/>
                <a:gd name="connsiteX7" fmla="*/ 144343 w 338138"/>
                <a:gd name="connsiteY7" fmla="*/ 198793 h 325437"/>
                <a:gd name="connsiteX8" fmla="*/ 170828 w 338138"/>
                <a:gd name="connsiteY8" fmla="*/ 187043 h 325437"/>
                <a:gd name="connsiteX9" fmla="*/ 173476 w 338138"/>
                <a:gd name="connsiteY9" fmla="*/ 185737 h 325437"/>
                <a:gd name="connsiteX10" fmla="*/ 176125 w 338138"/>
                <a:gd name="connsiteY10" fmla="*/ 185737 h 325437"/>
                <a:gd name="connsiteX11" fmla="*/ 237040 w 338138"/>
                <a:gd name="connsiteY11" fmla="*/ 219683 h 325437"/>
                <a:gd name="connsiteX12" fmla="*/ 263525 w 338138"/>
                <a:gd name="connsiteY12" fmla="*/ 281047 h 325437"/>
                <a:gd name="connsiteX13" fmla="*/ 263525 w 338138"/>
                <a:gd name="connsiteY13" fmla="*/ 283658 h 325437"/>
                <a:gd name="connsiteX14" fmla="*/ 131101 w 338138"/>
                <a:gd name="connsiteY14" fmla="*/ 325437 h 325437"/>
                <a:gd name="connsiteX15" fmla="*/ 0 w 338138"/>
                <a:gd name="connsiteY15" fmla="*/ 283658 h 325437"/>
                <a:gd name="connsiteX16" fmla="*/ 0 w 338138"/>
                <a:gd name="connsiteY16" fmla="*/ 281047 h 325437"/>
                <a:gd name="connsiteX17" fmla="*/ 26485 w 338138"/>
                <a:gd name="connsiteY17" fmla="*/ 219683 h 325437"/>
                <a:gd name="connsiteX18" fmla="*/ 87400 w 338138"/>
                <a:gd name="connsiteY18" fmla="*/ 185737 h 325437"/>
                <a:gd name="connsiteX19" fmla="*/ 131108 w 338138"/>
                <a:gd name="connsiteY19" fmla="*/ 25400 h 325437"/>
                <a:gd name="connsiteX20" fmla="*/ 186098 w 338138"/>
                <a:gd name="connsiteY20" fmla="*/ 46600 h 325437"/>
                <a:gd name="connsiteX21" fmla="*/ 195263 w 338138"/>
                <a:gd name="connsiteY21" fmla="*/ 77075 h 325437"/>
                <a:gd name="connsiteX22" fmla="*/ 191335 w 338138"/>
                <a:gd name="connsiteY22" fmla="*/ 89000 h 325437"/>
                <a:gd name="connsiteX23" fmla="*/ 191335 w 338138"/>
                <a:gd name="connsiteY23" fmla="*/ 135375 h 325437"/>
                <a:gd name="connsiteX24" fmla="*/ 192645 w 338138"/>
                <a:gd name="connsiteY24" fmla="*/ 143325 h 325437"/>
                <a:gd name="connsiteX25" fmla="*/ 157294 w 338138"/>
                <a:gd name="connsiteY25" fmla="*/ 145975 h 325437"/>
                <a:gd name="connsiteX26" fmla="*/ 153366 w 338138"/>
                <a:gd name="connsiteY26" fmla="*/ 145975 h 325437"/>
                <a:gd name="connsiteX27" fmla="*/ 141583 w 338138"/>
                <a:gd name="connsiteY27" fmla="*/ 142000 h 325437"/>
                <a:gd name="connsiteX28" fmla="*/ 128490 w 338138"/>
                <a:gd name="connsiteY28" fmla="*/ 142000 h 325437"/>
                <a:gd name="connsiteX29" fmla="*/ 110160 w 338138"/>
                <a:gd name="connsiteY29" fmla="*/ 159225 h 325437"/>
                <a:gd name="connsiteX30" fmla="*/ 128490 w 338138"/>
                <a:gd name="connsiteY30" fmla="*/ 177775 h 325437"/>
                <a:gd name="connsiteX31" fmla="*/ 141583 w 338138"/>
                <a:gd name="connsiteY31" fmla="*/ 177775 h 325437"/>
                <a:gd name="connsiteX32" fmla="*/ 152057 w 338138"/>
                <a:gd name="connsiteY32" fmla="*/ 173800 h 325437"/>
                <a:gd name="connsiteX33" fmla="*/ 157294 w 338138"/>
                <a:gd name="connsiteY33" fmla="*/ 173800 h 325437"/>
                <a:gd name="connsiteX34" fmla="*/ 174315 w 338138"/>
                <a:gd name="connsiteY34" fmla="*/ 173800 h 325437"/>
                <a:gd name="connsiteX35" fmla="*/ 131108 w 338138"/>
                <a:gd name="connsiteY35" fmla="*/ 193675 h 325437"/>
                <a:gd name="connsiteX36" fmla="*/ 69572 w 338138"/>
                <a:gd name="connsiteY36" fmla="*/ 145975 h 325437"/>
                <a:gd name="connsiteX37" fmla="*/ 72191 w 338138"/>
                <a:gd name="connsiteY37" fmla="*/ 135375 h 325437"/>
                <a:gd name="connsiteX38" fmla="*/ 72191 w 338138"/>
                <a:gd name="connsiteY38" fmla="*/ 89000 h 325437"/>
                <a:gd name="connsiteX39" fmla="*/ 68263 w 338138"/>
                <a:gd name="connsiteY39" fmla="*/ 75750 h 325437"/>
                <a:gd name="connsiteX40" fmla="*/ 81356 w 338138"/>
                <a:gd name="connsiteY40" fmla="*/ 39975 h 325437"/>
                <a:gd name="connsiteX41" fmla="*/ 131108 w 338138"/>
                <a:gd name="connsiteY41" fmla="*/ 25400 h 325437"/>
                <a:gd name="connsiteX42" fmla="*/ 212887 w 338138"/>
                <a:gd name="connsiteY42" fmla="*/ 0 h 325437"/>
                <a:gd name="connsiteX43" fmla="*/ 338138 w 338138"/>
                <a:gd name="connsiteY43" fmla="*/ 95557 h 325437"/>
                <a:gd name="connsiteX44" fmla="*/ 311769 w 338138"/>
                <a:gd name="connsiteY44" fmla="*/ 154462 h 325437"/>
                <a:gd name="connsiteX45" fmla="*/ 302540 w 338138"/>
                <a:gd name="connsiteY45" fmla="*/ 215984 h 325437"/>
                <a:gd name="connsiteX46" fmla="*/ 298585 w 338138"/>
                <a:gd name="connsiteY46" fmla="*/ 222529 h 325437"/>
                <a:gd name="connsiteX47" fmla="*/ 294630 w 338138"/>
                <a:gd name="connsiteY47" fmla="*/ 223838 h 325437"/>
                <a:gd name="connsiteX48" fmla="*/ 290675 w 338138"/>
                <a:gd name="connsiteY48" fmla="*/ 222529 h 325437"/>
                <a:gd name="connsiteX49" fmla="*/ 241893 w 338138"/>
                <a:gd name="connsiteY49" fmla="*/ 188495 h 325437"/>
                <a:gd name="connsiteX50" fmla="*/ 212887 w 338138"/>
                <a:gd name="connsiteY50" fmla="*/ 191113 h 325437"/>
                <a:gd name="connsiteX51" fmla="*/ 206295 w 338138"/>
                <a:gd name="connsiteY51" fmla="*/ 191113 h 325437"/>
                <a:gd name="connsiteX52" fmla="*/ 182563 w 338138"/>
                <a:gd name="connsiteY52" fmla="*/ 179332 h 325437"/>
                <a:gd name="connsiteX53" fmla="*/ 189155 w 338138"/>
                <a:gd name="connsiteY53" fmla="*/ 172787 h 325437"/>
                <a:gd name="connsiteX54" fmla="*/ 191792 w 338138"/>
                <a:gd name="connsiteY54" fmla="*/ 172787 h 325437"/>
                <a:gd name="connsiteX55" fmla="*/ 212887 w 338138"/>
                <a:gd name="connsiteY55" fmla="*/ 174096 h 325437"/>
                <a:gd name="connsiteX56" fmla="*/ 239256 w 338138"/>
                <a:gd name="connsiteY56" fmla="*/ 171478 h 325437"/>
                <a:gd name="connsiteX57" fmla="*/ 245848 w 338138"/>
                <a:gd name="connsiteY57" fmla="*/ 170169 h 325437"/>
                <a:gd name="connsiteX58" fmla="*/ 252440 w 338138"/>
                <a:gd name="connsiteY58" fmla="*/ 174096 h 325437"/>
                <a:gd name="connsiteX59" fmla="*/ 288038 w 338138"/>
                <a:gd name="connsiteY59" fmla="*/ 198967 h 325437"/>
                <a:gd name="connsiteX60" fmla="*/ 294630 w 338138"/>
                <a:gd name="connsiteY60" fmla="*/ 151844 h 325437"/>
                <a:gd name="connsiteX61" fmla="*/ 295948 w 338138"/>
                <a:gd name="connsiteY61" fmla="*/ 145299 h 325437"/>
                <a:gd name="connsiteX62" fmla="*/ 299904 w 338138"/>
                <a:gd name="connsiteY62" fmla="*/ 141372 h 325437"/>
                <a:gd name="connsiteX63" fmla="*/ 319680 w 338138"/>
                <a:gd name="connsiteY63" fmla="*/ 95557 h 325437"/>
                <a:gd name="connsiteX64" fmla="*/ 290675 w 338138"/>
                <a:gd name="connsiteY64" fmla="*/ 41888 h 325437"/>
                <a:gd name="connsiteX65" fmla="*/ 212887 w 338138"/>
                <a:gd name="connsiteY65" fmla="*/ 17017 h 325437"/>
                <a:gd name="connsiteX66" fmla="*/ 204976 w 338138"/>
                <a:gd name="connsiteY66" fmla="*/ 18326 h 325437"/>
                <a:gd name="connsiteX67" fmla="*/ 183882 w 338138"/>
                <a:gd name="connsiteY67" fmla="*/ 2618 h 325437"/>
                <a:gd name="connsiteX68" fmla="*/ 212887 w 338138"/>
                <a:gd name="connsiteY68" fmla="*/ 0 h 325437"/>
                <a:gd name="connsiteX69" fmla="*/ 131102 w 338138"/>
                <a:gd name="connsiteY69" fmla="*/ 0 h 325437"/>
                <a:gd name="connsiteX70" fmla="*/ 207736 w 338138"/>
                <a:gd name="connsiteY70" fmla="*/ 33125 h 325437"/>
                <a:gd name="connsiteX71" fmla="*/ 220949 w 338138"/>
                <a:gd name="connsiteY71" fmla="*/ 78175 h 325437"/>
                <a:gd name="connsiteX72" fmla="*/ 227555 w 338138"/>
                <a:gd name="connsiteY72" fmla="*/ 78175 h 325437"/>
                <a:gd name="connsiteX73" fmla="*/ 238125 w 338138"/>
                <a:gd name="connsiteY73" fmla="*/ 88775 h 325437"/>
                <a:gd name="connsiteX74" fmla="*/ 238125 w 338138"/>
                <a:gd name="connsiteY74" fmla="*/ 135150 h 325437"/>
                <a:gd name="connsiteX75" fmla="*/ 227555 w 338138"/>
                <a:gd name="connsiteY75" fmla="*/ 145750 h 325437"/>
                <a:gd name="connsiteX76" fmla="*/ 222270 w 338138"/>
                <a:gd name="connsiteY76" fmla="*/ 145750 h 325437"/>
                <a:gd name="connsiteX77" fmla="*/ 220949 w 338138"/>
                <a:gd name="connsiteY77" fmla="*/ 147075 h 325437"/>
                <a:gd name="connsiteX78" fmla="*/ 157527 w 338138"/>
                <a:gd name="connsiteY78" fmla="*/ 165625 h 325437"/>
                <a:gd name="connsiteX79" fmla="*/ 148279 w 338138"/>
                <a:gd name="connsiteY79" fmla="*/ 164300 h 325437"/>
                <a:gd name="connsiteX80" fmla="*/ 141672 w 338138"/>
                <a:gd name="connsiteY80" fmla="*/ 168275 h 325437"/>
                <a:gd name="connsiteX81" fmla="*/ 128459 w 338138"/>
                <a:gd name="connsiteY81" fmla="*/ 168275 h 325437"/>
                <a:gd name="connsiteX82" fmla="*/ 119211 w 338138"/>
                <a:gd name="connsiteY82" fmla="*/ 159000 h 325437"/>
                <a:gd name="connsiteX83" fmla="*/ 128459 w 338138"/>
                <a:gd name="connsiteY83" fmla="*/ 149725 h 325437"/>
                <a:gd name="connsiteX84" fmla="*/ 141672 w 338138"/>
                <a:gd name="connsiteY84" fmla="*/ 149725 h 325437"/>
                <a:gd name="connsiteX85" fmla="*/ 149600 w 338138"/>
                <a:gd name="connsiteY85" fmla="*/ 155025 h 325437"/>
                <a:gd name="connsiteX86" fmla="*/ 157527 w 338138"/>
                <a:gd name="connsiteY86" fmla="*/ 155025 h 325437"/>
                <a:gd name="connsiteX87" fmla="*/ 209057 w 338138"/>
                <a:gd name="connsiteY87" fmla="*/ 145750 h 325437"/>
                <a:gd name="connsiteX88" fmla="*/ 199808 w 338138"/>
                <a:gd name="connsiteY88" fmla="*/ 135150 h 325437"/>
                <a:gd name="connsiteX89" fmla="*/ 199808 w 338138"/>
                <a:gd name="connsiteY89" fmla="*/ 88775 h 325437"/>
                <a:gd name="connsiteX90" fmla="*/ 205093 w 338138"/>
                <a:gd name="connsiteY90" fmla="*/ 79500 h 325437"/>
                <a:gd name="connsiteX91" fmla="*/ 194523 w 338138"/>
                <a:gd name="connsiteY91" fmla="*/ 42400 h 325437"/>
                <a:gd name="connsiteX92" fmla="*/ 131102 w 338138"/>
                <a:gd name="connsiteY92" fmla="*/ 15900 h 325437"/>
                <a:gd name="connsiteX93" fmla="*/ 57110 w 338138"/>
                <a:gd name="connsiteY93" fmla="*/ 79500 h 325437"/>
                <a:gd name="connsiteX94" fmla="*/ 63717 w 338138"/>
                <a:gd name="connsiteY94" fmla="*/ 88775 h 325437"/>
                <a:gd name="connsiteX95" fmla="*/ 63717 w 338138"/>
                <a:gd name="connsiteY95" fmla="*/ 135150 h 325437"/>
                <a:gd name="connsiteX96" fmla="*/ 51825 w 338138"/>
                <a:gd name="connsiteY96" fmla="*/ 145750 h 325437"/>
                <a:gd name="connsiteX97" fmla="*/ 35970 w 338138"/>
                <a:gd name="connsiteY97" fmla="*/ 145750 h 325437"/>
                <a:gd name="connsiteX98" fmla="*/ 25400 w 338138"/>
                <a:gd name="connsiteY98" fmla="*/ 135150 h 325437"/>
                <a:gd name="connsiteX99" fmla="*/ 25400 w 338138"/>
                <a:gd name="connsiteY99" fmla="*/ 88775 h 325437"/>
                <a:gd name="connsiteX100" fmla="*/ 35970 w 338138"/>
                <a:gd name="connsiteY100" fmla="*/ 78175 h 325437"/>
                <a:gd name="connsiteX101" fmla="*/ 42576 w 338138"/>
                <a:gd name="connsiteY101" fmla="*/ 78175 h 325437"/>
                <a:gd name="connsiteX102" fmla="*/ 55789 w 338138"/>
                <a:gd name="connsiteY102" fmla="*/ 33125 h 325437"/>
                <a:gd name="connsiteX103" fmla="*/ 131102 w 338138"/>
                <a:gd name="connsiteY103" fmla="*/ 0 h 32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5437">
                  <a:moveTo>
                    <a:pt x="87400" y="185737"/>
                  </a:moveTo>
                  <a:cubicBezTo>
                    <a:pt x="88725" y="185737"/>
                    <a:pt x="88725" y="185737"/>
                    <a:pt x="90049" y="185737"/>
                  </a:cubicBezTo>
                  <a:cubicBezTo>
                    <a:pt x="91373" y="185737"/>
                    <a:pt x="91373" y="185737"/>
                    <a:pt x="92697" y="187043"/>
                  </a:cubicBezTo>
                  <a:cubicBezTo>
                    <a:pt x="100643" y="192265"/>
                    <a:pt x="109913" y="196182"/>
                    <a:pt x="119182" y="198793"/>
                  </a:cubicBezTo>
                  <a:cubicBezTo>
                    <a:pt x="120507" y="198793"/>
                    <a:pt x="121831" y="200099"/>
                    <a:pt x="121831" y="201405"/>
                  </a:cubicBezTo>
                  <a:cubicBezTo>
                    <a:pt x="121831" y="201405"/>
                    <a:pt x="121831" y="201405"/>
                    <a:pt x="131101" y="226211"/>
                  </a:cubicBezTo>
                  <a:cubicBezTo>
                    <a:pt x="131101" y="226211"/>
                    <a:pt x="131101" y="226211"/>
                    <a:pt x="141694" y="201405"/>
                  </a:cubicBezTo>
                  <a:cubicBezTo>
                    <a:pt x="141694" y="200099"/>
                    <a:pt x="143019" y="198793"/>
                    <a:pt x="144343" y="198793"/>
                  </a:cubicBezTo>
                  <a:cubicBezTo>
                    <a:pt x="153613" y="196182"/>
                    <a:pt x="162882" y="192265"/>
                    <a:pt x="170828" y="187043"/>
                  </a:cubicBezTo>
                  <a:cubicBezTo>
                    <a:pt x="172152" y="185737"/>
                    <a:pt x="172152" y="185737"/>
                    <a:pt x="173476" y="185737"/>
                  </a:cubicBezTo>
                  <a:cubicBezTo>
                    <a:pt x="174801" y="185737"/>
                    <a:pt x="174801" y="185737"/>
                    <a:pt x="176125" y="185737"/>
                  </a:cubicBezTo>
                  <a:cubicBezTo>
                    <a:pt x="192016" y="193571"/>
                    <a:pt x="227770" y="213155"/>
                    <a:pt x="237040" y="219683"/>
                  </a:cubicBezTo>
                  <a:cubicBezTo>
                    <a:pt x="252931" y="230128"/>
                    <a:pt x="259552" y="258851"/>
                    <a:pt x="263525" y="281047"/>
                  </a:cubicBezTo>
                  <a:cubicBezTo>
                    <a:pt x="263525" y="281047"/>
                    <a:pt x="263525" y="282352"/>
                    <a:pt x="263525" y="283658"/>
                  </a:cubicBezTo>
                  <a:cubicBezTo>
                    <a:pt x="262201" y="284963"/>
                    <a:pt x="246310" y="325437"/>
                    <a:pt x="131101" y="325437"/>
                  </a:cubicBezTo>
                  <a:cubicBezTo>
                    <a:pt x="17215" y="325437"/>
                    <a:pt x="1324" y="284963"/>
                    <a:pt x="0" y="283658"/>
                  </a:cubicBezTo>
                  <a:cubicBezTo>
                    <a:pt x="0" y="282352"/>
                    <a:pt x="0" y="281047"/>
                    <a:pt x="0" y="281047"/>
                  </a:cubicBezTo>
                  <a:cubicBezTo>
                    <a:pt x="1324" y="273213"/>
                    <a:pt x="9270" y="231434"/>
                    <a:pt x="26485" y="219683"/>
                  </a:cubicBezTo>
                  <a:cubicBezTo>
                    <a:pt x="35755" y="213155"/>
                    <a:pt x="72834" y="193571"/>
                    <a:pt x="87400" y="185737"/>
                  </a:cubicBezTo>
                  <a:close/>
                  <a:moveTo>
                    <a:pt x="131108" y="25400"/>
                  </a:moveTo>
                  <a:cubicBezTo>
                    <a:pt x="159913" y="25400"/>
                    <a:pt x="178243" y="32025"/>
                    <a:pt x="186098" y="46600"/>
                  </a:cubicBezTo>
                  <a:cubicBezTo>
                    <a:pt x="191335" y="53225"/>
                    <a:pt x="193954" y="63825"/>
                    <a:pt x="195263" y="77075"/>
                  </a:cubicBezTo>
                  <a:cubicBezTo>
                    <a:pt x="192645" y="79725"/>
                    <a:pt x="191335" y="85025"/>
                    <a:pt x="191335" y="89000"/>
                  </a:cubicBezTo>
                  <a:cubicBezTo>
                    <a:pt x="191335" y="89000"/>
                    <a:pt x="191335" y="89000"/>
                    <a:pt x="191335" y="135375"/>
                  </a:cubicBezTo>
                  <a:cubicBezTo>
                    <a:pt x="191335" y="138025"/>
                    <a:pt x="191335" y="140675"/>
                    <a:pt x="192645" y="143325"/>
                  </a:cubicBezTo>
                  <a:cubicBezTo>
                    <a:pt x="184789" y="144650"/>
                    <a:pt x="174315" y="145975"/>
                    <a:pt x="157294" y="145975"/>
                  </a:cubicBezTo>
                  <a:cubicBezTo>
                    <a:pt x="155985" y="145975"/>
                    <a:pt x="154676" y="145975"/>
                    <a:pt x="153366" y="145975"/>
                  </a:cubicBezTo>
                  <a:cubicBezTo>
                    <a:pt x="150748" y="143325"/>
                    <a:pt x="145511" y="142000"/>
                    <a:pt x="141583" y="142000"/>
                  </a:cubicBezTo>
                  <a:cubicBezTo>
                    <a:pt x="141583" y="142000"/>
                    <a:pt x="141583" y="142000"/>
                    <a:pt x="128490" y="142000"/>
                  </a:cubicBezTo>
                  <a:cubicBezTo>
                    <a:pt x="118016" y="142000"/>
                    <a:pt x="110160" y="149950"/>
                    <a:pt x="110160" y="159225"/>
                  </a:cubicBezTo>
                  <a:cubicBezTo>
                    <a:pt x="110160" y="169825"/>
                    <a:pt x="118016" y="177775"/>
                    <a:pt x="128490" y="177775"/>
                  </a:cubicBezTo>
                  <a:cubicBezTo>
                    <a:pt x="128490" y="177775"/>
                    <a:pt x="128490" y="177775"/>
                    <a:pt x="141583" y="177775"/>
                  </a:cubicBezTo>
                  <a:cubicBezTo>
                    <a:pt x="145511" y="177775"/>
                    <a:pt x="149438" y="176450"/>
                    <a:pt x="152057" y="173800"/>
                  </a:cubicBezTo>
                  <a:cubicBezTo>
                    <a:pt x="153366" y="173800"/>
                    <a:pt x="154676" y="173800"/>
                    <a:pt x="157294" y="173800"/>
                  </a:cubicBezTo>
                  <a:cubicBezTo>
                    <a:pt x="162531" y="173800"/>
                    <a:pt x="169078" y="173800"/>
                    <a:pt x="174315" y="173800"/>
                  </a:cubicBezTo>
                  <a:cubicBezTo>
                    <a:pt x="159913" y="187050"/>
                    <a:pt x="141583" y="193675"/>
                    <a:pt x="131108" y="193675"/>
                  </a:cubicBezTo>
                  <a:cubicBezTo>
                    <a:pt x="115397" y="193675"/>
                    <a:pt x="83974" y="179100"/>
                    <a:pt x="69572" y="145975"/>
                  </a:cubicBezTo>
                  <a:cubicBezTo>
                    <a:pt x="70882" y="143325"/>
                    <a:pt x="72191" y="139350"/>
                    <a:pt x="72191" y="135375"/>
                  </a:cubicBezTo>
                  <a:cubicBezTo>
                    <a:pt x="72191" y="135375"/>
                    <a:pt x="72191" y="135375"/>
                    <a:pt x="72191" y="89000"/>
                  </a:cubicBezTo>
                  <a:cubicBezTo>
                    <a:pt x="72191" y="85025"/>
                    <a:pt x="70882" y="79725"/>
                    <a:pt x="68263" y="75750"/>
                  </a:cubicBezTo>
                  <a:cubicBezTo>
                    <a:pt x="69572" y="59850"/>
                    <a:pt x="74810" y="47925"/>
                    <a:pt x="81356" y="39975"/>
                  </a:cubicBezTo>
                  <a:cubicBezTo>
                    <a:pt x="91830" y="29375"/>
                    <a:pt x="107541" y="25400"/>
                    <a:pt x="131108" y="25400"/>
                  </a:cubicBezTo>
                  <a:close/>
                  <a:moveTo>
                    <a:pt x="212887" y="0"/>
                  </a:moveTo>
                  <a:cubicBezTo>
                    <a:pt x="281446" y="0"/>
                    <a:pt x="338138" y="43197"/>
                    <a:pt x="338138" y="95557"/>
                  </a:cubicBezTo>
                  <a:cubicBezTo>
                    <a:pt x="338138" y="117810"/>
                    <a:pt x="328909" y="137445"/>
                    <a:pt x="311769" y="154462"/>
                  </a:cubicBezTo>
                  <a:cubicBezTo>
                    <a:pt x="311769" y="154462"/>
                    <a:pt x="311769" y="154462"/>
                    <a:pt x="302540" y="215984"/>
                  </a:cubicBezTo>
                  <a:cubicBezTo>
                    <a:pt x="302540" y="219911"/>
                    <a:pt x="301222" y="221220"/>
                    <a:pt x="298585" y="222529"/>
                  </a:cubicBezTo>
                  <a:cubicBezTo>
                    <a:pt x="297267" y="222529"/>
                    <a:pt x="295948" y="223838"/>
                    <a:pt x="294630" y="223838"/>
                  </a:cubicBezTo>
                  <a:cubicBezTo>
                    <a:pt x="293311" y="223838"/>
                    <a:pt x="291993" y="222529"/>
                    <a:pt x="290675" y="222529"/>
                  </a:cubicBezTo>
                  <a:cubicBezTo>
                    <a:pt x="290675" y="222529"/>
                    <a:pt x="290675" y="222529"/>
                    <a:pt x="241893" y="188495"/>
                  </a:cubicBezTo>
                  <a:cubicBezTo>
                    <a:pt x="232664" y="191113"/>
                    <a:pt x="223435" y="191113"/>
                    <a:pt x="212887" y="191113"/>
                  </a:cubicBezTo>
                  <a:cubicBezTo>
                    <a:pt x="210250" y="191113"/>
                    <a:pt x="207613" y="191113"/>
                    <a:pt x="206295" y="191113"/>
                  </a:cubicBezTo>
                  <a:cubicBezTo>
                    <a:pt x="198384" y="187186"/>
                    <a:pt x="190474" y="183259"/>
                    <a:pt x="182563" y="179332"/>
                  </a:cubicBezTo>
                  <a:cubicBezTo>
                    <a:pt x="182563" y="179332"/>
                    <a:pt x="182563" y="179332"/>
                    <a:pt x="189155" y="172787"/>
                  </a:cubicBezTo>
                  <a:cubicBezTo>
                    <a:pt x="190474" y="172787"/>
                    <a:pt x="190474" y="172787"/>
                    <a:pt x="191792" y="172787"/>
                  </a:cubicBezTo>
                  <a:cubicBezTo>
                    <a:pt x="198384" y="174096"/>
                    <a:pt x="204976" y="174096"/>
                    <a:pt x="212887" y="174096"/>
                  </a:cubicBezTo>
                  <a:cubicBezTo>
                    <a:pt x="222116" y="174096"/>
                    <a:pt x="230027" y="172787"/>
                    <a:pt x="239256" y="171478"/>
                  </a:cubicBezTo>
                  <a:cubicBezTo>
                    <a:pt x="239256" y="171478"/>
                    <a:pt x="239256" y="171478"/>
                    <a:pt x="245848" y="170169"/>
                  </a:cubicBezTo>
                  <a:cubicBezTo>
                    <a:pt x="245848" y="170169"/>
                    <a:pt x="245848" y="170169"/>
                    <a:pt x="252440" y="174096"/>
                  </a:cubicBezTo>
                  <a:cubicBezTo>
                    <a:pt x="252440" y="174096"/>
                    <a:pt x="252440" y="174096"/>
                    <a:pt x="288038" y="198967"/>
                  </a:cubicBezTo>
                  <a:cubicBezTo>
                    <a:pt x="288038" y="198967"/>
                    <a:pt x="288038" y="198967"/>
                    <a:pt x="294630" y="151844"/>
                  </a:cubicBezTo>
                  <a:cubicBezTo>
                    <a:pt x="294630" y="151844"/>
                    <a:pt x="294630" y="151844"/>
                    <a:pt x="295948" y="145299"/>
                  </a:cubicBezTo>
                  <a:cubicBezTo>
                    <a:pt x="295948" y="145299"/>
                    <a:pt x="295948" y="145299"/>
                    <a:pt x="299904" y="141372"/>
                  </a:cubicBezTo>
                  <a:cubicBezTo>
                    <a:pt x="313088" y="128282"/>
                    <a:pt x="319680" y="112574"/>
                    <a:pt x="319680" y="95557"/>
                  </a:cubicBezTo>
                  <a:cubicBezTo>
                    <a:pt x="319680" y="75922"/>
                    <a:pt x="309133" y="56287"/>
                    <a:pt x="290675" y="41888"/>
                  </a:cubicBezTo>
                  <a:cubicBezTo>
                    <a:pt x="269580" y="26180"/>
                    <a:pt x="241893" y="17017"/>
                    <a:pt x="212887" y="17017"/>
                  </a:cubicBezTo>
                  <a:cubicBezTo>
                    <a:pt x="210250" y="17017"/>
                    <a:pt x="207613" y="18326"/>
                    <a:pt x="204976" y="18326"/>
                  </a:cubicBezTo>
                  <a:cubicBezTo>
                    <a:pt x="199703" y="11781"/>
                    <a:pt x="191792" y="6545"/>
                    <a:pt x="183882" y="2618"/>
                  </a:cubicBezTo>
                  <a:cubicBezTo>
                    <a:pt x="193111" y="1309"/>
                    <a:pt x="202340" y="0"/>
                    <a:pt x="212887" y="0"/>
                  </a:cubicBezTo>
                  <a:close/>
                  <a:moveTo>
                    <a:pt x="131102" y="0"/>
                  </a:moveTo>
                  <a:cubicBezTo>
                    <a:pt x="169419" y="0"/>
                    <a:pt x="194523" y="10600"/>
                    <a:pt x="207736" y="33125"/>
                  </a:cubicBezTo>
                  <a:cubicBezTo>
                    <a:pt x="215663" y="46375"/>
                    <a:pt x="219627" y="60950"/>
                    <a:pt x="220949" y="78175"/>
                  </a:cubicBezTo>
                  <a:cubicBezTo>
                    <a:pt x="220949" y="78175"/>
                    <a:pt x="220949" y="78175"/>
                    <a:pt x="227555" y="78175"/>
                  </a:cubicBezTo>
                  <a:cubicBezTo>
                    <a:pt x="232840" y="78175"/>
                    <a:pt x="238125" y="83475"/>
                    <a:pt x="238125" y="88775"/>
                  </a:cubicBezTo>
                  <a:cubicBezTo>
                    <a:pt x="238125" y="88775"/>
                    <a:pt x="238125" y="88775"/>
                    <a:pt x="238125" y="135150"/>
                  </a:cubicBezTo>
                  <a:cubicBezTo>
                    <a:pt x="238125" y="141775"/>
                    <a:pt x="232840" y="145750"/>
                    <a:pt x="227555" y="145750"/>
                  </a:cubicBezTo>
                  <a:cubicBezTo>
                    <a:pt x="227555" y="145750"/>
                    <a:pt x="227555" y="145750"/>
                    <a:pt x="222270" y="145750"/>
                  </a:cubicBezTo>
                  <a:cubicBezTo>
                    <a:pt x="222270" y="147075"/>
                    <a:pt x="220949" y="147075"/>
                    <a:pt x="220949" y="147075"/>
                  </a:cubicBezTo>
                  <a:cubicBezTo>
                    <a:pt x="213021" y="159000"/>
                    <a:pt x="190559" y="165625"/>
                    <a:pt x="157527" y="165625"/>
                  </a:cubicBezTo>
                  <a:cubicBezTo>
                    <a:pt x="154885" y="165625"/>
                    <a:pt x="150921" y="165625"/>
                    <a:pt x="148279" y="164300"/>
                  </a:cubicBezTo>
                  <a:cubicBezTo>
                    <a:pt x="146957" y="166950"/>
                    <a:pt x="144315" y="168275"/>
                    <a:pt x="141672" y="168275"/>
                  </a:cubicBezTo>
                  <a:cubicBezTo>
                    <a:pt x="141672" y="168275"/>
                    <a:pt x="141672" y="168275"/>
                    <a:pt x="128459" y="168275"/>
                  </a:cubicBezTo>
                  <a:cubicBezTo>
                    <a:pt x="123174" y="168275"/>
                    <a:pt x="119211" y="164300"/>
                    <a:pt x="119211" y="159000"/>
                  </a:cubicBezTo>
                  <a:cubicBezTo>
                    <a:pt x="119211" y="153700"/>
                    <a:pt x="123174" y="149725"/>
                    <a:pt x="128459" y="149725"/>
                  </a:cubicBezTo>
                  <a:cubicBezTo>
                    <a:pt x="128459" y="149725"/>
                    <a:pt x="128459" y="149725"/>
                    <a:pt x="141672" y="149725"/>
                  </a:cubicBezTo>
                  <a:cubicBezTo>
                    <a:pt x="144315" y="149725"/>
                    <a:pt x="148279" y="152375"/>
                    <a:pt x="149600" y="155025"/>
                  </a:cubicBezTo>
                  <a:cubicBezTo>
                    <a:pt x="152242" y="155025"/>
                    <a:pt x="154885" y="155025"/>
                    <a:pt x="157527" y="155025"/>
                  </a:cubicBezTo>
                  <a:cubicBezTo>
                    <a:pt x="186595" y="155025"/>
                    <a:pt x="201129" y="151050"/>
                    <a:pt x="209057" y="145750"/>
                  </a:cubicBezTo>
                  <a:cubicBezTo>
                    <a:pt x="203772" y="144425"/>
                    <a:pt x="199808" y="140450"/>
                    <a:pt x="199808" y="135150"/>
                  </a:cubicBezTo>
                  <a:cubicBezTo>
                    <a:pt x="199808" y="135150"/>
                    <a:pt x="199808" y="135150"/>
                    <a:pt x="199808" y="88775"/>
                  </a:cubicBezTo>
                  <a:cubicBezTo>
                    <a:pt x="199808" y="84800"/>
                    <a:pt x="202451" y="82150"/>
                    <a:pt x="205093" y="79500"/>
                  </a:cubicBezTo>
                  <a:cubicBezTo>
                    <a:pt x="203772" y="64925"/>
                    <a:pt x="201129" y="51675"/>
                    <a:pt x="194523" y="42400"/>
                  </a:cubicBezTo>
                  <a:cubicBezTo>
                    <a:pt x="183953" y="23850"/>
                    <a:pt x="164134" y="15900"/>
                    <a:pt x="131102" y="15900"/>
                  </a:cubicBezTo>
                  <a:cubicBezTo>
                    <a:pt x="75609" y="15900"/>
                    <a:pt x="61074" y="42400"/>
                    <a:pt x="57110" y="79500"/>
                  </a:cubicBezTo>
                  <a:cubicBezTo>
                    <a:pt x="61074" y="82150"/>
                    <a:pt x="63717" y="84800"/>
                    <a:pt x="63717" y="88775"/>
                  </a:cubicBezTo>
                  <a:cubicBezTo>
                    <a:pt x="63717" y="88775"/>
                    <a:pt x="63717" y="88775"/>
                    <a:pt x="63717" y="135150"/>
                  </a:cubicBezTo>
                  <a:cubicBezTo>
                    <a:pt x="63717" y="141775"/>
                    <a:pt x="58432" y="145750"/>
                    <a:pt x="51825" y="145750"/>
                  </a:cubicBezTo>
                  <a:cubicBezTo>
                    <a:pt x="51825" y="145750"/>
                    <a:pt x="51825" y="145750"/>
                    <a:pt x="35970" y="145750"/>
                  </a:cubicBezTo>
                  <a:cubicBezTo>
                    <a:pt x="30685" y="145750"/>
                    <a:pt x="25400" y="141775"/>
                    <a:pt x="25400" y="135150"/>
                  </a:cubicBezTo>
                  <a:cubicBezTo>
                    <a:pt x="25400" y="135150"/>
                    <a:pt x="25400" y="135150"/>
                    <a:pt x="25400" y="88775"/>
                  </a:cubicBezTo>
                  <a:cubicBezTo>
                    <a:pt x="25400" y="83475"/>
                    <a:pt x="30685" y="78175"/>
                    <a:pt x="35970" y="78175"/>
                  </a:cubicBezTo>
                  <a:cubicBezTo>
                    <a:pt x="35970" y="78175"/>
                    <a:pt x="35970" y="78175"/>
                    <a:pt x="42576" y="78175"/>
                  </a:cubicBezTo>
                  <a:cubicBezTo>
                    <a:pt x="43898" y="60950"/>
                    <a:pt x="47862" y="46375"/>
                    <a:pt x="55789" y="33125"/>
                  </a:cubicBezTo>
                  <a:cubicBezTo>
                    <a:pt x="69002" y="10600"/>
                    <a:pt x="94106" y="0"/>
                    <a:pt x="131102" y="0"/>
                  </a:cubicBezTo>
                  <a:close/>
                </a:path>
              </a:pathLst>
            </a:custGeom>
            <a:solidFill>
              <a:schemeClr val="accent3">
                <a:lumMod val="100000"/>
              </a:schemeClr>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35" name="组合 34"/>
          <p:cNvGrpSpPr/>
          <p:nvPr/>
        </p:nvGrpSpPr>
        <p:grpSpPr>
          <a:xfrm>
            <a:off x="6796916" y="1763487"/>
            <a:ext cx="904240" cy="904240"/>
            <a:chOff x="6972707" y="1192327"/>
            <a:chExt cx="1259958" cy="1259958"/>
          </a:xfrm>
        </p:grpSpPr>
        <p:sp>
          <p:nvSpPr>
            <p:cNvPr id="36" name="椭圆 35"/>
            <p:cNvSpPr/>
            <p:nvPr/>
          </p:nvSpPr>
          <p:spPr>
            <a:xfrm>
              <a:off x="6972707" y="1192327"/>
              <a:ext cx="1259958" cy="125995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7" name="任意多边形: 形状 73"/>
            <p:cNvSpPr/>
            <p:nvPr/>
          </p:nvSpPr>
          <p:spPr>
            <a:xfrm>
              <a:off x="7288703" y="1496009"/>
              <a:ext cx="627967" cy="652594"/>
            </a:xfrm>
            <a:custGeom>
              <a:avLst/>
              <a:gdLst>
                <a:gd name="connsiteX0" fmla="*/ 200025 w 323850"/>
                <a:gd name="connsiteY0" fmla="*/ 303213 h 336550"/>
                <a:gd name="connsiteX1" fmla="*/ 188912 w 323850"/>
                <a:gd name="connsiteY1" fmla="*/ 314326 h 336550"/>
                <a:gd name="connsiteX2" fmla="*/ 200025 w 323850"/>
                <a:gd name="connsiteY2" fmla="*/ 325439 h 336550"/>
                <a:gd name="connsiteX3" fmla="*/ 211138 w 323850"/>
                <a:gd name="connsiteY3" fmla="*/ 314326 h 336550"/>
                <a:gd name="connsiteX4" fmla="*/ 200025 w 323850"/>
                <a:gd name="connsiteY4" fmla="*/ 303213 h 336550"/>
                <a:gd name="connsiteX5" fmla="*/ 267890 w 323850"/>
                <a:gd name="connsiteY5" fmla="*/ 200026 h 336550"/>
                <a:gd name="connsiteX6" fmla="*/ 306529 w 323850"/>
                <a:gd name="connsiteY6" fmla="*/ 200026 h 336550"/>
                <a:gd name="connsiteX7" fmla="*/ 323850 w 323850"/>
                <a:gd name="connsiteY7" fmla="*/ 217105 h 336550"/>
                <a:gd name="connsiteX8" fmla="*/ 323850 w 323850"/>
                <a:gd name="connsiteY8" fmla="*/ 219733 h 336550"/>
                <a:gd name="connsiteX9" fmla="*/ 306529 w 323850"/>
                <a:gd name="connsiteY9" fmla="*/ 238126 h 336550"/>
                <a:gd name="connsiteX10" fmla="*/ 267890 w 323850"/>
                <a:gd name="connsiteY10" fmla="*/ 238126 h 336550"/>
                <a:gd name="connsiteX11" fmla="*/ 249237 w 323850"/>
                <a:gd name="connsiteY11" fmla="*/ 219733 h 336550"/>
                <a:gd name="connsiteX12" fmla="*/ 249237 w 323850"/>
                <a:gd name="connsiteY12" fmla="*/ 217105 h 336550"/>
                <a:gd name="connsiteX13" fmla="*/ 267890 w 323850"/>
                <a:gd name="connsiteY13" fmla="*/ 200026 h 336550"/>
                <a:gd name="connsiteX14" fmla="*/ 267890 w 323850"/>
                <a:gd name="connsiteY14" fmla="*/ 155576 h 336550"/>
                <a:gd name="connsiteX15" fmla="*/ 306529 w 323850"/>
                <a:gd name="connsiteY15" fmla="*/ 155576 h 336550"/>
                <a:gd name="connsiteX16" fmla="*/ 323850 w 323850"/>
                <a:gd name="connsiteY16" fmla="*/ 172528 h 336550"/>
                <a:gd name="connsiteX17" fmla="*/ 323850 w 323850"/>
                <a:gd name="connsiteY17" fmla="*/ 175137 h 336550"/>
                <a:gd name="connsiteX18" fmla="*/ 306529 w 323850"/>
                <a:gd name="connsiteY18" fmla="*/ 192089 h 336550"/>
                <a:gd name="connsiteX19" fmla="*/ 267890 w 323850"/>
                <a:gd name="connsiteY19" fmla="*/ 192089 h 336550"/>
                <a:gd name="connsiteX20" fmla="*/ 249237 w 323850"/>
                <a:gd name="connsiteY20" fmla="*/ 175137 h 336550"/>
                <a:gd name="connsiteX21" fmla="*/ 249237 w 323850"/>
                <a:gd name="connsiteY21" fmla="*/ 172528 h 336550"/>
                <a:gd name="connsiteX22" fmla="*/ 267890 w 323850"/>
                <a:gd name="connsiteY22" fmla="*/ 155576 h 336550"/>
                <a:gd name="connsiteX23" fmla="*/ 175670 w 323850"/>
                <a:gd name="connsiteY23" fmla="*/ 15876 h 336550"/>
                <a:gd name="connsiteX24" fmla="*/ 173037 w 323850"/>
                <a:gd name="connsiteY24" fmla="*/ 19686 h 336550"/>
                <a:gd name="connsiteX25" fmla="*/ 175670 w 323850"/>
                <a:gd name="connsiteY25" fmla="*/ 22226 h 336550"/>
                <a:gd name="connsiteX26" fmla="*/ 224379 w 323850"/>
                <a:gd name="connsiteY26" fmla="*/ 22226 h 336550"/>
                <a:gd name="connsiteX27" fmla="*/ 227012 w 323850"/>
                <a:gd name="connsiteY27" fmla="*/ 19686 h 336550"/>
                <a:gd name="connsiteX28" fmla="*/ 224379 w 323850"/>
                <a:gd name="connsiteY28" fmla="*/ 15876 h 336550"/>
                <a:gd name="connsiteX29" fmla="*/ 175670 w 323850"/>
                <a:gd name="connsiteY29" fmla="*/ 15876 h 336550"/>
                <a:gd name="connsiteX30" fmla="*/ 125064 w 323850"/>
                <a:gd name="connsiteY30" fmla="*/ 0 h 336550"/>
                <a:gd name="connsiteX31" fmla="*/ 276458 w 323850"/>
                <a:gd name="connsiteY31" fmla="*/ 0 h 336550"/>
                <a:gd name="connsiteX32" fmla="*/ 298837 w 323850"/>
                <a:gd name="connsiteY32" fmla="*/ 22349 h 336550"/>
                <a:gd name="connsiteX33" fmla="*/ 298837 w 323850"/>
                <a:gd name="connsiteY33" fmla="*/ 109116 h 336550"/>
                <a:gd name="connsiteX34" fmla="*/ 306736 w 323850"/>
                <a:gd name="connsiteY34" fmla="*/ 109116 h 336550"/>
                <a:gd name="connsiteX35" fmla="*/ 323850 w 323850"/>
                <a:gd name="connsiteY35" fmla="*/ 127521 h 336550"/>
                <a:gd name="connsiteX36" fmla="*/ 323850 w 323850"/>
                <a:gd name="connsiteY36" fmla="*/ 130150 h 336550"/>
                <a:gd name="connsiteX37" fmla="*/ 306736 w 323850"/>
                <a:gd name="connsiteY37" fmla="*/ 147241 h 336550"/>
                <a:gd name="connsiteX38" fmla="*/ 268559 w 323850"/>
                <a:gd name="connsiteY38" fmla="*/ 147241 h 336550"/>
                <a:gd name="connsiteX39" fmla="*/ 250128 w 323850"/>
                <a:gd name="connsiteY39" fmla="*/ 130150 h 336550"/>
                <a:gd name="connsiteX40" fmla="*/ 250128 w 323850"/>
                <a:gd name="connsiteY40" fmla="*/ 127521 h 336550"/>
                <a:gd name="connsiteX41" fmla="*/ 268559 w 323850"/>
                <a:gd name="connsiteY41" fmla="*/ 109116 h 336550"/>
                <a:gd name="connsiteX42" fmla="*/ 272508 w 323850"/>
                <a:gd name="connsiteY42" fmla="*/ 109116 h 336550"/>
                <a:gd name="connsiteX43" fmla="*/ 283040 w 323850"/>
                <a:gd name="connsiteY43" fmla="*/ 109116 h 336550"/>
                <a:gd name="connsiteX44" fmla="*/ 283040 w 323850"/>
                <a:gd name="connsiteY44" fmla="*/ 35496 h 336550"/>
                <a:gd name="connsiteX45" fmla="*/ 118481 w 323850"/>
                <a:gd name="connsiteY45" fmla="*/ 35496 h 336550"/>
                <a:gd name="connsiteX46" fmla="*/ 118481 w 323850"/>
                <a:gd name="connsiteY46" fmla="*/ 76250 h 336550"/>
                <a:gd name="connsiteX47" fmla="*/ 155342 w 323850"/>
                <a:gd name="connsiteY47" fmla="*/ 56530 h 336550"/>
                <a:gd name="connsiteX48" fmla="*/ 184305 w 323850"/>
                <a:gd name="connsiteY48" fmla="*/ 74935 h 336550"/>
                <a:gd name="connsiteX49" fmla="*/ 139545 w 323850"/>
                <a:gd name="connsiteY49" fmla="*/ 117004 h 336550"/>
                <a:gd name="connsiteX50" fmla="*/ 118481 w 323850"/>
                <a:gd name="connsiteY50" fmla="*/ 131465 h 336550"/>
                <a:gd name="connsiteX51" fmla="*/ 118481 w 323850"/>
                <a:gd name="connsiteY51" fmla="*/ 294481 h 336550"/>
                <a:gd name="connsiteX52" fmla="*/ 283040 w 323850"/>
                <a:gd name="connsiteY52" fmla="*/ 294481 h 336550"/>
                <a:gd name="connsiteX53" fmla="*/ 283040 w 323850"/>
                <a:gd name="connsiteY53" fmla="*/ 282649 h 336550"/>
                <a:gd name="connsiteX54" fmla="*/ 268559 w 323850"/>
                <a:gd name="connsiteY54" fmla="*/ 282649 h 336550"/>
                <a:gd name="connsiteX55" fmla="*/ 250128 w 323850"/>
                <a:gd name="connsiteY55" fmla="*/ 264244 h 336550"/>
                <a:gd name="connsiteX56" fmla="*/ 250128 w 323850"/>
                <a:gd name="connsiteY56" fmla="*/ 262930 h 336550"/>
                <a:gd name="connsiteX57" fmla="*/ 268559 w 323850"/>
                <a:gd name="connsiteY57" fmla="*/ 244525 h 336550"/>
                <a:gd name="connsiteX58" fmla="*/ 306736 w 323850"/>
                <a:gd name="connsiteY58" fmla="*/ 244525 h 336550"/>
                <a:gd name="connsiteX59" fmla="*/ 323850 w 323850"/>
                <a:gd name="connsiteY59" fmla="*/ 262930 h 336550"/>
                <a:gd name="connsiteX60" fmla="*/ 323850 w 323850"/>
                <a:gd name="connsiteY60" fmla="*/ 264244 h 336550"/>
                <a:gd name="connsiteX61" fmla="*/ 306736 w 323850"/>
                <a:gd name="connsiteY61" fmla="*/ 282649 h 336550"/>
                <a:gd name="connsiteX62" fmla="*/ 301470 w 323850"/>
                <a:gd name="connsiteY62" fmla="*/ 282649 h 336550"/>
                <a:gd name="connsiteX63" fmla="*/ 298837 w 323850"/>
                <a:gd name="connsiteY63" fmla="*/ 282649 h 336550"/>
                <a:gd name="connsiteX64" fmla="*/ 298837 w 323850"/>
                <a:gd name="connsiteY64" fmla="*/ 314201 h 336550"/>
                <a:gd name="connsiteX65" fmla="*/ 276458 w 323850"/>
                <a:gd name="connsiteY65" fmla="*/ 336550 h 336550"/>
                <a:gd name="connsiteX66" fmla="*/ 125064 w 323850"/>
                <a:gd name="connsiteY66" fmla="*/ 336550 h 336550"/>
                <a:gd name="connsiteX67" fmla="*/ 102684 w 323850"/>
                <a:gd name="connsiteY67" fmla="*/ 314201 h 336550"/>
                <a:gd name="connsiteX68" fmla="*/ 102684 w 323850"/>
                <a:gd name="connsiteY68" fmla="*/ 287908 h 336550"/>
                <a:gd name="connsiteX69" fmla="*/ 75038 w 323850"/>
                <a:gd name="connsiteY69" fmla="*/ 287908 h 336550"/>
                <a:gd name="connsiteX70" fmla="*/ 13164 w 323850"/>
                <a:gd name="connsiteY70" fmla="*/ 255042 h 336550"/>
                <a:gd name="connsiteX71" fmla="*/ 11848 w 323850"/>
                <a:gd name="connsiteY71" fmla="*/ 253727 h 336550"/>
                <a:gd name="connsiteX72" fmla="*/ 9215 w 323850"/>
                <a:gd name="connsiteY72" fmla="*/ 249783 h 336550"/>
                <a:gd name="connsiteX73" fmla="*/ 7899 w 323850"/>
                <a:gd name="connsiteY73" fmla="*/ 244525 h 336550"/>
                <a:gd name="connsiteX74" fmla="*/ 6582 w 323850"/>
                <a:gd name="connsiteY74" fmla="*/ 240581 h 336550"/>
                <a:gd name="connsiteX75" fmla="*/ 2633 w 323850"/>
                <a:gd name="connsiteY75" fmla="*/ 231378 h 336550"/>
                <a:gd name="connsiteX76" fmla="*/ 2633 w 323850"/>
                <a:gd name="connsiteY76" fmla="*/ 228749 h 336550"/>
                <a:gd name="connsiteX77" fmla="*/ 0 w 323850"/>
                <a:gd name="connsiteY77" fmla="*/ 219546 h 336550"/>
                <a:gd name="connsiteX78" fmla="*/ 0 w 323850"/>
                <a:gd name="connsiteY78" fmla="*/ 215602 h 336550"/>
                <a:gd name="connsiteX79" fmla="*/ 0 w 323850"/>
                <a:gd name="connsiteY79" fmla="*/ 202456 h 336550"/>
                <a:gd name="connsiteX80" fmla="*/ 40810 w 323850"/>
                <a:gd name="connsiteY80" fmla="*/ 119633 h 336550"/>
                <a:gd name="connsiteX81" fmla="*/ 102684 w 323850"/>
                <a:gd name="connsiteY81" fmla="*/ 85452 h 336550"/>
                <a:gd name="connsiteX82" fmla="*/ 102684 w 323850"/>
                <a:gd name="connsiteY82" fmla="*/ 22349 h 336550"/>
                <a:gd name="connsiteX83" fmla="*/ 125064 w 323850"/>
                <a:gd name="connsiteY8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23850" h="336550">
                  <a:moveTo>
                    <a:pt x="200025" y="303213"/>
                  </a:moveTo>
                  <a:cubicBezTo>
                    <a:pt x="193887" y="303213"/>
                    <a:pt x="188912" y="308188"/>
                    <a:pt x="188912" y="314326"/>
                  </a:cubicBezTo>
                  <a:cubicBezTo>
                    <a:pt x="188912" y="320464"/>
                    <a:pt x="193887" y="325439"/>
                    <a:pt x="200025" y="325439"/>
                  </a:cubicBezTo>
                  <a:cubicBezTo>
                    <a:pt x="206163" y="325439"/>
                    <a:pt x="211138" y="320464"/>
                    <a:pt x="211138" y="314326"/>
                  </a:cubicBezTo>
                  <a:cubicBezTo>
                    <a:pt x="211138" y="308188"/>
                    <a:pt x="206163" y="303213"/>
                    <a:pt x="200025" y="303213"/>
                  </a:cubicBezTo>
                  <a:close/>
                  <a:moveTo>
                    <a:pt x="267890" y="200026"/>
                  </a:moveTo>
                  <a:cubicBezTo>
                    <a:pt x="267890" y="200026"/>
                    <a:pt x="267890" y="200026"/>
                    <a:pt x="306529" y="200026"/>
                  </a:cubicBezTo>
                  <a:cubicBezTo>
                    <a:pt x="315856" y="200026"/>
                    <a:pt x="323850" y="207909"/>
                    <a:pt x="323850" y="217105"/>
                  </a:cubicBezTo>
                  <a:cubicBezTo>
                    <a:pt x="323850" y="217105"/>
                    <a:pt x="323850" y="217105"/>
                    <a:pt x="323850" y="219733"/>
                  </a:cubicBezTo>
                  <a:cubicBezTo>
                    <a:pt x="323850" y="228929"/>
                    <a:pt x="315856" y="238126"/>
                    <a:pt x="306529" y="238126"/>
                  </a:cubicBezTo>
                  <a:cubicBezTo>
                    <a:pt x="306529" y="238126"/>
                    <a:pt x="306529" y="238126"/>
                    <a:pt x="267890" y="238126"/>
                  </a:cubicBezTo>
                  <a:cubicBezTo>
                    <a:pt x="257231" y="238126"/>
                    <a:pt x="249237" y="228929"/>
                    <a:pt x="249237" y="219733"/>
                  </a:cubicBezTo>
                  <a:cubicBezTo>
                    <a:pt x="249237" y="219733"/>
                    <a:pt x="249237" y="219733"/>
                    <a:pt x="249237" y="217105"/>
                  </a:cubicBezTo>
                  <a:cubicBezTo>
                    <a:pt x="249237" y="207909"/>
                    <a:pt x="257231" y="200026"/>
                    <a:pt x="267890" y="200026"/>
                  </a:cubicBezTo>
                  <a:close/>
                  <a:moveTo>
                    <a:pt x="267890" y="155576"/>
                  </a:moveTo>
                  <a:cubicBezTo>
                    <a:pt x="267890" y="155576"/>
                    <a:pt x="267890" y="155576"/>
                    <a:pt x="306529" y="155576"/>
                  </a:cubicBezTo>
                  <a:cubicBezTo>
                    <a:pt x="315856" y="155576"/>
                    <a:pt x="323850" y="163400"/>
                    <a:pt x="323850" y="172528"/>
                  </a:cubicBezTo>
                  <a:cubicBezTo>
                    <a:pt x="323850" y="172528"/>
                    <a:pt x="323850" y="172528"/>
                    <a:pt x="323850" y="175137"/>
                  </a:cubicBezTo>
                  <a:cubicBezTo>
                    <a:pt x="323850" y="184265"/>
                    <a:pt x="315856" y="192089"/>
                    <a:pt x="306529" y="192089"/>
                  </a:cubicBezTo>
                  <a:cubicBezTo>
                    <a:pt x="306529" y="192089"/>
                    <a:pt x="306529" y="192089"/>
                    <a:pt x="267890" y="192089"/>
                  </a:cubicBezTo>
                  <a:cubicBezTo>
                    <a:pt x="257231" y="192089"/>
                    <a:pt x="249237" y="184265"/>
                    <a:pt x="249237" y="175137"/>
                  </a:cubicBezTo>
                  <a:cubicBezTo>
                    <a:pt x="249237" y="175137"/>
                    <a:pt x="249237" y="175137"/>
                    <a:pt x="249237" y="172528"/>
                  </a:cubicBezTo>
                  <a:cubicBezTo>
                    <a:pt x="249237" y="163400"/>
                    <a:pt x="257231" y="155576"/>
                    <a:pt x="267890" y="155576"/>
                  </a:cubicBezTo>
                  <a:close/>
                  <a:moveTo>
                    <a:pt x="175670" y="15876"/>
                  </a:moveTo>
                  <a:cubicBezTo>
                    <a:pt x="174353" y="15876"/>
                    <a:pt x="173037" y="17146"/>
                    <a:pt x="173037" y="19686"/>
                  </a:cubicBezTo>
                  <a:cubicBezTo>
                    <a:pt x="173037" y="20956"/>
                    <a:pt x="174353" y="22226"/>
                    <a:pt x="175670" y="22226"/>
                  </a:cubicBezTo>
                  <a:cubicBezTo>
                    <a:pt x="175670" y="22226"/>
                    <a:pt x="175670" y="22226"/>
                    <a:pt x="224379" y="22226"/>
                  </a:cubicBezTo>
                  <a:cubicBezTo>
                    <a:pt x="225695" y="22226"/>
                    <a:pt x="227012" y="20956"/>
                    <a:pt x="227012" y="19686"/>
                  </a:cubicBezTo>
                  <a:cubicBezTo>
                    <a:pt x="227012" y="17146"/>
                    <a:pt x="225695" y="15876"/>
                    <a:pt x="224379" y="15876"/>
                  </a:cubicBezTo>
                  <a:cubicBezTo>
                    <a:pt x="224379" y="15876"/>
                    <a:pt x="224379" y="15876"/>
                    <a:pt x="175670" y="15876"/>
                  </a:cubicBezTo>
                  <a:close/>
                  <a:moveTo>
                    <a:pt x="125064" y="0"/>
                  </a:moveTo>
                  <a:cubicBezTo>
                    <a:pt x="125064" y="0"/>
                    <a:pt x="125064" y="0"/>
                    <a:pt x="276458" y="0"/>
                  </a:cubicBezTo>
                  <a:cubicBezTo>
                    <a:pt x="288306" y="0"/>
                    <a:pt x="298837" y="10517"/>
                    <a:pt x="298837" y="22349"/>
                  </a:cubicBezTo>
                  <a:cubicBezTo>
                    <a:pt x="298837" y="22349"/>
                    <a:pt x="298837" y="22349"/>
                    <a:pt x="298837" y="109116"/>
                  </a:cubicBezTo>
                  <a:cubicBezTo>
                    <a:pt x="298837" y="109116"/>
                    <a:pt x="298837" y="109116"/>
                    <a:pt x="306736" y="109116"/>
                  </a:cubicBezTo>
                  <a:cubicBezTo>
                    <a:pt x="315951" y="109116"/>
                    <a:pt x="323850" y="118318"/>
                    <a:pt x="323850" y="127521"/>
                  </a:cubicBezTo>
                  <a:cubicBezTo>
                    <a:pt x="323850" y="127521"/>
                    <a:pt x="323850" y="127521"/>
                    <a:pt x="323850" y="130150"/>
                  </a:cubicBezTo>
                  <a:cubicBezTo>
                    <a:pt x="323850" y="139353"/>
                    <a:pt x="315951" y="147241"/>
                    <a:pt x="306736" y="147241"/>
                  </a:cubicBezTo>
                  <a:cubicBezTo>
                    <a:pt x="306736" y="147241"/>
                    <a:pt x="306736" y="147241"/>
                    <a:pt x="268559" y="147241"/>
                  </a:cubicBezTo>
                  <a:cubicBezTo>
                    <a:pt x="258027" y="147241"/>
                    <a:pt x="250128" y="139353"/>
                    <a:pt x="250128" y="130150"/>
                  </a:cubicBezTo>
                  <a:cubicBezTo>
                    <a:pt x="250128" y="130150"/>
                    <a:pt x="250128" y="130150"/>
                    <a:pt x="250128" y="127521"/>
                  </a:cubicBezTo>
                  <a:cubicBezTo>
                    <a:pt x="250128" y="118318"/>
                    <a:pt x="258027" y="109116"/>
                    <a:pt x="268559" y="109116"/>
                  </a:cubicBezTo>
                  <a:cubicBezTo>
                    <a:pt x="268559" y="109116"/>
                    <a:pt x="268559" y="109116"/>
                    <a:pt x="272508" y="109116"/>
                  </a:cubicBezTo>
                  <a:cubicBezTo>
                    <a:pt x="272508" y="109116"/>
                    <a:pt x="272508" y="109116"/>
                    <a:pt x="283040" y="109116"/>
                  </a:cubicBezTo>
                  <a:cubicBezTo>
                    <a:pt x="283040" y="109116"/>
                    <a:pt x="283040" y="109116"/>
                    <a:pt x="283040" y="35496"/>
                  </a:cubicBezTo>
                  <a:cubicBezTo>
                    <a:pt x="283040" y="35496"/>
                    <a:pt x="283040" y="35496"/>
                    <a:pt x="118481" y="35496"/>
                  </a:cubicBezTo>
                  <a:cubicBezTo>
                    <a:pt x="118481" y="35496"/>
                    <a:pt x="118481" y="35496"/>
                    <a:pt x="118481" y="76250"/>
                  </a:cubicBezTo>
                  <a:cubicBezTo>
                    <a:pt x="134279" y="67047"/>
                    <a:pt x="148760" y="59159"/>
                    <a:pt x="155342" y="56530"/>
                  </a:cubicBezTo>
                  <a:cubicBezTo>
                    <a:pt x="176406" y="44698"/>
                    <a:pt x="188254" y="59159"/>
                    <a:pt x="184305" y="74935"/>
                  </a:cubicBezTo>
                  <a:cubicBezTo>
                    <a:pt x="181672" y="86767"/>
                    <a:pt x="160608" y="99913"/>
                    <a:pt x="139545" y="117004"/>
                  </a:cubicBezTo>
                  <a:cubicBezTo>
                    <a:pt x="134279" y="120948"/>
                    <a:pt x="126380" y="126206"/>
                    <a:pt x="118481" y="131465"/>
                  </a:cubicBezTo>
                  <a:cubicBezTo>
                    <a:pt x="118481" y="131465"/>
                    <a:pt x="118481" y="131465"/>
                    <a:pt x="118481" y="294481"/>
                  </a:cubicBezTo>
                  <a:cubicBezTo>
                    <a:pt x="118481" y="294481"/>
                    <a:pt x="118481" y="294481"/>
                    <a:pt x="283040" y="294481"/>
                  </a:cubicBezTo>
                  <a:cubicBezTo>
                    <a:pt x="283040" y="294481"/>
                    <a:pt x="283040" y="294481"/>
                    <a:pt x="283040" y="282649"/>
                  </a:cubicBezTo>
                  <a:cubicBezTo>
                    <a:pt x="283040" y="282649"/>
                    <a:pt x="283040" y="282649"/>
                    <a:pt x="268559" y="282649"/>
                  </a:cubicBezTo>
                  <a:cubicBezTo>
                    <a:pt x="258027" y="282649"/>
                    <a:pt x="250128" y="274762"/>
                    <a:pt x="250128" y="264244"/>
                  </a:cubicBezTo>
                  <a:cubicBezTo>
                    <a:pt x="250128" y="264244"/>
                    <a:pt x="250128" y="264244"/>
                    <a:pt x="250128" y="262930"/>
                  </a:cubicBezTo>
                  <a:cubicBezTo>
                    <a:pt x="250128" y="252413"/>
                    <a:pt x="258027" y="244525"/>
                    <a:pt x="268559" y="244525"/>
                  </a:cubicBezTo>
                  <a:cubicBezTo>
                    <a:pt x="268559" y="244525"/>
                    <a:pt x="268559" y="244525"/>
                    <a:pt x="306736" y="244525"/>
                  </a:cubicBezTo>
                  <a:cubicBezTo>
                    <a:pt x="315951" y="244525"/>
                    <a:pt x="323850" y="252413"/>
                    <a:pt x="323850" y="262930"/>
                  </a:cubicBezTo>
                  <a:cubicBezTo>
                    <a:pt x="323850" y="262930"/>
                    <a:pt x="323850" y="262930"/>
                    <a:pt x="323850" y="264244"/>
                  </a:cubicBezTo>
                  <a:cubicBezTo>
                    <a:pt x="323850" y="274762"/>
                    <a:pt x="315951" y="282649"/>
                    <a:pt x="306736" y="282649"/>
                  </a:cubicBezTo>
                  <a:cubicBezTo>
                    <a:pt x="306736" y="282649"/>
                    <a:pt x="306736" y="282649"/>
                    <a:pt x="301470" y="282649"/>
                  </a:cubicBezTo>
                  <a:cubicBezTo>
                    <a:pt x="301470" y="282649"/>
                    <a:pt x="301470" y="282649"/>
                    <a:pt x="298837" y="282649"/>
                  </a:cubicBezTo>
                  <a:cubicBezTo>
                    <a:pt x="298837" y="282649"/>
                    <a:pt x="298837" y="282649"/>
                    <a:pt x="298837" y="314201"/>
                  </a:cubicBezTo>
                  <a:cubicBezTo>
                    <a:pt x="298837" y="326033"/>
                    <a:pt x="288306" y="336550"/>
                    <a:pt x="276458" y="336550"/>
                  </a:cubicBezTo>
                  <a:cubicBezTo>
                    <a:pt x="276458" y="336550"/>
                    <a:pt x="276458" y="336550"/>
                    <a:pt x="125064" y="336550"/>
                  </a:cubicBezTo>
                  <a:cubicBezTo>
                    <a:pt x="113216" y="336550"/>
                    <a:pt x="102684" y="326033"/>
                    <a:pt x="102684" y="314201"/>
                  </a:cubicBezTo>
                  <a:cubicBezTo>
                    <a:pt x="102684" y="314201"/>
                    <a:pt x="102684" y="314201"/>
                    <a:pt x="102684" y="287908"/>
                  </a:cubicBezTo>
                  <a:cubicBezTo>
                    <a:pt x="102684" y="287908"/>
                    <a:pt x="102684" y="287908"/>
                    <a:pt x="75038" y="287908"/>
                  </a:cubicBezTo>
                  <a:cubicBezTo>
                    <a:pt x="75038" y="287908"/>
                    <a:pt x="35544" y="287908"/>
                    <a:pt x="13164" y="255042"/>
                  </a:cubicBezTo>
                  <a:cubicBezTo>
                    <a:pt x="13164" y="253727"/>
                    <a:pt x="13164" y="253727"/>
                    <a:pt x="11848" y="253727"/>
                  </a:cubicBezTo>
                  <a:cubicBezTo>
                    <a:pt x="11848" y="252413"/>
                    <a:pt x="10531" y="251098"/>
                    <a:pt x="9215" y="249783"/>
                  </a:cubicBezTo>
                  <a:cubicBezTo>
                    <a:pt x="9215" y="248469"/>
                    <a:pt x="7899" y="245839"/>
                    <a:pt x="7899" y="244525"/>
                  </a:cubicBezTo>
                  <a:cubicBezTo>
                    <a:pt x="6582" y="243210"/>
                    <a:pt x="6582" y="241895"/>
                    <a:pt x="6582" y="240581"/>
                  </a:cubicBezTo>
                  <a:cubicBezTo>
                    <a:pt x="5266" y="237951"/>
                    <a:pt x="3949" y="235322"/>
                    <a:pt x="2633" y="231378"/>
                  </a:cubicBezTo>
                  <a:cubicBezTo>
                    <a:pt x="2633" y="230063"/>
                    <a:pt x="2633" y="230063"/>
                    <a:pt x="2633" y="228749"/>
                  </a:cubicBezTo>
                  <a:cubicBezTo>
                    <a:pt x="1316" y="226120"/>
                    <a:pt x="1316" y="223490"/>
                    <a:pt x="0" y="219546"/>
                  </a:cubicBezTo>
                  <a:cubicBezTo>
                    <a:pt x="0" y="218232"/>
                    <a:pt x="0" y="216917"/>
                    <a:pt x="0" y="215602"/>
                  </a:cubicBezTo>
                  <a:cubicBezTo>
                    <a:pt x="0" y="211658"/>
                    <a:pt x="0" y="207714"/>
                    <a:pt x="0" y="202456"/>
                  </a:cubicBezTo>
                  <a:cubicBezTo>
                    <a:pt x="0" y="149870"/>
                    <a:pt x="23696" y="127521"/>
                    <a:pt x="40810" y="119633"/>
                  </a:cubicBezTo>
                  <a:cubicBezTo>
                    <a:pt x="40810" y="119633"/>
                    <a:pt x="72405" y="102543"/>
                    <a:pt x="102684" y="85452"/>
                  </a:cubicBezTo>
                  <a:cubicBezTo>
                    <a:pt x="102684" y="85452"/>
                    <a:pt x="102684" y="85452"/>
                    <a:pt x="102684" y="22349"/>
                  </a:cubicBezTo>
                  <a:cubicBezTo>
                    <a:pt x="102684" y="10517"/>
                    <a:pt x="113216" y="0"/>
                    <a:pt x="125064" y="0"/>
                  </a:cubicBezTo>
                  <a:close/>
                </a:path>
              </a:pathLst>
            </a:custGeom>
            <a:solidFill>
              <a:schemeClr val="accent1">
                <a:lumMod val="100000"/>
              </a:schemeClr>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38" name="组合 37"/>
          <p:cNvGrpSpPr/>
          <p:nvPr/>
        </p:nvGrpSpPr>
        <p:grpSpPr>
          <a:xfrm>
            <a:off x="6666643" y="3383776"/>
            <a:ext cx="3996732" cy="1034032"/>
            <a:chOff x="6666643" y="3383778"/>
            <a:chExt cx="3996732" cy="1034031"/>
          </a:xfrm>
        </p:grpSpPr>
        <p:cxnSp>
          <p:nvCxnSpPr>
            <p:cNvPr id="39" name="直接连接符 38"/>
            <p:cNvCxnSpPr/>
            <p:nvPr/>
          </p:nvCxnSpPr>
          <p:spPr>
            <a:xfrm>
              <a:off x="6715879" y="3772899"/>
              <a:ext cx="394749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任意多边形: 形状 45"/>
            <p:cNvSpPr/>
            <p:nvPr/>
          </p:nvSpPr>
          <p:spPr>
            <a:xfrm>
              <a:off x="6715879" y="3408028"/>
              <a:ext cx="270119" cy="280121"/>
            </a:xfrm>
            <a:custGeom>
              <a:avLst/>
              <a:gdLst>
                <a:gd name="connsiteX0" fmla="*/ 128587 w 312287"/>
                <a:gd name="connsiteY0" fmla="*/ 12700 h 323850"/>
                <a:gd name="connsiteX1" fmla="*/ 11112 w 312287"/>
                <a:gd name="connsiteY1" fmla="*/ 129382 h 323850"/>
                <a:gd name="connsiteX2" fmla="*/ 128587 w 312287"/>
                <a:gd name="connsiteY2" fmla="*/ 246064 h 323850"/>
                <a:gd name="connsiteX3" fmla="*/ 246062 w 312287"/>
                <a:gd name="connsiteY3" fmla="*/ 129382 h 323850"/>
                <a:gd name="connsiteX4" fmla="*/ 128587 w 312287"/>
                <a:gd name="connsiteY4" fmla="*/ 12700 h 323850"/>
                <a:gd name="connsiteX5" fmla="*/ 128775 w 312287"/>
                <a:gd name="connsiteY5" fmla="*/ 0 h 323850"/>
                <a:gd name="connsiteX6" fmla="*/ 257549 w 312287"/>
                <a:gd name="connsiteY6" fmla="*/ 128491 h 323850"/>
                <a:gd name="connsiteX7" fmla="*/ 219442 w 312287"/>
                <a:gd name="connsiteY7" fmla="*/ 218959 h 323850"/>
                <a:gd name="connsiteX8" fmla="*/ 311424 w 312287"/>
                <a:gd name="connsiteY8" fmla="*/ 314672 h 323850"/>
                <a:gd name="connsiteX9" fmla="*/ 310110 w 312287"/>
                <a:gd name="connsiteY9" fmla="*/ 322539 h 323850"/>
                <a:gd name="connsiteX10" fmla="*/ 306168 w 312287"/>
                <a:gd name="connsiteY10" fmla="*/ 323850 h 323850"/>
                <a:gd name="connsiteX11" fmla="*/ 302226 w 312287"/>
                <a:gd name="connsiteY11" fmla="*/ 322539 h 323850"/>
                <a:gd name="connsiteX12" fmla="*/ 210244 w 312287"/>
                <a:gd name="connsiteY12" fmla="*/ 228137 h 323850"/>
                <a:gd name="connsiteX13" fmla="*/ 128775 w 312287"/>
                <a:gd name="connsiteY13" fmla="*/ 256982 h 323850"/>
                <a:gd name="connsiteX14" fmla="*/ 0 w 312287"/>
                <a:gd name="connsiteY14" fmla="*/ 128491 h 323850"/>
                <a:gd name="connsiteX15" fmla="*/ 128775 w 312287"/>
                <a:gd name="connsiteY1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287" h="323850">
                  <a:moveTo>
                    <a:pt x="128587" y="12700"/>
                  </a:moveTo>
                  <a:cubicBezTo>
                    <a:pt x="63707" y="12700"/>
                    <a:pt x="11112" y="64940"/>
                    <a:pt x="11112" y="129382"/>
                  </a:cubicBezTo>
                  <a:cubicBezTo>
                    <a:pt x="11112" y="193824"/>
                    <a:pt x="63707" y="246064"/>
                    <a:pt x="128587" y="246064"/>
                  </a:cubicBezTo>
                  <a:cubicBezTo>
                    <a:pt x="193467" y="246064"/>
                    <a:pt x="246062" y="193824"/>
                    <a:pt x="246062" y="129382"/>
                  </a:cubicBezTo>
                  <a:cubicBezTo>
                    <a:pt x="246062" y="64940"/>
                    <a:pt x="193467" y="12700"/>
                    <a:pt x="128587" y="12700"/>
                  </a:cubicBezTo>
                  <a:close/>
                  <a:moveTo>
                    <a:pt x="128775" y="0"/>
                  </a:moveTo>
                  <a:cubicBezTo>
                    <a:pt x="199732" y="0"/>
                    <a:pt x="257549" y="57690"/>
                    <a:pt x="257549" y="128491"/>
                  </a:cubicBezTo>
                  <a:cubicBezTo>
                    <a:pt x="257549" y="163892"/>
                    <a:pt x="243095" y="196670"/>
                    <a:pt x="219442" y="218959"/>
                  </a:cubicBezTo>
                  <a:cubicBezTo>
                    <a:pt x="219442" y="218959"/>
                    <a:pt x="219442" y="218959"/>
                    <a:pt x="311424" y="314672"/>
                  </a:cubicBezTo>
                  <a:cubicBezTo>
                    <a:pt x="312738" y="315983"/>
                    <a:pt x="312738" y="319917"/>
                    <a:pt x="310110" y="322539"/>
                  </a:cubicBezTo>
                  <a:cubicBezTo>
                    <a:pt x="310110" y="323850"/>
                    <a:pt x="307482" y="323850"/>
                    <a:pt x="306168" y="323850"/>
                  </a:cubicBezTo>
                  <a:cubicBezTo>
                    <a:pt x="304854" y="323850"/>
                    <a:pt x="303540" y="323850"/>
                    <a:pt x="302226" y="322539"/>
                  </a:cubicBezTo>
                  <a:cubicBezTo>
                    <a:pt x="302226" y="322539"/>
                    <a:pt x="302226" y="322539"/>
                    <a:pt x="210244" y="228137"/>
                  </a:cubicBezTo>
                  <a:cubicBezTo>
                    <a:pt x="187906" y="246493"/>
                    <a:pt x="160311" y="256982"/>
                    <a:pt x="128775" y="256982"/>
                  </a:cubicBezTo>
                  <a:cubicBezTo>
                    <a:pt x="57817" y="256982"/>
                    <a:pt x="0" y="199292"/>
                    <a:pt x="0" y="128491"/>
                  </a:cubicBezTo>
                  <a:cubicBezTo>
                    <a:pt x="0" y="57690"/>
                    <a:pt x="57817" y="0"/>
                    <a:pt x="128775" y="0"/>
                  </a:cubicBezTo>
                  <a:close/>
                </a:path>
              </a:pathLst>
            </a:custGeom>
            <a:solidFill>
              <a:schemeClr val="dk1">
                <a:lumMod val="10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41" name="组合 40"/>
            <p:cNvGrpSpPr/>
            <p:nvPr/>
          </p:nvGrpSpPr>
          <p:grpSpPr>
            <a:xfrm>
              <a:off x="6666643" y="3383778"/>
              <a:ext cx="3996731" cy="1034031"/>
              <a:chOff x="7108328" y="3238446"/>
              <a:chExt cx="3996731" cy="1034031"/>
            </a:xfrm>
          </p:grpSpPr>
          <p:sp>
            <p:nvSpPr>
              <p:cNvPr id="42" name="矩形 41"/>
              <p:cNvSpPr/>
              <p:nvPr/>
            </p:nvSpPr>
            <p:spPr>
              <a:xfrm>
                <a:off x="7108328" y="3663080"/>
                <a:ext cx="3996731" cy="60939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75000"/>
                        <a:lumOff val="25000"/>
                      </a:schemeClr>
                    </a:solidFill>
                    <a:cs typeface="+mn-ea"/>
                    <a:sym typeface="+mn-lt"/>
                  </a:rPr>
                  <a:t>用户可以在投影仪或者计算机上进行演示也可以将演示文稿打印出来制作成胶片</a:t>
                </a:r>
              </a:p>
            </p:txBody>
          </p:sp>
          <p:sp>
            <p:nvSpPr>
              <p:cNvPr id="43" name="矩形 42"/>
              <p:cNvSpPr/>
              <p:nvPr/>
            </p:nvSpPr>
            <p:spPr>
              <a:xfrm>
                <a:off x="7483989" y="3238446"/>
                <a:ext cx="2050552" cy="39613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标题文字添加</a:t>
                </a:r>
              </a:p>
            </p:txBody>
          </p:sp>
        </p:grpSp>
      </p:grpSp>
      <p:grpSp>
        <p:nvGrpSpPr>
          <p:cNvPr id="44" name="组合 43"/>
          <p:cNvGrpSpPr/>
          <p:nvPr/>
        </p:nvGrpSpPr>
        <p:grpSpPr>
          <a:xfrm>
            <a:off x="6739982" y="5208185"/>
            <a:ext cx="3883543" cy="714140"/>
            <a:chOff x="6739982" y="5208184"/>
            <a:chExt cx="3883542" cy="714140"/>
          </a:xfrm>
        </p:grpSpPr>
        <p:grpSp>
          <p:nvGrpSpPr>
            <p:cNvPr id="45" name="组合 44"/>
            <p:cNvGrpSpPr/>
            <p:nvPr/>
          </p:nvGrpSpPr>
          <p:grpSpPr>
            <a:xfrm>
              <a:off x="6739982" y="5208184"/>
              <a:ext cx="714140" cy="714140"/>
              <a:chOff x="6972707" y="4917897"/>
              <a:chExt cx="761316" cy="761316"/>
            </a:xfrm>
          </p:grpSpPr>
          <p:sp>
            <p:nvSpPr>
              <p:cNvPr id="51" name="矩形: 圆角 63"/>
              <p:cNvSpPr/>
              <p:nvPr/>
            </p:nvSpPr>
            <p:spPr>
              <a:xfrm>
                <a:off x="6972707" y="4917897"/>
                <a:ext cx="761316" cy="761316"/>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2" name="任意多边形: 形状 47"/>
              <p:cNvSpPr/>
              <p:nvPr/>
            </p:nvSpPr>
            <p:spPr>
              <a:xfrm>
                <a:off x="7180329" y="5125757"/>
                <a:ext cx="346073" cy="345596"/>
              </a:xfrm>
              <a:custGeom>
                <a:avLst/>
                <a:gdLst>
                  <a:gd name="connsiteX0" fmla="*/ 142851 w 336480"/>
                  <a:gd name="connsiteY0" fmla="*/ 229463 h 336016"/>
                  <a:gd name="connsiteX1" fmla="*/ 152983 w 336480"/>
                  <a:gd name="connsiteY1" fmla="*/ 229627 h 336016"/>
                  <a:gd name="connsiteX2" fmla="*/ 160827 w 336480"/>
                  <a:gd name="connsiteY2" fmla="*/ 247930 h 336016"/>
                  <a:gd name="connsiteX3" fmla="*/ 124221 w 336480"/>
                  <a:gd name="connsiteY3" fmla="*/ 327678 h 336016"/>
                  <a:gd name="connsiteX4" fmla="*/ 105918 w 336480"/>
                  <a:gd name="connsiteY4" fmla="*/ 334215 h 336016"/>
                  <a:gd name="connsiteX5" fmla="*/ 99382 w 336480"/>
                  <a:gd name="connsiteY5" fmla="*/ 315912 h 336016"/>
                  <a:gd name="connsiteX6" fmla="*/ 134680 w 336480"/>
                  <a:gd name="connsiteY6" fmla="*/ 236164 h 336016"/>
                  <a:gd name="connsiteX7" fmla="*/ 142851 w 336480"/>
                  <a:gd name="connsiteY7" fmla="*/ 229463 h 336016"/>
                  <a:gd name="connsiteX8" fmla="*/ 122081 w 336480"/>
                  <a:gd name="connsiteY8" fmla="*/ 201355 h 336016"/>
                  <a:gd name="connsiteX9" fmla="*/ 132722 w 336480"/>
                  <a:gd name="connsiteY9" fmla="*/ 205345 h 336016"/>
                  <a:gd name="connsiteX10" fmla="*/ 132722 w 336480"/>
                  <a:gd name="connsiteY10" fmla="*/ 225296 h 336016"/>
                  <a:gd name="connsiteX11" fmla="*/ 66218 w 336480"/>
                  <a:gd name="connsiteY11" fmla="*/ 291800 h 336016"/>
                  <a:gd name="connsiteX12" fmla="*/ 46267 w 336480"/>
                  <a:gd name="connsiteY12" fmla="*/ 291800 h 336016"/>
                  <a:gd name="connsiteX13" fmla="*/ 46267 w 336480"/>
                  <a:gd name="connsiteY13" fmla="*/ 271849 h 336016"/>
                  <a:gd name="connsiteX14" fmla="*/ 111441 w 336480"/>
                  <a:gd name="connsiteY14" fmla="*/ 205345 h 336016"/>
                  <a:gd name="connsiteX15" fmla="*/ 122081 w 336480"/>
                  <a:gd name="connsiteY15" fmla="*/ 201355 h 336016"/>
                  <a:gd name="connsiteX16" fmla="*/ 100115 w 336480"/>
                  <a:gd name="connsiteY16" fmla="*/ 177086 h 336016"/>
                  <a:gd name="connsiteX17" fmla="*/ 108403 w 336480"/>
                  <a:gd name="connsiteY17" fmla="*/ 183814 h 336016"/>
                  <a:gd name="connsiteX18" fmla="*/ 100447 w 336480"/>
                  <a:gd name="connsiteY18" fmla="*/ 202193 h 336016"/>
                  <a:gd name="connsiteX19" fmla="*/ 20884 w 336480"/>
                  <a:gd name="connsiteY19" fmla="*/ 238950 h 336016"/>
                  <a:gd name="connsiteX20" fmla="*/ 994 w 336480"/>
                  <a:gd name="connsiteY20" fmla="*/ 232386 h 336016"/>
                  <a:gd name="connsiteX21" fmla="*/ 8950 w 336480"/>
                  <a:gd name="connsiteY21" fmla="*/ 214008 h 336016"/>
                  <a:gd name="connsiteX22" fmla="*/ 89838 w 336480"/>
                  <a:gd name="connsiteY22" fmla="*/ 177251 h 336016"/>
                  <a:gd name="connsiteX23" fmla="*/ 100115 w 336480"/>
                  <a:gd name="connsiteY23" fmla="*/ 177086 h 336016"/>
                  <a:gd name="connsiteX24" fmla="*/ 222974 w 336480"/>
                  <a:gd name="connsiteY24" fmla="*/ 30162 h 336016"/>
                  <a:gd name="connsiteX25" fmla="*/ 136455 w 336480"/>
                  <a:gd name="connsiteY25" fmla="*/ 115094 h 336016"/>
                  <a:gd name="connsiteX26" fmla="*/ 222974 w 336480"/>
                  <a:gd name="connsiteY26" fmla="*/ 200026 h 336016"/>
                  <a:gd name="connsiteX27" fmla="*/ 309493 w 336480"/>
                  <a:gd name="connsiteY27" fmla="*/ 115094 h 336016"/>
                  <a:gd name="connsiteX28" fmla="*/ 222974 w 336480"/>
                  <a:gd name="connsiteY28" fmla="*/ 30162 h 336016"/>
                  <a:gd name="connsiteX29" fmla="*/ 222180 w 336480"/>
                  <a:gd name="connsiteY29" fmla="*/ 0 h 336016"/>
                  <a:gd name="connsiteX30" fmla="*/ 336480 w 336480"/>
                  <a:gd name="connsiteY30" fmla="*/ 115094 h 336016"/>
                  <a:gd name="connsiteX31" fmla="*/ 222180 w 336480"/>
                  <a:gd name="connsiteY31" fmla="*/ 230188 h 336016"/>
                  <a:gd name="connsiteX32" fmla="*/ 107880 w 336480"/>
                  <a:gd name="connsiteY32" fmla="*/ 115094 h 336016"/>
                  <a:gd name="connsiteX33" fmla="*/ 222180 w 336480"/>
                  <a:gd name="connsiteY33" fmla="*/ 0 h 33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6480" h="336016">
                    <a:moveTo>
                      <a:pt x="142851" y="229463"/>
                    </a:moveTo>
                    <a:cubicBezTo>
                      <a:pt x="146120" y="228319"/>
                      <a:pt x="149715" y="228319"/>
                      <a:pt x="152983" y="229627"/>
                    </a:cubicBezTo>
                    <a:cubicBezTo>
                      <a:pt x="160827" y="232241"/>
                      <a:pt x="163442" y="241393"/>
                      <a:pt x="160827" y="247930"/>
                    </a:cubicBezTo>
                    <a:cubicBezTo>
                      <a:pt x="160827" y="247930"/>
                      <a:pt x="160827" y="247930"/>
                      <a:pt x="124221" y="327678"/>
                    </a:cubicBezTo>
                    <a:cubicBezTo>
                      <a:pt x="121607" y="335522"/>
                      <a:pt x="113762" y="338137"/>
                      <a:pt x="105918" y="334215"/>
                    </a:cubicBezTo>
                    <a:cubicBezTo>
                      <a:pt x="99382" y="331600"/>
                      <a:pt x="96767" y="323756"/>
                      <a:pt x="99382" y="315912"/>
                    </a:cubicBezTo>
                    <a:cubicBezTo>
                      <a:pt x="99382" y="315912"/>
                      <a:pt x="99382" y="315912"/>
                      <a:pt x="134680" y="236164"/>
                    </a:cubicBezTo>
                    <a:cubicBezTo>
                      <a:pt x="136641" y="232895"/>
                      <a:pt x="139583" y="230607"/>
                      <a:pt x="142851" y="229463"/>
                    </a:cubicBezTo>
                    <a:close/>
                    <a:moveTo>
                      <a:pt x="122081" y="201355"/>
                    </a:moveTo>
                    <a:cubicBezTo>
                      <a:pt x="125739" y="201355"/>
                      <a:pt x="129397" y="202685"/>
                      <a:pt x="132722" y="205345"/>
                    </a:cubicBezTo>
                    <a:cubicBezTo>
                      <a:pt x="138042" y="211996"/>
                      <a:pt x="138042" y="219976"/>
                      <a:pt x="132722" y="225296"/>
                    </a:cubicBezTo>
                    <a:cubicBezTo>
                      <a:pt x="132722" y="225296"/>
                      <a:pt x="132722" y="225296"/>
                      <a:pt x="66218" y="291800"/>
                    </a:cubicBezTo>
                    <a:cubicBezTo>
                      <a:pt x="59568" y="298450"/>
                      <a:pt x="51587" y="297120"/>
                      <a:pt x="46267" y="291800"/>
                    </a:cubicBezTo>
                    <a:cubicBezTo>
                      <a:pt x="39617" y="286479"/>
                      <a:pt x="39617" y="277169"/>
                      <a:pt x="46267" y="271849"/>
                    </a:cubicBezTo>
                    <a:cubicBezTo>
                      <a:pt x="46267" y="271849"/>
                      <a:pt x="46267" y="271849"/>
                      <a:pt x="111441" y="205345"/>
                    </a:cubicBezTo>
                    <a:cubicBezTo>
                      <a:pt x="114766" y="202685"/>
                      <a:pt x="118423" y="201355"/>
                      <a:pt x="122081" y="201355"/>
                    </a:cubicBezTo>
                    <a:close/>
                    <a:moveTo>
                      <a:pt x="100115" y="177086"/>
                    </a:moveTo>
                    <a:cubicBezTo>
                      <a:pt x="103430" y="178235"/>
                      <a:pt x="106414" y="180532"/>
                      <a:pt x="108403" y="183814"/>
                    </a:cubicBezTo>
                    <a:cubicBezTo>
                      <a:pt x="111055" y="191691"/>
                      <a:pt x="108403" y="199567"/>
                      <a:pt x="100447" y="202193"/>
                    </a:cubicBezTo>
                    <a:cubicBezTo>
                      <a:pt x="100447" y="202193"/>
                      <a:pt x="100447" y="202193"/>
                      <a:pt x="20884" y="238950"/>
                    </a:cubicBezTo>
                    <a:cubicBezTo>
                      <a:pt x="12928" y="242888"/>
                      <a:pt x="3646" y="238950"/>
                      <a:pt x="994" y="232386"/>
                    </a:cubicBezTo>
                    <a:cubicBezTo>
                      <a:pt x="-1658" y="224510"/>
                      <a:pt x="994" y="216633"/>
                      <a:pt x="8950" y="214008"/>
                    </a:cubicBezTo>
                    <a:cubicBezTo>
                      <a:pt x="8950" y="214008"/>
                      <a:pt x="8950" y="214008"/>
                      <a:pt x="89838" y="177251"/>
                    </a:cubicBezTo>
                    <a:cubicBezTo>
                      <a:pt x="93153" y="175938"/>
                      <a:pt x="96800" y="175938"/>
                      <a:pt x="100115" y="177086"/>
                    </a:cubicBezTo>
                    <a:close/>
                    <a:moveTo>
                      <a:pt x="222974" y="30162"/>
                    </a:moveTo>
                    <a:cubicBezTo>
                      <a:pt x="175191" y="30162"/>
                      <a:pt x="136455" y="68187"/>
                      <a:pt x="136455" y="115094"/>
                    </a:cubicBezTo>
                    <a:cubicBezTo>
                      <a:pt x="136455" y="162001"/>
                      <a:pt x="175191" y="200026"/>
                      <a:pt x="222974" y="200026"/>
                    </a:cubicBezTo>
                    <a:cubicBezTo>
                      <a:pt x="270757" y="200026"/>
                      <a:pt x="309493" y="162001"/>
                      <a:pt x="309493" y="115094"/>
                    </a:cubicBezTo>
                    <a:cubicBezTo>
                      <a:pt x="309493" y="68187"/>
                      <a:pt x="270757" y="30162"/>
                      <a:pt x="222974" y="30162"/>
                    </a:cubicBezTo>
                    <a:close/>
                    <a:moveTo>
                      <a:pt x="222180" y="0"/>
                    </a:moveTo>
                    <a:cubicBezTo>
                      <a:pt x="285306" y="0"/>
                      <a:pt x="336480" y="51529"/>
                      <a:pt x="336480" y="115094"/>
                    </a:cubicBezTo>
                    <a:cubicBezTo>
                      <a:pt x="336480" y="178659"/>
                      <a:pt x="285306" y="230188"/>
                      <a:pt x="222180" y="230188"/>
                    </a:cubicBezTo>
                    <a:cubicBezTo>
                      <a:pt x="159054" y="230188"/>
                      <a:pt x="107880" y="178659"/>
                      <a:pt x="107880" y="115094"/>
                    </a:cubicBezTo>
                    <a:cubicBezTo>
                      <a:pt x="107880" y="51529"/>
                      <a:pt x="159054" y="0"/>
                      <a:pt x="222180" y="0"/>
                    </a:cubicBezTo>
                    <a:close/>
                  </a:path>
                </a:pathLst>
              </a:custGeom>
              <a:solidFill>
                <a:schemeClr val="bg1">
                  <a:lumMod val="10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46" name="组合 45"/>
            <p:cNvGrpSpPr/>
            <p:nvPr/>
          </p:nvGrpSpPr>
          <p:grpSpPr>
            <a:xfrm>
              <a:off x="8546389" y="5208184"/>
              <a:ext cx="714140" cy="714140"/>
              <a:chOff x="9193901" y="4917897"/>
              <a:chExt cx="761316" cy="761316"/>
            </a:xfrm>
          </p:grpSpPr>
          <p:sp>
            <p:nvSpPr>
              <p:cNvPr id="49" name="矩形: 圆角 66"/>
              <p:cNvSpPr/>
              <p:nvPr/>
            </p:nvSpPr>
            <p:spPr>
              <a:xfrm>
                <a:off x="9193901" y="4917897"/>
                <a:ext cx="761316" cy="761316"/>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0" name="任意多边形: 形状 50"/>
              <p:cNvSpPr/>
              <p:nvPr/>
            </p:nvSpPr>
            <p:spPr>
              <a:xfrm>
                <a:off x="9436608" y="5125519"/>
                <a:ext cx="275903" cy="346073"/>
              </a:xfrm>
              <a:custGeom>
                <a:avLst/>
                <a:gdLst>
                  <a:gd name="connsiteX0" fmla="*/ 79065 w 268312"/>
                  <a:gd name="connsiteY0" fmla="*/ 303213 h 336550"/>
                  <a:gd name="connsiteX1" fmla="*/ 69850 w 268312"/>
                  <a:gd name="connsiteY1" fmla="*/ 311945 h 336550"/>
                  <a:gd name="connsiteX2" fmla="*/ 79065 w 268312"/>
                  <a:gd name="connsiteY2" fmla="*/ 320676 h 336550"/>
                  <a:gd name="connsiteX3" fmla="*/ 114610 w 268312"/>
                  <a:gd name="connsiteY3" fmla="*/ 320676 h 336550"/>
                  <a:gd name="connsiteX4" fmla="*/ 123825 w 268312"/>
                  <a:gd name="connsiteY4" fmla="*/ 311945 h 336550"/>
                  <a:gd name="connsiteX5" fmla="*/ 114610 w 268312"/>
                  <a:gd name="connsiteY5" fmla="*/ 303213 h 336550"/>
                  <a:gd name="connsiteX6" fmla="*/ 79065 w 268312"/>
                  <a:gd name="connsiteY6" fmla="*/ 303213 h 336550"/>
                  <a:gd name="connsiteX7" fmla="*/ 184235 w 268312"/>
                  <a:gd name="connsiteY7" fmla="*/ 119063 h 336550"/>
                  <a:gd name="connsiteX8" fmla="*/ 181644 w 268312"/>
                  <a:gd name="connsiteY8" fmla="*/ 121725 h 336550"/>
                  <a:gd name="connsiteX9" fmla="*/ 181644 w 268312"/>
                  <a:gd name="connsiteY9" fmla="*/ 125717 h 336550"/>
                  <a:gd name="connsiteX10" fmla="*/ 177759 w 268312"/>
                  <a:gd name="connsiteY10" fmla="*/ 131039 h 336550"/>
                  <a:gd name="connsiteX11" fmla="*/ 164808 w 268312"/>
                  <a:gd name="connsiteY11" fmla="*/ 148339 h 336550"/>
                  <a:gd name="connsiteX12" fmla="*/ 175169 w 268312"/>
                  <a:gd name="connsiteY12" fmla="*/ 165638 h 336550"/>
                  <a:gd name="connsiteX13" fmla="*/ 186825 w 268312"/>
                  <a:gd name="connsiteY13" fmla="*/ 170961 h 336550"/>
                  <a:gd name="connsiteX14" fmla="*/ 192005 w 268312"/>
                  <a:gd name="connsiteY14" fmla="*/ 173622 h 336550"/>
                  <a:gd name="connsiteX15" fmla="*/ 190710 w 268312"/>
                  <a:gd name="connsiteY15" fmla="*/ 185598 h 336550"/>
                  <a:gd name="connsiteX16" fmla="*/ 181644 w 268312"/>
                  <a:gd name="connsiteY16" fmla="*/ 186929 h 336550"/>
                  <a:gd name="connsiteX17" fmla="*/ 169989 w 268312"/>
                  <a:gd name="connsiteY17" fmla="*/ 182937 h 336550"/>
                  <a:gd name="connsiteX18" fmla="*/ 166103 w 268312"/>
                  <a:gd name="connsiteY18" fmla="*/ 184268 h 336550"/>
                  <a:gd name="connsiteX19" fmla="*/ 164808 w 268312"/>
                  <a:gd name="connsiteY19" fmla="*/ 190921 h 336550"/>
                  <a:gd name="connsiteX20" fmla="*/ 166103 w 268312"/>
                  <a:gd name="connsiteY20" fmla="*/ 196244 h 336550"/>
                  <a:gd name="connsiteX21" fmla="*/ 177759 w 268312"/>
                  <a:gd name="connsiteY21" fmla="*/ 198905 h 336550"/>
                  <a:gd name="connsiteX22" fmla="*/ 180349 w 268312"/>
                  <a:gd name="connsiteY22" fmla="*/ 202898 h 336550"/>
                  <a:gd name="connsiteX23" fmla="*/ 180349 w 268312"/>
                  <a:gd name="connsiteY23" fmla="*/ 206890 h 336550"/>
                  <a:gd name="connsiteX24" fmla="*/ 182939 w 268312"/>
                  <a:gd name="connsiteY24" fmla="*/ 209551 h 336550"/>
                  <a:gd name="connsiteX25" fmla="*/ 189415 w 268312"/>
                  <a:gd name="connsiteY25" fmla="*/ 209551 h 336550"/>
                  <a:gd name="connsiteX26" fmla="*/ 192005 w 268312"/>
                  <a:gd name="connsiteY26" fmla="*/ 206890 h 336550"/>
                  <a:gd name="connsiteX27" fmla="*/ 192005 w 268312"/>
                  <a:gd name="connsiteY27" fmla="*/ 201567 h 336550"/>
                  <a:gd name="connsiteX28" fmla="*/ 194595 w 268312"/>
                  <a:gd name="connsiteY28" fmla="*/ 197575 h 336550"/>
                  <a:gd name="connsiteX29" fmla="*/ 204956 w 268312"/>
                  <a:gd name="connsiteY29" fmla="*/ 190921 h 336550"/>
                  <a:gd name="connsiteX30" fmla="*/ 199775 w 268312"/>
                  <a:gd name="connsiteY30" fmla="*/ 160315 h 336550"/>
                  <a:gd name="connsiteX31" fmla="*/ 188120 w 268312"/>
                  <a:gd name="connsiteY31" fmla="*/ 154992 h 336550"/>
                  <a:gd name="connsiteX32" fmla="*/ 182939 w 268312"/>
                  <a:gd name="connsiteY32" fmla="*/ 152331 h 336550"/>
                  <a:gd name="connsiteX33" fmla="*/ 184235 w 268312"/>
                  <a:gd name="connsiteY33" fmla="*/ 141685 h 336550"/>
                  <a:gd name="connsiteX34" fmla="*/ 188120 w 268312"/>
                  <a:gd name="connsiteY34" fmla="*/ 141685 h 336550"/>
                  <a:gd name="connsiteX35" fmla="*/ 201071 w 268312"/>
                  <a:gd name="connsiteY35" fmla="*/ 144347 h 336550"/>
                  <a:gd name="connsiteX36" fmla="*/ 204956 w 268312"/>
                  <a:gd name="connsiteY36" fmla="*/ 143016 h 336550"/>
                  <a:gd name="connsiteX37" fmla="*/ 207546 w 268312"/>
                  <a:gd name="connsiteY37" fmla="*/ 135032 h 336550"/>
                  <a:gd name="connsiteX38" fmla="*/ 204956 w 268312"/>
                  <a:gd name="connsiteY38" fmla="*/ 132370 h 336550"/>
                  <a:gd name="connsiteX39" fmla="*/ 197185 w 268312"/>
                  <a:gd name="connsiteY39" fmla="*/ 129709 h 336550"/>
                  <a:gd name="connsiteX40" fmla="*/ 193300 w 268312"/>
                  <a:gd name="connsiteY40" fmla="*/ 124386 h 336550"/>
                  <a:gd name="connsiteX41" fmla="*/ 186825 w 268312"/>
                  <a:gd name="connsiteY41" fmla="*/ 119063 h 336550"/>
                  <a:gd name="connsiteX42" fmla="*/ 184235 w 268312"/>
                  <a:gd name="connsiteY42" fmla="*/ 119063 h 336550"/>
                  <a:gd name="connsiteX43" fmla="*/ 187192 w 268312"/>
                  <a:gd name="connsiteY43" fmla="*/ 84090 h 336550"/>
                  <a:gd name="connsiteX44" fmla="*/ 244570 w 268312"/>
                  <a:gd name="connsiteY44" fmla="*/ 107760 h 336550"/>
                  <a:gd name="connsiteX45" fmla="*/ 244570 w 268312"/>
                  <a:gd name="connsiteY45" fmla="*/ 222168 h 336550"/>
                  <a:gd name="connsiteX46" fmla="*/ 145642 w 268312"/>
                  <a:gd name="connsiteY46" fmla="*/ 234003 h 336550"/>
                  <a:gd name="connsiteX47" fmla="*/ 111347 w 268312"/>
                  <a:gd name="connsiteY47" fmla="*/ 243208 h 336550"/>
                  <a:gd name="connsiteX48" fmla="*/ 110028 w 268312"/>
                  <a:gd name="connsiteY48" fmla="*/ 237948 h 336550"/>
                  <a:gd name="connsiteX49" fmla="*/ 127175 w 268312"/>
                  <a:gd name="connsiteY49" fmla="*/ 218223 h 336550"/>
                  <a:gd name="connsiteX50" fmla="*/ 125856 w 268312"/>
                  <a:gd name="connsiteY50" fmla="*/ 218223 h 336550"/>
                  <a:gd name="connsiteX51" fmla="*/ 129813 w 268312"/>
                  <a:gd name="connsiteY51" fmla="*/ 107760 h 336550"/>
                  <a:gd name="connsiteX52" fmla="*/ 187192 w 268312"/>
                  <a:gd name="connsiteY52" fmla="*/ 84090 h 336550"/>
                  <a:gd name="connsiteX53" fmla="*/ 36992 w 268312"/>
                  <a:gd name="connsiteY53" fmla="*/ 0 h 336550"/>
                  <a:gd name="connsiteX54" fmla="*/ 161179 w 268312"/>
                  <a:gd name="connsiteY54" fmla="*/ 0 h 336550"/>
                  <a:gd name="connsiteX55" fmla="*/ 196850 w 268312"/>
                  <a:gd name="connsiteY55" fmla="*/ 36810 h 336550"/>
                  <a:gd name="connsiteX56" fmla="*/ 196850 w 268312"/>
                  <a:gd name="connsiteY56" fmla="*/ 67047 h 336550"/>
                  <a:gd name="connsiteX57" fmla="*/ 187602 w 268312"/>
                  <a:gd name="connsiteY57" fmla="*/ 67047 h 336550"/>
                  <a:gd name="connsiteX58" fmla="*/ 178354 w 268312"/>
                  <a:gd name="connsiteY58" fmla="*/ 67047 h 336550"/>
                  <a:gd name="connsiteX59" fmla="*/ 178354 w 268312"/>
                  <a:gd name="connsiteY59" fmla="*/ 60474 h 336550"/>
                  <a:gd name="connsiteX60" fmla="*/ 178354 w 268312"/>
                  <a:gd name="connsiteY60" fmla="*/ 59159 h 336550"/>
                  <a:gd name="connsiteX61" fmla="*/ 169106 w 268312"/>
                  <a:gd name="connsiteY61" fmla="*/ 48642 h 336550"/>
                  <a:gd name="connsiteX62" fmla="*/ 29065 w 268312"/>
                  <a:gd name="connsiteY62" fmla="*/ 48642 h 336550"/>
                  <a:gd name="connsiteX63" fmla="*/ 19817 w 268312"/>
                  <a:gd name="connsiteY63" fmla="*/ 59159 h 336550"/>
                  <a:gd name="connsiteX64" fmla="*/ 19817 w 268312"/>
                  <a:gd name="connsiteY64" fmla="*/ 278706 h 336550"/>
                  <a:gd name="connsiteX65" fmla="*/ 29065 w 268312"/>
                  <a:gd name="connsiteY65" fmla="*/ 287908 h 336550"/>
                  <a:gd name="connsiteX66" fmla="*/ 169106 w 268312"/>
                  <a:gd name="connsiteY66" fmla="*/ 287908 h 336550"/>
                  <a:gd name="connsiteX67" fmla="*/ 178354 w 268312"/>
                  <a:gd name="connsiteY67" fmla="*/ 278706 h 336550"/>
                  <a:gd name="connsiteX68" fmla="*/ 178354 w 268312"/>
                  <a:gd name="connsiteY68" fmla="*/ 261615 h 336550"/>
                  <a:gd name="connsiteX69" fmla="*/ 187602 w 268312"/>
                  <a:gd name="connsiteY69" fmla="*/ 262930 h 336550"/>
                  <a:gd name="connsiteX70" fmla="*/ 196850 w 268312"/>
                  <a:gd name="connsiteY70" fmla="*/ 261615 h 336550"/>
                  <a:gd name="connsiteX71" fmla="*/ 196850 w 268312"/>
                  <a:gd name="connsiteY71" fmla="*/ 299740 h 336550"/>
                  <a:gd name="connsiteX72" fmla="*/ 161179 w 268312"/>
                  <a:gd name="connsiteY72" fmla="*/ 336550 h 336550"/>
                  <a:gd name="connsiteX73" fmla="*/ 36992 w 268312"/>
                  <a:gd name="connsiteY73" fmla="*/ 336550 h 336550"/>
                  <a:gd name="connsiteX74" fmla="*/ 0 w 268312"/>
                  <a:gd name="connsiteY74" fmla="*/ 299740 h 336550"/>
                  <a:gd name="connsiteX75" fmla="*/ 0 w 268312"/>
                  <a:gd name="connsiteY75" fmla="*/ 36810 h 336550"/>
                  <a:gd name="connsiteX76" fmla="*/ 36992 w 268312"/>
                  <a:gd name="connsiteY7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68312" h="336550">
                    <a:moveTo>
                      <a:pt x="79065" y="303213"/>
                    </a:moveTo>
                    <a:cubicBezTo>
                      <a:pt x="73799" y="303213"/>
                      <a:pt x="69850" y="306955"/>
                      <a:pt x="69850" y="311945"/>
                    </a:cubicBezTo>
                    <a:cubicBezTo>
                      <a:pt x="69850" y="316934"/>
                      <a:pt x="73799" y="320676"/>
                      <a:pt x="79065" y="320676"/>
                    </a:cubicBezTo>
                    <a:cubicBezTo>
                      <a:pt x="79065" y="320676"/>
                      <a:pt x="79065" y="320676"/>
                      <a:pt x="114610" y="320676"/>
                    </a:cubicBezTo>
                    <a:cubicBezTo>
                      <a:pt x="119875" y="320676"/>
                      <a:pt x="123825" y="316934"/>
                      <a:pt x="123825" y="311945"/>
                    </a:cubicBezTo>
                    <a:cubicBezTo>
                      <a:pt x="123825" y="306955"/>
                      <a:pt x="119875" y="303213"/>
                      <a:pt x="114610" y="303213"/>
                    </a:cubicBezTo>
                    <a:cubicBezTo>
                      <a:pt x="114610" y="303213"/>
                      <a:pt x="114610" y="303213"/>
                      <a:pt x="79065" y="303213"/>
                    </a:cubicBezTo>
                    <a:close/>
                    <a:moveTo>
                      <a:pt x="184235" y="119063"/>
                    </a:moveTo>
                    <a:cubicBezTo>
                      <a:pt x="181644" y="119063"/>
                      <a:pt x="181644" y="119063"/>
                      <a:pt x="181644" y="121725"/>
                    </a:cubicBezTo>
                    <a:cubicBezTo>
                      <a:pt x="181644" y="121725"/>
                      <a:pt x="181644" y="121725"/>
                      <a:pt x="181644" y="125717"/>
                    </a:cubicBezTo>
                    <a:cubicBezTo>
                      <a:pt x="181644" y="129709"/>
                      <a:pt x="181644" y="129709"/>
                      <a:pt x="177759" y="131039"/>
                    </a:cubicBezTo>
                    <a:cubicBezTo>
                      <a:pt x="169989" y="133701"/>
                      <a:pt x="164808" y="139024"/>
                      <a:pt x="164808" y="148339"/>
                    </a:cubicBezTo>
                    <a:cubicBezTo>
                      <a:pt x="164808" y="156323"/>
                      <a:pt x="168694" y="161646"/>
                      <a:pt x="175169" y="165638"/>
                    </a:cubicBezTo>
                    <a:cubicBezTo>
                      <a:pt x="179054" y="168299"/>
                      <a:pt x="182939" y="169630"/>
                      <a:pt x="186825" y="170961"/>
                    </a:cubicBezTo>
                    <a:cubicBezTo>
                      <a:pt x="188120" y="172291"/>
                      <a:pt x="190710" y="172291"/>
                      <a:pt x="192005" y="173622"/>
                    </a:cubicBezTo>
                    <a:cubicBezTo>
                      <a:pt x="195890" y="177614"/>
                      <a:pt x="194595" y="182937"/>
                      <a:pt x="190710" y="185598"/>
                    </a:cubicBezTo>
                    <a:cubicBezTo>
                      <a:pt x="188120" y="186929"/>
                      <a:pt x="184235" y="186929"/>
                      <a:pt x="181644" y="186929"/>
                    </a:cubicBezTo>
                    <a:cubicBezTo>
                      <a:pt x="177759" y="185598"/>
                      <a:pt x="173874" y="184268"/>
                      <a:pt x="169989" y="182937"/>
                    </a:cubicBezTo>
                    <a:cubicBezTo>
                      <a:pt x="167398" y="181606"/>
                      <a:pt x="167398" y="181606"/>
                      <a:pt x="166103" y="184268"/>
                    </a:cubicBezTo>
                    <a:cubicBezTo>
                      <a:pt x="166103" y="186929"/>
                      <a:pt x="164808" y="188260"/>
                      <a:pt x="164808" y="190921"/>
                    </a:cubicBezTo>
                    <a:cubicBezTo>
                      <a:pt x="163513" y="193583"/>
                      <a:pt x="163513" y="194913"/>
                      <a:pt x="166103" y="196244"/>
                    </a:cubicBezTo>
                    <a:cubicBezTo>
                      <a:pt x="169989" y="197575"/>
                      <a:pt x="173874" y="198905"/>
                      <a:pt x="177759" y="198905"/>
                    </a:cubicBezTo>
                    <a:cubicBezTo>
                      <a:pt x="180349" y="198905"/>
                      <a:pt x="180349" y="198905"/>
                      <a:pt x="180349" y="202898"/>
                    </a:cubicBezTo>
                    <a:cubicBezTo>
                      <a:pt x="180349" y="204228"/>
                      <a:pt x="180349" y="205559"/>
                      <a:pt x="180349" y="206890"/>
                    </a:cubicBezTo>
                    <a:cubicBezTo>
                      <a:pt x="180349" y="208220"/>
                      <a:pt x="181644" y="209551"/>
                      <a:pt x="182939" y="209551"/>
                    </a:cubicBezTo>
                    <a:cubicBezTo>
                      <a:pt x="185530" y="209551"/>
                      <a:pt x="188120" y="209551"/>
                      <a:pt x="189415" y="209551"/>
                    </a:cubicBezTo>
                    <a:cubicBezTo>
                      <a:pt x="190710" y="209551"/>
                      <a:pt x="192005" y="208220"/>
                      <a:pt x="192005" y="206890"/>
                    </a:cubicBezTo>
                    <a:cubicBezTo>
                      <a:pt x="192005" y="205559"/>
                      <a:pt x="192005" y="202898"/>
                      <a:pt x="192005" y="201567"/>
                    </a:cubicBezTo>
                    <a:cubicBezTo>
                      <a:pt x="192005" y="198905"/>
                      <a:pt x="193300" y="198905"/>
                      <a:pt x="194595" y="197575"/>
                    </a:cubicBezTo>
                    <a:cubicBezTo>
                      <a:pt x="198480" y="196244"/>
                      <a:pt x="202366" y="193583"/>
                      <a:pt x="204956" y="190921"/>
                    </a:cubicBezTo>
                    <a:cubicBezTo>
                      <a:pt x="212726" y="180276"/>
                      <a:pt x="210136" y="166969"/>
                      <a:pt x="199775" y="160315"/>
                    </a:cubicBezTo>
                    <a:cubicBezTo>
                      <a:pt x="195890" y="157654"/>
                      <a:pt x="192005" y="156323"/>
                      <a:pt x="188120" y="154992"/>
                    </a:cubicBezTo>
                    <a:cubicBezTo>
                      <a:pt x="186825" y="153661"/>
                      <a:pt x="184235" y="153661"/>
                      <a:pt x="182939" y="152331"/>
                    </a:cubicBezTo>
                    <a:cubicBezTo>
                      <a:pt x="179054" y="148339"/>
                      <a:pt x="180349" y="144347"/>
                      <a:pt x="184235" y="141685"/>
                    </a:cubicBezTo>
                    <a:cubicBezTo>
                      <a:pt x="185530" y="141685"/>
                      <a:pt x="186825" y="141685"/>
                      <a:pt x="188120" y="141685"/>
                    </a:cubicBezTo>
                    <a:cubicBezTo>
                      <a:pt x="192005" y="141685"/>
                      <a:pt x="197185" y="141685"/>
                      <a:pt x="201071" y="144347"/>
                    </a:cubicBezTo>
                    <a:cubicBezTo>
                      <a:pt x="203661" y="145677"/>
                      <a:pt x="203661" y="145677"/>
                      <a:pt x="204956" y="143016"/>
                    </a:cubicBezTo>
                    <a:cubicBezTo>
                      <a:pt x="204956" y="140354"/>
                      <a:pt x="206251" y="137693"/>
                      <a:pt x="207546" y="135032"/>
                    </a:cubicBezTo>
                    <a:cubicBezTo>
                      <a:pt x="207546" y="133701"/>
                      <a:pt x="206251" y="132370"/>
                      <a:pt x="204956" y="132370"/>
                    </a:cubicBezTo>
                    <a:cubicBezTo>
                      <a:pt x="202366" y="131039"/>
                      <a:pt x="199775" y="129709"/>
                      <a:pt x="197185" y="129709"/>
                    </a:cubicBezTo>
                    <a:cubicBezTo>
                      <a:pt x="193300" y="128378"/>
                      <a:pt x="193300" y="128378"/>
                      <a:pt x="193300" y="124386"/>
                    </a:cubicBezTo>
                    <a:cubicBezTo>
                      <a:pt x="193300" y="119063"/>
                      <a:pt x="193300" y="119063"/>
                      <a:pt x="186825" y="119063"/>
                    </a:cubicBezTo>
                    <a:cubicBezTo>
                      <a:pt x="186825" y="119063"/>
                      <a:pt x="186825" y="119063"/>
                      <a:pt x="184235" y="119063"/>
                    </a:cubicBezTo>
                    <a:close/>
                    <a:moveTo>
                      <a:pt x="187192" y="84090"/>
                    </a:moveTo>
                    <a:cubicBezTo>
                      <a:pt x="207967" y="84090"/>
                      <a:pt x="228741" y="91980"/>
                      <a:pt x="244570" y="107760"/>
                    </a:cubicBezTo>
                    <a:cubicBezTo>
                      <a:pt x="276226" y="139321"/>
                      <a:pt x="276226" y="190607"/>
                      <a:pt x="244570" y="222168"/>
                    </a:cubicBezTo>
                    <a:cubicBezTo>
                      <a:pt x="216870" y="248468"/>
                      <a:pt x="177299" y="252413"/>
                      <a:pt x="145642" y="234003"/>
                    </a:cubicBezTo>
                    <a:cubicBezTo>
                      <a:pt x="132452" y="243208"/>
                      <a:pt x="120580" y="244523"/>
                      <a:pt x="111347" y="243208"/>
                    </a:cubicBezTo>
                    <a:cubicBezTo>
                      <a:pt x="107390" y="243208"/>
                      <a:pt x="107390" y="239263"/>
                      <a:pt x="110028" y="237948"/>
                    </a:cubicBezTo>
                    <a:cubicBezTo>
                      <a:pt x="117942" y="234003"/>
                      <a:pt x="123218" y="224798"/>
                      <a:pt x="127175" y="218223"/>
                    </a:cubicBezTo>
                    <a:cubicBezTo>
                      <a:pt x="127175" y="218223"/>
                      <a:pt x="127175" y="218223"/>
                      <a:pt x="125856" y="218223"/>
                    </a:cubicBezTo>
                    <a:cubicBezTo>
                      <a:pt x="96838" y="186662"/>
                      <a:pt x="98157" y="138006"/>
                      <a:pt x="129813" y="107760"/>
                    </a:cubicBezTo>
                    <a:cubicBezTo>
                      <a:pt x="145642" y="91980"/>
                      <a:pt x="166417" y="84090"/>
                      <a:pt x="187192" y="84090"/>
                    </a:cubicBezTo>
                    <a:close/>
                    <a:moveTo>
                      <a:pt x="36992" y="0"/>
                    </a:moveTo>
                    <a:cubicBezTo>
                      <a:pt x="36992" y="0"/>
                      <a:pt x="36992" y="0"/>
                      <a:pt x="161179" y="0"/>
                    </a:cubicBezTo>
                    <a:cubicBezTo>
                      <a:pt x="180997" y="0"/>
                      <a:pt x="196850" y="15776"/>
                      <a:pt x="196850" y="36810"/>
                    </a:cubicBezTo>
                    <a:cubicBezTo>
                      <a:pt x="196850" y="36810"/>
                      <a:pt x="196850" y="36810"/>
                      <a:pt x="196850" y="67047"/>
                    </a:cubicBezTo>
                    <a:cubicBezTo>
                      <a:pt x="194208" y="67047"/>
                      <a:pt x="191566" y="67047"/>
                      <a:pt x="187602" y="67047"/>
                    </a:cubicBezTo>
                    <a:cubicBezTo>
                      <a:pt x="184960" y="67047"/>
                      <a:pt x="180997" y="67047"/>
                      <a:pt x="178354" y="67047"/>
                    </a:cubicBezTo>
                    <a:cubicBezTo>
                      <a:pt x="178354" y="67047"/>
                      <a:pt x="178354" y="67047"/>
                      <a:pt x="178354" y="60474"/>
                    </a:cubicBezTo>
                    <a:cubicBezTo>
                      <a:pt x="178354" y="60474"/>
                      <a:pt x="178354" y="60474"/>
                      <a:pt x="178354" y="59159"/>
                    </a:cubicBezTo>
                    <a:cubicBezTo>
                      <a:pt x="178354" y="53900"/>
                      <a:pt x="174391" y="48642"/>
                      <a:pt x="169106" y="48642"/>
                    </a:cubicBezTo>
                    <a:cubicBezTo>
                      <a:pt x="169106" y="48642"/>
                      <a:pt x="169106" y="48642"/>
                      <a:pt x="29065" y="48642"/>
                    </a:cubicBezTo>
                    <a:cubicBezTo>
                      <a:pt x="23780" y="48642"/>
                      <a:pt x="19817" y="53900"/>
                      <a:pt x="19817" y="59159"/>
                    </a:cubicBezTo>
                    <a:cubicBezTo>
                      <a:pt x="19817" y="59159"/>
                      <a:pt x="19817" y="59159"/>
                      <a:pt x="19817" y="278706"/>
                    </a:cubicBezTo>
                    <a:cubicBezTo>
                      <a:pt x="19817" y="283964"/>
                      <a:pt x="23780" y="287908"/>
                      <a:pt x="29065" y="287908"/>
                    </a:cubicBezTo>
                    <a:cubicBezTo>
                      <a:pt x="29065" y="287908"/>
                      <a:pt x="29065" y="287908"/>
                      <a:pt x="169106" y="287908"/>
                    </a:cubicBezTo>
                    <a:cubicBezTo>
                      <a:pt x="174391" y="287908"/>
                      <a:pt x="178354" y="282650"/>
                      <a:pt x="178354" y="278706"/>
                    </a:cubicBezTo>
                    <a:cubicBezTo>
                      <a:pt x="178354" y="278706"/>
                      <a:pt x="178354" y="278706"/>
                      <a:pt x="178354" y="261615"/>
                    </a:cubicBezTo>
                    <a:cubicBezTo>
                      <a:pt x="180997" y="261615"/>
                      <a:pt x="184960" y="262930"/>
                      <a:pt x="187602" y="262930"/>
                    </a:cubicBezTo>
                    <a:cubicBezTo>
                      <a:pt x="191566" y="262930"/>
                      <a:pt x="194208" y="261615"/>
                      <a:pt x="196850" y="261615"/>
                    </a:cubicBezTo>
                    <a:cubicBezTo>
                      <a:pt x="196850" y="261615"/>
                      <a:pt x="196850" y="261615"/>
                      <a:pt x="196850" y="299740"/>
                    </a:cubicBezTo>
                    <a:cubicBezTo>
                      <a:pt x="196850" y="320774"/>
                      <a:pt x="180997" y="336550"/>
                      <a:pt x="161179" y="336550"/>
                    </a:cubicBezTo>
                    <a:cubicBezTo>
                      <a:pt x="161179" y="336550"/>
                      <a:pt x="161179" y="336550"/>
                      <a:pt x="36992" y="336550"/>
                    </a:cubicBezTo>
                    <a:cubicBezTo>
                      <a:pt x="17175" y="336550"/>
                      <a:pt x="0" y="320774"/>
                      <a:pt x="0" y="299740"/>
                    </a:cubicBezTo>
                    <a:cubicBezTo>
                      <a:pt x="0" y="299740"/>
                      <a:pt x="0" y="299740"/>
                      <a:pt x="0" y="36810"/>
                    </a:cubicBezTo>
                    <a:cubicBezTo>
                      <a:pt x="0" y="15776"/>
                      <a:pt x="17175" y="0"/>
                      <a:pt x="36992" y="0"/>
                    </a:cubicBezTo>
                    <a:close/>
                  </a:path>
                </a:pathLst>
              </a:custGeom>
              <a:solidFill>
                <a:schemeClr val="bg1">
                  <a:lumMod val="10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47" name="矩形 46"/>
            <p:cNvSpPr/>
            <p:nvPr/>
          </p:nvSpPr>
          <p:spPr>
            <a:xfrm>
              <a:off x="7488193" y="5399788"/>
              <a:ext cx="1328925" cy="32855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cs typeface="+mn-ea"/>
                  <a:sym typeface="+mn-lt"/>
                </a:rPr>
                <a:t>文字添加</a:t>
              </a:r>
            </a:p>
          </p:txBody>
        </p:sp>
        <p:sp>
          <p:nvSpPr>
            <p:cNvPr id="48" name="矩形 47"/>
            <p:cNvSpPr/>
            <p:nvPr/>
          </p:nvSpPr>
          <p:spPr>
            <a:xfrm>
              <a:off x="9294599" y="5399788"/>
              <a:ext cx="1328925" cy="32855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cs typeface="+mn-ea"/>
                  <a:sym typeface="+mn-lt"/>
                </a:rPr>
                <a:t>文字添加</a:t>
              </a:r>
            </a:p>
          </p:txBody>
        </p:sp>
      </p:grpSp>
      <p:sp>
        <p:nvSpPr>
          <p:cNvPr id="53" name="矩形 52"/>
          <p:cNvSpPr/>
          <p:nvPr/>
        </p:nvSpPr>
        <p:spPr>
          <a:xfrm>
            <a:off x="2358791" y="3740883"/>
            <a:ext cx="1658160"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tx1">
                    <a:lumMod val="75000"/>
                    <a:lumOff val="25000"/>
                  </a:schemeClr>
                </a:solidFill>
                <a:cs typeface="+mn-ea"/>
                <a:sym typeface="+mn-lt"/>
              </a:rPr>
              <a:t>用户可以在投影仪或者计算机上进行演示</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53" presetClass="entr" presetSubtype="16"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2"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1+#ppt_w/2"/>
                                          </p:val>
                                        </p:tav>
                                        <p:tav tm="100000">
                                          <p:val>
                                            <p:strVal val="#ppt_x"/>
                                          </p:val>
                                        </p:tav>
                                      </p:tavLst>
                                    </p:anim>
                                    <p:anim calcmode="lin" valueType="num">
                                      <p:cBhvr additive="base">
                                        <p:cTn id="43" dur="500" fill="hold"/>
                                        <p:tgtEl>
                                          <p:spTgt spid="38"/>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676811" y="2182491"/>
            <a:ext cx="1868241" cy="1866715"/>
            <a:chOff x="5305425" y="2638424"/>
            <a:chExt cx="1579563" cy="1577975"/>
          </a:xfrm>
          <a:solidFill>
            <a:srgbClr val="000000">
              <a:alpha val="60000"/>
            </a:srgbClr>
          </a:solidFill>
        </p:grpSpPr>
        <p:sp>
          <p:nvSpPr>
            <p:cNvPr id="8"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lumMod val="60000"/>
                <a:lumOff val="40000"/>
              </a:scheme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18" tIns="45709" rIns="91418" bIns="45709" numCol="1" anchor="t" anchorCtr="0" compatLnSpc="1"/>
            <a:lstStyle/>
            <a:p>
              <a:endParaRPr lang="zh-CN" altLang="en-US" sz="2400" dirty="0">
                <a:solidFill>
                  <a:sysClr val="windowText" lastClr="000000"/>
                </a:solidFill>
                <a:cs typeface="+mn-ea"/>
                <a:sym typeface="+mn-lt"/>
              </a:endParaRPr>
            </a:p>
          </p:txBody>
        </p:sp>
        <p:sp>
          <p:nvSpPr>
            <p:cNvPr id="9"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8" tIns="45709" rIns="91418" bIns="45709" numCol="1" anchor="t" anchorCtr="0" compatLnSpc="1"/>
            <a:lstStyle/>
            <a:p>
              <a:endParaRPr lang="zh-CN" altLang="en-US" sz="2400" dirty="0">
                <a:solidFill>
                  <a:sysClr val="windowText" lastClr="000000"/>
                </a:solidFill>
                <a:cs typeface="+mn-ea"/>
                <a:sym typeface="+mn-lt"/>
              </a:endParaRPr>
            </a:p>
          </p:txBody>
        </p:sp>
      </p:grpSp>
      <p:grpSp>
        <p:nvGrpSpPr>
          <p:cNvPr id="10" name="组合 9"/>
          <p:cNvGrpSpPr/>
          <p:nvPr/>
        </p:nvGrpSpPr>
        <p:grpSpPr>
          <a:xfrm>
            <a:off x="4818445" y="3322537"/>
            <a:ext cx="2345160" cy="2341845"/>
            <a:chOff x="5102225" y="2441575"/>
            <a:chExt cx="1982788" cy="1979613"/>
          </a:xfrm>
          <a:solidFill>
            <a:srgbClr val="000000">
              <a:alpha val="60000"/>
            </a:srgbClr>
          </a:solidFill>
        </p:grpSpPr>
        <p:sp>
          <p:nvSpPr>
            <p:cNvPr id="11"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2">
                <a:lumMod val="60000"/>
                <a:lumOff val="40000"/>
              </a:scheme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18" tIns="45709" rIns="91418" bIns="45709" numCol="1" anchor="t" anchorCtr="0" compatLnSpc="1"/>
            <a:lstStyle/>
            <a:p>
              <a:endParaRPr lang="zh-CN" altLang="en-US" sz="2400" dirty="0">
                <a:solidFill>
                  <a:sysClr val="windowText" lastClr="000000"/>
                </a:solidFill>
                <a:cs typeface="+mn-ea"/>
                <a:sym typeface="+mn-lt"/>
              </a:endParaRPr>
            </a:p>
          </p:txBody>
        </p:sp>
        <p:sp>
          <p:nvSpPr>
            <p:cNvPr id="12"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8" tIns="45709" rIns="91418" bIns="45709" numCol="1" anchor="t" anchorCtr="0" compatLnSpc="1"/>
            <a:lstStyle/>
            <a:p>
              <a:endParaRPr lang="zh-CN" altLang="en-US" sz="2400" dirty="0">
                <a:solidFill>
                  <a:sysClr val="windowText" lastClr="000000"/>
                </a:solidFill>
                <a:cs typeface="+mn-ea"/>
                <a:sym typeface="+mn-lt"/>
              </a:endParaRPr>
            </a:p>
          </p:txBody>
        </p:sp>
      </p:grpSp>
      <p:grpSp>
        <p:nvGrpSpPr>
          <p:cNvPr id="13" name="组合 12"/>
          <p:cNvGrpSpPr/>
          <p:nvPr/>
        </p:nvGrpSpPr>
        <p:grpSpPr>
          <a:xfrm>
            <a:off x="6814200" y="2863803"/>
            <a:ext cx="1537779" cy="1560604"/>
            <a:chOff x="5803900" y="2852738"/>
            <a:chExt cx="1300163" cy="1319212"/>
          </a:xfrm>
          <a:solidFill>
            <a:srgbClr val="000000">
              <a:alpha val="60000"/>
            </a:srgbClr>
          </a:solidFill>
        </p:grpSpPr>
        <p:sp>
          <p:nvSpPr>
            <p:cNvPr id="14"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1">
                <a:lumMod val="60000"/>
                <a:lumOff val="40000"/>
              </a:scheme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18" tIns="45709" rIns="91418" bIns="45709" numCol="1" anchor="t" anchorCtr="0" compatLnSpc="1"/>
            <a:lstStyle/>
            <a:p>
              <a:endParaRPr lang="zh-CN" altLang="en-US" sz="2400" dirty="0">
                <a:solidFill>
                  <a:sysClr val="windowText" lastClr="000000"/>
                </a:solidFill>
                <a:cs typeface="+mn-ea"/>
                <a:sym typeface="+mn-lt"/>
              </a:endParaRPr>
            </a:p>
          </p:txBody>
        </p:sp>
        <p:sp>
          <p:nvSpPr>
            <p:cNvPr id="15"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8" tIns="45709" rIns="91418" bIns="45709" numCol="1" anchor="t" anchorCtr="0" compatLnSpc="1"/>
            <a:lstStyle/>
            <a:p>
              <a:endParaRPr lang="zh-CN" altLang="en-US" sz="2400" dirty="0">
                <a:solidFill>
                  <a:sysClr val="windowText" lastClr="000000"/>
                </a:solidFill>
                <a:cs typeface="+mn-ea"/>
                <a:sym typeface="+mn-lt"/>
              </a:endParaRPr>
            </a:p>
          </p:txBody>
        </p:sp>
      </p:grpSp>
      <p:grpSp>
        <p:nvGrpSpPr>
          <p:cNvPr id="16" name="组合 15"/>
          <p:cNvGrpSpPr/>
          <p:nvPr/>
        </p:nvGrpSpPr>
        <p:grpSpPr>
          <a:xfrm>
            <a:off x="8129059" y="3155505"/>
            <a:ext cx="1868241" cy="1866715"/>
            <a:chOff x="5305425" y="2638425"/>
            <a:chExt cx="1579563" cy="1577975"/>
          </a:xfrm>
          <a:solidFill>
            <a:srgbClr val="000000">
              <a:alpha val="60000"/>
            </a:srgbClr>
          </a:solidFill>
        </p:grpSpPr>
        <p:sp>
          <p:nvSpPr>
            <p:cNvPr id="17"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4">
                <a:lumMod val="60000"/>
                <a:lumOff val="40000"/>
              </a:scheme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18" tIns="45709" rIns="91418" bIns="45709" numCol="1" anchor="t" anchorCtr="0" compatLnSpc="1"/>
            <a:lstStyle/>
            <a:p>
              <a:endParaRPr lang="zh-CN" altLang="en-US" sz="2400" dirty="0">
                <a:solidFill>
                  <a:sysClr val="windowText" lastClr="000000"/>
                </a:solidFill>
                <a:cs typeface="+mn-ea"/>
                <a:sym typeface="+mn-lt"/>
              </a:endParaRPr>
            </a:p>
          </p:txBody>
        </p:sp>
        <p:sp>
          <p:nvSpPr>
            <p:cNvPr id="1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8" tIns="45709" rIns="91418" bIns="45709" numCol="1" anchor="t" anchorCtr="0" compatLnSpc="1"/>
            <a:lstStyle/>
            <a:p>
              <a:endParaRPr lang="zh-CN" altLang="en-US" sz="2400" dirty="0">
                <a:solidFill>
                  <a:sysClr val="windowText" lastClr="000000"/>
                </a:solidFill>
                <a:cs typeface="+mn-ea"/>
                <a:sym typeface="+mn-lt"/>
              </a:endParaRPr>
            </a:p>
          </p:txBody>
        </p:sp>
      </p:grpSp>
      <p:sp>
        <p:nvSpPr>
          <p:cNvPr id="19" name="TextBox 51"/>
          <p:cNvSpPr txBox="1"/>
          <p:nvPr/>
        </p:nvSpPr>
        <p:spPr>
          <a:xfrm>
            <a:off x="1249216" y="3592557"/>
            <a:ext cx="2120227" cy="459105"/>
          </a:xfrm>
          <a:prstGeom prst="rect">
            <a:avLst/>
          </a:prstGeom>
          <a:noFill/>
        </p:spPr>
        <p:txBody>
          <a:bodyPr wrap="square" lIns="91414" tIns="45708" rIns="91414" bIns="45708" rtlCol="0" anchor="ctr">
            <a:spAutoFit/>
          </a:bodyPr>
          <a:lstStyle/>
          <a:p>
            <a:pPr algn="r"/>
            <a:r>
              <a:rPr lang="zh-CN" altLang="en-US" sz="1200" dirty="0">
                <a:solidFill>
                  <a:sysClr val="windowText" lastClr="000000"/>
                </a:solidFill>
                <a:cs typeface="+mn-ea"/>
                <a:sym typeface="+mn-lt"/>
              </a:rPr>
              <a:t>您的内容打在这里，或者通过复制您的文本</a:t>
            </a:r>
          </a:p>
        </p:txBody>
      </p:sp>
      <p:sp>
        <p:nvSpPr>
          <p:cNvPr id="20" name="矩形 19"/>
          <p:cNvSpPr/>
          <p:nvPr/>
        </p:nvSpPr>
        <p:spPr>
          <a:xfrm>
            <a:off x="3802483" y="1630025"/>
            <a:ext cx="1598595" cy="335915"/>
          </a:xfrm>
          <a:prstGeom prst="rect">
            <a:avLst/>
          </a:prstGeom>
        </p:spPr>
        <p:txBody>
          <a:bodyPr wrap="square" lIns="91414" tIns="45708" rIns="91414" bIns="45708">
            <a:spAutoFit/>
          </a:bodyPr>
          <a:lstStyle/>
          <a:p>
            <a:pPr algn="ctr"/>
            <a:r>
              <a:rPr lang="zh-CN" altLang="en-US" sz="1600" dirty="0">
                <a:solidFill>
                  <a:sysClr val="windowText" lastClr="000000"/>
                </a:solidFill>
                <a:cs typeface="+mn-ea"/>
                <a:sym typeface="+mn-lt"/>
              </a:rPr>
              <a:t>添加标题</a:t>
            </a:r>
            <a:endParaRPr lang="en-US" altLang="zh-CN" sz="1600" dirty="0">
              <a:solidFill>
                <a:sysClr val="windowText" lastClr="000000"/>
              </a:solidFill>
              <a:cs typeface="+mn-ea"/>
              <a:sym typeface="+mn-lt"/>
            </a:endParaRPr>
          </a:p>
        </p:txBody>
      </p:sp>
      <p:sp>
        <p:nvSpPr>
          <p:cNvPr id="21" name="TextBox 53"/>
          <p:cNvSpPr txBox="1"/>
          <p:nvPr/>
        </p:nvSpPr>
        <p:spPr>
          <a:xfrm>
            <a:off x="1873059" y="4774360"/>
            <a:ext cx="2457804" cy="532130"/>
          </a:xfrm>
          <a:prstGeom prst="rect">
            <a:avLst/>
          </a:prstGeom>
          <a:noFill/>
        </p:spPr>
        <p:txBody>
          <a:bodyPr wrap="square" lIns="91414" tIns="45708" rIns="91414" bIns="45708"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charset="-122"/>
                <a:ea typeface="微软雅黑" panose="020B0503020204020204" charset="-122"/>
              </a:defRPr>
            </a:lvl1pPr>
          </a:lstStyle>
          <a:p>
            <a:pPr algn="r"/>
            <a:r>
              <a:rPr lang="zh-CN" altLang="en-US" sz="1200" dirty="0">
                <a:solidFill>
                  <a:sysClr val="windowText" lastClr="000000"/>
                </a:solidFill>
                <a:latin typeface="+mn-lt"/>
                <a:ea typeface="+mn-ea"/>
                <a:cs typeface="+mn-ea"/>
                <a:sym typeface="+mn-lt"/>
              </a:rPr>
              <a:t>您的内容打在这里，或者通过复制您的文本</a:t>
            </a:r>
          </a:p>
        </p:txBody>
      </p:sp>
      <p:sp>
        <p:nvSpPr>
          <p:cNvPr id="23" name="矩形 22"/>
          <p:cNvSpPr/>
          <p:nvPr/>
        </p:nvSpPr>
        <p:spPr>
          <a:xfrm>
            <a:off x="5175688" y="5766677"/>
            <a:ext cx="1598595" cy="335915"/>
          </a:xfrm>
          <a:prstGeom prst="rect">
            <a:avLst/>
          </a:prstGeom>
        </p:spPr>
        <p:txBody>
          <a:bodyPr wrap="square" lIns="91414" tIns="45708" rIns="91414" bIns="45708">
            <a:spAutoFit/>
          </a:bodyPr>
          <a:lstStyle/>
          <a:p>
            <a:pPr algn="ctr"/>
            <a:r>
              <a:rPr lang="zh-CN" altLang="en-US" sz="1600" dirty="0">
                <a:solidFill>
                  <a:sysClr val="windowText" lastClr="000000"/>
                </a:solidFill>
                <a:cs typeface="+mn-ea"/>
                <a:sym typeface="+mn-lt"/>
              </a:rPr>
              <a:t>添加标题</a:t>
            </a:r>
            <a:endParaRPr lang="en-US" altLang="zh-CN" sz="1600" dirty="0">
              <a:solidFill>
                <a:sysClr val="windowText" lastClr="000000"/>
              </a:solidFill>
              <a:cs typeface="+mn-ea"/>
              <a:sym typeface="+mn-lt"/>
            </a:endParaRPr>
          </a:p>
        </p:txBody>
      </p:sp>
      <p:sp>
        <p:nvSpPr>
          <p:cNvPr id="27" name="TextBox 55"/>
          <p:cNvSpPr txBox="1"/>
          <p:nvPr/>
        </p:nvSpPr>
        <p:spPr>
          <a:xfrm>
            <a:off x="8869579" y="2415340"/>
            <a:ext cx="2361136" cy="532130"/>
          </a:xfrm>
          <a:prstGeom prst="rect">
            <a:avLst/>
          </a:prstGeom>
          <a:noFill/>
        </p:spPr>
        <p:txBody>
          <a:bodyPr wrap="square" lIns="91414" tIns="45708" rIns="91414" bIns="45708"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200" dirty="0">
                <a:solidFill>
                  <a:sysClr val="windowText" lastClr="000000"/>
                </a:solidFill>
                <a:latin typeface="+mn-lt"/>
                <a:ea typeface="+mn-ea"/>
                <a:cs typeface="+mn-ea"/>
                <a:sym typeface="+mn-lt"/>
              </a:rPr>
              <a:t>您的内容打在这里，或者通过复制您的文本</a:t>
            </a:r>
          </a:p>
        </p:txBody>
      </p:sp>
      <p:sp>
        <p:nvSpPr>
          <p:cNvPr id="28" name="矩形 27"/>
          <p:cNvSpPr/>
          <p:nvPr/>
        </p:nvSpPr>
        <p:spPr>
          <a:xfrm>
            <a:off x="6731561" y="2290163"/>
            <a:ext cx="1598595" cy="335915"/>
          </a:xfrm>
          <a:prstGeom prst="rect">
            <a:avLst/>
          </a:prstGeom>
        </p:spPr>
        <p:txBody>
          <a:bodyPr wrap="square" lIns="91414" tIns="45708" rIns="91414" bIns="45708">
            <a:spAutoFit/>
          </a:bodyPr>
          <a:lstStyle/>
          <a:p>
            <a:pPr algn="ctr"/>
            <a:r>
              <a:rPr lang="zh-CN" altLang="en-US" sz="1600" dirty="0">
                <a:solidFill>
                  <a:sysClr val="windowText" lastClr="000000"/>
                </a:solidFill>
                <a:cs typeface="+mn-ea"/>
                <a:sym typeface="+mn-lt"/>
              </a:rPr>
              <a:t>添加标题</a:t>
            </a:r>
            <a:endParaRPr lang="en-US" altLang="zh-CN" sz="1600" dirty="0">
              <a:solidFill>
                <a:sysClr val="windowText" lastClr="000000"/>
              </a:solidFill>
              <a:cs typeface="+mn-ea"/>
              <a:sym typeface="+mn-lt"/>
            </a:endParaRPr>
          </a:p>
        </p:txBody>
      </p:sp>
      <p:sp>
        <p:nvSpPr>
          <p:cNvPr id="29" name="TextBox 57"/>
          <p:cNvSpPr txBox="1"/>
          <p:nvPr/>
        </p:nvSpPr>
        <p:spPr>
          <a:xfrm>
            <a:off x="10031016" y="4533998"/>
            <a:ext cx="2021849" cy="459105"/>
          </a:xfrm>
          <a:prstGeom prst="rect">
            <a:avLst/>
          </a:prstGeom>
          <a:noFill/>
        </p:spPr>
        <p:txBody>
          <a:bodyPr wrap="square" lIns="91414" tIns="45708" rIns="91414" bIns="45708" rtlCol="0" anchor="ctr">
            <a:spAutoFit/>
          </a:bodyPr>
          <a:lstStyle/>
          <a:p>
            <a:r>
              <a:rPr lang="zh-CN" altLang="en-US" sz="1200" dirty="0">
                <a:solidFill>
                  <a:sysClr val="windowText" lastClr="000000"/>
                </a:solidFill>
                <a:cs typeface="+mn-ea"/>
                <a:sym typeface="+mn-lt"/>
              </a:rPr>
              <a:t>您的内容打在这里，或者通过复制您的文本</a:t>
            </a:r>
          </a:p>
        </p:txBody>
      </p:sp>
      <p:sp>
        <p:nvSpPr>
          <p:cNvPr id="30" name="矩形 29"/>
          <p:cNvSpPr/>
          <p:nvPr/>
        </p:nvSpPr>
        <p:spPr>
          <a:xfrm>
            <a:off x="8233135" y="5134276"/>
            <a:ext cx="1598595" cy="335915"/>
          </a:xfrm>
          <a:prstGeom prst="rect">
            <a:avLst/>
          </a:prstGeom>
        </p:spPr>
        <p:txBody>
          <a:bodyPr wrap="square" lIns="91414" tIns="45708" rIns="91414" bIns="45708">
            <a:spAutoFit/>
          </a:bodyPr>
          <a:lstStyle/>
          <a:p>
            <a:pPr algn="ctr"/>
            <a:r>
              <a:rPr lang="zh-CN" altLang="en-US" sz="1600" dirty="0">
                <a:solidFill>
                  <a:sysClr val="windowText" lastClr="000000"/>
                </a:solidFill>
                <a:cs typeface="+mn-ea"/>
                <a:sym typeface="+mn-lt"/>
              </a:rPr>
              <a:t>添加标题</a:t>
            </a:r>
            <a:endParaRPr lang="en-US" altLang="zh-CN" sz="1600" dirty="0">
              <a:solidFill>
                <a:sysClr val="windowText" lastClr="000000"/>
              </a:solidFill>
              <a:cs typeface="+mn-ea"/>
              <a:sym typeface="+mn-lt"/>
            </a:endParaRPr>
          </a:p>
        </p:txBody>
      </p:sp>
      <p:cxnSp>
        <p:nvCxnSpPr>
          <p:cNvPr id="31" name="肘形连接符 25"/>
          <p:cNvCxnSpPr/>
          <p:nvPr/>
        </p:nvCxnSpPr>
        <p:spPr>
          <a:xfrm rot="10800000" flipV="1">
            <a:off x="2485463" y="3336160"/>
            <a:ext cx="1333060" cy="798977"/>
          </a:xfrm>
          <a:prstGeom prst="bentConnector3">
            <a:avLst>
              <a:gd name="adj1" fmla="val 25936"/>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肘形连接符 26"/>
          <p:cNvCxnSpPr/>
          <p:nvPr/>
        </p:nvCxnSpPr>
        <p:spPr>
          <a:xfrm rot="10800000">
            <a:off x="2863063" y="4649201"/>
            <a:ext cx="2281568" cy="501116"/>
          </a:xfrm>
          <a:prstGeom prst="bentConnector3">
            <a:avLst>
              <a:gd name="adj1" fmla="val 29965"/>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肘形连接符 27"/>
          <p:cNvCxnSpPr/>
          <p:nvPr/>
        </p:nvCxnSpPr>
        <p:spPr>
          <a:xfrm rot="10800000" flipV="1">
            <a:off x="9326368" y="4444077"/>
            <a:ext cx="1855084" cy="527873"/>
          </a:xfrm>
          <a:prstGeom prst="bentConnector3">
            <a:avLst>
              <a:gd name="adj1" fmla="val 65563"/>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肘形连接符 28"/>
          <p:cNvCxnSpPr/>
          <p:nvPr/>
        </p:nvCxnSpPr>
        <p:spPr>
          <a:xfrm rot="10800000" flipV="1">
            <a:off x="8130228" y="2284831"/>
            <a:ext cx="2146265" cy="815751"/>
          </a:xfrm>
          <a:prstGeom prst="bentConnector3">
            <a:avLst>
              <a:gd name="adj1" fmla="val 74661"/>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0"/>
                                  </p:stCondLst>
                                  <p:childTnLst>
                                    <p:animRot by="-86400000">
                                      <p:cBhvr>
                                        <p:cTn id="10" dur="8000" fill="hold"/>
                                        <p:tgtEl>
                                          <p:spTgt spid="7"/>
                                        </p:tgtEl>
                                        <p:attrNameLst>
                                          <p:attrName>r</p:attrName>
                                        </p:attrNameLst>
                                      </p:cBhvr>
                                    </p:animRot>
                                  </p:childTnLst>
                                </p:cTn>
                              </p:par>
                              <p:par>
                                <p:cTn id="11" presetID="22" presetClass="entr" presetSubtype="2" fill="hold" nodeType="withEffect">
                                  <p:stCondLst>
                                    <p:cond delay="500"/>
                                  </p:stCondLst>
                                  <p:childTnLst>
                                    <p:set>
                                      <p:cBhvr>
                                        <p:cTn id="12" dur="1" fill="hold">
                                          <p:stCondLst>
                                            <p:cond delay="0"/>
                                          </p:stCondLst>
                                        </p:cTn>
                                        <p:tgtEl>
                                          <p:spTgt spid="31"/>
                                        </p:tgtEl>
                                        <p:attrNameLst>
                                          <p:attrName>style.visibility</p:attrName>
                                        </p:attrNameLst>
                                      </p:cBhvr>
                                      <p:to>
                                        <p:strVal val="visible"/>
                                      </p:to>
                                    </p:set>
                                    <p:animEffect transition="in" filter="wipe(right)">
                                      <p:cBhvr>
                                        <p:cTn id="13" dur="500"/>
                                        <p:tgtEl>
                                          <p:spTgt spid="31"/>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2" presetClass="entr" presetSubtype="1" decel="100000" fill="hold" nodeType="withEffect">
                                  <p:stCondLst>
                                    <p:cond delay="5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par>
                                <p:cTn id="26" presetID="8" presetClass="emph" presetSubtype="0" repeatCount="indefinite" fill="hold" nodeType="withEffect">
                                  <p:stCondLst>
                                    <p:cond delay="500"/>
                                  </p:stCondLst>
                                  <p:childTnLst>
                                    <p:animRot by="76680000">
                                      <p:cBhvr>
                                        <p:cTn id="27" dur="7500" fill="hold"/>
                                        <p:tgtEl>
                                          <p:spTgt spid="10"/>
                                        </p:tgtEl>
                                        <p:attrNameLst>
                                          <p:attrName>r</p:attrName>
                                        </p:attrNameLst>
                                      </p:cBhvr>
                                    </p:animRot>
                                  </p:childTnLst>
                                </p:cTn>
                              </p:par>
                              <p:par>
                                <p:cTn id="28" presetID="22" presetClass="entr" presetSubtype="2" fill="hold" nodeType="withEffect">
                                  <p:stCondLst>
                                    <p:cond delay="1000"/>
                                  </p:stCondLst>
                                  <p:childTnLst>
                                    <p:set>
                                      <p:cBhvr>
                                        <p:cTn id="29" dur="1" fill="hold">
                                          <p:stCondLst>
                                            <p:cond delay="0"/>
                                          </p:stCondLst>
                                        </p:cTn>
                                        <p:tgtEl>
                                          <p:spTgt spid="32"/>
                                        </p:tgtEl>
                                        <p:attrNameLst>
                                          <p:attrName>style.visibility</p:attrName>
                                        </p:attrNameLst>
                                      </p:cBhvr>
                                      <p:to>
                                        <p:strVal val="visible"/>
                                      </p:to>
                                    </p:set>
                                    <p:animEffect transition="in" filter="wipe(right)">
                                      <p:cBhvr>
                                        <p:cTn id="30" dur="500"/>
                                        <p:tgtEl>
                                          <p:spTgt spid="32"/>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2" presetClass="entr" presetSubtype="1" decel="100000" fill="hold" nodeType="withEffect">
                                  <p:stCondLst>
                                    <p:cond delay="100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1000"/>
                                  </p:stCondLst>
                                  <p:childTnLst>
                                    <p:animRot by="-108000000">
                                      <p:cBhvr>
                                        <p:cTn id="44" dur="7000" fill="hold"/>
                                        <p:tgtEl>
                                          <p:spTgt spid="13"/>
                                        </p:tgtEl>
                                        <p:attrNameLst>
                                          <p:attrName>r</p:attrName>
                                        </p:attrNameLst>
                                      </p:cBhvr>
                                    </p:animRot>
                                  </p:childTnLst>
                                </p:cTn>
                              </p:par>
                              <p:par>
                                <p:cTn id="45" presetID="22" presetClass="entr" presetSubtype="8" fill="hold" nodeType="withEffect">
                                  <p:stCondLst>
                                    <p:cond delay="150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2" presetClass="entr" presetSubtype="1" decel="100000" fill="hold" nodeType="withEffect">
                                  <p:stCondLst>
                                    <p:cond delay="150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par>
                                <p:cTn id="60" presetID="8" presetClass="emph" presetSubtype="0" repeatCount="indefinite" fill="hold" nodeType="withEffect">
                                  <p:stCondLst>
                                    <p:cond delay="1500"/>
                                  </p:stCondLst>
                                  <p:childTnLst>
                                    <p:animRot by="86400000">
                                      <p:cBhvr>
                                        <p:cTn id="61" dur="6500" fill="hold"/>
                                        <p:tgtEl>
                                          <p:spTgt spid="16"/>
                                        </p:tgtEl>
                                        <p:attrNameLst>
                                          <p:attrName>r</p:attrName>
                                        </p:attrNameLst>
                                      </p:cBhvr>
                                    </p:animRot>
                                  </p:childTnLst>
                                </p:cTn>
                              </p:par>
                              <p:par>
                                <p:cTn id="62" presetID="22" presetClass="entr" presetSubtype="8" fill="hold" nodeType="withEffect">
                                  <p:stCondLst>
                                    <p:cond delay="200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p:nvPr/>
        </p:nvGrpSpPr>
        <p:grpSpPr>
          <a:xfrm>
            <a:off x="6599063" y="1663700"/>
            <a:ext cx="3971864" cy="4268844"/>
            <a:chOff x="6121705" y="1444037"/>
            <a:chExt cx="4228570" cy="4544744"/>
          </a:xfrm>
        </p:grpSpPr>
        <p:sp>
          <p:nvSpPr>
            <p:cNvPr id="8" name="Freeform: Shape 3"/>
            <p:cNvSpPr/>
            <p:nvPr/>
          </p:nvSpPr>
          <p:spPr bwMode="auto">
            <a:xfrm>
              <a:off x="6968130" y="2344911"/>
              <a:ext cx="2211796" cy="2617032"/>
            </a:xfrm>
            <a:custGeom>
              <a:avLst/>
              <a:gdLst/>
              <a:ahLst/>
              <a:cxnLst>
                <a:cxn ang="0">
                  <a:pos x="1032" y="692"/>
                </a:cxn>
                <a:cxn ang="0">
                  <a:pos x="1034" y="692"/>
                </a:cxn>
                <a:cxn ang="0">
                  <a:pos x="693" y="631"/>
                </a:cxn>
                <a:cxn ang="0">
                  <a:pos x="1034" y="692"/>
                </a:cxn>
                <a:cxn ang="0">
                  <a:pos x="1030" y="688"/>
                </a:cxn>
                <a:cxn ang="0">
                  <a:pos x="1311" y="688"/>
                </a:cxn>
                <a:cxn ang="0">
                  <a:pos x="797" y="352"/>
                </a:cxn>
                <a:cxn ang="0">
                  <a:pos x="1070" y="423"/>
                </a:cxn>
                <a:cxn ang="0">
                  <a:pos x="1430" y="958"/>
                </a:cxn>
                <a:cxn ang="0">
                  <a:pos x="1258" y="1420"/>
                </a:cxn>
                <a:cxn ang="0">
                  <a:pos x="709" y="1686"/>
                </a:cxn>
                <a:cxn ang="0">
                  <a:pos x="320" y="1465"/>
                </a:cxn>
                <a:cxn ang="0">
                  <a:pos x="0" y="516"/>
                </a:cxn>
                <a:cxn ang="0">
                  <a:pos x="1108" y="159"/>
                </a:cxn>
                <a:cxn ang="0">
                  <a:pos x="1127" y="950"/>
                </a:cxn>
                <a:cxn ang="0">
                  <a:pos x="1258" y="1420"/>
                </a:cxn>
                <a:cxn ang="0">
                  <a:pos x="1430" y="958"/>
                </a:cxn>
                <a:cxn ang="0">
                  <a:pos x="543" y="218"/>
                </a:cxn>
                <a:cxn ang="0">
                  <a:pos x="797" y="352"/>
                </a:cxn>
                <a:cxn ang="0">
                  <a:pos x="370" y="444"/>
                </a:cxn>
                <a:cxn ang="0">
                  <a:pos x="800" y="355"/>
                </a:cxn>
                <a:cxn ang="0">
                  <a:pos x="800" y="355"/>
                </a:cxn>
                <a:cxn ang="0">
                  <a:pos x="370" y="447"/>
                </a:cxn>
                <a:cxn ang="0">
                  <a:pos x="424" y="673"/>
                </a:cxn>
                <a:cxn ang="0">
                  <a:pos x="361" y="450"/>
                </a:cxn>
                <a:cxn ang="0">
                  <a:pos x="213" y="694"/>
                </a:cxn>
                <a:cxn ang="0">
                  <a:pos x="364" y="450"/>
                </a:cxn>
                <a:cxn ang="0">
                  <a:pos x="372" y="448"/>
                </a:cxn>
                <a:cxn ang="0">
                  <a:pos x="372" y="448"/>
                </a:cxn>
                <a:cxn ang="0">
                  <a:pos x="453" y="901"/>
                </a:cxn>
                <a:cxn ang="0">
                  <a:pos x="244" y="124"/>
                </a:cxn>
                <a:cxn ang="0">
                  <a:pos x="774" y="1179"/>
                </a:cxn>
                <a:cxn ang="0">
                  <a:pos x="564" y="1180"/>
                </a:cxn>
                <a:cxn ang="0">
                  <a:pos x="744" y="1453"/>
                </a:cxn>
                <a:cxn ang="0">
                  <a:pos x="774" y="1179"/>
                </a:cxn>
                <a:cxn ang="0">
                  <a:pos x="805" y="941"/>
                </a:cxn>
                <a:cxn ang="0">
                  <a:pos x="564" y="1180"/>
                </a:cxn>
                <a:cxn ang="0">
                  <a:pos x="454" y="904"/>
                </a:cxn>
                <a:cxn ang="0">
                  <a:pos x="446" y="915"/>
                </a:cxn>
                <a:cxn ang="0">
                  <a:pos x="744" y="1459"/>
                </a:cxn>
                <a:cxn ang="0">
                  <a:pos x="744" y="1459"/>
                </a:cxn>
                <a:cxn ang="0">
                  <a:pos x="456" y="903"/>
                </a:cxn>
                <a:cxn ang="0">
                  <a:pos x="442" y="904"/>
                </a:cxn>
                <a:cxn ang="0">
                  <a:pos x="506" y="1416"/>
                </a:cxn>
                <a:cxn ang="0">
                  <a:pos x="501" y="1686"/>
                </a:cxn>
                <a:cxn ang="0">
                  <a:pos x="805" y="941"/>
                </a:cxn>
              </a:cxnLst>
              <a:rect l="0" t="0" r="r" b="b"/>
              <a:pathLst>
                <a:path w="1430" h="1692">
                  <a:moveTo>
                    <a:pt x="1032" y="694"/>
                  </a:moveTo>
                  <a:lnTo>
                    <a:pt x="1034" y="692"/>
                  </a:lnTo>
                  <a:lnTo>
                    <a:pt x="1032" y="692"/>
                  </a:lnTo>
                  <a:lnTo>
                    <a:pt x="1032" y="694"/>
                  </a:lnTo>
                  <a:lnTo>
                    <a:pt x="1127" y="950"/>
                  </a:lnTo>
                  <a:moveTo>
                    <a:pt x="1034" y="692"/>
                  </a:moveTo>
                  <a:lnTo>
                    <a:pt x="1030" y="688"/>
                  </a:lnTo>
                  <a:lnTo>
                    <a:pt x="1032" y="692"/>
                  </a:lnTo>
                  <a:lnTo>
                    <a:pt x="693" y="631"/>
                  </a:lnTo>
                  <a:lnTo>
                    <a:pt x="803" y="358"/>
                  </a:lnTo>
                  <a:lnTo>
                    <a:pt x="1030" y="688"/>
                  </a:lnTo>
                  <a:moveTo>
                    <a:pt x="1034" y="692"/>
                  </a:moveTo>
                  <a:lnTo>
                    <a:pt x="1290" y="451"/>
                  </a:lnTo>
                  <a:lnTo>
                    <a:pt x="1070" y="423"/>
                  </a:lnTo>
                  <a:lnTo>
                    <a:pt x="1030" y="688"/>
                  </a:lnTo>
                  <a:lnTo>
                    <a:pt x="1030" y="688"/>
                  </a:lnTo>
                  <a:moveTo>
                    <a:pt x="1034" y="692"/>
                  </a:moveTo>
                  <a:lnTo>
                    <a:pt x="1311" y="688"/>
                  </a:lnTo>
                  <a:lnTo>
                    <a:pt x="1290" y="451"/>
                  </a:lnTo>
                  <a:moveTo>
                    <a:pt x="1108" y="159"/>
                  </a:moveTo>
                  <a:lnTo>
                    <a:pt x="797" y="352"/>
                  </a:lnTo>
                  <a:lnTo>
                    <a:pt x="799" y="352"/>
                  </a:lnTo>
                  <a:lnTo>
                    <a:pt x="805" y="354"/>
                  </a:lnTo>
                  <a:lnTo>
                    <a:pt x="1070" y="423"/>
                  </a:lnTo>
                  <a:lnTo>
                    <a:pt x="1108" y="159"/>
                  </a:lnTo>
                  <a:moveTo>
                    <a:pt x="1311" y="688"/>
                  </a:moveTo>
                  <a:lnTo>
                    <a:pt x="1430" y="958"/>
                  </a:lnTo>
                  <a:lnTo>
                    <a:pt x="1311" y="1035"/>
                  </a:lnTo>
                  <a:lnTo>
                    <a:pt x="1300" y="1234"/>
                  </a:lnTo>
                  <a:lnTo>
                    <a:pt x="1258" y="1420"/>
                  </a:lnTo>
                  <a:lnTo>
                    <a:pt x="1049" y="1421"/>
                  </a:lnTo>
                  <a:lnTo>
                    <a:pt x="948" y="1688"/>
                  </a:lnTo>
                  <a:lnTo>
                    <a:pt x="709" y="1686"/>
                  </a:lnTo>
                  <a:lnTo>
                    <a:pt x="501" y="1686"/>
                  </a:lnTo>
                  <a:lnTo>
                    <a:pt x="309" y="1692"/>
                  </a:lnTo>
                  <a:lnTo>
                    <a:pt x="320" y="1465"/>
                  </a:lnTo>
                  <a:lnTo>
                    <a:pt x="276" y="1180"/>
                  </a:lnTo>
                  <a:lnTo>
                    <a:pt x="61" y="932"/>
                  </a:lnTo>
                  <a:lnTo>
                    <a:pt x="0" y="516"/>
                  </a:lnTo>
                  <a:lnTo>
                    <a:pt x="244" y="124"/>
                  </a:lnTo>
                  <a:lnTo>
                    <a:pt x="745" y="0"/>
                  </a:lnTo>
                  <a:lnTo>
                    <a:pt x="1108" y="159"/>
                  </a:lnTo>
                  <a:lnTo>
                    <a:pt x="1290" y="451"/>
                  </a:lnTo>
                  <a:moveTo>
                    <a:pt x="1311" y="1035"/>
                  </a:moveTo>
                  <a:lnTo>
                    <a:pt x="1127" y="950"/>
                  </a:lnTo>
                  <a:lnTo>
                    <a:pt x="1300" y="1234"/>
                  </a:lnTo>
                  <a:lnTo>
                    <a:pt x="1008" y="1179"/>
                  </a:lnTo>
                  <a:lnTo>
                    <a:pt x="1258" y="1420"/>
                  </a:lnTo>
                  <a:moveTo>
                    <a:pt x="1311" y="688"/>
                  </a:moveTo>
                  <a:lnTo>
                    <a:pt x="1127" y="950"/>
                  </a:lnTo>
                  <a:lnTo>
                    <a:pt x="1430" y="958"/>
                  </a:lnTo>
                  <a:moveTo>
                    <a:pt x="244" y="124"/>
                  </a:moveTo>
                  <a:lnTo>
                    <a:pt x="541" y="220"/>
                  </a:lnTo>
                  <a:lnTo>
                    <a:pt x="543" y="218"/>
                  </a:lnTo>
                  <a:lnTo>
                    <a:pt x="745" y="0"/>
                  </a:lnTo>
                  <a:lnTo>
                    <a:pt x="797" y="352"/>
                  </a:lnTo>
                  <a:moveTo>
                    <a:pt x="797" y="352"/>
                  </a:moveTo>
                  <a:lnTo>
                    <a:pt x="797" y="352"/>
                  </a:lnTo>
                  <a:lnTo>
                    <a:pt x="541" y="220"/>
                  </a:lnTo>
                  <a:lnTo>
                    <a:pt x="370" y="444"/>
                  </a:lnTo>
                  <a:lnTo>
                    <a:pt x="370" y="447"/>
                  </a:lnTo>
                  <a:lnTo>
                    <a:pt x="372" y="447"/>
                  </a:lnTo>
                  <a:lnTo>
                    <a:pt x="800" y="355"/>
                  </a:lnTo>
                  <a:lnTo>
                    <a:pt x="799" y="352"/>
                  </a:lnTo>
                  <a:lnTo>
                    <a:pt x="803" y="354"/>
                  </a:lnTo>
                  <a:lnTo>
                    <a:pt x="800" y="355"/>
                  </a:lnTo>
                  <a:lnTo>
                    <a:pt x="803" y="358"/>
                  </a:lnTo>
                  <a:lnTo>
                    <a:pt x="805" y="354"/>
                  </a:lnTo>
                  <a:moveTo>
                    <a:pt x="370" y="447"/>
                  </a:moveTo>
                  <a:lnTo>
                    <a:pt x="372" y="448"/>
                  </a:lnTo>
                  <a:lnTo>
                    <a:pt x="372" y="448"/>
                  </a:lnTo>
                  <a:lnTo>
                    <a:pt x="424" y="673"/>
                  </a:lnTo>
                  <a:lnTo>
                    <a:pt x="693" y="631"/>
                  </a:lnTo>
                  <a:lnTo>
                    <a:pt x="372" y="447"/>
                  </a:lnTo>
                  <a:moveTo>
                    <a:pt x="361" y="450"/>
                  </a:moveTo>
                  <a:lnTo>
                    <a:pt x="0" y="516"/>
                  </a:lnTo>
                  <a:lnTo>
                    <a:pt x="212" y="695"/>
                  </a:lnTo>
                  <a:lnTo>
                    <a:pt x="213" y="694"/>
                  </a:lnTo>
                  <a:lnTo>
                    <a:pt x="366" y="450"/>
                  </a:lnTo>
                  <a:lnTo>
                    <a:pt x="366" y="448"/>
                  </a:lnTo>
                  <a:lnTo>
                    <a:pt x="364" y="450"/>
                  </a:lnTo>
                  <a:lnTo>
                    <a:pt x="367" y="448"/>
                  </a:lnTo>
                  <a:lnTo>
                    <a:pt x="370" y="447"/>
                  </a:lnTo>
                  <a:moveTo>
                    <a:pt x="372" y="448"/>
                  </a:moveTo>
                  <a:lnTo>
                    <a:pt x="367" y="448"/>
                  </a:lnTo>
                  <a:moveTo>
                    <a:pt x="366" y="448"/>
                  </a:moveTo>
                  <a:lnTo>
                    <a:pt x="372" y="448"/>
                  </a:lnTo>
                  <a:moveTo>
                    <a:pt x="213" y="694"/>
                  </a:moveTo>
                  <a:lnTo>
                    <a:pt x="424" y="673"/>
                  </a:lnTo>
                  <a:lnTo>
                    <a:pt x="453" y="901"/>
                  </a:lnTo>
                  <a:lnTo>
                    <a:pt x="212" y="695"/>
                  </a:lnTo>
                  <a:lnTo>
                    <a:pt x="61" y="932"/>
                  </a:lnTo>
                  <a:moveTo>
                    <a:pt x="244" y="124"/>
                  </a:moveTo>
                  <a:lnTo>
                    <a:pt x="370" y="444"/>
                  </a:lnTo>
                  <a:moveTo>
                    <a:pt x="744" y="1453"/>
                  </a:moveTo>
                  <a:lnTo>
                    <a:pt x="774" y="1179"/>
                  </a:lnTo>
                  <a:lnTo>
                    <a:pt x="564" y="1180"/>
                  </a:lnTo>
                  <a:lnTo>
                    <a:pt x="744" y="1453"/>
                  </a:lnTo>
                  <a:moveTo>
                    <a:pt x="564" y="1180"/>
                  </a:moveTo>
                  <a:lnTo>
                    <a:pt x="506" y="1416"/>
                  </a:lnTo>
                  <a:lnTo>
                    <a:pt x="744" y="1459"/>
                  </a:lnTo>
                  <a:lnTo>
                    <a:pt x="744" y="1453"/>
                  </a:lnTo>
                  <a:moveTo>
                    <a:pt x="1008" y="1179"/>
                  </a:moveTo>
                  <a:lnTo>
                    <a:pt x="805" y="941"/>
                  </a:lnTo>
                  <a:lnTo>
                    <a:pt x="774" y="1179"/>
                  </a:lnTo>
                  <a:lnTo>
                    <a:pt x="1008" y="1179"/>
                  </a:lnTo>
                  <a:lnTo>
                    <a:pt x="1127" y="950"/>
                  </a:lnTo>
                  <a:lnTo>
                    <a:pt x="805" y="941"/>
                  </a:lnTo>
                  <a:lnTo>
                    <a:pt x="454" y="904"/>
                  </a:lnTo>
                  <a:lnTo>
                    <a:pt x="446" y="915"/>
                  </a:lnTo>
                  <a:lnTo>
                    <a:pt x="564" y="1180"/>
                  </a:lnTo>
                  <a:lnTo>
                    <a:pt x="805" y="941"/>
                  </a:lnTo>
                  <a:lnTo>
                    <a:pt x="693" y="631"/>
                  </a:lnTo>
                  <a:lnTo>
                    <a:pt x="454" y="904"/>
                  </a:lnTo>
                  <a:lnTo>
                    <a:pt x="454" y="903"/>
                  </a:lnTo>
                  <a:lnTo>
                    <a:pt x="442" y="904"/>
                  </a:lnTo>
                  <a:lnTo>
                    <a:pt x="446" y="915"/>
                  </a:lnTo>
                  <a:lnTo>
                    <a:pt x="276" y="1180"/>
                  </a:lnTo>
                  <a:lnTo>
                    <a:pt x="564" y="1180"/>
                  </a:lnTo>
                  <a:moveTo>
                    <a:pt x="744" y="1459"/>
                  </a:moveTo>
                  <a:lnTo>
                    <a:pt x="1049" y="1421"/>
                  </a:lnTo>
                  <a:lnTo>
                    <a:pt x="1008" y="1179"/>
                  </a:lnTo>
                  <a:lnTo>
                    <a:pt x="744" y="1459"/>
                  </a:lnTo>
                  <a:lnTo>
                    <a:pt x="948" y="1688"/>
                  </a:lnTo>
                  <a:moveTo>
                    <a:pt x="454" y="903"/>
                  </a:moveTo>
                  <a:lnTo>
                    <a:pt x="456" y="903"/>
                  </a:lnTo>
                  <a:lnTo>
                    <a:pt x="453" y="901"/>
                  </a:lnTo>
                  <a:lnTo>
                    <a:pt x="454" y="903"/>
                  </a:lnTo>
                  <a:moveTo>
                    <a:pt x="442" y="904"/>
                  </a:moveTo>
                  <a:lnTo>
                    <a:pt x="61" y="932"/>
                  </a:lnTo>
                  <a:moveTo>
                    <a:pt x="276" y="1180"/>
                  </a:moveTo>
                  <a:lnTo>
                    <a:pt x="506" y="1416"/>
                  </a:lnTo>
                  <a:moveTo>
                    <a:pt x="709" y="1686"/>
                  </a:moveTo>
                  <a:lnTo>
                    <a:pt x="744" y="1459"/>
                  </a:lnTo>
                  <a:lnTo>
                    <a:pt x="501" y="1686"/>
                  </a:lnTo>
                  <a:lnTo>
                    <a:pt x="506" y="1416"/>
                  </a:lnTo>
                  <a:lnTo>
                    <a:pt x="309" y="1692"/>
                  </a:lnTo>
                  <a:moveTo>
                    <a:pt x="805" y="941"/>
                  </a:moveTo>
                  <a:lnTo>
                    <a:pt x="1032" y="694"/>
                  </a:lnTo>
                </a:path>
              </a:pathLst>
            </a:custGeom>
            <a:noFill/>
            <a:ln w="9525" cap="rnd">
              <a:solidFill>
                <a:schemeClr val="bg1">
                  <a:lumMod val="65000"/>
                </a:schemeClr>
              </a:solidFill>
              <a:prstDash val="solid"/>
              <a:round/>
            </a:ln>
          </p:spPr>
          <p:txBody>
            <a:bodyPr anchor="ctr"/>
            <a:lstStyle/>
            <a:p>
              <a:pPr algn="ctr"/>
              <a:endParaRPr>
                <a:cs typeface="+mn-ea"/>
                <a:sym typeface="+mn-lt"/>
              </a:endParaRPr>
            </a:p>
          </p:txBody>
        </p:sp>
        <p:grpSp>
          <p:nvGrpSpPr>
            <p:cNvPr id="9" name="Group 4"/>
            <p:cNvGrpSpPr/>
            <p:nvPr/>
          </p:nvGrpSpPr>
          <p:grpSpPr>
            <a:xfrm>
              <a:off x="6893884" y="2267576"/>
              <a:ext cx="2337077" cy="2751595"/>
              <a:chOff x="3371851" y="1649413"/>
              <a:chExt cx="2398713" cy="2824162"/>
            </a:xfrm>
          </p:grpSpPr>
          <p:sp>
            <p:nvSpPr>
              <p:cNvPr id="17" name="Freeform: Shape 5"/>
              <p:cNvSpPr/>
              <p:nvPr/>
            </p:nvSpPr>
            <p:spPr bwMode="auto">
              <a:xfrm>
                <a:off x="3775076" y="1862138"/>
                <a:ext cx="130175" cy="130175"/>
              </a:xfrm>
              <a:custGeom>
                <a:avLst/>
                <a:gdLst/>
                <a:ahLst/>
                <a:cxnLst>
                  <a:cxn ang="0">
                    <a:pos x="46" y="46"/>
                  </a:cxn>
                  <a:cxn ang="0">
                    <a:pos x="27" y="54"/>
                  </a:cxn>
                  <a:cxn ang="0">
                    <a:pos x="8" y="46"/>
                  </a:cxn>
                  <a:cxn ang="0">
                    <a:pos x="0" y="27"/>
                  </a:cxn>
                  <a:cxn ang="0">
                    <a:pos x="8" y="8"/>
                  </a:cxn>
                  <a:cxn ang="0">
                    <a:pos x="27" y="0"/>
                  </a:cxn>
                  <a:cxn ang="0">
                    <a:pos x="46" y="8"/>
                  </a:cxn>
                  <a:cxn ang="0">
                    <a:pos x="54" y="27"/>
                  </a:cxn>
                  <a:cxn ang="0">
                    <a:pos x="46" y="46"/>
                  </a:cxn>
                </a:cxnLst>
                <a:rect l="0" t="0" r="r" b="b"/>
                <a:pathLst>
                  <a:path w="54" h="54">
                    <a:moveTo>
                      <a:pt x="46" y="46"/>
                    </a:moveTo>
                    <a:cubicBezTo>
                      <a:pt x="41" y="51"/>
                      <a:pt x="34" y="54"/>
                      <a:pt x="27" y="54"/>
                    </a:cubicBezTo>
                    <a:cubicBezTo>
                      <a:pt x="20" y="54"/>
                      <a:pt x="13" y="51"/>
                      <a:pt x="8" y="46"/>
                    </a:cubicBezTo>
                    <a:cubicBezTo>
                      <a:pt x="3" y="41"/>
                      <a:pt x="0" y="34"/>
                      <a:pt x="0" y="27"/>
                    </a:cubicBezTo>
                    <a:cubicBezTo>
                      <a:pt x="0" y="20"/>
                      <a:pt x="3" y="13"/>
                      <a:pt x="8" y="8"/>
                    </a:cubicBezTo>
                    <a:cubicBezTo>
                      <a:pt x="13" y="3"/>
                      <a:pt x="20" y="0"/>
                      <a:pt x="27" y="0"/>
                    </a:cubicBezTo>
                    <a:cubicBezTo>
                      <a:pt x="34" y="0"/>
                      <a:pt x="41" y="3"/>
                      <a:pt x="46" y="8"/>
                    </a:cubicBezTo>
                    <a:cubicBezTo>
                      <a:pt x="51" y="13"/>
                      <a:pt x="54" y="20"/>
                      <a:pt x="54" y="27"/>
                    </a:cubicBezTo>
                    <a:cubicBezTo>
                      <a:pt x="54" y="34"/>
                      <a:pt x="51" y="41"/>
                      <a:pt x="46" y="46"/>
                    </a:cubicBezTo>
                    <a:close/>
                  </a:path>
                </a:pathLst>
              </a:custGeom>
              <a:solidFill>
                <a:schemeClr val="accent2"/>
              </a:solidFill>
              <a:ln w="9525">
                <a:noFill/>
                <a:round/>
              </a:ln>
            </p:spPr>
            <p:txBody>
              <a:bodyPr anchor="ctr"/>
              <a:lstStyle/>
              <a:p>
                <a:pPr algn="ctr"/>
                <a:endParaRPr>
                  <a:cs typeface="+mn-ea"/>
                  <a:sym typeface="+mn-lt"/>
                </a:endParaRPr>
              </a:p>
            </p:txBody>
          </p:sp>
          <p:sp>
            <p:nvSpPr>
              <p:cNvPr id="18" name="Freeform: Shape 6"/>
              <p:cNvSpPr/>
              <p:nvPr/>
            </p:nvSpPr>
            <p:spPr bwMode="auto">
              <a:xfrm>
                <a:off x="4518026" y="1649413"/>
                <a:ext cx="188913" cy="188912"/>
              </a:xfrm>
              <a:custGeom>
                <a:avLst/>
                <a:gdLst/>
                <a:ahLst/>
                <a:cxnLst>
                  <a:cxn ang="0">
                    <a:pos x="11" y="11"/>
                  </a:cxn>
                  <a:cxn ang="0">
                    <a:pos x="39" y="0"/>
                  </a:cxn>
                  <a:cxn ang="0">
                    <a:pos x="66" y="11"/>
                  </a:cxn>
                  <a:cxn ang="0">
                    <a:pos x="78" y="39"/>
                  </a:cxn>
                  <a:cxn ang="0">
                    <a:pos x="66" y="66"/>
                  </a:cxn>
                  <a:cxn ang="0">
                    <a:pos x="39" y="78"/>
                  </a:cxn>
                  <a:cxn ang="0">
                    <a:pos x="11" y="66"/>
                  </a:cxn>
                  <a:cxn ang="0">
                    <a:pos x="0" y="39"/>
                  </a:cxn>
                  <a:cxn ang="0">
                    <a:pos x="11" y="11"/>
                  </a:cxn>
                </a:cxnLst>
                <a:rect l="0" t="0" r="r" b="b"/>
                <a:pathLst>
                  <a:path w="78" h="78">
                    <a:moveTo>
                      <a:pt x="11" y="11"/>
                    </a:moveTo>
                    <a:cubicBezTo>
                      <a:pt x="19" y="4"/>
                      <a:pt x="28" y="0"/>
                      <a:pt x="39" y="0"/>
                    </a:cubicBezTo>
                    <a:cubicBezTo>
                      <a:pt x="50" y="0"/>
                      <a:pt x="59" y="4"/>
                      <a:pt x="66" y="11"/>
                    </a:cubicBezTo>
                    <a:cubicBezTo>
                      <a:pt x="74" y="19"/>
                      <a:pt x="78" y="28"/>
                      <a:pt x="78" y="39"/>
                    </a:cubicBezTo>
                    <a:cubicBezTo>
                      <a:pt x="78" y="50"/>
                      <a:pt x="74" y="59"/>
                      <a:pt x="66" y="66"/>
                    </a:cubicBezTo>
                    <a:cubicBezTo>
                      <a:pt x="59" y="74"/>
                      <a:pt x="50" y="78"/>
                      <a:pt x="39" y="78"/>
                    </a:cubicBezTo>
                    <a:cubicBezTo>
                      <a:pt x="28" y="78"/>
                      <a:pt x="19" y="74"/>
                      <a:pt x="11" y="66"/>
                    </a:cubicBezTo>
                    <a:cubicBezTo>
                      <a:pt x="4" y="59"/>
                      <a:pt x="0" y="50"/>
                      <a:pt x="0" y="39"/>
                    </a:cubicBezTo>
                    <a:cubicBezTo>
                      <a:pt x="0" y="28"/>
                      <a:pt x="4" y="19"/>
                      <a:pt x="11" y="11"/>
                    </a:cubicBezTo>
                    <a:close/>
                  </a:path>
                </a:pathLst>
              </a:custGeom>
              <a:solidFill>
                <a:schemeClr val="accent1"/>
              </a:solidFill>
              <a:ln w="9525">
                <a:noFill/>
                <a:round/>
              </a:ln>
            </p:spPr>
            <p:txBody>
              <a:bodyPr anchor="ctr"/>
              <a:lstStyle/>
              <a:p>
                <a:pPr algn="ctr"/>
                <a:endParaRPr>
                  <a:cs typeface="+mn-ea"/>
                  <a:sym typeface="+mn-lt"/>
                </a:endParaRPr>
              </a:p>
            </p:txBody>
          </p:sp>
          <p:sp>
            <p:nvSpPr>
              <p:cNvPr id="19" name="Freeform: Shape 7"/>
              <p:cNvSpPr/>
              <p:nvPr/>
            </p:nvSpPr>
            <p:spPr bwMode="auto">
              <a:xfrm>
                <a:off x="4252913" y="2024063"/>
                <a:ext cx="107950" cy="106362"/>
              </a:xfrm>
              <a:custGeom>
                <a:avLst/>
                <a:gdLst/>
                <a:ahLst/>
                <a:cxnLst>
                  <a:cxn ang="0">
                    <a:pos x="6" y="6"/>
                  </a:cxn>
                  <a:cxn ang="0">
                    <a:pos x="22" y="0"/>
                  </a:cxn>
                  <a:cxn ang="0">
                    <a:pos x="38" y="6"/>
                  </a:cxn>
                  <a:cxn ang="0">
                    <a:pos x="44" y="22"/>
                  </a:cxn>
                  <a:cxn ang="0">
                    <a:pos x="38" y="37"/>
                  </a:cxn>
                  <a:cxn ang="0">
                    <a:pos x="22" y="44"/>
                  </a:cxn>
                  <a:cxn ang="0">
                    <a:pos x="6" y="37"/>
                  </a:cxn>
                  <a:cxn ang="0">
                    <a:pos x="0" y="22"/>
                  </a:cxn>
                  <a:cxn ang="0">
                    <a:pos x="6" y="6"/>
                  </a:cxn>
                </a:cxnLst>
                <a:rect l="0" t="0" r="r" b="b"/>
                <a:pathLst>
                  <a:path w="44" h="44">
                    <a:moveTo>
                      <a:pt x="6" y="6"/>
                    </a:move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lose/>
                  </a:path>
                </a:pathLst>
              </a:custGeom>
              <a:solidFill>
                <a:schemeClr val="accent5"/>
              </a:solidFill>
              <a:ln w="9525">
                <a:noFill/>
                <a:round/>
              </a:ln>
            </p:spPr>
            <p:txBody>
              <a:bodyPr anchor="ctr"/>
              <a:lstStyle/>
              <a:p>
                <a:pPr algn="ctr"/>
                <a:endParaRPr>
                  <a:cs typeface="+mn-ea"/>
                  <a:sym typeface="+mn-lt"/>
                </a:endParaRPr>
              </a:p>
            </p:txBody>
          </p:sp>
          <p:sp>
            <p:nvSpPr>
              <p:cNvPr id="20" name="Freeform: Shape 8"/>
              <p:cNvSpPr/>
              <p:nvPr/>
            </p:nvSpPr>
            <p:spPr bwMode="auto">
              <a:xfrm>
                <a:off x="5154613" y="1927225"/>
                <a:ext cx="106363" cy="106362"/>
              </a:xfrm>
              <a:custGeom>
                <a:avLst/>
                <a:gdLst/>
                <a:ahLst/>
                <a:cxnLst>
                  <a:cxn ang="0">
                    <a:pos x="44" y="22"/>
                  </a:cxn>
                  <a:cxn ang="0">
                    <a:pos x="38" y="37"/>
                  </a:cxn>
                  <a:cxn ang="0">
                    <a:pos x="22" y="44"/>
                  </a:cxn>
                  <a:cxn ang="0">
                    <a:pos x="6" y="37"/>
                  </a:cxn>
                  <a:cxn ang="0">
                    <a:pos x="0" y="22"/>
                  </a:cxn>
                  <a:cxn ang="0">
                    <a:pos x="6" y="6"/>
                  </a:cxn>
                  <a:cxn ang="0">
                    <a:pos x="22" y="0"/>
                  </a:cxn>
                  <a:cxn ang="0">
                    <a:pos x="38" y="6"/>
                  </a:cxn>
                  <a:cxn ang="0">
                    <a:pos x="44" y="22"/>
                  </a:cxn>
                </a:cxnLst>
                <a:rect l="0" t="0" r="r" b="b"/>
                <a:pathLst>
                  <a:path w="44" h="44">
                    <a:moveTo>
                      <a:pt x="44" y="22"/>
                    </a:move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lose/>
                  </a:path>
                </a:pathLst>
              </a:custGeom>
              <a:solidFill>
                <a:schemeClr val="accent4"/>
              </a:solidFill>
              <a:ln w="9525">
                <a:noFill/>
                <a:round/>
              </a:ln>
            </p:spPr>
            <p:txBody>
              <a:bodyPr anchor="ctr"/>
              <a:lstStyle/>
              <a:p>
                <a:pPr algn="ctr"/>
                <a:endParaRPr>
                  <a:cs typeface="+mn-ea"/>
                  <a:sym typeface="+mn-lt"/>
                </a:endParaRPr>
              </a:p>
            </p:txBody>
          </p:sp>
          <p:sp>
            <p:nvSpPr>
              <p:cNvPr id="21" name="Freeform: Shape 9"/>
              <p:cNvSpPr/>
              <p:nvPr/>
            </p:nvSpPr>
            <p:spPr bwMode="auto">
              <a:xfrm>
                <a:off x="5095876" y="2333625"/>
                <a:ext cx="106363" cy="106362"/>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3"/>
              </a:solidFill>
              <a:ln w="9525">
                <a:noFill/>
                <a:round/>
              </a:ln>
            </p:spPr>
            <p:txBody>
              <a:bodyPr anchor="ctr"/>
              <a:lstStyle/>
              <a:p>
                <a:pPr algn="ctr"/>
                <a:endParaRPr>
                  <a:cs typeface="+mn-ea"/>
                  <a:sym typeface="+mn-lt"/>
                </a:endParaRPr>
              </a:p>
            </p:txBody>
          </p:sp>
          <p:sp>
            <p:nvSpPr>
              <p:cNvPr id="23" name="Freeform: Shape 10"/>
              <p:cNvSpPr/>
              <p:nvPr/>
            </p:nvSpPr>
            <p:spPr bwMode="auto">
              <a:xfrm>
                <a:off x="5483226" y="2774950"/>
                <a:ext cx="106363" cy="106362"/>
              </a:xfrm>
              <a:custGeom>
                <a:avLst/>
                <a:gdLst/>
                <a:ahLst/>
                <a:cxnLst>
                  <a:cxn ang="0">
                    <a:pos x="0" y="22"/>
                  </a:cxn>
                  <a:cxn ang="0">
                    <a:pos x="6" y="6"/>
                  </a:cxn>
                  <a:cxn ang="0">
                    <a:pos x="22" y="0"/>
                  </a:cxn>
                  <a:cxn ang="0">
                    <a:pos x="38" y="6"/>
                  </a:cxn>
                  <a:cxn ang="0">
                    <a:pos x="44" y="22"/>
                  </a:cxn>
                  <a:cxn ang="0">
                    <a:pos x="38" y="37"/>
                  </a:cxn>
                  <a:cxn ang="0">
                    <a:pos x="22" y="44"/>
                  </a:cxn>
                  <a:cxn ang="0">
                    <a:pos x="6" y="37"/>
                  </a:cxn>
                  <a:cxn ang="0">
                    <a:pos x="0" y="22"/>
                  </a:cxn>
                </a:cxnLst>
                <a:rect l="0" t="0" r="r" b="b"/>
                <a:pathLst>
                  <a:path w="44" h="44">
                    <a:moveTo>
                      <a:pt x="0" y="22"/>
                    </a:move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lose/>
                  </a:path>
                </a:pathLst>
              </a:custGeom>
              <a:solidFill>
                <a:schemeClr val="accent1"/>
              </a:solidFill>
              <a:ln w="9525">
                <a:noFill/>
                <a:round/>
              </a:ln>
            </p:spPr>
            <p:txBody>
              <a:bodyPr anchor="ctr"/>
              <a:lstStyle/>
              <a:p>
                <a:pPr algn="ctr"/>
                <a:endParaRPr>
                  <a:cs typeface="+mn-ea"/>
                  <a:sym typeface="+mn-lt"/>
                </a:endParaRPr>
              </a:p>
            </p:txBody>
          </p:sp>
          <p:sp>
            <p:nvSpPr>
              <p:cNvPr id="27" name="Freeform: Shape 11"/>
              <p:cNvSpPr/>
              <p:nvPr/>
            </p:nvSpPr>
            <p:spPr bwMode="auto">
              <a:xfrm>
                <a:off x="5035551" y="2774950"/>
                <a:ext cx="106363" cy="106362"/>
              </a:xfrm>
              <a:custGeom>
                <a:avLst/>
                <a:gdLst/>
                <a:ahLst/>
                <a:cxnLst>
                  <a:cxn ang="0">
                    <a:pos x="6" y="6"/>
                  </a:cxn>
                  <a:cxn ang="0">
                    <a:pos x="22" y="0"/>
                  </a:cxn>
                  <a:cxn ang="0">
                    <a:pos x="38" y="6"/>
                  </a:cxn>
                  <a:cxn ang="0">
                    <a:pos x="44" y="22"/>
                  </a:cxn>
                  <a:cxn ang="0">
                    <a:pos x="38" y="37"/>
                  </a:cxn>
                  <a:cxn ang="0">
                    <a:pos x="22" y="44"/>
                  </a:cxn>
                  <a:cxn ang="0">
                    <a:pos x="6" y="37"/>
                  </a:cxn>
                  <a:cxn ang="0">
                    <a:pos x="0" y="22"/>
                  </a:cxn>
                  <a:cxn ang="0">
                    <a:pos x="6" y="6"/>
                  </a:cxn>
                </a:cxnLst>
                <a:rect l="0" t="0" r="r" b="b"/>
                <a:pathLst>
                  <a:path w="44" h="44">
                    <a:moveTo>
                      <a:pt x="6" y="6"/>
                    </a:move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lose/>
                  </a:path>
                </a:pathLst>
              </a:custGeom>
              <a:solidFill>
                <a:schemeClr val="accent2"/>
              </a:solidFill>
              <a:ln w="9525">
                <a:noFill/>
                <a:round/>
              </a:ln>
            </p:spPr>
            <p:txBody>
              <a:bodyPr anchor="ctr"/>
              <a:lstStyle/>
              <a:p>
                <a:pPr algn="ctr"/>
                <a:endParaRPr>
                  <a:cs typeface="+mn-ea"/>
                  <a:sym typeface="+mn-lt"/>
                </a:endParaRPr>
              </a:p>
            </p:txBody>
          </p:sp>
          <p:sp>
            <p:nvSpPr>
              <p:cNvPr id="28" name="Freeform: Shape 12"/>
              <p:cNvSpPr/>
              <p:nvPr/>
            </p:nvSpPr>
            <p:spPr bwMode="auto">
              <a:xfrm>
                <a:off x="3730626" y="2779713"/>
                <a:ext cx="106363" cy="106362"/>
              </a:xfrm>
              <a:custGeom>
                <a:avLst/>
                <a:gdLst/>
                <a:ahLst/>
                <a:cxnLst>
                  <a:cxn ang="0">
                    <a:pos x="38" y="6"/>
                  </a:cxn>
                  <a:cxn ang="0">
                    <a:pos x="44" y="22"/>
                  </a:cxn>
                  <a:cxn ang="0">
                    <a:pos x="38" y="37"/>
                  </a:cxn>
                  <a:cxn ang="0">
                    <a:pos x="22" y="44"/>
                  </a:cxn>
                  <a:cxn ang="0">
                    <a:pos x="6" y="37"/>
                  </a:cxn>
                  <a:cxn ang="0">
                    <a:pos x="0" y="22"/>
                  </a:cxn>
                  <a:cxn ang="0">
                    <a:pos x="6" y="6"/>
                  </a:cxn>
                  <a:cxn ang="0">
                    <a:pos x="22" y="0"/>
                  </a:cxn>
                  <a:cxn ang="0">
                    <a:pos x="38" y="6"/>
                  </a:cxn>
                </a:cxnLst>
                <a:rect l="0" t="0" r="r" b="b"/>
                <a:pathLst>
                  <a:path w="44" h="44">
                    <a:moveTo>
                      <a:pt x="38" y="6"/>
                    </a:move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lose/>
                  </a:path>
                </a:pathLst>
              </a:custGeom>
              <a:solidFill>
                <a:schemeClr val="accent3"/>
              </a:solidFill>
              <a:ln w="9525">
                <a:noFill/>
                <a:round/>
              </a:ln>
            </p:spPr>
            <p:txBody>
              <a:bodyPr anchor="ctr"/>
              <a:lstStyle/>
              <a:p>
                <a:pPr algn="ctr"/>
                <a:endParaRPr>
                  <a:cs typeface="+mn-ea"/>
                  <a:sym typeface="+mn-lt"/>
                </a:endParaRPr>
              </a:p>
            </p:txBody>
          </p:sp>
          <p:sp>
            <p:nvSpPr>
              <p:cNvPr id="29" name="Freeform: Shape 13"/>
              <p:cNvSpPr/>
              <p:nvPr/>
            </p:nvSpPr>
            <p:spPr bwMode="auto">
              <a:xfrm>
                <a:off x="4067176" y="2743200"/>
                <a:ext cx="106363" cy="106362"/>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2"/>
              </a:solidFill>
              <a:ln w="9525">
                <a:noFill/>
                <a:round/>
              </a:ln>
            </p:spPr>
            <p:txBody>
              <a:bodyPr anchor="ctr"/>
              <a:lstStyle/>
              <a:p>
                <a:pPr algn="ctr"/>
                <a:endParaRPr>
                  <a:cs typeface="+mn-ea"/>
                  <a:sym typeface="+mn-lt"/>
                </a:endParaRPr>
              </a:p>
            </p:txBody>
          </p:sp>
          <p:sp>
            <p:nvSpPr>
              <p:cNvPr id="30" name="Freeform: Shape 14"/>
              <p:cNvSpPr/>
              <p:nvPr/>
            </p:nvSpPr>
            <p:spPr bwMode="auto">
              <a:xfrm>
                <a:off x="4638676" y="3135313"/>
                <a:ext cx="174625" cy="174625"/>
              </a:xfrm>
              <a:custGeom>
                <a:avLst/>
                <a:gdLst/>
                <a:ahLst/>
                <a:cxnLst>
                  <a:cxn ang="0">
                    <a:pos x="0" y="36"/>
                  </a:cxn>
                  <a:cxn ang="0">
                    <a:pos x="11" y="10"/>
                  </a:cxn>
                  <a:cxn ang="0">
                    <a:pos x="36" y="0"/>
                  </a:cxn>
                  <a:cxn ang="0">
                    <a:pos x="62" y="10"/>
                  </a:cxn>
                  <a:cxn ang="0">
                    <a:pos x="72" y="36"/>
                  </a:cxn>
                  <a:cxn ang="0">
                    <a:pos x="62" y="61"/>
                  </a:cxn>
                  <a:cxn ang="0">
                    <a:pos x="36" y="72"/>
                  </a:cxn>
                  <a:cxn ang="0">
                    <a:pos x="11" y="61"/>
                  </a:cxn>
                  <a:cxn ang="0">
                    <a:pos x="0" y="36"/>
                  </a:cxn>
                </a:cxnLst>
                <a:rect l="0" t="0" r="r" b="b"/>
                <a:pathLst>
                  <a:path w="72" h="72">
                    <a:moveTo>
                      <a:pt x="0" y="36"/>
                    </a:moveTo>
                    <a:cubicBezTo>
                      <a:pt x="0" y="26"/>
                      <a:pt x="4" y="17"/>
                      <a:pt x="11" y="10"/>
                    </a:cubicBezTo>
                    <a:cubicBezTo>
                      <a:pt x="18" y="3"/>
                      <a:pt x="26" y="0"/>
                      <a:pt x="36" y="0"/>
                    </a:cubicBezTo>
                    <a:cubicBezTo>
                      <a:pt x="46" y="0"/>
                      <a:pt x="55" y="3"/>
                      <a:pt x="62" y="10"/>
                    </a:cubicBezTo>
                    <a:cubicBezTo>
                      <a:pt x="69" y="17"/>
                      <a:pt x="72" y="26"/>
                      <a:pt x="72" y="36"/>
                    </a:cubicBezTo>
                    <a:cubicBezTo>
                      <a:pt x="72" y="46"/>
                      <a:pt x="69" y="54"/>
                      <a:pt x="62" y="61"/>
                    </a:cubicBezTo>
                    <a:cubicBezTo>
                      <a:pt x="55" y="68"/>
                      <a:pt x="46" y="72"/>
                      <a:pt x="36" y="72"/>
                    </a:cubicBezTo>
                    <a:cubicBezTo>
                      <a:pt x="26" y="72"/>
                      <a:pt x="18" y="68"/>
                      <a:pt x="11" y="61"/>
                    </a:cubicBezTo>
                    <a:cubicBezTo>
                      <a:pt x="4" y="54"/>
                      <a:pt x="0" y="46"/>
                      <a:pt x="0" y="36"/>
                    </a:cubicBezTo>
                    <a:close/>
                  </a:path>
                </a:pathLst>
              </a:custGeom>
              <a:solidFill>
                <a:schemeClr val="accent6"/>
              </a:solidFill>
              <a:ln w="9525">
                <a:noFill/>
                <a:round/>
              </a:ln>
            </p:spPr>
            <p:txBody>
              <a:bodyPr anchor="ctr"/>
              <a:lstStyle/>
              <a:p>
                <a:pPr algn="ctr"/>
                <a:endParaRPr>
                  <a:cs typeface="+mn-ea"/>
                  <a:sym typeface="+mn-lt"/>
                </a:endParaRPr>
              </a:p>
            </p:txBody>
          </p:sp>
          <p:sp>
            <p:nvSpPr>
              <p:cNvPr id="31" name="Freeform: Shape 15"/>
              <p:cNvSpPr/>
              <p:nvPr/>
            </p:nvSpPr>
            <p:spPr bwMode="auto">
              <a:xfrm>
                <a:off x="5183188" y="3182938"/>
                <a:ext cx="106363" cy="107950"/>
              </a:xfrm>
              <a:custGeom>
                <a:avLst/>
                <a:gdLst/>
                <a:ahLst/>
                <a:cxnLst>
                  <a:cxn ang="0">
                    <a:pos x="38" y="6"/>
                  </a:cxn>
                  <a:cxn ang="0">
                    <a:pos x="44" y="22"/>
                  </a:cxn>
                  <a:cxn ang="0">
                    <a:pos x="38" y="37"/>
                  </a:cxn>
                  <a:cxn ang="0">
                    <a:pos x="22" y="44"/>
                  </a:cxn>
                  <a:cxn ang="0">
                    <a:pos x="6" y="37"/>
                  </a:cxn>
                  <a:cxn ang="0">
                    <a:pos x="0" y="22"/>
                  </a:cxn>
                  <a:cxn ang="0">
                    <a:pos x="6" y="6"/>
                  </a:cxn>
                  <a:cxn ang="0">
                    <a:pos x="22" y="0"/>
                  </a:cxn>
                  <a:cxn ang="0">
                    <a:pos x="38" y="6"/>
                  </a:cxn>
                </a:cxnLst>
                <a:rect l="0" t="0" r="r" b="b"/>
                <a:pathLst>
                  <a:path w="44" h="44">
                    <a:moveTo>
                      <a:pt x="38" y="6"/>
                    </a:move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lose/>
                  </a:path>
                </a:pathLst>
              </a:custGeom>
              <a:solidFill>
                <a:schemeClr val="accent5"/>
              </a:solidFill>
              <a:ln w="9525">
                <a:noFill/>
                <a:round/>
              </a:ln>
            </p:spPr>
            <p:txBody>
              <a:bodyPr anchor="ctr"/>
              <a:lstStyle/>
              <a:p>
                <a:pPr algn="ctr"/>
                <a:endParaRPr>
                  <a:cs typeface="+mn-ea"/>
                  <a:sym typeface="+mn-lt"/>
                </a:endParaRPr>
              </a:p>
            </p:txBody>
          </p:sp>
          <p:sp>
            <p:nvSpPr>
              <p:cNvPr id="32" name="Freeform: Shape 16"/>
              <p:cNvSpPr/>
              <p:nvPr/>
            </p:nvSpPr>
            <p:spPr bwMode="auto">
              <a:xfrm>
                <a:off x="5491163" y="3333750"/>
                <a:ext cx="76200" cy="77787"/>
              </a:xfrm>
              <a:custGeom>
                <a:avLst/>
                <a:gdLst/>
                <a:ahLst/>
                <a:cxnLst>
                  <a:cxn ang="0">
                    <a:pos x="5" y="27"/>
                  </a:cxn>
                  <a:cxn ang="0">
                    <a:pos x="0" y="16"/>
                  </a:cxn>
                  <a:cxn ang="0">
                    <a:pos x="5" y="4"/>
                  </a:cxn>
                  <a:cxn ang="0">
                    <a:pos x="16" y="0"/>
                  </a:cxn>
                  <a:cxn ang="0">
                    <a:pos x="27" y="4"/>
                  </a:cxn>
                  <a:cxn ang="0">
                    <a:pos x="32" y="16"/>
                  </a:cxn>
                  <a:cxn ang="0">
                    <a:pos x="27" y="27"/>
                  </a:cxn>
                  <a:cxn ang="0">
                    <a:pos x="16" y="32"/>
                  </a:cxn>
                  <a:cxn ang="0">
                    <a:pos x="5" y="27"/>
                  </a:cxn>
                </a:cxnLst>
                <a:rect l="0" t="0" r="r" b="b"/>
                <a:pathLst>
                  <a:path w="32" h="32">
                    <a:moveTo>
                      <a:pt x="5" y="27"/>
                    </a:moveTo>
                    <a:cubicBezTo>
                      <a:pt x="1" y="24"/>
                      <a:pt x="0" y="20"/>
                      <a:pt x="0" y="16"/>
                    </a:cubicBezTo>
                    <a:cubicBezTo>
                      <a:pt x="0" y="11"/>
                      <a:pt x="1" y="8"/>
                      <a:pt x="5" y="4"/>
                    </a:cubicBez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lose/>
                  </a:path>
                </a:pathLst>
              </a:custGeom>
              <a:solidFill>
                <a:schemeClr val="accent2"/>
              </a:solidFill>
              <a:ln w="9525">
                <a:noFill/>
                <a:round/>
              </a:ln>
            </p:spPr>
            <p:txBody>
              <a:bodyPr anchor="ctr"/>
              <a:lstStyle/>
              <a:p>
                <a:pPr algn="ctr"/>
                <a:endParaRPr>
                  <a:cs typeface="+mn-ea"/>
                  <a:sym typeface="+mn-lt"/>
                </a:endParaRPr>
              </a:p>
            </p:txBody>
          </p:sp>
          <p:sp>
            <p:nvSpPr>
              <p:cNvPr id="33" name="Freeform: Shape 17"/>
              <p:cNvSpPr/>
              <p:nvPr/>
            </p:nvSpPr>
            <p:spPr bwMode="auto">
              <a:xfrm>
                <a:off x="3490913" y="3154363"/>
                <a:ext cx="106363" cy="106362"/>
              </a:xfrm>
              <a:custGeom>
                <a:avLst/>
                <a:gdLst/>
                <a:ahLst/>
                <a:cxnLst>
                  <a:cxn ang="0">
                    <a:pos x="0" y="22"/>
                  </a:cxn>
                  <a:cxn ang="0">
                    <a:pos x="6" y="6"/>
                  </a:cxn>
                  <a:cxn ang="0">
                    <a:pos x="22" y="0"/>
                  </a:cxn>
                  <a:cxn ang="0">
                    <a:pos x="38" y="6"/>
                  </a:cxn>
                  <a:cxn ang="0">
                    <a:pos x="44" y="22"/>
                  </a:cxn>
                  <a:cxn ang="0">
                    <a:pos x="38" y="37"/>
                  </a:cxn>
                  <a:cxn ang="0">
                    <a:pos x="22" y="44"/>
                  </a:cxn>
                  <a:cxn ang="0">
                    <a:pos x="6" y="37"/>
                  </a:cxn>
                  <a:cxn ang="0">
                    <a:pos x="0" y="22"/>
                  </a:cxn>
                </a:cxnLst>
                <a:rect l="0" t="0" r="r" b="b"/>
                <a:pathLst>
                  <a:path w="44" h="44">
                    <a:moveTo>
                      <a:pt x="0" y="22"/>
                    </a:move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lose/>
                  </a:path>
                </a:pathLst>
              </a:custGeom>
              <a:solidFill>
                <a:schemeClr val="accent4"/>
              </a:solidFill>
              <a:ln w="9525">
                <a:noFill/>
                <a:round/>
              </a:ln>
            </p:spPr>
            <p:txBody>
              <a:bodyPr anchor="ctr"/>
              <a:lstStyle/>
              <a:p>
                <a:pPr algn="ctr"/>
                <a:endParaRPr>
                  <a:cs typeface="+mn-ea"/>
                  <a:sym typeface="+mn-lt"/>
                </a:endParaRPr>
              </a:p>
            </p:txBody>
          </p:sp>
          <p:sp>
            <p:nvSpPr>
              <p:cNvPr id="34" name="Freeform: Shape 18"/>
              <p:cNvSpPr/>
              <p:nvPr/>
            </p:nvSpPr>
            <p:spPr bwMode="auto">
              <a:xfrm>
                <a:off x="3810001" y="3529013"/>
                <a:ext cx="147638" cy="147637"/>
              </a:xfrm>
              <a:custGeom>
                <a:avLst/>
                <a:gdLst/>
                <a:ahLst/>
                <a:cxnLst>
                  <a:cxn ang="0">
                    <a:pos x="31" y="0"/>
                  </a:cxn>
                  <a:cxn ang="0">
                    <a:pos x="52" y="9"/>
                  </a:cxn>
                  <a:cxn ang="0">
                    <a:pos x="61" y="30"/>
                  </a:cxn>
                  <a:cxn ang="0">
                    <a:pos x="52" y="52"/>
                  </a:cxn>
                  <a:cxn ang="0">
                    <a:pos x="31" y="61"/>
                  </a:cxn>
                  <a:cxn ang="0">
                    <a:pos x="9" y="52"/>
                  </a:cxn>
                  <a:cxn ang="0">
                    <a:pos x="0" y="30"/>
                  </a:cxn>
                  <a:cxn ang="0">
                    <a:pos x="9" y="9"/>
                  </a:cxn>
                  <a:cxn ang="0">
                    <a:pos x="31" y="0"/>
                  </a:cxn>
                </a:cxnLst>
                <a:rect l="0" t="0" r="r" b="b"/>
                <a:pathLst>
                  <a:path w="61" h="61">
                    <a:moveTo>
                      <a:pt x="31" y="0"/>
                    </a:moveTo>
                    <a:cubicBezTo>
                      <a:pt x="39" y="0"/>
                      <a:pt x="46" y="3"/>
                      <a:pt x="52" y="9"/>
                    </a:cubicBezTo>
                    <a:cubicBezTo>
                      <a:pt x="58" y="15"/>
                      <a:pt x="61" y="22"/>
                      <a:pt x="61" y="30"/>
                    </a:cubicBezTo>
                    <a:cubicBezTo>
                      <a:pt x="61" y="39"/>
                      <a:pt x="58" y="46"/>
                      <a:pt x="52" y="52"/>
                    </a:cubicBezTo>
                    <a:cubicBezTo>
                      <a:pt x="46" y="58"/>
                      <a:pt x="39" y="61"/>
                      <a:pt x="31" y="61"/>
                    </a:cubicBezTo>
                    <a:cubicBezTo>
                      <a:pt x="22" y="61"/>
                      <a:pt x="15" y="58"/>
                      <a:pt x="9" y="52"/>
                    </a:cubicBezTo>
                    <a:cubicBezTo>
                      <a:pt x="3" y="46"/>
                      <a:pt x="0" y="39"/>
                      <a:pt x="0" y="30"/>
                    </a:cubicBezTo>
                    <a:cubicBezTo>
                      <a:pt x="0" y="22"/>
                      <a:pt x="3" y="15"/>
                      <a:pt x="9" y="9"/>
                    </a:cubicBezTo>
                    <a:cubicBezTo>
                      <a:pt x="15" y="3"/>
                      <a:pt x="22" y="0"/>
                      <a:pt x="31" y="0"/>
                    </a:cubicBezTo>
                    <a:close/>
                  </a:path>
                </a:pathLst>
              </a:custGeom>
              <a:solidFill>
                <a:schemeClr val="accent2"/>
              </a:solidFill>
              <a:ln w="9525">
                <a:noFill/>
                <a:round/>
              </a:ln>
            </p:spPr>
            <p:txBody>
              <a:bodyPr anchor="ctr"/>
              <a:lstStyle/>
              <a:p>
                <a:pPr algn="ctr"/>
                <a:endParaRPr>
                  <a:cs typeface="+mn-ea"/>
                  <a:sym typeface="+mn-lt"/>
                </a:endParaRPr>
              </a:p>
            </p:txBody>
          </p:sp>
          <p:sp>
            <p:nvSpPr>
              <p:cNvPr id="35" name="Freeform: Shape 19"/>
              <p:cNvSpPr/>
              <p:nvPr/>
            </p:nvSpPr>
            <p:spPr bwMode="auto">
              <a:xfrm>
                <a:off x="4268788" y="3529013"/>
                <a:ext cx="147638" cy="147637"/>
              </a:xfrm>
              <a:custGeom>
                <a:avLst/>
                <a:gdLst/>
                <a:ahLst/>
                <a:cxnLst>
                  <a:cxn ang="0">
                    <a:pos x="31" y="0"/>
                  </a:cxn>
                  <a:cxn ang="0">
                    <a:pos x="52" y="9"/>
                  </a:cxn>
                  <a:cxn ang="0">
                    <a:pos x="61" y="30"/>
                  </a:cxn>
                  <a:cxn ang="0">
                    <a:pos x="52" y="52"/>
                  </a:cxn>
                  <a:cxn ang="0">
                    <a:pos x="31" y="61"/>
                  </a:cxn>
                  <a:cxn ang="0">
                    <a:pos x="9" y="52"/>
                  </a:cxn>
                  <a:cxn ang="0">
                    <a:pos x="0" y="30"/>
                  </a:cxn>
                  <a:cxn ang="0">
                    <a:pos x="9" y="9"/>
                  </a:cxn>
                  <a:cxn ang="0">
                    <a:pos x="31" y="0"/>
                  </a:cxn>
                </a:cxnLst>
                <a:rect l="0" t="0" r="r" b="b"/>
                <a:pathLst>
                  <a:path w="61" h="61">
                    <a:moveTo>
                      <a:pt x="31" y="0"/>
                    </a:moveTo>
                    <a:cubicBezTo>
                      <a:pt x="39" y="0"/>
                      <a:pt x="46" y="3"/>
                      <a:pt x="52" y="9"/>
                    </a:cubicBezTo>
                    <a:cubicBezTo>
                      <a:pt x="58" y="15"/>
                      <a:pt x="61" y="22"/>
                      <a:pt x="61" y="30"/>
                    </a:cubicBezTo>
                    <a:cubicBezTo>
                      <a:pt x="61" y="39"/>
                      <a:pt x="58" y="46"/>
                      <a:pt x="52" y="52"/>
                    </a:cubicBezTo>
                    <a:cubicBezTo>
                      <a:pt x="46" y="58"/>
                      <a:pt x="39" y="61"/>
                      <a:pt x="31" y="61"/>
                    </a:cubicBezTo>
                    <a:cubicBezTo>
                      <a:pt x="22" y="61"/>
                      <a:pt x="15" y="58"/>
                      <a:pt x="9" y="52"/>
                    </a:cubicBezTo>
                    <a:cubicBezTo>
                      <a:pt x="3" y="46"/>
                      <a:pt x="0" y="39"/>
                      <a:pt x="0" y="30"/>
                    </a:cubicBezTo>
                    <a:cubicBezTo>
                      <a:pt x="0" y="22"/>
                      <a:pt x="3" y="15"/>
                      <a:pt x="9" y="9"/>
                    </a:cubicBezTo>
                    <a:cubicBezTo>
                      <a:pt x="15" y="3"/>
                      <a:pt x="22" y="0"/>
                      <a:pt x="31" y="0"/>
                    </a:cubicBezTo>
                    <a:close/>
                  </a:path>
                </a:pathLst>
              </a:custGeom>
              <a:solidFill>
                <a:schemeClr val="accent1"/>
              </a:solidFill>
              <a:ln w="9525">
                <a:noFill/>
                <a:round/>
              </a:ln>
            </p:spPr>
            <p:txBody>
              <a:bodyPr anchor="ctr"/>
              <a:lstStyle/>
              <a:p>
                <a:pPr algn="ctr"/>
                <a:endParaRPr>
                  <a:cs typeface="+mn-ea"/>
                  <a:sym typeface="+mn-lt"/>
                </a:endParaRPr>
              </a:p>
            </p:txBody>
          </p:sp>
          <p:sp>
            <p:nvSpPr>
              <p:cNvPr id="36" name="Freeform: Shape 20"/>
              <p:cNvSpPr/>
              <p:nvPr/>
            </p:nvSpPr>
            <p:spPr bwMode="auto">
              <a:xfrm>
                <a:off x="4081463" y="3079750"/>
                <a:ext cx="171450" cy="171450"/>
              </a:xfrm>
              <a:custGeom>
                <a:avLst/>
                <a:gdLst/>
                <a:ahLst/>
                <a:cxnLst>
                  <a:cxn ang="0">
                    <a:pos x="61" y="10"/>
                  </a:cxn>
                  <a:cxn ang="0">
                    <a:pos x="71" y="35"/>
                  </a:cxn>
                  <a:cxn ang="0">
                    <a:pos x="61" y="60"/>
                  </a:cxn>
                  <a:cxn ang="0">
                    <a:pos x="36" y="71"/>
                  </a:cxn>
                  <a:cxn ang="0">
                    <a:pos x="10" y="60"/>
                  </a:cxn>
                  <a:cxn ang="0">
                    <a:pos x="0" y="35"/>
                  </a:cxn>
                  <a:cxn ang="0">
                    <a:pos x="10" y="10"/>
                  </a:cxn>
                  <a:cxn ang="0">
                    <a:pos x="36" y="0"/>
                  </a:cxn>
                  <a:cxn ang="0">
                    <a:pos x="61" y="10"/>
                  </a:cxn>
                </a:cxnLst>
                <a:rect l="0" t="0" r="r" b="b"/>
                <a:pathLst>
                  <a:path w="71" h="71">
                    <a:moveTo>
                      <a:pt x="61" y="10"/>
                    </a:moveTo>
                    <a:cubicBezTo>
                      <a:pt x="68" y="17"/>
                      <a:pt x="71" y="26"/>
                      <a:pt x="71" y="35"/>
                    </a:cubicBezTo>
                    <a:cubicBezTo>
                      <a:pt x="71" y="45"/>
                      <a:pt x="68" y="54"/>
                      <a:pt x="61" y="60"/>
                    </a:cubicBezTo>
                    <a:cubicBezTo>
                      <a:pt x="54" y="68"/>
                      <a:pt x="45" y="71"/>
                      <a:pt x="36" y="71"/>
                    </a:cubicBezTo>
                    <a:cubicBezTo>
                      <a:pt x="26" y="71"/>
                      <a:pt x="17" y="68"/>
                      <a:pt x="10" y="60"/>
                    </a:cubicBezTo>
                    <a:cubicBezTo>
                      <a:pt x="3" y="54"/>
                      <a:pt x="0" y="45"/>
                      <a:pt x="0" y="35"/>
                    </a:cubicBezTo>
                    <a:cubicBezTo>
                      <a:pt x="0" y="26"/>
                      <a:pt x="3" y="17"/>
                      <a:pt x="10" y="10"/>
                    </a:cubicBezTo>
                    <a:cubicBezTo>
                      <a:pt x="17" y="3"/>
                      <a:pt x="26" y="0"/>
                      <a:pt x="36" y="0"/>
                    </a:cubicBezTo>
                    <a:cubicBezTo>
                      <a:pt x="45" y="0"/>
                      <a:pt x="54" y="3"/>
                      <a:pt x="61" y="10"/>
                    </a:cubicBezTo>
                    <a:close/>
                  </a:path>
                </a:pathLst>
              </a:custGeom>
              <a:solidFill>
                <a:schemeClr val="accent5"/>
              </a:solidFill>
              <a:ln w="9525">
                <a:noFill/>
                <a:round/>
              </a:ln>
            </p:spPr>
            <p:txBody>
              <a:bodyPr anchor="ctr"/>
              <a:lstStyle/>
              <a:p>
                <a:pPr algn="ctr"/>
                <a:endParaRPr>
                  <a:cs typeface="+mn-ea"/>
                  <a:sym typeface="+mn-lt"/>
                </a:endParaRPr>
              </a:p>
            </p:txBody>
          </p:sp>
          <p:sp>
            <p:nvSpPr>
              <p:cNvPr id="37" name="Freeform: Shape 21"/>
              <p:cNvSpPr/>
              <p:nvPr/>
            </p:nvSpPr>
            <p:spPr bwMode="auto">
              <a:xfrm>
                <a:off x="5405438" y="3943350"/>
                <a:ext cx="77788" cy="77787"/>
              </a:xfrm>
              <a:custGeom>
                <a:avLst/>
                <a:gdLst/>
                <a:ahLst/>
                <a:cxnLst>
                  <a:cxn ang="0">
                    <a:pos x="0" y="16"/>
                  </a:cxn>
                  <a:cxn ang="0">
                    <a:pos x="5" y="4"/>
                  </a:cxn>
                  <a:cxn ang="0">
                    <a:pos x="16" y="0"/>
                  </a:cxn>
                  <a:cxn ang="0">
                    <a:pos x="27" y="4"/>
                  </a:cxn>
                  <a:cxn ang="0">
                    <a:pos x="32" y="16"/>
                  </a:cxn>
                  <a:cxn ang="0">
                    <a:pos x="27" y="27"/>
                  </a:cxn>
                  <a:cxn ang="0">
                    <a:pos x="16" y="32"/>
                  </a:cxn>
                  <a:cxn ang="0">
                    <a:pos x="5" y="27"/>
                  </a:cxn>
                  <a:cxn ang="0">
                    <a:pos x="0" y="16"/>
                  </a:cxn>
                </a:cxnLst>
                <a:rect l="0" t="0" r="r" b="b"/>
                <a:pathLst>
                  <a:path w="32" h="32">
                    <a:moveTo>
                      <a:pt x="0" y="16"/>
                    </a:moveTo>
                    <a:cubicBezTo>
                      <a:pt x="0" y="11"/>
                      <a:pt x="2" y="8"/>
                      <a:pt x="5" y="4"/>
                    </a:cubicBez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ubicBezTo>
                      <a:pt x="2" y="24"/>
                      <a:pt x="0" y="20"/>
                      <a:pt x="0" y="16"/>
                    </a:cubicBezTo>
                    <a:close/>
                  </a:path>
                </a:pathLst>
              </a:custGeom>
              <a:solidFill>
                <a:schemeClr val="accent1"/>
              </a:solidFill>
              <a:ln w="9525">
                <a:noFill/>
                <a:round/>
              </a:ln>
            </p:spPr>
            <p:txBody>
              <a:bodyPr anchor="ctr"/>
              <a:lstStyle/>
              <a:p>
                <a:pPr algn="ctr"/>
                <a:endParaRPr>
                  <a:cs typeface="+mn-ea"/>
                  <a:sym typeface="+mn-lt"/>
                </a:endParaRPr>
              </a:p>
            </p:txBody>
          </p:sp>
          <p:sp>
            <p:nvSpPr>
              <p:cNvPr id="38" name="Freeform: Shape 22"/>
              <p:cNvSpPr/>
              <p:nvPr/>
            </p:nvSpPr>
            <p:spPr bwMode="auto">
              <a:xfrm>
                <a:off x="4638676" y="3560763"/>
                <a:ext cx="77788" cy="77787"/>
              </a:xfrm>
              <a:custGeom>
                <a:avLst/>
                <a:gdLst/>
                <a:ahLst/>
                <a:cxnLst>
                  <a:cxn ang="0">
                    <a:pos x="5" y="4"/>
                  </a:cxn>
                  <a:cxn ang="0">
                    <a:pos x="16" y="0"/>
                  </a:cxn>
                  <a:cxn ang="0">
                    <a:pos x="27" y="4"/>
                  </a:cxn>
                  <a:cxn ang="0">
                    <a:pos x="32" y="16"/>
                  </a:cxn>
                  <a:cxn ang="0">
                    <a:pos x="27" y="27"/>
                  </a:cxn>
                  <a:cxn ang="0">
                    <a:pos x="16" y="32"/>
                  </a:cxn>
                  <a:cxn ang="0">
                    <a:pos x="5" y="27"/>
                  </a:cxn>
                  <a:cxn ang="0">
                    <a:pos x="0" y="16"/>
                  </a:cxn>
                  <a:cxn ang="0">
                    <a:pos x="5" y="4"/>
                  </a:cxn>
                </a:cxnLst>
                <a:rect l="0" t="0" r="r" b="b"/>
                <a:pathLst>
                  <a:path w="32" h="32">
                    <a:moveTo>
                      <a:pt x="5" y="4"/>
                    </a:move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ubicBezTo>
                      <a:pt x="2" y="24"/>
                      <a:pt x="0" y="20"/>
                      <a:pt x="0" y="16"/>
                    </a:cubicBezTo>
                    <a:cubicBezTo>
                      <a:pt x="0" y="11"/>
                      <a:pt x="2" y="8"/>
                      <a:pt x="5" y="4"/>
                    </a:cubicBezTo>
                    <a:close/>
                  </a:path>
                </a:pathLst>
              </a:custGeom>
              <a:solidFill>
                <a:schemeClr val="accent3"/>
              </a:solidFill>
              <a:ln w="9525">
                <a:noFill/>
                <a:round/>
              </a:ln>
            </p:spPr>
            <p:txBody>
              <a:bodyPr anchor="ctr"/>
              <a:lstStyle/>
              <a:p>
                <a:pPr algn="ctr"/>
                <a:endParaRPr>
                  <a:cs typeface="+mn-ea"/>
                  <a:sym typeface="+mn-lt"/>
                </a:endParaRPr>
              </a:p>
            </p:txBody>
          </p:sp>
          <p:sp>
            <p:nvSpPr>
              <p:cNvPr id="39" name="Freeform: Shape 23"/>
              <p:cNvSpPr/>
              <p:nvPr/>
            </p:nvSpPr>
            <p:spPr bwMode="auto">
              <a:xfrm>
                <a:off x="4984751" y="3536950"/>
                <a:ext cx="125413" cy="125412"/>
              </a:xfrm>
              <a:custGeom>
                <a:avLst/>
                <a:gdLst/>
                <a:ahLst/>
                <a:cxnLst>
                  <a:cxn ang="0">
                    <a:pos x="44" y="7"/>
                  </a:cxn>
                  <a:cxn ang="0">
                    <a:pos x="52" y="26"/>
                  </a:cxn>
                  <a:cxn ang="0">
                    <a:pos x="44" y="44"/>
                  </a:cxn>
                  <a:cxn ang="0">
                    <a:pos x="26" y="52"/>
                  </a:cxn>
                  <a:cxn ang="0">
                    <a:pos x="7" y="44"/>
                  </a:cxn>
                  <a:cxn ang="0">
                    <a:pos x="0" y="26"/>
                  </a:cxn>
                  <a:cxn ang="0">
                    <a:pos x="7" y="7"/>
                  </a:cxn>
                  <a:cxn ang="0">
                    <a:pos x="26" y="0"/>
                  </a:cxn>
                  <a:cxn ang="0">
                    <a:pos x="44" y="7"/>
                  </a:cxn>
                </a:cxnLst>
                <a:rect l="0" t="0" r="r" b="b"/>
                <a:pathLst>
                  <a:path w="52" h="52">
                    <a:moveTo>
                      <a:pt x="44" y="7"/>
                    </a:moveTo>
                    <a:cubicBezTo>
                      <a:pt x="49" y="12"/>
                      <a:pt x="52" y="19"/>
                      <a:pt x="52" y="26"/>
                    </a:cubicBezTo>
                    <a:cubicBezTo>
                      <a:pt x="52" y="33"/>
                      <a:pt x="49" y="39"/>
                      <a:pt x="44" y="44"/>
                    </a:cubicBezTo>
                    <a:cubicBezTo>
                      <a:pt x="39" y="49"/>
                      <a:pt x="33" y="52"/>
                      <a:pt x="26" y="52"/>
                    </a:cubicBezTo>
                    <a:cubicBezTo>
                      <a:pt x="19" y="52"/>
                      <a:pt x="13" y="49"/>
                      <a:pt x="7" y="44"/>
                    </a:cubicBezTo>
                    <a:cubicBezTo>
                      <a:pt x="2" y="39"/>
                      <a:pt x="0" y="33"/>
                      <a:pt x="0" y="26"/>
                    </a:cubicBezTo>
                    <a:cubicBezTo>
                      <a:pt x="0" y="19"/>
                      <a:pt x="2" y="12"/>
                      <a:pt x="7" y="7"/>
                    </a:cubicBezTo>
                    <a:cubicBezTo>
                      <a:pt x="13" y="2"/>
                      <a:pt x="19" y="0"/>
                      <a:pt x="26" y="0"/>
                    </a:cubicBezTo>
                    <a:cubicBezTo>
                      <a:pt x="33" y="0"/>
                      <a:pt x="39" y="2"/>
                      <a:pt x="44" y="7"/>
                    </a:cubicBezTo>
                    <a:close/>
                  </a:path>
                </a:pathLst>
              </a:custGeom>
              <a:solidFill>
                <a:schemeClr val="accent4"/>
              </a:solidFill>
              <a:ln w="9525">
                <a:noFill/>
                <a:round/>
              </a:ln>
            </p:spPr>
            <p:txBody>
              <a:bodyPr anchor="ctr"/>
              <a:lstStyle/>
              <a:p>
                <a:pPr algn="ctr"/>
                <a:endParaRPr>
                  <a:cs typeface="+mn-ea"/>
                  <a:sym typeface="+mn-lt"/>
                </a:endParaRPr>
              </a:p>
            </p:txBody>
          </p:sp>
          <p:sp>
            <p:nvSpPr>
              <p:cNvPr id="40" name="Freeform: Shape 24"/>
              <p:cNvSpPr/>
              <p:nvPr/>
            </p:nvSpPr>
            <p:spPr bwMode="auto">
              <a:xfrm>
                <a:off x="5049838" y="3921125"/>
                <a:ext cx="125413" cy="127000"/>
              </a:xfrm>
              <a:custGeom>
                <a:avLst/>
                <a:gdLst/>
                <a:ahLst/>
                <a:cxnLst>
                  <a:cxn ang="0">
                    <a:pos x="44" y="44"/>
                  </a:cxn>
                  <a:cxn ang="0">
                    <a:pos x="26" y="52"/>
                  </a:cxn>
                  <a:cxn ang="0">
                    <a:pos x="7" y="44"/>
                  </a:cxn>
                  <a:cxn ang="0">
                    <a:pos x="0" y="26"/>
                  </a:cxn>
                  <a:cxn ang="0">
                    <a:pos x="7" y="7"/>
                  </a:cxn>
                  <a:cxn ang="0">
                    <a:pos x="26" y="0"/>
                  </a:cxn>
                  <a:cxn ang="0">
                    <a:pos x="44" y="7"/>
                  </a:cxn>
                  <a:cxn ang="0">
                    <a:pos x="52" y="26"/>
                  </a:cxn>
                  <a:cxn ang="0">
                    <a:pos x="44" y="44"/>
                  </a:cxn>
                </a:cxnLst>
                <a:rect l="0" t="0" r="r" b="b"/>
                <a:pathLst>
                  <a:path w="52" h="52">
                    <a:moveTo>
                      <a:pt x="44" y="44"/>
                    </a:moveTo>
                    <a:cubicBezTo>
                      <a:pt x="39" y="49"/>
                      <a:pt x="33" y="52"/>
                      <a:pt x="26" y="52"/>
                    </a:cubicBezTo>
                    <a:cubicBezTo>
                      <a:pt x="19" y="52"/>
                      <a:pt x="13" y="49"/>
                      <a:pt x="7" y="44"/>
                    </a:cubicBezTo>
                    <a:cubicBezTo>
                      <a:pt x="2" y="39"/>
                      <a:pt x="0" y="33"/>
                      <a:pt x="0" y="26"/>
                    </a:cubicBezTo>
                    <a:cubicBezTo>
                      <a:pt x="0" y="19"/>
                      <a:pt x="2" y="12"/>
                      <a:pt x="7" y="7"/>
                    </a:cubicBezTo>
                    <a:cubicBezTo>
                      <a:pt x="13" y="2"/>
                      <a:pt x="19" y="0"/>
                      <a:pt x="26" y="0"/>
                    </a:cubicBezTo>
                    <a:cubicBezTo>
                      <a:pt x="33" y="0"/>
                      <a:pt x="39" y="2"/>
                      <a:pt x="44" y="7"/>
                    </a:cubicBezTo>
                    <a:cubicBezTo>
                      <a:pt x="49" y="12"/>
                      <a:pt x="52" y="19"/>
                      <a:pt x="52" y="26"/>
                    </a:cubicBezTo>
                    <a:cubicBezTo>
                      <a:pt x="52" y="33"/>
                      <a:pt x="49" y="39"/>
                      <a:pt x="44" y="44"/>
                    </a:cubicBezTo>
                    <a:close/>
                  </a:path>
                </a:pathLst>
              </a:custGeom>
              <a:solidFill>
                <a:schemeClr val="accent1"/>
              </a:solidFill>
              <a:ln w="9525">
                <a:noFill/>
                <a:round/>
              </a:ln>
            </p:spPr>
            <p:txBody>
              <a:bodyPr anchor="ctr"/>
              <a:lstStyle/>
              <a:p>
                <a:pPr algn="ctr"/>
                <a:endParaRPr>
                  <a:cs typeface="+mn-ea"/>
                  <a:sym typeface="+mn-lt"/>
                </a:endParaRPr>
              </a:p>
            </p:txBody>
          </p:sp>
          <p:sp>
            <p:nvSpPr>
              <p:cNvPr id="41" name="Freeform: Shape 25"/>
              <p:cNvSpPr/>
              <p:nvPr/>
            </p:nvSpPr>
            <p:spPr bwMode="auto">
              <a:xfrm>
                <a:off x="4551363" y="3967163"/>
                <a:ext cx="155575" cy="155575"/>
              </a:xfrm>
              <a:custGeom>
                <a:avLst/>
                <a:gdLst/>
                <a:ahLst/>
                <a:cxnLst>
                  <a:cxn ang="0">
                    <a:pos x="32" y="64"/>
                  </a:cxn>
                  <a:cxn ang="0">
                    <a:pos x="9" y="54"/>
                  </a:cxn>
                  <a:cxn ang="0">
                    <a:pos x="0" y="32"/>
                  </a:cxn>
                  <a:cxn ang="0">
                    <a:pos x="9" y="9"/>
                  </a:cxn>
                  <a:cxn ang="0">
                    <a:pos x="32" y="0"/>
                  </a:cxn>
                  <a:cxn ang="0">
                    <a:pos x="54" y="9"/>
                  </a:cxn>
                  <a:cxn ang="0">
                    <a:pos x="64" y="32"/>
                  </a:cxn>
                  <a:cxn ang="0">
                    <a:pos x="54" y="54"/>
                  </a:cxn>
                  <a:cxn ang="0">
                    <a:pos x="32" y="64"/>
                  </a:cxn>
                </a:cxnLst>
                <a:rect l="0" t="0" r="r" b="b"/>
                <a:pathLst>
                  <a:path w="64" h="64">
                    <a:moveTo>
                      <a:pt x="32" y="64"/>
                    </a:moveTo>
                    <a:cubicBezTo>
                      <a:pt x="23" y="64"/>
                      <a:pt x="16" y="61"/>
                      <a:pt x="9" y="54"/>
                    </a:cubicBezTo>
                    <a:cubicBezTo>
                      <a:pt x="3" y="48"/>
                      <a:pt x="0" y="40"/>
                      <a:pt x="0" y="32"/>
                    </a:cubicBezTo>
                    <a:cubicBezTo>
                      <a:pt x="0" y="23"/>
                      <a:pt x="3" y="15"/>
                      <a:pt x="9" y="9"/>
                    </a:cubicBezTo>
                    <a:cubicBezTo>
                      <a:pt x="16" y="3"/>
                      <a:pt x="23" y="0"/>
                      <a:pt x="32" y="0"/>
                    </a:cubicBezTo>
                    <a:cubicBezTo>
                      <a:pt x="41" y="0"/>
                      <a:pt x="48" y="3"/>
                      <a:pt x="54" y="9"/>
                    </a:cubicBezTo>
                    <a:cubicBezTo>
                      <a:pt x="61" y="15"/>
                      <a:pt x="64" y="23"/>
                      <a:pt x="64" y="32"/>
                    </a:cubicBezTo>
                    <a:cubicBezTo>
                      <a:pt x="64" y="40"/>
                      <a:pt x="61" y="48"/>
                      <a:pt x="54" y="54"/>
                    </a:cubicBezTo>
                    <a:cubicBezTo>
                      <a:pt x="48" y="61"/>
                      <a:pt x="41" y="64"/>
                      <a:pt x="32" y="64"/>
                    </a:cubicBezTo>
                    <a:close/>
                  </a:path>
                </a:pathLst>
              </a:custGeom>
              <a:solidFill>
                <a:schemeClr val="accent2"/>
              </a:solidFill>
              <a:ln w="9525">
                <a:noFill/>
                <a:round/>
              </a:ln>
            </p:spPr>
            <p:txBody>
              <a:bodyPr anchor="ctr"/>
              <a:lstStyle/>
              <a:p>
                <a:pPr algn="ctr"/>
                <a:endParaRPr>
                  <a:cs typeface="+mn-ea"/>
                  <a:sym typeface="+mn-lt"/>
                </a:endParaRPr>
              </a:p>
            </p:txBody>
          </p:sp>
          <p:sp>
            <p:nvSpPr>
              <p:cNvPr id="42" name="Freeform: Shape 26"/>
              <p:cNvSpPr/>
              <p:nvPr/>
            </p:nvSpPr>
            <p:spPr bwMode="auto">
              <a:xfrm>
                <a:off x="5451476" y="3625850"/>
                <a:ext cx="120650" cy="122237"/>
              </a:xfrm>
              <a:custGeom>
                <a:avLst/>
                <a:gdLst/>
                <a:ahLst/>
                <a:cxnLst>
                  <a:cxn ang="0">
                    <a:pos x="42" y="7"/>
                  </a:cxn>
                  <a:cxn ang="0">
                    <a:pos x="50" y="25"/>
                  </a:cxn>
                  <a:cxn ang="0">
                    <a:pos x="42" y="42"/>
                  </a:cxn>
                  <a:cxn ang="0">
                    <a:pos x="25" y="50"/>
                  </a:cxn>
                  <a:cxn ang="0">
                    <a:pos x="7" y="42"/>
                  </a:cxn>
                  <a:cxn ang="0">
                    <a:pos x="0" y="25"/>
                  </a:cxn>
                  <a:cxn ang="0">
                    <a:pos x="7" y="7"/>
                  </a:cxn>
                  <a:cxn ang="0">
                    <a:pos x="25" y="0"/>
                  </a:cxn>
                  <a:cxn ang="0">
                    <a:pos x="42" y="7"/>
                  </a:cxn>
                </a:cxnLst>
                <a:rect l="0" t="0" r="r" b="b"/>
                <a:pathLst>
                  <a:path w="50" h="50">
                    <a:moveTo>
                      <a:pt x="42" y="7"/>
                    </a:moveTo>
                    <a:cubicBezTo>
                      <a:pt x="47" y="12"/>
                      <a:pt x="50" y="18"/>
                      <a:pt x="50" y="25"/>
                    </a:cubicBezTo>
                    <a:cubicBezTo>
                      <a:pt x="50" y="32"/>
                      <a:pt x="47" y="37"/>
                      <a:pt x="42" y="42"/>
                    </a:cubicBezTo>
                    <a:cubicBezTo>
                      <a:pt x="38" y="47"/>
                      <a:pt x="32" y="50"/>
                      <a:pt x="25" y="50"/>
                    </a:cubicBezTo>
                    <a:cubicBezTo>
                      <a:pt x="18" y="50"/>
                      <a:pt x="12" y="47"/>
                      <a:pt x="7" y="42"/>
                    </a:cubicBezTo>
                    <a:cubicBezTo>
                      <a:pt x="2" y="37"/>
                      <a:pt x="0" y="32"/>
                      <a:pt x="0" y="25"/>
                    </a:cubicBezTo>
                    <a:cubicBezTo>
                      <a:pt x="0" y="18"/>
                      <a:pt x="2" y="12"/>
                      <a:pt x="7" y="7"/>
                    </a:cubicBezTo>
                    <a:cubicBezTo>
                      <a:pt x="12" y="2"/>
                      <a:pt x="18" y="0"/>
                      <a:pt x="25" y="0"/>
                    </a:cubicBezTo>
                    <a:cubicBezTo>
                      <a:pt x="32" y="0"/>
                      <a:pt x="38" y="2"/>
                      <a:pt x="42" y="7"/>
                    </a:cubicBezTo>
                    <a:close/>
                  </a:path>
                </a:pathLst>
              </a:custGeom>
              <a:solidFill>
                <a:schemeClr val="accent3"/>
              </a:solidFill>
              <a:ln w="9525">
                <a:noFill/>
                <a:round/>
              </a:ln>
            </p:spPr>
            <p:txBody>
              <a:bodyPr anchor="ctr"/>
              <a:lstStyle/>
              <a:p>
                <a:pPr algn="ctr"/>
                <a:endParaRPr>
                  <a:cs typeface="+mn-ea"/>
                  <a:sym typeface="+mn-lt"/>
                </a:endParaRPr>
              </a:p>
            </p:txBody>
          </p:sp>
          <p:sp>
            <p:nvSpPr>
              <p:cNvPr id="43" name="Freeform: Shape 27"/>
              <p:cNvSpPr/>
              <p:nvPr/>
            </p:nvSpPr>
            <p:spPr bwMode="auto">
              <a:xfrm>
                <a:off x="4192588" y="3921125"/>
                <a:ext cx="114300" cy="114300"/>
              </a:xfrm>
              <a:custGeom>
                <a:avLst/>
                <a:gdLst/>
                <a:ahLst/>
                <a:cxnLst>
                  <a:cxn ang="0">
                    <a:pos x="40" y="6"/>
                  </a:cxn>
                  <a:cxn ang="0">
                    <a:pos x="47" y="23"/>
                  </a:cxn>
                  <a:cxn ang="0">
                    <a:pos x="40" y="40"/>
                  </a:cxn>
                  <a:cxn ang="0">
                    <a:pos x="24" y="47"/>
                  </a:cxn>
                  <a:cxn ang="0">
                    <a:pos x="7" y="40"/>
                  </a:cxn>
                  <a:cxn ang="0">
                    <a:pos x="0" y="23"/>
                  </a:cxn>
                  <a:cxn ang="0">
                    <a:pos x="7" y="6"/>
                  </a:cxn>
                  <a:cxn ang="0">
                    <a:pos x="24" y="0"/>
                  </a:cxn>
                  <a:cxn ang="0">
                    <a:pos x="40" y="6"/>
                  </a:cxn>
                </a:cxnLst>
                <a:rect l="0" t="0" r="r" b="b"/>
                <a:pathLst>
                  <a:path w="47" h="47">
                    <a:moveTo>
                      <a:pt x="40" y="6"/>
                    </a:moveTo>
                    <a:cubicBezTo>
                      <a:pt x="45" y="11"/>
                      <a:pt x="47" y="17"/>
                      <a:pt x="47" y="23"/>
                    </a:cubicBezTo>
                    <a:cubicBezTo>
                      <a:pt x="47" y="30"/>
                      <a:pt x="45" y="35"/>
                      <a:pt x="40" y="40"/>
                    </a:cubicBezTo>
                    <a:cubicBezTo>
                      <a:pt x="36" y="45"/>
                      <a:pt x="30" y="47"/>
                      <a:pt x="24" y="47"/>
                    </a:cubicBezTo>
                    <a:cubicBezTo>
                      <a:pt x="17" y="47"/>
                      <a:pt x="12" y="45"/>
                      <a:pt x="7" y="40"/>
                    </a:cubicBezTo>
                    <a:cubicBezTo>
                      <a:pt x="2" y="35"/>
                      <a:pt x="0" y="30"/>
                      <a:pt x="0" y="23"/>
                    </a:cubicBezTo>
                    <a:cubicBezTo>
                      <a:pt x="0" y="17"/>
                      <a:pt x="2" y="11"/>
                      <a:pt x="7" y="6"/>
                    </a:cubicBezTo>
                    <a:cubicBezTo>
                      <a:pt x="12" y="2"/>
                      <a:pt x="17" y="0"/>
                      <a:pt x="24" y="0"/>
                    </a:cubicBezTo>
                    <a:cubicBezTo>
                      <a:pt x="30" y="0"/>
                      <a:pt x="36" y="2"/>
                      <a:pt x="40" y="6"/>
                    </a:cubicBezTo>
                    <a:close/>
                  </a:path>
                </a:pathLst>
              </a:custGeom>
              <a:solidFill>
                <a:schemeClr val="accent3"/>
              </a:solidFill>
              <a:ln w="9525">
                <a:noFill/>
                <a:round/>
              </a:ln>
            </p:spPr>
            <p:txBody>
              <a:bodyPr anchor="ctr"/>
              <a:lstStyle/>
              <a:p>
                <a:pPr algn="ctr"/>
                <a:endParaRPr>
                  <a:cs typeface="+mn-ea"/>
                  <a:sym typeface="+mn-lt"/>
                </a:endParaRPr>
              </a:p>
            </p:txBody>
          </p:sp>
          <p:sp>
            <p:nvSpPr>
              <p:cNvPr id="44" name="Freeform: Shape 28"/>
              <p:cNvSpPr/>
              <p:nvPr/>
            </p:nvSpPr>
            <p:spPr bwMode="auto">
              <a:xfrm>
                <a:off x="4895851" y="4352925"/>
                <a:ext cx="112713" cy="112712"/>
              </a:xfrm>
              <a:custGeom>
                <a:avLst/>
                <a:gdLst/>
                <a:ahLst/>
                <a:cxnLst>
                  <a:cxn ang="0">
                    <a:pos x="47" y="23"/>
                  </a:cxn>
                  <a:cxn ang="0">
                    <a:pos x="40" y="40"/>
                  </a:cxn>
                  <a:cxn ang="0">
                    <a:pos x="24" y="47"/>
                  </a:cxn>
                  <a:cxn ang="0">
                    <a:pos x="7" y="40"/>
                  </a:cxn>
                  <a:cxn ang="0">
                    <a:pos x="0" y="23"/>
                  </a:cxn>
                  <a:cxn ang="0">
                    <a:pos x="7" y="6"/>
                  </a:cxn>
                  <a:cxn ang="0">
                    <a:pos x="24" y="0"/>
                  </a:cxn>
                  <a:cxn ang="0">
                    <a:pos x="40" y="6"/>
                  </a:cxn>
                  <a:cxn ang="0">
                    <a:pos x="47" y="23"/>
                  </a:cxn>
                </a:cxnLst>
                <a:rect l="0" t="0" r="r" b="b"/>
                <a:pathLst>
                  <a:path w="47" h="47">
                    <a:moveTo>
                      <a:pt x="47" y="23"/>
                    </a:moveTo>
                    <a:cubicBezTo>
                      <a:pt x="47" y="30"/>
                      <a:pt x="45" y="35"/>
                      <a:pt x="40" y="40"/>
                    </a:cubicBezTo>
                    <a:cubicBezTo>
                      <a:pt x="35" y="45"/>
                      <a:pt x="30" y="47"/>
                      <a:pt x="24" y="47"/>
                    </a:cubicBezTo>
                    <a:cubicBezTo>
                      <a:pt x="17" y="47"/>
                      <a:pt x="11" y="45"/>
                      <a:pt x="7" y="40"/>
                    </a:cubicBezTo>
                    <a:cubicBezTo>
                      <a:pt x="2" y="35"/>
                      <a:pt x="0" y="30"/>
                      <a:pt x="0" y="23"/>
                    </a:cubicBezTo>
                    <a:cubicBezTo>
                      <a:pt x="0" y="17"/>
                      <a:pt x="2" y="11"/>
                      <a:pt x="7" y="6"/>
                    </a:cubicBezTo>
                    <a:cubicBezTo>
                      <a:pt x="11" y="2"/>
                      <a:pt x="17" y="0"/>
                      <a:pt x="24" y="0"/>
                    </a:cubicBezTo>
                    <a:cubicBezTo>
                      <a:pt x="30" y="0"/>
                      <a:pt x="35" y="2"/>
                      <a:pt x="40" y="6"/>
                    </a:cubicBezTo>
                    <a:cubicBezTo>
                      <a:pt x="45" y="11"/>
                      <a:pt x="47" y="17"/>
                      <a:pt x="47" y="23"/>
                    </a:cubicBezTo>
                    <a:close/>
                  </a:path>
                </a:pathLst>
              </a:custGeom>
              <a:solidFill>
                <a:schemeClr val="accent3"/>
              </a:solidFill>
              <a:ln w="9525">
                <a:noFill/>
                <a:round/>
              </a:ln>
            </p:spPr>
            <p:txBody>
              <a:bodyPr anchor="ctr"/>
              <a:lstStyle/>
              <a:p>
                <a:pPr algn="ctr"/>
                <a:endParaRPr>
                  <a:cs typeface="+mn-ea"/>
                  <a:sym typeface="+mn-lt"/>
                </a:endParaRPr>
              </a:p>
            </p:txBody>
          </p:sp>
          <p:sp>
            <p:nvSpPr>
              <p:cNvPr id="45" name="Freeform: Shape 29"/>
              <p:cNvSpPr/>
              <p:nvPr/>
            </p:nvSpPr>
            <p:spPr bwMode="auto">
              <a:xfrm>
                <a:off x="3905251" y="4006850"/>
                <a:ext cx="98425" cy="98425"/>
              </a:xfrm>
              <a:custGeom>
                <a:avLst/>
                <a:gdLst/>
                <a:ahLst/>
                <a:cxnLst>
                  <a:cxn ang="0">
                    <a:pos x="41" y="20"/>
                  </a:cxn>
                  <a:cxn ang="0">
                    <a:pos x="35" y="35"/>
                  </a:cxn>
                  <a:cxn ang="0">
                    <a:pos x="21" y="41"/>
                  </a:cxn>
                  <a:cxn ang="0">
                    <a:pos x="6" y="35"/>
                  </a:cxn>
                  <a:cxn ang="0">
                    <a:pos x="0" y="20"/>
                  </a:cxn>
                  <a:cxn ang="0">
                    <a:pos x="6" y="6"/>
                  </a:cxn>
                  <a:cxn ang="0">
                    <a:pos x="21" y="0"/>
                  </a:cxn>
                  <a:cxn ang="0">
                    <a:pos x="35" y="6"/>
                  </a:cxn>
                  <a:cxn ang="0">
                    <a:pos x="41" y="20"/>
                  </a:cxn>
                </a:cxnLst>
                <a:rect l="0" t="0" r="r" b="b"/>
                <a:pathLst>
                  <a:path w="41" h="41">
                    <a:moveTo>
                      <a:pt x="41" y="20"/>
                    </a:moveTo>
                    <a:cubicBezTo>
                      <a:pt x="41" y="26"/>
                      <a:pt x="39" y="31"/>
                      <a:pt x="35" y="35"/>
                    </a:cubicBezTo>
                    <a:cubicBezTo>
                      <a:pt x="31" y="39"/>
                      <a:pt x="26" y="41"/>
                      <a:pt x="21" y="41"/>
                    </a:cubicBezTo>
                    <a:cubicBezTo>
                      <a:pt x="15" y="41"/>
                      <a:pt x="10" y="39"/>
                      <a:pt x="6" y="35"/>
                    </a:cubicBezTo>
                    <a:cubicBezTo>
                      <a:pt x="2" y="31"/>
                      <a:pt x="0" y="26"/>
                      <a:pt x="0" y="20"/>
                    </a:cubicBezTo>
                    <a:cubicBezTo>
                      <a:pt x="0" y="15"/>
                      <a:pt x="2" y="10"/>
                      <a:pt x="6" y="6"/>
                    </a:cubicBezTo>
                    <a:cubicBezTo>
                      <a:pt x="10" y="2"/>
                      <a:pt x="15" y="0"/>
                      <a:pt x="21" y="0"/>
                    </a:cubicBezTo>
                    <a:cubicBezTo>
                      <a:pt x="26" y="0"/>
                      <a:pt x="31" y="2"/>
                      <a:pt x="35" y="6"/>
                    </a:cubicBezTo>
                    <a:cubicBezTo>
                      <a:pt x="39" y="10"/>
                      <a:pt x="41" y="15"/>
                      <a:pt x="41" y="20"/>
                    </a:cubicBezTo>
                    <a:close/>
                  </a:path>
                </a:pathLst>
              </a:custGeom>
              <a:solidFill>
                <a:schemeClr val="accent4"/>
              </a:solidFill>
              <a:ln w="9525">
                <a:noFill/>
                <a:round/>
              </a:ln>
            </p:spPr>
            <p:txBody>
              <a:bodyPr anchor="ctr"/>
              <a:lstStyle/>
              <a:p>
                <a:pPr algn="ctr"/>
                <a:endParaRPr>
                  <a:cs typeface="+mn-ea"/>
                  <a:sym typeface="+mn-lt"/>
                </a:endParaRPr>
              </a:p>
            </p:txBody>
          </p:sp>
          <p:sp>
            <p:nvSpPr>
              <p:cNvPr id="46" name="Freeform: Shape 30"/>
              <p:cNvSpPr/>
              <p:nvPr/>
            </p:nvSpPr>
            <p:spPr bwMode="auto">
              <a:xfrm>
                <a:off x="4192588" y="4367213"/>
                <a:ext cx="100013" cy="98425"/>
              </a:xfrm>
              <a:custGeom>
                <a:avLst/>
                <a:gdLst/>
                <a:ahLst/>
                <a:cxnLst>
                  <a:cxn ang="0">
                    <a:pos x="35" y="6"/>
                  </a:cxn>
                  <a:cxn ang="0">
                    <a:pos x="41" y="20"/>
                  </a:cxn>
                  <a:cxn ang="0">
                    <a:pos x="35" y="35"/>
                  </a:cxn>
                  <a:cxn ang="0">
                    <a:pos x="21" y="41"/>
                  </a:cxn>
                  <a:cxn ang="0">
                    <a:pos x="6" y="35"/>
                  </a:cxn>
                  <a:cxn ang="0">
                    <a:pos x="0" y="20"/>
                  </a:cxn>
                  <a:cxn ang="0">
                    <a:pos x="6" y="6"/>
                  </a:cxn>
                  <a:cxn ang="0">
                    <a:pos x="21" y="0"/>
                  </a:cxn>
                  <a:cxn ang="0">
                    <a:pos x="35" y="6"/>
                  </a:cxn>
                </a:cxnLst>
                <a:rect l="0" t="0" r="r" b="b"/>
                <a:pathLst>
                  <a:path w="41" h="41">
                    <a:moveTo>
                      <a:pt x="35" y="6"/>
                    </a:moveTo>
                    <a:cubicBezTo>
                      <a:pt x="39" y="10"/>
                      <a:pt x="41" y="15"/>
                      <a:pt x="41" y="20"/>
                    </a:cubicBezTo>
                    <a:cubicBezTo>
                      <a:pt x="41" y="26"/>
                      <a:pt x="39" y="31"/>
                      <a:pt x="35" y="35"/>
                    </a:cubicBezTo>
                    <a:cubicBezTo>
                      <a:pt x="31" y="39"/>
                      <a:pt x="26" y="41"/>
                      <a:pt x="21" y="41"/>
                    </a:cubicBezTo>
                    <a:cubicBezTo>
                      <a:pt x="15" y="41"/>
                      <a:pt x="10" y="39"/>
                      <a:pt x="6" y="35"/>
                    </a:cubicBezTo>
                    <a:cubicBezTo>
                      <a:pt x="2" y="31"/>
                      <a:pt x="0" y="26"/>
                      <a:pt x="0" y="20"/>
                    </a:cubicBezTo>
                    <a:cubicBezTo>
                      <a:pt x="0" y="15"/>
                      <a:pt x="2" y="10"/>
                      <a:pt x="6" y="6"/>
                    </a:cubicBezTo>
                    <a:cubicBezTo>
                      <a:pt x="10" y="2"/>
                      <a:pt x="15" y="0"/>
                      <a:pt x="21" y="0"/>
                    </a:cubicBezTo>
                    <a:cubicBezTo>
                      <a:pt x="26" y="0"/>
                      <a:pt x="31" y="2"/>
                      <a:pt x="35" y="6"/>
                    </a:cubicBezTo>
                    <a:close/>
                  </a:path>
                </a:pathLst>
              </a:custGeom>
              <a:solidFill>
                <a:schemeClr val="accent6"/>
              </a:solidFill>
              <a:ln w="9525">
                <a:noFill/>
                <a:round/>
              </a:ln>
            </p:spPr>
            <p:txBody>
              <a:bodyPr anchor="ctr"/>
              <a:lstStyle/>
              <a:p>
                <a:pPr algn="ctr"/>
                <a:endParaRPr>
                  <a:cs typeface="+mn-ea"/>
                  <a:sym typeface="+mn-lt"/>
                </a:endParaRPr>
              </a:p>
            </p:txBody>
          </p:sp>
          <p:sp>
            <p:nvSpPr>
              <p:cNvPr id="47" name="Freeform: Shape 31"/>
              <p:cNvSpPr/>
              <p:nvPr/>
            </p:nvSpPr>
            <p:spPr bwMode="auto">
              <a:xfrm>
                <a:off x="4522788" y="4367213"/>
                <a:ext cx="98425" cy="98425"/>
              </a:xfrm>
              <a:custGeom>
                <a:avLst/>
                <a:gdLst/>
                <a:ahLst/>
                <a:cxnLst>
                  <a:cxn ang="0">
                    <a:pos x="0" y="20"/>
                  </a:cxn>
                  <a:cxn ang="0">
                    <a:pos x="6" y="6"/>
                  </a:cxn>
                  <a:cxn ang="0">
                    <a:pos x="21" y="0"/>
                  </a:cxn>
                  <a:cxn ang="0">
                    <a:pos x="35" y="6"/>
                  </a:cxn>
                  <a:cxn ang="0">
                    <a:pos x="41" y="20"/>
                  </a:cxn>
                  <a:cxn ang="0">
                    <a:pos x="35" y="35"/>
                  </a:cxn>
                  <a:cxn ang="0">
                    <a:pos x="21" y="41"/>
                  </a:cxn>
                  <a:cxn ang="0">
                    <a:pos x="6" y="35"/>
                  </a:cxn>
                  <a:cxn ang="0">
                    <a:pos x="0" y="20"/>
                  </a:cxn>
                </a:cxnLst>
                <a:rect l="0" t="0" r="r" b="b"/>
                <a:pathLst>
                  <a:path w="41" h="41">
                    <a:moveTo>
                      <a:pt x="0" y="20"/>
                    </a:moveTo>
                    <a:cubicBezTo>
                      <a:pt x="0" y="15"/>
                      <a:pt x="2" y="10"/>
                      <a:pt x="6" y="6"/>
                    </a:cubicBezTo>
                    <a:cubicBezTo>
                      <a:pt x="10" y="2"/>
                      <a:pt x="15" y="0"/>
                      <a:pt x="21" y="0"/>
                    </a:cubicBezTo>
                    <a:cubicBezTo>
                      <a:pt x="26" y="0"/>
                      <a:pt x="31" y="2"/>
                      <a:pt x="35" y="6"/>
                    </a:cubicBezTo>
                    <a:cubicBezTo>
                      <a:pt x="39" y="10"/>
                      <a:pt x="41" y="15"/>
                      <a:pt x="41" y="20"/>
                    </a:cubicBezTo>
                    <a:cubicBezTo>
                      <a:pt x="41" y="26"/>
                      <a:pt x="39" y="31"/>
                      <a:pt x="35" y="35"/>
                    </a:cubicBezTo>
                    <a:cubicBezTo>
                      <a:pt x="31" y="39"/>
                      <a:pt x="26" y="41"/>
                      <a:pt x="21" y="41"/>
                    </a:cubicBezTo>
                    <a:cubicBezTo>
                      <a:pt x="15" y="41"/>
                      <a:pt x="10" y="39"/>
                      <a:pt x="6" y="35"/>
                    </a:cubicBezTo>
                    <a:cubicBezTo>
                      <a:pt x="2" y="31"/>
                      <a:pt x="0" y="26"/>
                      <a:pt x="0" y="20"/>
                    </a:cubicBezTo>
                    <a:close/>
                  </a:path>
                </a:pathLst>
              </a:custGeom>
              <a:solidFill>
                <a:schemeClr val="accent1"/>
              </a:solidFill>
              <a:ln w="9525">
                <a:noFill/>
                <a:round/>
              </a:ln>
            </p:spPr>
            <p:txBody>
              <a:bodyPr anchor="ctr"/>
              <a:lstStyle/>
              <a:p>
                <a:pPr algn="ctr"/>
                <a:endParaRPr>
                  <a:cs typeface="+mn-ea"/>
                  <a:sym typeface="+mn-lt"/>
                </a:endParaRPr>
              </a:p>
            </p:txBody>
          </p:sp>
          <p:sp>
            <p:nvSpPr>
              <p:cNvPr id="48" name="Freeform: Shape 32"/>
              <p:cNvSpPr/>
              <p:nvPr/>
            </p:nvSpPr>
            <p:spPr bwMode="auto">
              <a:xfrm>
                <a:off x="5664201" y="3195638"/>
                <a:ext cx="106363" cy="106362"/>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6"/>
              </a:solidFill>
              <a:ln w="9525">
                <a:noFill/>
                <a:round/>
              </a:ln>
            </p:spPr>
            <p:txBody>
              <a:bodyPr anchor="ctr"/>
              <a:lstStyle/>
              <a:p>
                <a:pPr algn="ctr"/>
                <a:endParaRPr>
                  <a:cs typeface="+mn-ea"/>
                  <a:sym typeface="+mn-lt"/>
                </a:endParaRPr>
              </a:p>
            </p:txBody>
          </p:sp>
          <p:sp>
            <p:nvSpPr>
              <p:cNvPr id="49" name="Freeform: Shape 33"/>
              <p:cNvSpPr/>
              <p:nvPr/>
            </p:nvSpPr>
            <p:spPr bwMode="auto">
              <a:xfrm>
                <a:off x="5422901" y="2373313"/>
                <a:ext cx="144463" cy="144462"/>
              </a:xfrm>
              <a:custGeom>
                <a:avLst/>
                <a:gdLst/>
                <a:ahLst/>
                <a:cxnLst>
                  <a:cxn ang="0">
                    <a:pos x="9" y="51"/>
                  </a:cxn>
                  <a:cxn ang="0">
                    <a:pos x="0" y="30"/>
                  </a:cxn>
                  <a:cxn ang="0">
                    <a:pos x="9" y="8"/>
                  </a:cxn>
                  <a:cxn ang="0">
                    <a:pos x="30" y="0"/>
                  </a:cxn>
                  <a:cxn ang="0">
                    <a:pos x="51" y="8"/>
                  </a:cxn>
                  <a:cxn ang="0">
                    <a:pos x="60" y="30"/>
                  </a:cxn>
                  <a:cxn ang="0">
                    <a:pos x="51" y="51"/>
                  </a:cxn>
                  <a:cxn ang="0">
                    <a:pos x="30" y="60"/>
                  </a:cxn>
                  <a:cxn ang="0">
                    <a:pos x="9" y="51"/>
                  </a:cxn>
                </a:cxnLst>
                <a:rect l="0" t="0" r="r" b="b"/>
                <a:pathLst>
                  <a:path w="60" h="60">
                    <a:moveTo>
                      <a:pt x="9" y="51"/>
                    </a:moveTo>
                    <a:cubicBezTo>
                      <a:pt x="3" y="45"/>
                      <a:pt x="0" y="38"/>
                      <a:pt x="0" y="30"/>
                    </a:cubicBezTo>
                    <a:cubicBezTo>
                      <a:pt x="0" y="22"/>
                      <a:pt x="3" y="14"/>
                      <a:pt x="9" y="8"/>
                    </a:cubicBezTo>
                    <a:cubicBezTo>
                      <a:pt x="15" y="3"/>
                      <a:pt x="22" y="0"/>
                      <a:pt x="30" y="0"/>
                    </a:cubicBezTo>
                    <a:cubicBezTo>
                      <a:pt x="38" y="0"/>
                      <a:pt x="45" y="3"/>
                      <a:pt x="51" y="8"/>
                    </a:cubicBezTo>
                    <a:cubicBezTo>
                      <a:pt x="57" y="14"/>
                      <a:pt x="60" y="22"/>
                      <a:pt x="60" y="30"/>
                    </a:cubicBezTo>
                    <a:cubicBezTo>
                      <a:pt x="60" y="38"/>
                      <a:pt x="57" y="45"/>
                      <a:pt x="51" y="51"/>
                    </a:cubicBezTo>
                    <a:cubicBezTo>
                      <a:pt x="45" y="57"/>
                      <a:pt x="38" y="60"/>
                      <a:pt x="30" y="60"/>
                    </a:cubicBezTo>
                    <a:cubicBezTo>
                      <a:pt x="22" y="60"/>
                      <a:pt x="15" y="57"/>
                      <a:pt x="9" y="51"/>
                    </a:cubicBezTo>
                    <a:close/>
                  </a:path>
                </a:pathLst>
              </a:custGeom>
              <a:solidFill>
                <a:schemeClr val="accent5"/>
              </a:solidFill>
              <a:ln w="9525">
                <a:noFill/>
                <a:round/>
              </a:ln>
            </p:spPr>
            <p:txBody>
              <a:bodyPr anchor="ctr"/>
              <a:lstStyle/>
              <a:p>
                <a:pPr algn="ctr"/>
                <a:endParaRPr>
                  <a:cs typeface="+mn-ea"/>
                  <a:sym typeface="+mn-lt"/>
                </a:endParaRPr>
              </a:p>
            </p:txBody>
          </p:sp>
          <p:sp>
            <p:nvSpPr>
              <p:cNvPr id="50" name="Freeform: Shape 34"/>
              <p:cNvSpPr/>
              <p:nvPr/>
            </p:nvSpPr>
            <p:spPr bwMode="auto">
              <a:xfrm>
                <a:off x="4624388" y="2185988"/>
                <a:ext cx="203200" cy="203200"/>
              </a:xfrm>
              <a:custGeom>
                <a:avLst/>
                <a:gdLst/>
                <a:ahLst/>
                <a:cxnLst>
                  <a:cxn ang="0">
                    <a:pos x="72" y="12"/>
                  </a:cxn>
                  <a:cxn ang="0">
                    <a:pos x="84" y="42"/>
                  </a:cxn>
                  <a:cxn ang="0">
                    <a:pos x="72" y="71"/>
                  </a:cxn>
                  <a:cxn ang="0">
                    <a:pos x="42" y="84"/>
                  </a:cxn>
                  <a:cxn ang="0">
                    <a:pos x="12" y="71"/>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1"/>
                    </a:cubicBezTo>
                    <a:cubicBezTo>
                      <a:pt x="64" y="80"/>
                      <a:pt x="54" y="84"/>
                      <a:pt x="42" y="84"/>
                    </a:cubicBezTo>
                    <a:cubicBezTo>
                      <a:pt x="31" y="84"/>
                      <a:pt x="21" y="80"/>
                      <a:pt x="12" y="71"/>
                    </a:cubicBezTo>
                    <a:cubicBezTo>
                      <a:pt x="4" y="63"/>
                      <a:pt x="0" y="53"/>
                      <a:pt x="0" y="42"/>
                    </a:cubicBezTo>
                    <a:cubicBezTo>
                      <a:pt x="0" y="30"/>
                      <a:pt x="4" y="20"/>
                      <a:pt x="12" y="12"/>
                    </a:cubicBezTo>
                    <a:cubicBezTo>
                      <a:pt x="21" y="4"/>
                      <a:pt x="31" y="0"/>
                      <a:pt x="42" y="0"/>
                    </a:cubicBezTo>
                    <a:cubicBezTo>
                      <a:pt x="54" y="0"/>
                      <a:pt x="64" y="4"/>
                      <a:pt x="72" y="12"/>
                    </a:cubicBezTo>
                    <a:close/>
                  </a:path>
                </a:pathLst>
              </a:custGeom>
              <a:solidFill>
                <a:schemeClr val="accent6"/>
              </a:solidFill>
              <a:ln w="9525">
                <a:noFill/>
                <a:round/>
              </a:ln>
            </p:spPr>
            <p:txBody>
              <a:bodyPr anchor="ctr"/>
              <a:lstStyle/>
              <a:p>
                <a:pPr algn="ctr"/>
                <a:endParaRPr>
                  <a:cs typeface="+mn-ea"/>
                  <a:sym typeface="+mn-lt"/>
                </a:endParaRPr>
              </a:p>
            </p:txBody>
          </p:sp>
          <p:sp>
            <p:nvSpPr>
              <p:cNvPr id="51" name="Freeform: Shape 35"/>
              <p:cNvSpPr/>
              <p:nvPr/>
            </p:nvSpPr>
            <p:spPr bwMode="auto">
              <a:xfrm>
                <a:off x="3937001" y="2338388"/>
                <a:ext cx="203200" cy="203200"/>
              </a:xfrm>
              <a:custGeom>
                <a:avLst/>
                <a:gdLst/>
                <a:ahLst/>
                <a:cxnLst>
                  <a:cxn ang="0">
                    <a:pos x="84" y="42"/>
                  </a:cxn>
                  <a:cxn ang="0">
                    <a:pos x="72" y="71"/>
                  </a:cxn>
                  <a:cxn ang="0">
                    <a:pos x="42" y="84"/>
                  </a:cxn>
                  <a:cxn ang="0">
                    <a:pos x="12" y="71"/>
                  </a:cxn>
                  <a:cxn ang="0">
                    <a:pos x="0" y="42"/>
                  </a:cxn>
                  <a:cxn ang="0">
                    <a:pos x="12" y="12"/>
                  </a:cxn>
                  <a:cxn ang="0">
                    <a:pos x="42" y="0"/>
                  </a:cxn>
                  <a:cxn ang="0">
                    <a:pos x="72" y="12"/>
                  </a:cxn>
                  <a:cxn ang="0">
                    <a:pos x="84" y="42"/>
                  </a:cxn>
                </a:cxnLst>
                <a:rect l="0" t="0" r="r" b="b"/>
                <a:pathLst>
                  <a:path w="84" h="84">
                    <a:moveTo>
                      <a:pt x="84" y="42"/>
                    </a:moveTo>
                    <a:cubicBezTo>
                      <a:pt x="84" y="53"/>
                      <a:pt x="80" y="63"/>
                      <a:pt x="72" y="71"/>
                    </a:cubicBezTo>
                    <a:cubicBezTo>
                      <a:pt x="64" y="80"/>
                      <a:pt x="54" y="84"/>
                      <a:pt x="42" y="84"/>
                    </a:cubicBezTo>
                    <a:cubicBezTo>
                      <a:pt x="31" y="84"/>
                      <a:pt x="21" y="80"/>
                      <a:pt x="12" y="71"/>
                    </a:cubicBezTo>
                    <a:cubicBezTo>
                      <a:pt x="4" y="63"/>
                      <a:pt x="0" y="53"/>
                      <a:pt x="0" y="42"/>
                    </a:cubicBezTo>
                    <a:cubicBezTo>
                      <a:pt x="0" y="30"/>
                      <a:pt x="4" y="20"/>
                      <a:pt x="12" y="12"/>
                    </a:cubicBezTo>
                    <a:cubicBezTo>
                      <a:pt x="21" y="4"/>
                      <a:pt x="31" y="0"/>
                      <a:pt x="42" y="0"/>
                    </a:cubicBezTo>
                    <a:cubicBezTo>
                      <a:pt x="54" y="0"/>
                      <a:pt x="64" y="4"/>
                      <a:pt x="72" y="12"/>
                    </a:cubicBezTo>
                    <a:cubicBezTo>
                      <a:pt x="80" y="20"/>
                      <a:pt x="84" y="30"/>
                      <a:pt x="84" y="42"/>
                    </a:cubicBezTo>
                    <a:close/>
                  </a:path>
                </a:pathLst>
              </a:custGeom>
              <a:solidFill>
                <a:schemeClr val="accent4"/>
              </a:solidFill>
              <a:ln w="9525">
                <a:noFill/>
                <a:round/>
              </a:ln>
            </p:spPr>
            <p:txBody>
              <a:bodyPr anchor="ctr"/>
              <a:lstStyle/>
              <a:p>
                <a:pPr algn="ctr"/>
                <a:endParaRPr>
                  <a:cs typeface="+mn-ea"/>
                  <a:sym typeface="+mn-lt"/>
                </a:endParaRPr>
              </a:p>
            </p:txBody>
          </p:sp>
          <p:sp>
            <p:nvSpPr>
              <p:cNvPr id="52" name="Freeform: Shape 36"/>
              <p:cNvSpPr/>
              <p:nvPr/>
            </p:nvSpPr>
            <p:spPr bwMode="auto">
              <a:xfrm>
                <a:off x="3371851" y="2474913"/>
                <a:ext cx="147638" cy="147637"/>
              </a:xfrm>
              <a:custGeom>
                <a:avLst/>
                <a:gdLst/>
                <a:ahLst/>
                <a:cxnLst>
                  <a:cxn ang="0">
                    <a:pos x="9" y="52"/>
                  </a:cxn>
                  <a:cxn ang="0">
                    <a:pos x="0" y="30"/>
                  </a:cxn>
                  <a:cxn ang="0">
                    <a:pos x="9" y="8"/>
                  </a:cxn>
                  <a:cxn ang="0">
                    <a:pos x="31" y="0"/>
                  </a:cxn>
                  <a:cxn ang="0">
                    <a:pos x="52" y="8"/>
                  </a:cxn>
                  <a:cxn ang="0">
                    <a:pos x="61" y="30"/>
                  </a:cxn>
                  <a:cxn ang="0">
                    <a:pos x="52" y="52"/>
                  </a:cxn>
                  <a:cxn ang="0">
                    <a:pos x="31" y="61"/>
                  </a:cxn>
                  <a:cxn ang="0">
                    <a:pos x="9" y="52"/>
                  </a:cxn>
                </a:cxnLst>
                <a:rect l="0" t="0" r="r" b="b"/>
                <a:pathLst>
                  <a:path w="61" h="61">
                    <a:moveTo>
                      <a:pt x="9" y="52"/>
                    </a:moveTo>
                    <a:cubicBezTo>
                      <a:pt x="3" y="46"/>
                      <a:pt x="0" y="39"/>
                      <a:pt x="0" y="30"/>
                    </a:cubicBezTo>
                    <a:cubicBezTo>
                      <a:pt x="0" y="22"/>
                      <a:pt x="3" y="15"/>
                      <a:pt x="9" y="8"/>
                    </a:cubicBezTo>
                    <a:cubicBezTo>
                      <a:pt x="15" y="3"/>
                      <a:pt x="22" y="0"/>
                      <a:pt x="31" y="0"/>
                    </a:cubicBezTo>
                    <a:cubicBezTo>
                      <a:pt x="39" y="0"/>
                      <a:pt x="46" y="3"/>
                      <a:pt x="52" y="8"/>
                    </a:cubicBezTo>
                    <a:cubicBezTo>
                      <a:pt x="58" y="15"/>
                      <a:pt x="61" y="22"/>
                      <a:pt x="61" y="30"/>
                    </a:cubicBezTo>
                    <a:cubicBezTo>
                      <a:pt x="61" y="39"/>
                      <a:pt x="58" y="46"/>
                      <a:pt x="52" y="52"/>
                    </a:cubicBezTo>
                    <a:cubicBezTo>
                      <a:pt x="46" y="58"/>
                      <a:pt x="39" y="61"/>
                      <a:pt x="31" y="61"/>
                    </a:cubicBezTo>
                    <a:cubicBezTo>
                      <a:pt x="22" y="61"/>
                      <a:pt x="15" y="58"/>
                      <a:pt x="9" y="52"/>
                    </a:cubicBezTo>
                    <a:close/>
                  </a:path>
                </a:pathLst>
              </a:custGeom>
              <a:solidFill>
                <a:schemeClr val="accent3"/>
              </a:solidFill>
              <a:ln w="9525">
                <a:noFill/>
                <a:round/>
              </a:ln>
            </p:spPr>
            <p:txBody>
              <a:bodyPr anchor="ctr"/>
              <a:lstStyle/>
              <a:p>
                <a:pPr algn="ctr"/>
                <a:endParaRPr>
                  <a:cs typeface="+mn-ea"/>
                  <a:sym typeface="+mn-lt"/>
                </a:endParaRPr>
              </a:p>
            </p:txBody>
          </p:sp>
          <p:sp>
            <p:nvSpPr>
              <p:cNvPr id="53" name="Freeform: Shape 37"/>
              <p:cNvSpPr/>
              <p:nvPr/>
            </p:nvSpPr>
            <p:spPr bwMode="auto">
              <a:xfrm>
                <a:off x="4446588" y="2628900"/>
                <a:ext cx="204788" cy="203200"/>
              </a:xfrm>
              <a:custGeom>
                <a:avLst/>
                <a:gdLst/>
                <a:ahLst/>
                <a:cxnLst>
                  <a:cxn ang="0">
                    <a:pos x="12" y="71"/>
                  </a:cxn>
                  <a:cxn ang="0">
                    <a:pos x="0" y="42"/>
                  </a:cxn>
                  <a:cxn ang="0">
                    <a:pos x="12" y="12"/>
                  </a:cxn>
                  <a:cxn ang="0">
                    <a:pos x="42" y="0"/>
                  </a:cxn>
                  <a:cxn ang="0">
                    <a:pos x="72" y="12"/>
                  </a:cxn>
                  <a:cxn ang="0">
                    <a:pos x="84" y="42"/>
                  </a:cxn>
                  <a:cxn ang="0">
                    <a:pos x="72" y="71"/>
                  </a:cxn>
                  <a:cxn ang="0">
                    <a:pos x="42" y="84"/>
                  </a:cxn>
                  <a:cxn ang="0">
                    <a:pos x="12" y="71"/>
                  </a:cxn>
                </a:cxnLst>
                <a:rect l="0" t="0" r="r" b="b"/>
                <a:pathLst>
                  <a:path w="84" h="84">
                    <a:moveTo>
                      <a:pt x="12" y="71"/>
                    </a:moveTo>
                    <a:cubicBezTo>
                      <a:pt x="4" y="63"/>
                      <a:pt x="0" y="53"/>
                      <a:pt x="0" y="42"/>
                    </a:cubicBezTo>
                    <a:cubicBezTo>
                      <a:pt x="0" y="30"/>
                      <a:pt x="4" y="20"/>
                      <a:pt x="12" y="12"/>
                    </a:cubicBezTo>
                    <a:cubicBezTo>
                      <a:pt x="21" y="4"/>
                      <a:pt x="31" y="0"/>
                      <a:pt x="42" y="0"/>
                    </a:cubicBezTo>
                    <a:cubicBezTo>
                      <a:pt x="54" y="0"/>
                      <a:pt x="64" y="4"/>
                      <a:pt x="72" y="12"/>
                    </a:cubicBezTo>
                    <a:cubicBezTo>
                      <a:pt x="80" y="20"/>
                      <a:pt x="84" y="30"/>
                      <a:pt x="84" y="42"/>
                    </a:cubicBezTo>
                    <a:cubicBezTo>
                      <a:pt x="84" y="53"/>
                      <a:pt x="80" y="63"/>
                      <a:pt x="72" y="71"/>
                    </a:cubicBezTo>
                    <a:cubicBezTo>
                      <a:pt x="64" y="80"/>
                      <a:pt x="54" y="84"/>
                      <a:pt x="42" y="84"/>
                    </a:cubicBezTo>
                    <a:cubicBezTo>
                      <a:pt x="31" y="84"/>
                      <a:pt x="21" y="80"/>
                      <a:pt x="12" y="71"/>
                    </a:cubicBezTo>
                    <a:close/>
                  </a:path>
                </a:pathLst>
              </a:custGeom>
              <a:solidFill>
                <a:schemeClr val="accent1"/>
              </a:solidFill>
              <a:ln w="9525">
                <a:noFill/>
                <a:round/>
              </a:ln>
            </p:spPr>
            <p:txBody>
              <a:bodyPr anchor="ctr"/>
              <a:lstStyle/>
              <a:p>
                <a:pPr algn="ctr"/>
                <a:endParaRPr>
                  <a:cs typeface="+mn-ea"/>
                  <a:sym typeface="+mn-lt"/>
                </a:endParaRPr>
              </a:p>
            </p:txBody>
          </p:sp>
          <p:sp>
            <p:nvSpPr>
              <p:cNvPr id="54" name="Freeform: Shape 38"/>
              <p:cNvSpPr/>
              <p:nvPr/>
            </p:nvSpPr>
            <p:spPr bwMode="auto">
              <a:xfrm>
                <a:off x="3881438" y="4359275"/>
                <a:ext cx="112713" cy="114300"/>
              </a:xfrm>
              <a:custGeom>
                <a:avLst/>
                <a:gdLst/>
                <a:ahLst/>
                <a:cxnLst>
                  <a:cxn ang="0">
                    <a:pos x="47" y="23"/>
                  </a:cxn>
                  <a:cxn ang="0">
                    <a:pos x="40" y="40"/>
                  </a:cxn>
                  <a:cxn ang="0">
                    <a:pos x="24" y="47"/>
                  </a:cxn>
                  <a:cxn ang="0">
                    <a:pos x="7" y="40"/>
                  </a:cxn>
                  <a:cxn ang="0">
                    <a:pos x="0" y="23"/>
                  </a:cxn>
                  <a:cxn ang="0">
                    <a:pos x="7" y="6"/>
                  </a:cxn>
                  <a:cxn ang="0">
                    <a:pos x="24" y="0"/>
                  </a:cxn>
                  <a:cxn ang="0">
                    <a:pos x="40" y="6"/>
                  </a:cxn>
                  <a:cxn ang="0">
                    <a:pos x="47" y="23"/>
                  </a:cxn>
                </a:cxnLst>
                <a:rect l="0" t="0" r="r" b="b"/>
                <a:pathLst>
                  <a:path w="47" h="47">
                    <a:moveTo>
                      <a:pt x="47" y="23"/>
                    </a:moveTo>
                    <a:cubicBezTo>
                      <a:pt x="47" y="30"/>
                      <a:pt x="45" y="35"/>
                      <a:pt x="40" y="40"/>
                    </a:cubicBezTo>
                    <a:cubicBezTo>
                      <a:pt x="35" y="45"/>
                      <a:pt x="30" y="47"/>
                      <a:pt x="24" y="47"/>
                    </a:cubicBezTo>
                    <a:cubicBezTo>
                      <a:pt x="17" y="47"/>
                      <a:pt x="11" y="45"/>
                      <a:pt x="7" y="40"/>
                    </a:cubicBezTo>
                    <a:cubicBezTo>
                      <a:pt x="2" y="35"/>
                      <a:pt x="0" y="30"/>
                      <a:pt x="0" y="23"/>
                    </a:cubicBezTo>
                    <a:cubicBezTo>
                      <a:pt x="0" y="17"/>
                      <a:pt x="2" y="11"/>
                      <a:pt x="7" y="6"/>
                    </a:cubicBezTo>
                    <a:cubicBezTo>
                      <a:pt x="11" y="2"/>
                      <a:pt x="17" y="0"/>
                      <a:pt x="24" y="0"/>
                    </a:cubicBezTo>
                    <a:cubicBezTo>
                      <a:pt x="30" y="0"/>
                      <a:pt x="35" y="2"/>
                      <a:pt x="40" y="6"/>
                    </a:cubicBezTo>
                    <a:cubicBezTo>
                      <a:pt x="45" y="11"/>
                      <a:pt x="47" y="17"/>
                      <a:pt x="47" y="23"/>
                    </a:cubicBezTo>
                    <a:close/>
                  </a:path>
                </a:pathLst>
              </a:custGeom>
              <a:solidFill>
                <a:schemeClr val="accent5"/>
              </a:solidFill>
              <a:ln w="9525">
                <a:noFill/>
                <a:round/>
              </a:ln>
            </p:spPr>
            <p:txBody>
              <a:bodyPr anchor="ctr"/>
              <a:lstStyle/>
              <a:p>
                <a:pPr algn="ctr"/>
                <a:endParaRPr>
                  <a:cs typeface="+mn-ea"/>
                  <a:sym typeface="+mn-lt"/>
                </a:endParaRPr>
              </a:p>
            </p:txBody>
          </p:sp>
        </p:grpSp>
        <p:sp>
          <p:nvSpPr>
            <p:cNvPr id="10" name="Arc 78"/>
            <p:cNvSpPr/>
            <p:nvPr/>
          </p:nvSpPr>
          <p:spPr>
            <a:xfrm>
              <a:off x="6121705" y="1692052"/>
              <a:ext cx="4077806" cy="4077803"/>
            </a:xfrm>
            <a:prstGeom prst="arc">
              <a:avLst>
                <a:gd name="adj1" fmla="val 16200000"/>
                <a:gd name="adj2" fmla="val 568677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11" name="Oval 79"/>
            <p:cNvSpPr/>
            <p:nvPr/>
          </p:nvSpPr>
          <p:spPr>
            <a:xfrm>
              <a:off x="7908839" y="1444037"/>
              <a:ext cx="437851" cy="4378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Oval 80"/>
            <p:cNvSpPr/>
            <p:nvPr/>
          </p:nvSpPr>
          <p:spPr>
            <a:xfrm>
              <a:off x="9247998" y="1956186"/>
              <a:ext cx="437851" cy="4378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Oval 81"/>
            <p:cNvSpPr/>
            <p:nvPr/>
          </p:nvSpPr>
          <p:spPr>
            <a:xfrm>
              <a:off x="9895763" y="2934207"/>
              <a:ext cx="437851" cy="4378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Oval 82"/>
            <p:cNvSpPr/>
            <p:nvPr/>
          </p:nvSpPr>
          <p:spPr>
            <a:xfrm>
              <a:off x="9912424" y="4065364"/>
              <a:ext cx="437851" cy="4378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Oval 83"/>
            <p:cNvSpPr/>
            <p:nvPr/>
          </p:nvSpPr>
          <p:spPr>
            <a:xfrm>
              <a:off x="9123580" y="5131779"/>
              <a:ext cx="437851" cy="4378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Oval 84"/>
            <p:cNvSpPr/>
            <p:nvPr/>
          </p:nvSpPr>
          <p:spPr>
            <a:xfrm>
              <a:off x="7908839" y="5550930"/>
              <a:ext cx="437851" cy="4378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55" name="组合 54"/>
          <p:cNvGrpSpPr/>
          <p:nvPr/>
        </p:nvGrpSpPr>
        <p:grpSpPr>
          <a:xfrm>
            <a:off x="1301665" y="3031272"/>
            <a:ext cx="526679" cy="526679"/>
            <a:chOff x="1225466" y="2786647"/>
            <a:chExt cx="616904" cy="616902"/>
          </a:xfrm>
        </p:grpSpPr>
        <p:sp>
          <p:nvSpPr>
            <p:cNvPr id="56" name="Rectangle: Rounded Corners 180"/>
            <p:cNvSpPr/>
            <p:nvPr/>
          </p:nvSpPr>
          <p:spPr>
            <a:xfrm>
              <a:off x="1225466" y="2786647"/>
              <a:ext cx="616904" cy="616902"/>
            </a:xfrm>
            <a:prstGeom prst="ellipse">
              <a:avLst/>
            </a:prstGeom>
            <a:solidFill>
              <a:schemeClr val="accent2"/>
            </a:solidFill>
            <a:ln w="12700" cap="flat">
              <a:noFill/>
              <a:miter lim="400000"/>
            </a:ln>
            <a:effectLst/>
          </p:spPr>
          <p:txBody>
            <a:bodyPr anchor="ctr"/>
            <a:lstStyle/>
            <a:p>
              <a:pPr algn="ctr"/>
              <a:endParaRPr>
                <a:solidFill>
                  <a:sysClr val="windowText" lastClr="000000"/>
                </a:solidFill>
                <a:cs typeface="+mn-ea"/>
                <a:sym typeface="+mn-lt"/>
              </a:endParaRPr>
            </a:p>
          </p:txBody>
        </p:sp>
        <p:sp>
          <p:nvSpPr>
            <p:cNvPr id="57" name="Freeform: Shape 181"/>
            <p:cNvSpPr/>
            <p:nvPr/>
          </p:nvSpPr>
          <p:spPr>
            <a:xfrm>
              <a:off x="1388496" y="2941664"/>
              <a:ext cx="306869" cy="306868"/>
            </a:xfrm>
            <a:custGeom>
              <a:avLst/>
              <a:gdLst/>
              <a:ahLst/>
              <a:cxnLst>
                <a:cxn ang="0">
                  <a:pos x="wd2" y="hd2"/>
                </a:cxn>
                <a:cxn ang="5400000">
                  <a:pos x="wd2" y="hd2"/>
                </a:cxn>
                <a:cxn ang="10800000">
                  <a:pos x="wd2" y="hd2"/>
                </a:cxn>
                <a:cxn ang="16200000">
                  <a:pos x="wd2" y="hd2"/>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rgbClr val="FFFFFF"/>
            </a:solidFill>
            <a:ln w="12700" cap="flat">
              <a:noFill/>
              <a:miter lim="400000"/>
            </a:ln>
            <a:effectLst/>
          </p:spPr>
          <p:txBody>
            <a:bodyPr anchor="ctr"/>
            <a:lstStyle/>
            <a:p>
              <a:pPr algn="ctr"/>
              <a:endParaRPr>
                <a:solidFill>
                  <a:sysClr val="windowText" lastClr="000000"/>
                </a:solidFill>
                <a:cs typeface="+mn-ea"/>
                <a:sym typeface="+mn-lt"/>
              </a:endParaRPr>
            </a:p>
          </p:txBody>
        </p:sp>
      </p:grpSp>
      <p:grpSp>
        <p:nvGrpSpPr>
          <p:cNvPr id="58" name="组合 57"/>
          <p:cNvGrpSpPr/>
          <p:nvPr/>
        </p:nvGrpSpPr>
        <p:grpSpPr>
          <a:xfrm>
            <a:off x="1301665" y="2036909"/>
            <a:ext cx="526679" cy="526679"/>
            <a:chOff x="1225466" y="2107672"/>
            <a:chExt cx="616904" cy="616902"/>
          </a:xfrm>
        </p:grpSpPr>
        <p:sp>
          <p:nvSpPr>
            <p:cNvPr id="59" name="Rectangle: Rounded Corners 178"/>
            <p:cNvSpPr/>
            <p:nvPr/>
          </p:nvSpPr>
          <p:spPr>
            <a:xfrm>
              <a:off x="1225466" y="2107672"/>
              <a:ext cx="616904" cy="616902"/>
            </a:xfrm>
            <a:prstGeom prst="ellipse">
              <a:avLst/>
            </a:prstGeom>
            <a:solidFill>
              <a:schemeClr val="accent1"/>
            </a:solidFill>
            <a:ln w="12700" cap="flat">
              <a:noFill/>
              <a:miter lim="400000"/>
            </a:ln>
            <a:effectLst/>
          </p:spPr>
          <p:txBody>
            <a:bodyPr anchor="ctr"/>
            <a:lstStyle/>
            <a:p>
              <a:pPr algn="ctr"/>
              <a:endParaRPr>
                <a:solidFill>
                  <a:sysClr val="windowText" lastClr="000000"/>
                </a:solidFill>
                <a:cs typeface="+mn-ea"/>
                <a:sym typeface="+mn-lt"/>
              </a:endParaRPr>
            </a:p>
          </p:txBody>
        </p:sp>
        <p:sp>
          <p:nvSpPr>
            <p:cNvPr id="60" name="Freeform: Shape 179"/>
            <p:cNvSpPr/>
            <p:nvPr/>
          </p:nvSpPr>
          <p:spPr>
            <a:xfrm>
              <a:off x="1376521" y="2276901"/>
              <a:ext cx="330820" cy="268810"/>
            </a:xfrm>
            <a:custGeom>
              <a:avLst/>
              <a:gdLst/>
              <a:ahLst/>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rgbClr val="FFFFFF"/>
            </a:solidFill>
            <a:ln w="12700" cap="flat">
              <a:noFill/>
              <a:miter lim="400000"/>
            </a:ln>
            <a:effectLst/>
          </p:spPr>
          <p:txBody>
            <a:bodyPr anchor="ctr"/>
            <a:lstStyle/>
            <a:p>
              <a:pPr algn="ctr"/>
              <a:endParaRPr>
                <a:solidFill>
                  <a:sysClr val="windowText" lastClr="000000"/>
                </a:solidFill>
                <a:cs typeface="+mn-ea"/>
                <a:sym typeface="+mn-lt"/>
              </a:endParaRPr>
            </a:p>
          </p:txBody>
        </p:sp>
      </p:grpSp>
      <p:grpSp>
        <p:nvGrpSpPr>
          <p:cNvPr id="61" name="组合 60"/>
          <p:cNvGrpSpPr/>
          <p:nvPr/>
        </p:nvGrpSpPr>
        <p:grpSpPr>
          <a:xfrm>
            <a:off x="1301665" y="5019996"/>
            <a:ext cx="526679" cy="526679"/>
            <a:chOff x="1225466" y="4144595"/>
            <a:chExt cx="616904" cy="616902"/>
          </a:xfrm>
        </p:grpSpPr>
        <p:sp>
          <p:nvSpPr>
            <p:cNvPr id="62" name="Rectangle: Rounded Corners 176"/>
            <p:cNvSpPr/>
            <p:nvPr/>
          </p:nvSpPr>
          <p:spPr>
            <a:xfrm>
              <a:off x="1225466" y="4144595"/>
              <a:ext cx="616904" cy="616902"/>
            </a:xfrm>
            <a:prstGeom prst="ellipse">
              <a:avLst/>
            </a:prstGeom>
            <a:solidFill>
              <a:schemeClr val="accent4"/>
            </a:solidFill>
            <a:ln w="12700" cap="flat">
              <a:noFill/>
              <a:miter lim="400000"/>
            </a:ln>
            <a:effectLst/>
          </p:spPr>
          <p:txBody>
            <a:bodyPr anchor="ctr"/>
            <a:lstStyle/>
            <a:p>
              <a:pPr algn="ctr"/>
              <a:endParaRPr>
                <a:solidFill>
                  <a:sysClr val="windowText" lastClr="000000"/>
                </a:solidFill>
                <a:cs typeface="+mn-ea"/>
                <a:sym typeface="+mn-lt"/>
              </a:endParaRPr>
            </a:p>
          </p:txBody>
        </p:sp>
        <p:sp>
          <p:nvSpPr>
            <p:cNvPr id="63" name="Freeform: Shape 177"/>
            <p:cNvSpPr/>
            <p:nvPr/>
          </p:nvSpPr>
          <p:spPr>
            <a:xfrm>
              <a:off x="1398795" y="4276489"/>
              <a:ext cx="286272" cy="363148"/>
            </a:xfrm>
            <a:custGeom>
              <a:avLst/>
              <a:gdLst/>
              <a:ahLst/>
              <a:cxnLst>
                <a:cxn ang="0">
                  <a:pos x="wd2" y="hd2"/>
                </a:cxn>
                <a:cxn ang="5400000">
                  <a:pos x="wd2" y="hd2"/>
                </a:cxn>
                <a:cxn ang="10800000">
                  <a:pos x="wd2" y="hd2"/>
                </a:cxn>
                <a:cxn ang="16200000">
                  <a:pos x="wd2" y="hd2"/>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rgbClr val="FFFFFF"/>
            </a:solidFill>
            <a:ln w="12700" cap="flat">
              <a:noFill/>
              <a:miter lim="400000"/>
            </a:ln>
            <a:effectLst/>
          </p:spPr>
          <p:txBody>
            <a:bodyPr anchor="ctr"/>
            <a:lstStyle/>
            <a:p>
              <a:pPr algn="ctr"/>
              <a:endParaRPr>
                <a:solidFill>
                  <a:sysClr val="windowText" lastClr="000000"/>
                </a:solidFill>
                <a:cs typeface="+mn-ea"/>
                <a:sym typeface="+mn-lt"/>
              </a:endParaRPr>
            </a:p>
          </p:txBody>
        </p:sp>
      </p:grpSp>
      <p:grpSp>
        <p:nvGrpSpPr>
          <p:cNvPr id="64" name="组合 63"/>
          <p:cNvGrpSpPr/>
          <p:nvPr/>
        </p:nvGrpSpPr>
        <p:grpSpPr>
          <a:xfrm>
            <a:off x="1301665" y="4025633"/>
            <a:ext cx="526679" cy="526679"/>
            <a:chOff x="1225466" y="3465621"/>
            <a:chExt cx="616904" cy="616902"/>
          </a:xfrm>
        </p:grpSpPr>
        <p:sp>
          <p:nvSpPr>
            <p:cNvPr id="65" name="Rectangle: Rounded Corners 174"/>
            <p:cNvSpPr/>
            <p:nvPr/>
          </p:nvSpPr>
          <p:spPr>
            <a:xfrm>
              <a:off x="1225466" y="3465621"/>
              <a:ext cx="616904" cy="616902"/>
            </a:xfrm>
            <a:prstGeom prst="ellipse">
              <a:avLst/>
            </a:prstGeom>
            <a:solidFill>
              <a:schemeClr val="accent3"/>
            </a:solidFill>
            <a:ln w="12700" cap="flat">
              <a:noFill/>
              <a:miter lim="400000"/>
            </a:ln>
            <a:effectLst/>
          </p:spPr>
          <p:txBody>
            <a:bodyPr anchor="ctr"/>
            <a:lstStyle/>
            <a:p>
              <a:pPr algn="ctr"/>
              <a:endParaRPr>
                <a:solidFill>
                  <a:sysClr val="windowText" lastClr="000000"/>
                </a:solidFill>
                <a:cs typeface="+mn-ea"/>
                <a:sym typeface="+mn-lt"/>
              </a:endParaRPr>
            </a:p>
          </p:txBody>
        </p:sp>
        <p:sp>
          <p:nvSpPr>
            <p:cNvPr id="66" name="Freeform: Shape 175"/>
            <p:cNvSpPr/>
            <p:nvPr/>
          </p:nvSpPr>
          <p:spPr>
            <a:xfrm>
              <a:off x="1365129" y="3625064"/>
              <a:ext cx="353603" cy="278486"/>
            </a:xfrm>
            <a:custGeom>
              <a:avLst/>
              <a:gdLst/>
              <a:ahLst/>
              <a:cxnLst>
                <a:cxn ang="0">
                  <a:pos x="wd2" y="hd2"/>
                </a:cxn>
                <a:cxn ang="5400000">
                  <a:pos x="wd2" y="hd2"/>
                </a:cxn>
                <a:cxn ang="10800000">
                  <a:pos x="wd2" y="hd2"/>
                </a:cxn>
                <a:cxn ang="16200000">
                  <a:pos x="wd2" y="hd2"/>
                </a:cxn>
              </a:cxnLst>
              <a:rect l="0" t="0" r="r" b="b"/>
              <a:pathLst>
                <a:path w="21542" h="21600" extrusionOk="0">
                  <a:moveTo>
                    <a:pt x="4687" y="0"/>
                  </a:moveTo>
                  <a:cubicBezTo>
                    <a:pt x="4388" y="0"/>
                    <a:pt x="4151" y="312"/>
                    <a:pt x="4151" y="692"/>
                  </a:cubicBezTo>
                  <a:lnTo>
                    <a:pt x="4151" y="2973"/>
                  </a:lnTo>
                  <a:lnTo>
                    <a:pt x="1922" y="2973"/>
                  </a:lnTo>
                  <a:cubicBezTo>
                    <a:pt x="1624" y="2973"/>
                    <a:pt x="1385" y="3276"/>
                    <a:pt x="1385" y="3655"/>
                  </a:cubicBezTo>
                  <a:lnTo>
                    <a:pt x="1385" y="6952"/>
                  </a:lnTo>
                  <a:lnTo>
                    <a:pt x="539" y="6952"/>
                  </a:lnTo>
                  <a:cubicBezTo>
                    <a:pt x="371" y="6952"/>
                    <a:pt x="218" y="7053"/>
                    <a:pt x="116" y="7221"/>
                  </a:cubicBezTo>
                  <a:cubicBezTo>
                    <a:pt x="13" y="7389"/>
                    <a:pt x="-25" y="7608"/>
                    <a:pt x="17" y="7814"/>
                  </a:cubicBezTo>
                  <a:lnTo>
                    <a:pt x="1844" y="16813"/>
                  </a:lnTo>
                  <a:cubicBezTo>
                    <a:pt x="1891" y="17045"/>
                    <a:pt x="2030" y="17228"/>
                    <a:pt x="2211" y="17298"/>
                  </a:cubicBezTo>
                  <a:cubicBezTo>
                    <a:pt x="2642" y="17465"/>
                    <a:pt x="2944" y="17745"/>
                    <a:pt x="3212" y="17999"/>
                  </a:cubicBezTo>
                  <a:cubicBezTo>
                    <a:pt x="3604" y="18368"/>
                    <a:pt x="3943" y="18690"/>
                    <a:pt x="4652" y="18690"/>
                  </a:cubicBezTo>
                  <a:cubicBezTo>
                    <a:pt x="5361" y="18690"/>
                    <a:pt x="5699" y="18368"/>
                    <a:pt x="6091" y="17999"/>
                  </a:cubicBezTo>
                  <a:cubicBezTo>
                    <a:pt x="6514" y="17600"/>
                    <a:pt x="6994" y="17145"/>
                    <a:pt x="7918" y="17145"/>
                  </a:cubicBezTo>
                  <a:cubicBezTo>
                    <a:pt x="8840" y="17145"/>
                    <a:pt x="9315" y="17600"/>
                    <a:pt x="9738" y="17999"/>
                  </a:cubicBezTo>
                  <a:cubicBezTo>
                    <a:pt x="10130" y="18368"/>
                    <a:pt x="10467" y="18690"/>
                    <a:pt x="11177" y="18690"/>
                  </a:cubicBezTo>
                  <a:cubicBezTo>
                    <a:pt x="11887" y="18690"/>
                    <a:pt x="12231" y="18368"/>
                    <a:pt x="12623" y="17999"/>
                  </a:cubicBezTo>
                  <a:cubicBezTo>
                    <a:pt x="13046" y="17600"/>
                    <a:pt x="13519" y="17145"/>
                    <a:pt x="14443" y="17145"/>
                  </a:cubicBezTo>
                  <a:cubicBezTo>
                    <a:pt x="14876" y="17145"/>
                    <a:pt x="15253" y="17251"/>
                    <a:pt x="15600" y="17460"/>
                  </a:cubicBezTo>
                  <a:cubicBezTo>
                    <a:pt x="15836" y="17602"/>
                    <a:pt x="16125" y="17506"/>
                    <a:pt x="16277" y="17235"/>
                  </a:cubicBezTo>
                  <a:lnTo>
                    <a:pt x="21441" y="8038"/>
                  </a:lnTo>
                  <a:cubicBezTo>
                    <a:pt x="21558" y="7829"/>
                    <a:pt x="21575" y="7558"/>
                    <a:pt x="21483" y="7329"/>
                  </a:cubicBezTo>
                  <a:cubicBezTo>
                    <a:pt x="21390" y="7099"/>
                    <a:pt x="21205" y="6952"/>
                    <a:pt x="21003" y="6952"/>
                  </a:cubicBezTo>
                  <a:lnTo>
                    <a:pt x="16884" y="6952"/>
                  </a:lnTo>
                  <a:lnTo>
                    <a:pt x="15861" y="3422"/>
                  </a:lnTo>
                  <a:cubicBezTo>
                    <a:pt x="15783" y="3152"/>
                    <a:pt x="15579" y="2973"/>
                    <a:pt x="15353" y="2973"/>
                  </a:cubicBezTo>
                  <a:lnTo>
                    <a:pt x="8341" y="2973"/>
                  </a:lnTo>
                  <a:lnTo>
                    <a:pt x="7706" y="476"/>
                  </a:lnTo>
                  <a:cubicBezTo>
                    <a:pt x="7634" y="193"/>
                    <a:pt x="7425" y="0"/>
                    <a:pt x="7191" y="0"/>
                  </a:cubicBezTo>
                  <a:lnTo>
                    <a:pt x="4687" y="0"/>
                  </a:lnTo>
                  <a:close/>
                  <a:moveTo>
                    <a:pt x="5230" y="1374"/>
                  </a:moveTo>
                  <a:cubicBezTo>
                    <a:pt x="5230" y="1374"/>
                    <a:pt x="6803" y="1374"/>
                    <a:pt x="6803" y="1374"/>
                  </a:cubicBezTo>
                  <a:lnTo>
                    <a:pt x="7212" y="2973"/>
                  </a:lnTo>
                  <a:lnTo>
                    <a:pt x="5230" y="2973"/>
                  </a:lnTo>
                  <a:lnTo>
                    <a:pt x="5230" y="1374"/>
                  </a:lnTo>
                  <a:close/>
                  <a:moveTo>
                    <a:pt x="2465" y="4347"/>
                  </a:moveTo>
                  <a:cubicBezTo>
                    <a:pt x="2465" y="4347"/>
                    <a:pt x="4292" y="4347"/>
                    <a:pt x="4292" y="4347"/>
                  </a:cubicBezTo>
                  <a:lnTo>
                    <a:pt x="14979" y="4347"/>
                  </a:lnTo>
                  <a:lnTo>
                    <a:pt x="15734" y="6952"/>
                  </a:lnTo>
                  <a:lnTo>
                    <a:pt x="2465" y="6952"/>
                  </a:lnTo>
                  <a:lnTo>
                    <a:pt x="2465" y="4347"/>
                  </a:lnTo>
                  <a:close/>
                  <a:moveTo>
                    <a:pt x="1237" y="8326"/>
                  </a:moveTo>
                  <a:lnTo>
                    <a:pt x="19952" y="8326"/>
                  </a:lnTo>
                  <a:cubicBezTo>
                    <a:pt x="19952" y="8326"/>
                    <a:pt x="15642" y="16005"/>
                    <a:pt x="15642" y="16005"/>
                  </a:cubicBezTo>
                  <a:cubicBezTo>
                    <a:pt x="15270" y="15852"/>
                    <a:pt x="14871" y="15771"/>
                    <a:pt x="14443" y="15771"/>
                  </a:cubicBezTo>
                  <a:cubicBezTo>
                    <a:pt x="13163" y="15771"/>
                    <a:pt x="12447" y="16447"/>
                    <a:pt x="11974" y="16894"/>
                  </a:cubicBezTo>
                  <a:cubicBezTo>
                    <a:pt x="11633" y="17215"/>
                    <a:pt x="11530" y="17316"/>
                    <a:pt x="11177" y="17316"/>
                  </a:cubicBezTo>
                  <a:cubicBezTo>
                    <a:pt x="10824" y="17316"/>
                    <a:pt x="10721" y="17215"/>
                    <a:pt x="10380" y="16894"/>
                  </a:cubicBezTo>
                  <a:cubicBezTo>
                    <a:pt x="9907" y="16447"/>
                    <a:pt x="9196" y="15771"/>
                    <a:pt x="7918" y="15771"/>
                  </a:cubicBezTo>
                  <a:cubicBezTo>
                    <a:pt x="6638" y="15771"/>
                    <a:pt x="5923" y="16447"/>
                    <a:pt x="5449" y="16894"/>
                  </a:cubicBezTo>
                  <a:cubicBezTo>
                    <a:pt x="5108" y="17215"/>
                    <a:pt x="5004" y="17316"/>
                    <a:pt x="4652" y="17316"/>
                  </a:cubicBezTo>
                  <a:cubicBezTo>
                    <a:pt x="4298" y="17316"/>
                    <a:pt x="4195" y="17215"/>
                    <a:pt x="3854" y="16894"/>
                  </a:cubicBezTo>
                  <a:cubicBezTo>
                    <a:pt x="3601" y="16656"/>
                    <a:pt x="3272" y="16347"/>
                    <a:pt x="2817" y="16112"/>
                  </a:cubicBezTo>
                  <a:lnTo>
                    <a:pt x="1237" y="8326"/>
                  </a:lnTo>
                  <a:close/>
                  <a:moveTo>
                    <a:pt x="1442" y="18681"/>
                  </a:moveTo>
                  <a:cubicBezTo>
                    <a:pt x="1144" y="18681"/>
                    <a:pt x="906" y="18993"/>
                    <a:pt x="906" y="19373"/>
                  </a:cubicBezTo>
                  <a:cubicBezTo>
                    <a:pt x="906" y="19752"/>
                    <a:pt x="1144" y="20055"/>
                    <a:pt x="1442" y="20055"/>
                  </a:cubicBezTo>
                  <a:cubicBezTo>
                    <a:pt x="2365" y="20055"/>
                    <a:pt x="2846" y="20510"/>
                    <a:pt x="3269" y="20908"/>
                  </a:cubicBezTo>
                  <a:cubicBezTo>
                    <a:pt x="3660" y="21278"/>
                    <a:pt x="3999" y="21600"/>
                    <a:pt x="4708" y="21600"/>
                  </a:cubicBezTo>
                  <a:cubicBezTo>
                    <a:pt x="5417" y="21600"/>
                    <a:pt x="5755" y="21278"/>
                    <a:pt x="6147" y="20908"/>
                  </a:cubicBezTo>
                  <a:cubicBezTo>
                    <a:pt x="6570" y="20510"/>
                    <a:pt x="7051" y="20055"/>
                    <a:pt x="7974" y="20055"/>
                  </a:cubicBezTo>
                  <a:cubicBezTo>
                    <a:pt x="8897" y="20055"/>
                    <a:pt x="9378" y="20510"/>
                    <a:pt x="9801" y="20908"/>
                  </a:cubicBezTo>
                  <a:cubicBezTo>
                    <a:pt x="10193" y="21278"/>
                    <a:pt x="10530" y="21600"/>
                    <a:pt x="11240" y="21600"/>
                  </a:cubicBezTo>
                  <a:cubicBezTo>
                    <a:pt x="11949" y="21600"/>
                    <a:pt x="12287" y="21278"/>
                    <a:pt x="12679" y="20908"/>
                  </a:cubicBezTo>
                  <a:cubicBezTo>
                    <a:pt x="13102" y="20510"/>
                    <a:pt x="13577" y="20055"/>
                    <a:pt x="14499" y="20055"/>
                  </a:cubicBezTo>
                  <a:cubicBezTo>
                    <a:pt x="15423" y="20055"/>
                    <a:pt x="15904" y="20510"/>
                    <a:pt x="16326" y="20908"/>
                  </a:cubicBezTo>
                  <a:cubicBezTo>
                    <a:pt x="16718" y="21278"/>
                    <a:pt x="17056" y="21600"/>
                    <a:pt x="17765" y="21600"/>
                  </a:cubicBezTo>
                  <a:cubicBezTo>
                    <a:pt x="18063" y="21600"/>
                    <a:pt x="18309" y="21288"/>
                    <a:pt x="18309" y="20908"/>
                  </a:cubicBezTo>
                  <a:cubicBezTo>
                    <a:pt x="18309" y="20529"/>
                    <a:pt x="18063" y="20226"/>
                    <a:pt x="17765" y="20226"/>
                  </a:cubicBezTo>
                  <a:cubicBezTo>
                    <a:pt x="17412" y="20226"/>
                    <a:pt x="17309" y="20125"/>
                    <a:pt x="16968" y="19804"/>
                  </a:cubicBezTo>
                  <a:cubicBezTo>
                    <a:pt x="16494" y="19357"/>
                    <a:pt x="15779" y="18681"/>
                    <a:pt x="14499" y="18681"/>
                  </a:cubicBezTo>
                  <a:cubicBezTo>
                    <a:pt x="13221" y="18681"/>
                    <a:pt x="12510" y="19357"/>
                    <a:pt x="12037" y="19804"/>
                  </a:cubicBezTo>
                  <a:cubicBezTo>
                    <a:pt x="11697" y="20125"/>
                    <a:pt x="11593" y="20226"/>
                    <a:pt x="11240" y="20226"/>
                  </a:cubicBezTo>
                  <a:cubicBezTo>
                    <a:pt x="10887" y="20226"/>
                    <a:pt x="10785" y="20125"/>
                    <a:pt x="10443" y="19804"/>
                  </a:cubicBezTo>
                  <a:cubicBezTo>
                    <a:pt x="9970" y="19357"/>
                    <a:pt x="9253" y="18681"/>
                    <a:pt x="7974" y="18681"/>
                  </a:cubicBezTo>
                  <a:cubicBezTo>
                    <a:pt x="6695" y="18681"/>
                    <a:pt x="5978" y="19357"/>
                    <a:pt x="5505" y="19804"/>
                  </a:cubicBezTo>
                  <a:cubicBezTo>
                    <a:pt x="5164" y="20125"/>
                    <a:pt x="5061" y="20226"/>
                    <a:pt x="4708" y="20226"/>
                  </a:cubicBezTo>
                  <a:cubicBezTo>
                    <a:pt x="4355" y="20226"/>
                    <a:pt x="4252" y="20125"/>
                    <a:pt x="3911" y="19804"/>
                  </a:cubicBezTo>
                  <a:cubicBezTo>
                    <a:pt x="3438" y="19357"/>
                    <a:pt x="2721" y="18681"/>
                    <a:pt x="1442" y="18681"/>
                  </a:cubicBezTo>
                  <a:close/>
                </a:path>
              </a:pathLst>
            </a:custGeom>
            <a:solidFill>
              <a:srgbClr val="FFFFFF"/>
            </a:solidFill>
            <a:ln w="12700" cap="flat">
              <a:noFill/>
              <a:miter lim="400000"/>
            </a:ln>
            <a:effectLst/>
          </p:spPr>
          <p:txBody>
            <a:bodyPr anchor="ctr"/>
            <a:lstStyle/>
            <a:p>
              <a:pPr algn="ctr"/>
              <a:endParaRPr>
                <a:solidFill>
                  <a:sysClr val="windowText" lastClr="000000"/>
                </a:solidFill>
                <a:cs typeface="+mn-ea"/>
                <a:sym typeface="+mn-lt"/>
              </a:endParaRPr>
            </a:p>
          </p:txBody>
        </p:sp>
      </p:grpSp>
      <p:grpSp>
        <p:nvGrpSpPr>
          <p:cNvPr id="67" name="组合 66"/>
          <p:cNvGrpSpPr/>
          <p:nvPr/>
        </p:nvGrpSpPr>
        <p:grpSpPr>
          <a:xfrm>
            <a:off x="1966444" y="1992832"/>
            <a:ext cx="4701255" cy="594108"/>
            <a:chOff x="7483989" y="3433235"/>
            <a:chExt cx="4701254" cy="594108"/>
          </a:xfrm>
        </p:grpSpPr>
        <p:sp>
          <p:nvSpPr>
            <p:cNvPr id="68" name="矩形 67"/>
            <p:cNvSpPr/>
            <p:nvPr/>
          </p:nvSpPr>
          <p:spPr>
            <a:xfrm>
              <a:off x="7483989" y="3732519"/>
              <a:ext cx="4701254" cy="29482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ysClr val="windowText" lastClr="000000"/>
                  </a:solidFill>
                  <a:cs typeface="+mn-ea"/>
                  <a:sym typeface="+mn-lt"/>
                </a:rPr>
                <a:t>用户可以在投影仪或者计算机上进行演示也可以将演示文稿</a:t>
              </a:r>
            </a:p>
          </p:txBody>
        </p:sp>
        <p:sp>
          <p:nvSpPr>
            <p:cNvPr id="69" name="矩形 68"/>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ysClr val="windowText" lastClr="000000"/>
                  </a:solidFill>
                  <a:cs typeface="+mn-ea"/>
                  <a:sym typeface="+mn-lt"/>
                </a:rPr>
                <a:t>标题文字添加</a:t>
              </a:r>
            </a:p>
          </p:txBody>
        </p:sp>
      </p:grpSp>
      <p:grpSp>
        <p:nvGrpSpPr>
          <p:cNvPr id="70" name="组合 69"/>
          <p:cNvGrpSpPr/>
          <p:nvPr/>
        </p:nvGrpSpPr>
        <p:grpSpPr>
          <a:xfrm>
            <a:off x="1966444" y="2988004"/>
            <a:ext cx="4701255" cy="594108"/>
            <a:chOff x="7483989" y="3433235"/>
            <a:chExt cx="4701254" cy="594108"/>
          </a:xfrm>
        </p:grpSpPr>
        <p:sp>
          <p:nvSpPr>
            <p:cNvPr id="71" name="矩形 70"/>
            <p:cNvSpPr/>
            <p:nvPr/>
          </p:nvSpPr>
          <p:spPr>
            <a:xfrm>
              <a:off x="7483989" y="3732519"/>
              <a:ext cx="4701254" cy="29482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ysClr val="windowText" lastClr="000000"/>
                  </a:solidFill>
                  <a:cs typeface="+mn-ea"/>
                  <a:sym typeface="+mn-lt"/>
                </a:rPr>
                <a:t>用户可以在投影仪或者计算机上进行演示也可以将演示文稿</a:t>
              </a:r>
            </a:p>
          </p:txBody>
        </p:sp>
        <p:sp>
          <p:nvSpPr>
            <p:cNvPr id="72" name="矩形 71"/>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ysClr val="windowText" lastClr="000000"/>
                  </a:solidFill>
                  <a:cs typeface="+mn-ea"/>
                  <a:sym typeface="+mn-lt"/>
                </a:rPr>
                <a:t>标题文字添加</a:t>
              </a:r>
            </a:p>
          </p:txBody>
        </p:sp>
      </p:grpSp>
      <p:grpSp>
        <p:nvGrpSpPr>
          <p:cNvPr id="73" name="组合 72"/>
          <p:cNvGrpSpPr/>
          <p:nvPr/>
        </p:nvGrpSpPr>
        <p:grpSpPr>
          <a:xfrm>
            <a:off x="1966444" y="3975263"/>
            <a:ext cx="4701255" cy="594108"/>
            <a:chOff x="7483989" y="3433235"/>
            <a:chExt cx="4701254" cy="594108"/>
          </a:xfrm>
        </p:grpSpPr>
        <p:sp>
          <p:nvSpPr>
            <p:cNvPr id="74" name="矩形 73"/>
            <p:cNvSpPr/>
            <p:nvPr/>
          </p:nvSpPr>
          <p:spPr>
            <a:xfrm>
              <a:off x="7483989" y="3732519"/>
              <a:ext cx="4701254" cy="29482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ysClr val="windowText" lastClr="000000"/>
                  </a:solidFill>
                  <a:cs typeface="+mn-ea"/>
                  <a:sym typeface="+mn-lt"/>
                </a:rPr>
                <a:t>用户可以在投影仪或者计算机上进行演示也可以将演示文稿</a:t>
              </a:r>
            </a:p>
          </p:txBody>
        </p:sp>
        <p:sp>
          <p:nvSpPr>
            <p:cNvPr id="75" name="矩形 74"/>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ysClr val="windowText" lastClr="000000"/>
                  </a:solidFill>
                  <a:cs typeface="+mn-ea"/>
                  <a:sym typeface="+mn-lt"/>
                </a:rPr>
                <a:t>标题文字添加</a:t>
              </a:r>
            </a:p>
          </p:txBody>
        </p:sp>
      </p:grpSp>
      <p:grpSp>
        <p:nvGrpSpPr>
          <p:cNvPr id="76" name="组合 75"/>
          <p:cNvGrpSpPr/>
          <p:nvPr/>
        </p:nvGrpSpPr>
        <p:grpSpPr>
          <a:xfrm>
            <a:off x="1966444" y="4976728"/>
            <a:ext cx="4701255" cy="594108"/>
            <a:chOff x="7483989" y="3433235"/>
            <a:chExt cx="4701254" cy="594108"/>
          </a:xfrm>
        </p:grpSpPr>
        <p:sp>
          <p:nvSpPr>
            <p:cNvPr id="77" name="矩形 76"/>
            <p:cNvSpPr/>
            <p:nvPr/>
          </p:nvSpPr>
          <p:spPr>
            <a:xfrm>
              <a:off x="7483989" y="3732519"/>
              <a:ext cx="4701254" cy="29482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ysClr val="windowText" lastClr="000000"/>
                  </a:solidFill>
                  <a:cs typeface="+mn-ea"/>
                  <a:sym typeface="+mn-lt"/>
                </a:rPr>
                <a:t>用户可以在投影仪或者计算机上进行演示也可以将演示文稿</a:t>
              </a:r>
            </a:p>
          </p:txBody>
        </p:sp>
        <p:sp>
          <p:nvSpPr>
            <p:cNvPr id="78" name="矩形 77"/>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ysClr val="windowText" lastClr="000000"/>
                  </a:solidFill>
                  <a:cs typeface="+mn-ea"/>
                  <a:sym typeface="+mn-lt"/>
                </a:rPr>
                <a:t>标题文字添加</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53" presetClass="entr" presetSubtype="16"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p:cTn id="22" dur="500" fill="hold"/>
                                        <p:tgtEl>
                                          <p:spTgt spid="64"/>
                                        </p:tgtEl>
                                        <p:attrNameLst>
                                          <p:attrName>ppt_w</p:attrName>
                                        </p:attrNameLst>
                                      </p:cBhvr>
                                      <p:tavLst>
                                        <p:tav tm="0">
                                          <p:val>
                                            <p:fltVal val="0"/>
                                          </p:val>
                                        </p:tav>
                                        <p:tav tm="100000">
                                          <p:val>
                                            <p:strVal val="#ppt_w"/>
                                          </p:val>
                                        </p:tav>
                                      </p:tavLst>
                                    </p:anim>
                                    <p:anim calcmode="lin" valueType="num">
                                      <p:cBhvr>
                                        <p:cTn id="23" dur="500" fill="hold"/>
                                        <p:tgtEl>
                                          <p:spTgt spid="64"/>
                                        </p:tgtEl>
                                        <p:attrNameLst>
                                          <p:attrName>ppt_h</p:attrName>
                                        </p:attrNameLst>
                                      </p:cBhvr>
                                      <p:tavLst>
                                        <p:tav tm="0">
                                          <p:val>
                                            <p:fltVal val="0"/>
                                          </p:val>
                                        </p:tav>
                                        <p:tav tm="100000">
                                          <p:val>
                                            <p:strVal val="#ppt_h"/>
                                          </p:val>
                                        </p:tav>
                                      </p:tavLst>
                                    </p:anim>
                                    <p:animEffect transition="in" filter="fade">
                                      <p:cBhvr>
                                        <p:cTn id="24" dur="500"/>
                                        <p:tgtEl>
                                          <p:spTgt spid="64"/>
                                        </p:tgtEl>
                                      </p:cBhvr>
                                    </p:animEffect>
                                  </p:childTnLst>
                                </p:cTn>
                              </p:par>
                            </p:childTnLst>
                          </p:cTn>
                        </p:par>
                        <p:par>
                          <p:cTn id="25" fill="hold">
                            <p:stCondLst>
                              <p:cond delay="500"/>
                            </p:stCondLst>
                            <p:childTnLst>
                              <p:par>
                                <p:cTn id="26" presetID="12" presetClass="entr" presetSubtype="8" fill="hold" nodeType="afterEffect">
                                  <p:stCondLst>
                                    <p:cond delay="0"/>
                                  </p:stCondLst>
                                  <p:childTnLst>
                                    <p:set>
                                      <p:cBhvr>
                                        <p:cTn id="27" dur="1" fill="hold">
                                          <p:stCondLst>
                                            <p:cond delay="0"/>
                                          </p:stCondLst>
                                        </p:cTn>
                                        <p:tgtEl>
                                          <p:spTgt spid="67"/>
                                        </p:tgtEl>
                                        <p:attrNameLst>
                                          <p:attrName>style.visibility</p:attrName>
                                        </p:attrNameLst>
                                      </p:cBhvr>
                                      <p:to>
                                        <p:strVal val="visible"/>
                                      </p:to>
                                    </p:set>
                                    <p:anim calcmode="lin" valueType="num">
                                      <p:cBhvr additive="base">
                                        <p:cTn id="28" dur="500"/>
                                        <p:tgtEl>
                                          <p:spTgt spid="67"/>
                                        </p:tgtEl>
                                        <p:attrNameLst>
                                          <p:attrName>ppt_x</p:attrName>
                                        </p:attrNameLst>
                                      </p:cBhvr>
                                      <p:tavLst>
                                        <p:tav tm="0">
                                          <p:val>
                                            <p:strVal val="#ppt_x-#ppt_w*1.125000"/>
                                          </p:val>
                                        </p:tav>
                                        <p:tav tm="100000">
                                          <p:val>
                                            <p:strVal val="#ppt_x"/>
                                          </p:val>
                                        </p:tav>
                                      </p:tavLst>
                                    </p:anim>
                                    <p:animEffect transition="in" filter="wipe(right)">
                                      <p:cBhvr>
                                        <p:cTn id="29" dur="500"/>
                                        <p:tgtEl>
                                          <p:spTgt spid="67"/>
                                        </p:tgtEl>
                                      </p:cBhvr>
                                    </p:animEffect>
                                  </p:childTnLst>
                                </p:cTn>
                              </p:par>
                              <p:par>
                                <p:cTn id="30" presetID="12" presetClass="entr" presetSubtype="8"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p:tgtEl>
                                          <p:spTgt spid="70"/>
                                        </p:tgtEl>
                                        <p:attrNameLst>
                                          <p:attrName>ppt_x</p:attrName>
                                        </p:attrNameLst>
                                      </p:cBhvr>
                                      <p:tavLst>
                                        <p:tav tm="0">
                                          <p:val>
                                            <p:strVal val="#ppt_x-#ppt_w*1.125000"/>
                                          </p:val>
                                        </p:tav>
                                        <p:tav tm="100000">
                                          <p:val>
                                            <p:strVal val="#ppt_x"/>
                                          </p:val>
                                        </p:tav>
                                      </p:tavLst>
                                    </p:anim>
                                    <p:animEffect transition="in" filter="wipe(right)">
                                      <p:cBhvr>
                                        <p:cTn id="33" dur="500"/>
                                        <p:tgtEl>
                                          <p:spTgt spid="70"/>
                                        </p:tgtEl>
                                      </p:cBhvr>
                                    </p:animEffect>
                                  </p:childTnLst>
                                </p:cTn>
                              </p:par>
                              <p:par>
                                <p:cTn id="34" presetID="12" presetClass="entr" presetSubtype="8"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 calcmode="lin" valueType="num">
                                      <p:cBhvr additive="base">
                                        <p:cTn id="36" dur="500"/>
                                        <p:tgtEl>
                                          <p:spTgt spid="73"/>
                                        </p:tgtEl>
                                        <p:attrNameLst>
                                          <p:attrName>ppt_x</p:attrName>
                                        </p:attrNameLst>
                                      </p:cBhvr>
                                      <p:tavLst>
                                        <p:tav tm="0">
                                          <p:val>
                                            <p:strVal val="#ppt_x-#ppt_w*1.125000"/>
                                          </p:val>
                                        </p:tav>
                                        <p:tav tm="100000">
                                          <p:val>
                                            <p:strVal val="#ppt_x"/>
                                          </p:val>
                                        </p:tav>
                                      </p:tavLst>
                                    </p:anim>
                                    <p:animEffect transition="in" filter="wipe(right)">
                                      <p:cBhvr>
                                        <p:cTn id="37" dur="500"/>
                                        <p:tgtEl>
                                          <p:spTgt spid="73"/>
                                        </p:tgtEl>
                                      </p:cBhvr>
                                    </p:animEffect>
                                  </p:childTnLst>
                                </p:cTn>
                              </p:par>
                              <p:par>
                                <p:cTn id="38" presetID="12" presetClass="entr" presetSubtype="8" fill="hold" nodeType="withEffect">
                                  <p:stCondLst>
                                    <p:cond delay="0"/>
                                  </p:stCondLst>
                                  <p:childTnLst>
                                    <p:set>
                                      <p:cBhvr>
                                        <p:cTn id="39" dur="1" fill="hold">
                                          <p:stCondLst>
                                            <p:cond delay="0"/>
                                          </p:stCondLst>
                                        </p:cTn>
                                        <p:tgtEl>
                                          <p:spTgt spid="76"/>
                                        </p:tgtEl>
                                        <p:attrNameLst>
                                          <p:attrName>style.visibility</p:attrName>
                                        </p:attrNameLst>
                                      </p:cBhvr>
                                      <p:to>
                                        <p:strVal val="visible"/>
                                      </p:to>
                                    </p:set>
                                    <p:anim calcmode="lin" valueType="num">
                                      <p:cBhvr additive="base">
                                        <p:cTn id="40" dur="500"/>
                                        <p:tgtEl>
                                          <p:spTgt spid="76"/>
                                        </p:tgtEl>
                                        <p:attrNameLst>
                                          <p:attrName>ppt_x</p:attrName>
                                        </p:attrNameLst>
                                      </p:cBhvr>
                                      <p:tavLst>
                                        <p:tav tm="0">
                                          <p:val>
                                            <p:strVal val="#ppt_x-#ppt_w*1.125000"/>
                                          </p:val>
                                        </p:tav>
                                        <p:tav tm="100000">
                                          <p:val>
                                            <p:strVal val="#ppt_x"/>
                                          </p:val>
                                        </p:tav>
                                      </p:tavLst>
                                    </p:anim>
                                    <p:animEffect transition="in" filter="wipe(right)">
                                      <p:cBhvr>
                                        <p:cTn id="41" dur="500"/>
                                        <p:tgtEl>
                                          <p:spTgt spid="76"/>
                                        </p:tgtEl>
                                      </p:cBhvr>
                                    </p:animEffect>
                                  </p:childTnLst>
                                </p:cTn>
                              </p:par>
                            </p:childTnLst>
                          </p:cTn>
                        </p:par>
                        <p:par>
                          <p:cTn id="42" fill="hold">
                            <p:stCondLst>
                              <p:cond delay="1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03bc8957f52b6a846edee4c8bcefb3b"/>
          <p:cNvPicPr>
            <a:picLocks noChangeAspect="1"/>
          </p:cNvPicPr>
          <p:nvPr/>
        </p:nvPicPr>
        <p:blipFill>
          <a:blip r:embed="rId4"/>
          <a:srcRect l="175" t="830" r="34507" b="19244"/>
          <a:stretch>
            <a:fillRect/>
          </a:stretch>
        </p:blipFill>
        <p:spPr>
          <a:xfrm>
            <a:off x="-9525" y="-13970"/>
            <a:ext cx="12219940" cy="6874510"/>
          </a:xfrm>
          <a:prstGeom prst="rect">
            <a:avLst/>
          </a:prstGeom>
        </p:spPr>
      </p:pic>
      <p:sp>
        <p:nvSpPr>
          <p:cNvPr id="299" name="矩形 298"/>
          <p:cNvSpPr/>
          <p:nvPr/>
        </p:nvSpPr>
        <p:spPr>
          <a:xfrm>
            <a:off x="4852879" y="1883899"/>
            <a:ext cx="1826127" cy="1862040"/>
          </a:xfrm>
          <a:prstGeom prst="rect">
            <a:avLst/>
          </a:prstGeom>
        </p:spPr>
        <p:txBody>
          <a:bodyPr wrap="none" lIns="91433" tIns="45716" rIns="91433" bIns="45716">
            <a:spAutoFit/>
          </a:bodyPr>
          <a:lstStyle/>
          <a:p>
            <a:r>
              <a:rPr lang="en-US" altLang="zh-CN" sz="11500" dirty="0">
                <a:solidFill>
                  <a:prstClr val="white"/>
                </a:solidFill>
                <a:cs typeface="+mn-ea"/>
                <a:sym typeface="+mn-lt"/>
              </a:rPr>
              <a:t>03</a:t>
            </a:r>
            <a:endParaRPr lang="zh-CN" altLang="en-US" sz="11500" dirty="0">
              <a:solidFill>
                <a:prstClr val="white"/>
              </a:solidFill>
              <a:cs typeface="+mn-ea"/>
              <a:sym typeface="+mn-lt"/>
            </a:endParaRPr>
          </a:p>
        </p:txBody>
      </p:sp>
      <p:sp>
        <p:nvSpPr>
          <p:cNvPr id="300" name="TextBox 62"/>
          <p:cNvSpPr txBox="1"/>
          <p:nvPr/>
        </p:nvSpPr>
        <p:spPr>
          <a:xfrm>
            <a:off x="6780697" y="3020395"/>
            <a:ext cx="4400728" cy="413310"/>
          </a:xfrm>
          <a:prstGeom prst="rect">
            <a:avLst/>
          </a:prstGeom>
          <a:noFill/>
          <a:effectLst/>
        </p:spPr>
        <p:txBody>
          <a:bodyPr wrap="square" lIns="91433" tIns="45716" rIns="91433" bIns="45716" rtlCol="0">
            <a:spAutoFit/>
          </a:bodyPr>
          <a:lstStyle/>
          <a:p>
            <a:r>
              <a:rPr lang="zh-CN" altLang="en-US" sz="1045" dirty="0">
                <a:solidFill>
                  <a:schemeClr val="bg1"/>
                </a:solidFill>
                <a:cs typeface="+mn-ea"/>
                <a:sym typeface="+mn-lt"/>
              </a:rPr>
              <a:t>您的内容打在这里，或者通过复制您的文本后，在此框中选择粘贴您的内容打在这里，或者通过复制您的文本后，在此框中选择粘贴</a:t>
            </a:r>
            <a:r>
              <a:rPr lang="en-US" altLang="zh-CN" sz="1045" dirty="0">
                <a:solidFill>
                  <a:schemeClr val="bg1"/>
                </a:solidFill>
                <a:cs typeface="+mn-ea"/>
                <a:sym typeface="+mn-lt"/>
              </a:rPr>
              <a:t>.</a:t>
            </a:r>
          </a:p>
        </p:txBody>
      </p:sp>
      <p:sp>
        <p:nvSpPr>
          <p:cNvPr id="301" name="矩形 300"/>
          <p:cNvSpPr/>
          <p:nvPr/>
        </p:nvSpPr>
        <p:spPr>
          <a:xfrm>
            <a:off x="6780697" y="2068735"/>
            <a:ext cx="4274439" cy="702310"/>
          </a:xfrm>
          <a:prstGeom prst="rect">
            <a:avLst/>
          </a:prstGeom>
        </p:spPr>
        <p:txBody>
          <a:bodyPr wrap="square" lIns="91433" tIns="45716" rIns="91433" bIns="45716">
            <a:spAutoFit/>
          </a:bodyPr>
          <a:lstStyle/>
          <a:p>
            <a:r>
              <a:rPr lang="zh-CN" altLang="en-US" sz="3980" dirty="0">
                <a:solidFill>
                  <a:prstClr val="white"/>
                </a:solidFill>
                <a:cs typeface="+mn-ea"/>
                <a:sym typeface="+mn-lt"/>
              </a:rPr>
              <a:t>输入您的标题</a:t>
            </a:r>
            <a:endParaRPr lang="en-US" altLang="zh-CN" sz="3980" dirty="0">
              <a:solidFill>
                <a:prstClr val="white"/>
              </a:solidFill>
              <a:cs typeface="+mn-ea"/>
              <a:sym typeface="+mn-lt"/>
            </a:endParaRPr>
          </a:p>
        </p:txBody>
      </p:sp>
      <p:grpSp>
        <p:nvGrpSpPr>
          <p:cNvPr id="302" name="组合 301"/>
          <p:cNvGrpSpPr/>
          <p:nvPr/>
        </p:nvGrpSpPr>
        <p:grpSpPr>
          <a:xfrm>
            <a:off x="6258935" y="2728066"/>
            <a:ext cx="4887760" cy="262523"/>
            <a:chOff x="5444484" y="3347558"/>
            <a:chExt cx="4887760" cy="262538"/>
          </a:xfrm>
        </p:grpSpPr>
        <p:sp>
          <p:nvSpPr>
            <p:cNvPr id="303" name="任意多边形 302"/>
            <p:cNvSpPr/>
            <p:nvPr/>
          </p:nvSpPr>
          <p:spPr>
            <a:xfrm flipV="1">
              <a:off x="5545778" y="3347558"/>
              <a:ext cx="4786466" cy="178129"/>
            </a:xfrm>
            <a:custGeom>
              <a:avLst/>
              <a:gdLst>
                <a:gd name="connsiteX0" fmla="*/ 0 w 7267699"/>
                <a:gd name="connsiteY0" fmla="*/ 0 h 0"/>
                <a:gd name="connsiteX1" fmla="*/ 7267699 w 7267699"/>
                <a:gd name="connsiteY1" fmla="*/ 0 h 0"/>
              </a:gdLst>
              <a:ahLst/>
              <a:cxnLst>
                <a:cxn ang="0">
                  <a:pos x="connsiteX0" y="connsiteY0"/>
                </a:cxn>
                <a:cxn ang="0">
                  <a:pos x="connsiteX1" y="connsiteY1"/>
                </a:cxn>
              </a:cxnLst>
              <a:rect l="l" t="t" r="r" b="b"/>
              <a:pathLst>
                <a:path w="7267699">
                  <a:moveTo>
                    <a:pt x="0" y="0"/>
                  </a:moveTo>
                  <a:lnTo>
                    <a:pt x="7267699"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prstClr val="white"/>
                </a:solidFill>
                <a:cs typeface="+mn-ea"/>
                <a:sym typeface="+mn-lt"/>
              </a:endParaRPr>
            </a:p>
          </p:txBody>
        </p:sp>
        <p:sp>
          <p:nvSpPr>
            <p:cNvPr id="304" name="椭圆 303"/>
            <p:cNvSpPr/>
            <p:nvPr/>
          </p:nvSpPr>
          <p:spPr>
            <a:xfrm>
              <a:off x="5444484" y="3443844"/>
              <a:ext cx="166252" cy="166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prstClr val="white"/>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057773" y="2177633"/>
            <a:ext cx="5194427" cy="3292883"/>
            <a:chOff x="6057773" y="2177632"/>
            <a:chExt cx="5194427" cy="3292883"/>
          </a:xfrm>
        </p:grpSpPr>
        <p:grpSp>
          <p:nvGrpSpPr>
            <p:cNvPr id="8" name="Group 26"/>
            <p:cNvGrpSpPr/>
            <p:nvPr/>
          </p:nvGrpSpPr>
          <p:grpSpPr>
            <a:xfrm>
              <a:off x="6057773" y="2177632"/>
              <a:ext cx="5194427" cy="3292883"/>
              <a:chOff x="2270125" y="0"/>
              <a:chExt cx="7651750" cy="6646863"/>
            </a:xfrm>
            <a:solidFill>
              <a:schemeClr val="tx2">
                <a:lumMod val="20000"/>
                <a:lumOff val="80000"/>
              </a:schemeClr>
            </a:solidFill>
          </p:grpSpPr>
          <p:sp>
            <p:nvSpPr>
              <p:cNvPr id="15" name="Freeform: Shape 27"/>
              <p:cNvSpPr/>
              <p:nvPr/>
            </p:nvSpPr>
            <p:spPr bwMode="auto">
              <a:xfrm>
                <a:off x="2635250" y="0"/>
                <a:ext cx="101600" cy="6646863"/>
              </a:xfrm>
              <a:custGeom>
                <a:avLst/>
                <a:gdLst>
                  <a:gd name="T0" fmla="*/ 8 w 64"/>
                  <a:gd name="T1" fmla="*/ 3847 h 4187"/>
                  <a:gd name="T2" fmla="*/ 8 w 64"/>
                  <a:gd name="T3" fmla="*/ 3847 h 4187"/>
                  <a:gd name="T4" fmla="*/ 13 w 64"/>
                  <a:gd name="T5" fmla="*/ 3997 h 4187"/>
                  <a:gd name="T6" fmla="*/ 18 w 64"/>
                  <a:gd name="T7" fmla="*/ 4103 h 4187"/>
                  <a:gd name="T8" fmla="*/ 21 w 64"/>
                  <a:gd name="T9" fmla="*/ 4139 h 4187"/>
                  <a:gd name="T10" fmla="*/ 24 w 64"/>
                  <a:gd name="T11" fmla="*/ 4166 h 4187"/>
                  <a:gd name="T12" fmla="*/ 28 w 64"/>
                  <a:gd name="T13" fmla="*/ 4182 h 4187"/>
                  <a:gd name="T14" fmla="*/ 29 w 64"/>
                  <a:gd name="T15" fmla="*/ 4185 h 4187"/>
                  <a:gd name="T16" fmla="*/ 31 w 64"/>
                  <a:gd name="T17" fmla="*/ 4187 h 4187"/>
                  <a:gd name="T18" fmla="*/ 31 w 64"/>
                  <a:gd name="T19" fmla="*/ 4187 h 4187"/>
                  <a:gd name="T20" fmla="*/ 33 w 64"/>
                  <a:gd name="T21" fmla="*/ 4185 h 4187"/>
                  <a:gd name="T22" fmla="*/ 34 w 64"/>
                  <a:gd name="T23" fmla="*/ 4182 h 4187"/>
                  <a:gd name="T24" fmla="*/ 39 w 64"/>
                  <a:gd name="T25" fmla="*/ 4166 h 4187"/>
                  <a:gd name="T26" fmla="*/ 42 w 64"/>
                  <a:gd name="T27" fmla="*/ 4139 h 4187"/>
                  <a:gd name="T28" fmla="*/ 44 w 64"/>
                  <a:gd name="T29" fmla="*/ 4103 h 4187"/>
                  <a:gd name="T30" fmla="*/ 51 w 64"/>
                  <a:gd name="T31" fmla="*/ 3998 h 4187"/>
                  <a:gd name="T32" fmla="*/ 56 w 64"/>
                  <a:gd name="T33" fmla="*/ 3849 h 4187"/>
                  <a:gd name="T34" fmla="*/ 56 w 64"/>
                  <a:gd name="T35" fmla="*/ 3849 h 4187"/>
                  <a:gd name="T36" fmla="*/ 8 w 64"/>
                  <a:gd name="T37" fmla="*/ 3847 h 4187"/>
                  <a:gd name="T38" fmla="*/ 31 w 64"/>
                  <a:gd name="T39" fmla="*/ 0 h 4187"/>
                  <a:gd name="T40" fmla="*/ 31 w 64"/>
                  <a:gd name="T41" fmla="*/ 0 h 4187"/>
                  <a:gd name="T42" fmla="*/ 29 w 64"/>
                  <a:gd name="T43" fmla="*/ 7 h 4187"/>
                  <a:gd name="T44" fmla="*/ 28 w 64"/>
                  <a:gd name="T45" fmla="*/ 26 h 4187"/>
                  <a:gd name="T46" fmla="*/ 24 w 64"/>
                  <a:gd name="T47" fmla="*/ 98 h 4187"/>
                  <a:gd name="T48" fmla="*/ 19 w 64"/>
                  <a:gd name="T49" fmla="*/ 363 h 4187"/>
                  <a:gd name="T50" fmla="*/ 13 w 64"/>
                  <a:gd name="T51" fmla="*/ 752 h 4187"/>
                  <a:gd name="T52" fmla="*/ 10 w 64"/>
                  <a:gd name="T53" fmla="*/ 1220 h 4187"/>
                  <a:gd name="T54" fmla="*/ 1 w 64"/>
                  <a:gd name="T55" fmla="*/ 2224 h 4187"/>
                  <a:gd name="T56" fmla="*/ 0 w 64"/>
                  <a:gd name="T57" fmla="*/ 3027 h 4187"/>
                  <a:gd name="T58" fmla="*/ 0 w 64"/>
                  <a:gd name="T59" fmla="*/ 3027 h 4187"/>
                  <a:gd name="T60" fmla="*/ 0 w 64"/>
                  <a:gd name="T61" fmla="*/ 3263 h 4187"/>
                  <a:gd name="T62" fmla="*/ 1 w 64"/>
                  <a:gd name="T63" fmla="*/ 3471 h 4187"/>
                  <a:gd name="T64" fmla="*/ 3 w 64"/>
                  <a:gd name="T65" fmla="*/ 3654 h 4187"/>
                  <a:gd name="T66" fmla="*/ 6 w 64"/>
                  <a:gd name="T67" fmla="*/ 3808 h 4187"/>
                  <a:gd name="T68" fmla="*/ 6 w 64"/>
                  <a:gd name="T69" fmla="*/ 3808 h 4187"/>
                  <a:gd name="T70" fmla="*/ 57 w 64"/>
                  <a:gd name="T71" fmla="*/ 3806 h 4187"/>
                  <a:gd name="T72" fmla="*/ 57 w 64"/>
                  <a:gd name="T73" fmla="*/ 3806 h 4187"/>
                  <a:gd name="T74" fmla="*/ 59 w 64"/>
                  <a:gd name="T75" fmla="*/ 3652 h 4187"/>
                  <a:gd name="T76" fmla="*/ 62 w 64"/>
                  <a:gd name="T77" fmla="*/ 3470 h 4187"/>
                  <a:gd name="T78" fmla="*/ 62 w 64"/>
                  <a:gd name="T79" fmla="*/ 3261 h 4187"/>
                  <a:gd name="T80" fmla="*/ 64 w 64"/>
                  <a:gd name="T81" fmla="*/ 3027 h 4187"/>
                  <a:gd name="T82" fmla="*/ 64 w 64"/>
                  <a:gd name="T83" fmla="*/ 3027 h 4187"/>
                  <a:gd name="T84" fmla="*/ 60 w 64"/>
                  <a:gd name="T85" fmla="*/ 2224 h 4187"/>
                  <a:gd name="T86" fmla="*/ 54 w 64"/>
                  <a:gd name="T87" fmla="*/ 1220 h 4187"/>
                  <a:gd name="T88" fmla="*/ 49 w 64"/>
                  <a:gd name="T89" fmla="*/ 752 h 4187"/>
                  <a:gd name="T90" fmla="*/ 44 w 64"/>
                  <a:gd name="T91" fmla="*/ 363 h 4187"/>
                  <a:gd name="T92" fmla="*/ 38 w 64"/>
                  <a:gd name="T93" fmla="*/ 98 h 4187"/>
                  <a:gd name="T94" fmla="*/ 34 w 64"/>
                  <a:gd name="T95" fmla="*/ 26 h 4187"/>
                  <a:gd name="T96" fmla="*/ 33 w 64"/>
                  <a:gd name="T97" fmla="*/ 7 h 4187"/>
                  <a:gd name="T98" fmla="*/ 31 w 64"/>
                  <a:gd name="T99" fmla="*/ 0 h 4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4187">
                    <a:moveTo>
                      <a:pt x="8" y="3847"/>
                    </a:moveTo>
                    <a:lnTo>
                      <a:pt x="8" y="3847"/>
                    </a:lnTo>
                    <a:lnTo>
                      <a:pt x="13" y="3997"/>
                    </a:lnTo>
                    <a:lnTo>
                      <a:pt x="18" y="4103"/>
                    </a:lnTo>
                    <a:lnTo>
                      <a:pt x="21" y="4139"/>
                    </a:lnTo>
                    <a:lnTo>
                      <a:pt x="24" y="4166"/>
                    </a:lnTo>
                    <a:lnTo>
                      <a:pt x="28" y="4182"/>
                    </a:lnTo>
                    <a:lnTo>
                      <a:pt x="29" y="4185"/>
                    </a:lnTo>
                    <a:lnTo>
                      <a:pt x="31" y="4187"/>
                    </a:lnTo>
                    <a:lnTo>
                      <a:pt x="31" y="4187"/>
                    </a:lnTo>
                    <a:lnTo>
                      <a:pt x="33" y="4185"/>
                    </a:lnTo>
                    <a:lnTo>
                      <a:pt x="34" y="4182"/>
                    </a:lnTo>
                    <a:lnTo>
                      <a:pt x="39" y="4166"/>
                    </a:lnTo>
                    <a:lnTo>
                      <a:pt x="42" y="4139"/>
                    </a:lnTo>
                    <a:lnTo>
                      <a:pt x="44" y="4103"/>
                    </a:lnTo>
                    <a:lnTo>
                      <a:pt x="51" y="3998"/>
                    </a:lnTo>
                    <a:lnTo>
                      <a:pt x="56" y="3849"/>
                    </a:lnTo>
                    <a:lnTo>
                      <a:pt x="56" y="3849"/>
                    </a:lnTo>
                    <a:lnTo>
                      <a:pt x="8" y="3847"/>
                    </a:lnTo>
                    <a:close/>
                    <a:moveTo>
                      <a:pt x="31" y="0"/>
                    </a:moveTo>
                    <a:lnTo>
                      <a:pt x="31" y="0"/>
                    </a:lnTo>
                    <a:lnTo>
                      <a:pt x="29" y="7"/>
                    </a:lnTo>
                    <a:lnTo>
                      <a:pt x="28" y="26"/>
                    </a:lnTo>
                    <a:lnTo>
                      <a:pt x="24" y="98"/>
                    </a:lnTo>
                    <a:lnTo>
                      <a:pt x="19" y="363"/>
                    </a:lnTo>
                    <a:lnTo>
                      <a:pt x="13" y="752"/>
                    </a:lnTo>
                    <a:lnTo>
                      <a:pt x="10" y="1220"/>
                    </a:lnTo>
                    <a:lnTo>
                      <a:pt x="1" y="2224"/>
                    </a:lnTo>
                    <a:lnTo>
                      <a:pt x="0" y="3027"/>
                    </a:lnTo>
                    <a:lnTo>
                      <a:pt x="0" y="3027"/>
                    </a:lnTo>
                    <a:lnTo>
                      <a:pt x="0" y="3263"/>
                    </a:lnTo>
                    <a:lnTo>
                      <a:pt x="1" y="3471"/>
                    </a:lnTo>
                    <a:lnTo>
                      <a:pt x="3" y="3654"/>
                    </a:lnTo>
                    <a:lnTo>
                      <a:pt x="6" y="3808"/>
                    </a:lnTo>
                    <a:lnTo>
                      <a:pt x="6" y="3808"/>
                    </a:lnTo>
                    <a:lnTo>
                      <a:pt x="57" y="3806"/>
                    </a:lnTo>
                    <a:lnTo>
                      <a:pt x="57" y="3806"/>
                    </a:lnTo>
                    <a:lnTo>
                      <a:pt x="59" y="3652"/>
                    </a:lnTo>
                    <a:lnTo>
                      <a:pt x="62" y="3470"/>
                    </a:lnTo>
                    <a:lnTo>
                      <a:pt x="62" y="3261"/>
                    </a:lnTo>
                    <a:lnTo>
                      <a:pt x="64" y="3027"/>
                    </a:lnTo>
                    <a:lnTo>
                      <a:pt x="64" y="3027"/>
                    </a:lnTo>
                    <a:lnTo>
                      <a:pt x="60" y="2224"/>
                    </a:lnTo>
                    <a:lnTo>
                      <a:pt x="54" y="1220"/>
                    </a:lnTo>
                    <a:lnTo>
                      <a:pt x="49" y="752"/>
                    </a:lnTo>
                    <a:lnTo>
                      <a:pt x="44" y="363"/>
                    </a:lnTo>
                    <a:lnTo>
                      <a:pt x="38" y="98"/>
                    </a:lnTo>
                    <a:lnTo>
                      <a:pt x="34" y="26"/>
                    </a:lnTo>
                    <a:lnTo>
                      <a:pt x="33" y="7"/>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16" name="Freeform: Shape 28"/>
              <p:cNvSpPr/>
              <p:nvPr/>
            </p:nvSpPr>
            <p:spPr bwMode="auto">
              <a:xfrm>
                <a:off x="2270125" y="6024563"/>
                <a:ext cx="7651750" cy="101600"/>
              </a:xfrm>
              <a:custGeom>
                <a:avLst/>
                <a:gdLst>
                  <a:gd name="T0" fmla="*/ 4406 w 4820"/>
                  <a:gd name="T1" fmla="*/ 19 h 64"/>
                  <a:gd name="T2" fmla="*/ 4403 w 4820"/>
                  <a:gd name="T3" fmla="*/ 44 h 64"/>
                  <a:gd name="T4" fmla="*/ 4790 w 4820"/>
                  <a:gd name="T5" fmla="*/ 36 h 64"/>
                  <a:gd name="T6" fmla="*/ 4820 w 4820"/>
                  <a:gd name="T7" fmla="*/ 33 h 64"/>
                  <a:gd name="T8" fmla="*/ 4820 w 4820"/>
                  <a:gd name="T9" fmla="*/ 33 h 64"/>
                  <a:gd name="T10" fmla="*/ 4812 w 4820"/>
                  <a:gd name="T11" fmla="*/ 31 h 64"/>
                  <a:gd name="T12" fmla="*/ 4708 w 4820"/>
                  <a:gd name="T13" fmla="*/ 26 h 64"/>
                  <a:gd name="T14" fmla="*/ 1336 w 4820"/>
                  <a:gd name="T15" fmla="*/ 0 h 64"/>
                  <a:gd name="T16" fmla="*/ 999 w 4820"/>
                  <a:gd name="T17" fmla="*/ 1 h 64"/>
                  <a:gd name="T18" fmla="*/ 476 w 4820"/>
                  <a:gd name="T19" fmla="*/ 6 h 64"/>
                  <a:gd name="T20" fmla="*/ 287 w 4820"/>
                  <a:gd name="T21" fmla="*/ 11 h 64"/>
                  <a:gd name="T22" fmla="*/ 236 w 4820"/>
                  <a:gd name="T23" fmla="*/ 13 h 64"/>
                  <a:gd name="T24" fmla="*/ 59 w 4820"/>
                  <a:gd name="T25" fmla="*/ 21 h 64"/>
                  <a:gd name="T26" fmla="*/ 3 w 4820"/>
                  <a:gd name="T27" fmla="*/ 29 h 64"/>
                  <a:gd name="T28" fmla="*/ 0 w 4820"/>
                  <a:gd name="T29" fmla="*/ 33 h 64"/>
                  <a:gd name="T30" fmla="*/ 2 w 4820"/>
                  <a:gd name="T31" fmla="*/ 34 h 64"/>
                  <a:gd name="T32" fmla="*/ 15 w 4820"/>
                  <a:gd name="T33" fmla="*/ 38 h 64"/>
                  <a:gd name="T34" fmla="*/ 133 w 4820"/>
                  <a:gd name="T35" fmla="*/ 47 h 64"/>
                  <a:gd name="T36" fmla="*/ 238 w 4820"/>
                  <a:gd name="T37" fmla="*/ 52 h 64"/>
                  <a:gd name="T38" fmla="*/ 286 w 4820"/>
                  <a:gd name="T39" fmla="*/ 54 h 64"/>
                  <a:gd name="T40" fmla="*/ 712 w 4820"/>
                  <a:gd name="T41" fmla="*/ 62 h 64"/>
                  <a:gd name="T42" fmla="*/ 1336 w 4820"/>
                  <a:gd name="T43" fmla="*/ 64 h 64"/>
                  <a:gd name="T44" fmla="*/ 1991 w 4820"/>
                  <a:gd name="T45" fmla="*/ 62 h 64"/>
                  <a:gd name="T46" fmla="*/ 3691 w 4820"/>
                  <a:gd name="T47" fmla="*/ 52 h 64"/>
                  <a:gd name="T48" fmla="*/ 4400 w 4820"/>
                  <a:gd name="T49" fmla="*/ 44 h 64"/>
                  <a:gd name="T50" fmla="*/ 4397 w 4820"/>
                  <a:gd name="T51" fmla="*/ 19 h 64"/>
                  <a:gd name="T52" fmla="*/ 4022 w 4820"/>
                  <a:gd name="T53" fmla="*/ 15 h 64"/>
                  <a:gd name="T54" fmla="*/ 3578 w 4820"/>
                  <a:gd name="T55" fmla="*/ 11 h 64"/>
                  <a:gd name="T56" fmla="*/ 3574 w 4820"/>
                  <a:gd name="T57" fmla="*/ 38 h 64"/>
                  <a:gd name="T58" fmla="*/ 3573 w 4820"/>
                  <a:gd name="T59" fmla="*/ 41 h 64"/>
                  <a:gd name="T60" fmla="*/ 3573 w 4820"/>
                  <a:gd name="T61" fmla="*/ 38 h 64"/>
                  <a:gd name="T62" fmla="*/ 3568 w 4820"/>
                  <a:gd name="T63" fmla="*/ 11 h 64"/>
                  <a:gd name="T64" fmla="*/ 2751 w 4820"/>
                  <a:gd name="T65" fmla="*/ 5 h 64"/>
                  <a:gd name="T66" fmla="*/ 2747 w 4820"/>
                  <a:gd name="T67" fmla="*/ 31 h 64"/>
                  <a:gd name="T68" fmla="*/ 2746 w 4820"/>
                  <a:gd name="T69" fmla="*/ 41 h 64"/>
                  <a:gd name="T70" fmla="*/ 2746 w 4820"/>
                  <a:gd name="T71" fmla="*/ 41 h 64"/>
                  <a:gd name="T72" fmla="*/ 2742 w 4820"/>
                  <a:gd name="T73" fmla="*/ 31 h 64"/>
                  <a:gd name="T74" fmla="*/ 2741 w 4820"/>
                  <a:gd name="T75" fmla="*/ 5 h 64"/>
                  <a:gd name="T76" fmla="*/ 1923 w 4820"/>
                  <a:gd name="T77" fmla="*/ 1 h 64"/>
                  <a:gd name="T78" fmla="*/ 1918 w 4820"/>
                  <a:gd name="T79" fmla="*/ 38 h 64"/>
                  <a:gd name="T80" fmla="*/ 1917 w 4820"/>
                  <a:gd name="T81" fmla="*/ 41 h 64"/>
                  <a:gd name="T82" fmla="*/ 1915 w 4820"/>
                  <a:gd name="T83" fmla="*/ 38 h 64"/>
                  <a:gd name="T84" fmla="*/ 1912 w 4820"/>
                  <a:gd name="T85" fmla="*/ 1 h 64"/>
                  <a:gd name="T86" fmla="*/ 1336 w 4820"/>
                  <a:gd name="T8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0" h="64">
                    <a:moveTo>
                      <a:pt x="4406" y="19"/>
                    </a:moveTo>
                    <a:lnTo>
                      <a:pt x="4406" y="19"/>
                    </a:lnTo>
                    <a:lnTo>
                      <a:pt x="4403" y="44"/>
                    </a:lnTo>
                    <a:lnTo>
                      <a:pt x="4403" y="44"/>
                    </a:lnTo>
                    <a:lnTo>
                      <a:pt x="4707" y="39"/>
                    </a:lnTo>
                    <a:lnTo>
                      <a:pt x="4790" y="36"/>
                    </a:lnTo>
                    <a:lnTo>
                      <a:pt x="4812" y="34"/>
                    </a:lnTo>
                    <a:lnTo>
                      <a:pt x="4820" y="33"/>
                    </a:lnTo>
                    <a:lnTo>
                      <a:pt x="4820" y="33"/>
                    </a:lnTo>
                    <a:lnTo>
                      <a:pt x="4820" y="33"/>
                    </a:lnTo>
                    <a:lnTo>
                      <a:pt x="4820" y="33"/>
                    </a:lnTo>
                    <a:lnTo>
                      <a:pt x="4812" y="31"/>
                    </a:lnTo>
                    <a:lnTo>
                      <a:pt x="4790" y="29"/>
                    </a:lnTo>
                    <a:lnTo>
                      <a:pt x="4708" y="26"/>
                    </a:lnTo>
                    <a:lnTo>
                      <a:pt x="4406" y="19"/>
                    </a:lnTo>
                    <a:close/>
                    <a:moveTo>
                      <a:pt x="1336" y="0"/>
                    </a:moveTo>
                    <a:lnTo>
                      <a:pt x="1336" y="0"/>
                    </a:lnTo>
                    <a:lnTo>
                      <a:pt x="999" y="1"/>
                    </a:lnTo>
                    <a:lnTo>
                      <a:pt x="714" y="3"/>
                    </a:lnTo>
                    <a:lnTo>
                      <a:pt x="476" y="6"/>
                    </a:lnTo>
                    <a:lnTo>
                      <a:pt x="287" y="11"/>
                    </a:lnTo>
                    <a:lnTo>
                      <a:pt x="287" y="11"/>
                    </a:lnTo>
                    <a:lnTo>
                      <a:pt x="236" y="13"/>
                    </a:lnTo>
                    <a:lnTo>
                      <a:pt x="236" y="13"/>
                    </a:lnTo>
                    <a:lnTo>
                      <a:pt x="133" y="16"/>
                    </a:lnTo>
                    <a:lnTo>
                      <a:pt x="59" y="21"/>
                    </a:lnTo>
                    <a:lnTo>
                      <a:pt x="15" y="28"/>
                    </a:lnTo>
                    <a:lnTo>
                      <a:pt x="3" y="29"/>
                    </a:lnTo>
                    <a:lnTo>
                      <a:pt x="2" y="31"/>
                    </a:lnTo>
                    <a:lnTo>
                      <a:pt x="0" y="33"/>
                    </a:lnTo>
                    <a:lnTo>
                      <a:pt x="0" y="33"/>
                    </a:lnTo>
                    <a:lnTo>
                      <a:pt x="2" y="34"/>
                    </a:lnTo>
                    <a:lnTo>
                      <a:pt x="3" y="36"/>
                    </a:lnTo>
                    <a:lnTo>
                      <a:pt x="15" y="38"/>
                    </a:lnTo>
                    <a:lnTo>
                      <a:pt x="59" y="42"/>
                    </a:lnTo>
                    <a:lnTo>
                      <a:pt x="133" y="47"/>
                    </a:lnTo>
                    <a:lnTo>
                      <a:pt x="238" y="52"/>
                    </a:lnTo>
                    <a:lnTo>
                      <a:pt x="238" y="52"/>
                    </a:lnTo>
                    <a:lnTo>
                      <a:pt x="286" y="54"/>
                    </a:lnTo>
                    <a:lnTo>
                      <a:pt x="286" y="54"/>
                    </a:lnTo>
                    <a:lnTo>
                      <a:pt x="474" y="59"/>
                    </a:lnTo>
                    <a:lnTo>
                      <a:pt x="712" y="62"/>
                    </a:lnTo>
                    <a:lnTo>
                      <a:pt x="999" y="64"/>
                    </a:lnTo>
                    <a:lnTo>
                      <a:pt x="1336" y="64"/>
                    </a:lnTo>
                    <a:lnTo>
                      <a:pt x="1336" y="64"/>
                    </a:lnTo>
                    <a:lnTo>
                      <a:pt x="1991" y="62"/>
                    </a:lnTo>
                    <a:lnTo>
                      <a:pt x="2833" y="59"/>
                    </a:lnTo>
                    <a:lnTo>
                      <a:pt x="3691" y="52"/>
                    </a:lnTo>
                    <a:lnTo>
                      <a:pt x="4075" y="49"/>
                    </a:lnTo>
                    <a:lnTo>
                      <a:pt x="4400" y="44"/>
                    </a:lnTo>
                    <a:lnTo>
                      <a:pt x="4400" y="44"/>
                    </a:lnTo>
                    <a:lnTo>
                      <a:pt x="4397" y="19"/>
                    </a:lnTo>
                    <a:lnTo>
                      <a:pt x="4397" y="19"/>
                    </a:lnTo>
                    <a:lnTo>
                      <a:pt x="4022" y="15"/>
                    </a:lnTo>
                    <a:lnTo>
                      <a:pt x="3578" y="11"/>
                    </a:lnTo>
                    <a:lnTo>
                      <a:pt x="3578" y="11"/>
                    </a:lnTo>
                    <a:lnTo>
                      <a:pt x="3576" y="33"/>
                    </a:lnTo>
                    <a:lnTo>
                      <a:pt x="3574" y="38"/>
                    </a:lnTo>
                    <a:lnTo>
                      <a:pt x="3573" y="41"/>
                    </a:lnTo>
                    <a:lnTo>
                      <a:pt x="3573" y="41"/>
                    </a:lnTo>
                    <a:lnTo>
                      <a:pt x="3573" y="41"/>
                    </a:lnTo>
                    <a:lnTo>
                      <a:pt x="3573" y="38"/>
                    </a:lnTo>
                    <a:lnTo>
                      <a:pt x="3571" y="33"/>
                    </a:lnTo>
                    <a:lnTo>
                      <a:pt x="3568" y="11"/>
                    </a:lnTo>
                    <a:lnTo>
                      <a:pt x="3568" y="11"/>
                    </a:lnTo>
                    <a:lnTo>
                      <a:pt x="2751" y="5"/>
                    </a:lnTo>
                    <a:lnTo>
                      <a:pt x="2751" y="5"/>
                    </a:lnTo>
                    <a:lnTo>
                      <a:pt x="2747" y="31"/>
                    </a:lnTo>
                    <a:lnTo>
                      <a:pt x="2747" y="38"/>
                    </a:lnTo>
                    <a:lnTo>
                      <a:pt x="2746" y="41"/>
                    </a:lnTo>
                    <a:lnTo>
                      <a:pt x="2746" y="41"/>
                    </a:lnTo>
                    <a:lnTo>
                      <a:pt x="2746" y="41"/>
                    </a:lnTo>
                    <a:lnTo>
                      <a:pt x="2744" y="38"/>
                    </a:lnTo>
                    <a:lnTo>
                      <a:pt x="2742" y="31"/>
                    </a:lnTo>
                    <a:lnTo>
                      <a:pt x="2741" y="5"/>
                    </a:lnTo>
                    <a:lnTo>
                      <a:pt x="2741" y="5"/>
                    </a:lnTo>
                    <a:lnTo>
                      <a:pt x="1923" y="1"/>
                    </a:lnTo>
                    <a:lnTo>
                      <a:pt x="1923" y="1"/>
                    </a:lnTo>
                    <a:lnTo>
                      <a:pt x="1920" y="31"/>
                    </a:lnTo>
                    <a:lnTo>
                      <a:pt x="1918" y="38"/>
                    </a:lnTo>
                    <a:lnTo>
                      <a:pt x="1917" y="41"/>
                    </a:lnTo>
                    <a:lnTo>
                      <a:pt x="1917" y="41"/>
                    </a:lnTo>
                    <a:lnTo>
                      <a:pt x="1917" y="41"/>
                    </a:lnTo>
                    <a:lnTo>
                      <a:pt x="1915" y="38"/>
                    </a:lnTo>
                    <a:lnTo>
                      <a:pt x="1915" y="31"/>
                    </a:lnTo>
                    <a:lnTo>
                      <a:pt x="1912" y="1"/>
                    </a:lnTo>
                    <a:lnTo>
                      <a:pt x="1912" y="1"/>
                    </a:lnTo>
                    <a:lnTo>
                      <a:pt x="13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17" name="Freeform: Shape 29"/>
              <p:cNvSpPr/>
              <p:nvPr/>
            </p:nvSpPr>
            <p:spPr bwMode="auto">
              <a:xfrm>
                <a:off x="2944813" y="533400"/>
                <a:ext cx="6945313" cy="58738"/>
              </a:xfrm>
              <a:custGeom>
                <a:avLst/>
                <a:gdLst>
                  <a:gd name="T0" fmla="*/ 3981 w 4375"/>
                  <a:gd name="T1" fmla="*/ 12 h 37"/>
                  <a:gd name="T2" fmla="*/ 3981 w 4375"/>
                  <a:gd name="T3" fmla="*/ 25 h 37"/>
                  <a:gd name="T4" fmla="*/ 4347 w 4375"/>
                  <a:gd name="T5" fmla="*/ 20 h 37"/>
                  <a:gd name="T6" fmla="*/ 4375 w 4375"/>
                  <a:gd name="T7" fmla="*/ 19 h 37"/>
                  <a:gd name="T8" fmla="*/ 4375 w 4375"/>
                  <a:gd name="T9" fmla="*/ 19 h 37"/>
                  <a:gd name="T10" fmla="*/ 4269 w 4375"/>
                  <a:gd name="T11" fmla="*/ 15 h 37"/>
                  <a:gd name="T12" fmla="*/ 3154 w 4375"/>
                  <a:gd name="T13" fmla="*/ 7 h 37"/>
                  <a:gd name="T14" fmla="*/ 3154 w 4375"/>
                  <a:gd name="T15" fmla="*/ 30 h 37"/>
                  <a:gd name="T16" fmla="*/ 3970 w 4375"/>
                  <a:gd name="T17" fmla="*/ 25 h 37"/>
                  <a:gd name="T18" fmla="*/ 3970 w 4375"/>
                  <a:gd name="T19" fmla="*/ 12 h 37"/>
                  <a:gd name="T20" fmla="*/ 3154 w 4375"/>
                  <a:gd name="T21" fmla="*/ 7 h 37"/>
                  <a:gd name="T22" fmla="*/ 2326 w 4375"/>
                  <a:gd name="T23" fmla="*/ 4 h 37"/>
                  <a:gd name="T24" fmla="*/ 2326 w 4375"/>
                  <a:gd name="T25" fmla="*/ 33 h 37"/>
                  <a:gd name="T26" fmla="*/ 3143 w 4375"/>
                  <a:gd name="T27" fmla="*/ 30 h 37"/>
                  <a:gd name="T28" fmla="*/ 3143 w 4375"/>
                  <a:gd name="T29" fmla="*/ 7 h 37"/>
                  <a:gd name="T30" fmla="*/ 658 w 4375"/>
                  <a:gd name="T31" fmla="*/ 2 h 37"/>
                  <a:gd name="T32" fmla="*/ 368 w 4375"/>
                  <a:gd name="T33" fmla="*/ 5 h 37"/>
                  <a:gd name="T34" fmla="*/ 39 w 4375"/>
                  <a:gd name="T35" fmla="*/ 14 h 37"/>
                  <a:gd name="T36" fmla="*/ 2 w 4375"/>
                  <a:gd name="T37" fmla="*/ 17 h 37"/>
                  <a:gd name="T38" fmla="*/ 0 w 4375"/>
                  <a:gd name="T39" fmla="*/ 19 h 37"/>
                  <a:gd name="T40" fmla="*/ 10 w 4375"/>
                  <a:gd name="T41" fmla="*/ 22 h 37"/>
                  <a:gd name="T42" fmla="*/ 163 w 4375"/>
                  <a:gd name="T43" fmla="*/ 28 h 37"/>
                  <a:gd name="T44" fmla="*/ 657 w 4375"/>
                  <a:gd name="T45" fmla="*/ 35 h 37"/>
                  <a:gd name="T46" fmla="*/ 658 w 4375"/>
                  <a:gd name="T47" fmla="*/ 2 h 37"/>
                  <a:gd name="T48" fmla="*/ 1498 w 4375"/>
                  <a:gd name="T49" fmla="*/ 2 h 37"/>
                  <a:gd name="T50" fmla="*/ 1498 w 4375"/>
                  <a:gd name="T51" fmla="*/ 37 h 37"/>
                  <a:gd name="T52" fmla="*/ 2314 w 4375"/>
                  <a:gd name="T53" fmla="*/ 33 h 37"/>
                  <a:gd name="T54" fmla="*/ 2314 w 4375"/>
                  <a:gd name="T55" fmla="*/ 4 h 37"/>
                  <a:gd name="T56" fmla="*/ 1213 w 4375"/>
                  <a:gd name="T57" fmla="*/ 0 h 37"/>
                  <a:gd name="T58" fmla="*/ 671 w 4375"/>
                  <a:gd name="T59" fmla="*/ 2 h 37"/>
                  <a:gd name="T60" fmla="*/ 671 w 4375"/>
                  <a:gd name="T61" fmla="*/ 35 h 37"/>
                  <a:gd name="T62" fmla="*/ 1213 w 4375"/>
                  <a:gd name="T63" fmla="*/ 37 h 37"/>
                  <a:gd name="T64" fmla="*/ 1487 w 4375"/>
                  <a:gd name="T65" fmla="*/ 37 h 37"/>
                  <a:gd name="T66" fmla="*/ 1487 w 4375"/>
                  <a:gd name="T67" fmla="*/ 2 h 37"/>
                  <a:gd name="T68" fmla="*/ 1213 w 4375"/>
                  <a:gd name="T6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75" h="37">
                    <a:moveTo>
                      <a:pt x="3981" y="12"/>
                    </a:moveTo>
                    <a:lnTo>
                      <a:pt x="3981" y="12"/>
                    </a:lnTo>
                    <a:lnTo>
                      <a:pt x="3981" y="25"/>
                    </a:lnTo>
                    <a:lnTo>
                      <a:pt x="3981" y="25"/>
                    </a:lnTo>
                    <a:lnTo>
                      <a:pt x="4269" y="22"/>
                    </a:lnTo>
                    <a:lnTo>
                      <a:pt x="4347" y="20"/>
                    </a:lnTo>
                    <a:lnTo>
                      <a:pt x="4375" y="19"/>
                    </a:lnTo>
                    <a:lnTo>
                      <a:pt x="4375" y="19"/>
                    </a:lnTo>
                    <a:lnTo>
                      <a:pt x="4375" y="19"/>
                    </a:lnTo>
                    <a:lnTo>
                      <a:pt x="4375" y="19"/>
                    </a:lnTo>
                    <a:lnTo>
                      <a:pt x="4347" y="17"/>
                    </a:lnTo>
                    <a:lnTo>
                      <a:pt x="4269" y="15"/>
                    </a:lnTo>
                    <a:lnTo>
                      <a:pt x="3981" y="12"/>
                    </a:lnTo>
                    <a:close/>
                    <a:moveTo>
                      <a:pt x="3154" y="7"/>
                    </a:moveTo>
                    <a:lnTo>
                      <a:pt x="3154" y="7"/>
                    </a:lnTo>
                    <a:lnTo>
                      <a:pt x="3154" y="30"/>
                    </a:lnTo>
                    <a:lnTo>
                      <a:pt x="3154" y="30"/>
                    </a:lnTo>
                    <a:lnTo>
                      <a:pt x="3970" y="25"/>
                    </a:lnTo>
                    <a:lnTo>
                      <a:pt x="3970" y="25"/>
                    </a:lnTo>
                    <a:lnTo>
                      <a:pt x="3970" y="12"/>
                    </a:lnTo>
                    <a:lnTo>
                      <a:pt x="3970" y="12"/>
                    </a:lnTo>
                    <a:lnTo>
                      <a:pt x="3154" y="7"/>
                    </a:lnTo>
                    <a:close/>
                    <a:moveTo>
                      <a:pt x="2326" y="4"/>
                    </a:moveTo>
                    <a:lnTo>
                      <a:pt x="2326" y="4"/>
                    </a:lnTo>
                    <a:lnTo>
                      <a:pt x="2326" y="33"/>
                    </a:lnTo>
                    <a:lnTo>
                      <a:pt x="2326" y="33"/>
                    </a:lnTo>
                    <a:lnTo>
                      <a:pt x="3143" y="30"/>
                    </a:lnTo>
                    <a:lnTo>
                      <a:pt x="3143" y="30"/>
                    </a:lnTo>
                    <a:lnTo>
                      <a:pt x="3143" y="7"/>
                    </a:lnTo>
                    <a:lnTo>
                      <a:pt x="3143" y="7"/>
                    </a:lnTo>
                    <a:lnTo>
                      <a:pt x="2326" y="4"/>
                    </a:lnTo>
                    <a:close/>
                    <a:moveTo>
                      <a:pt x="658" y="2"/>
                    </a:moveTo>
                    <a:lnTo>
                      <a:pt x="658" y="2"/>
                    </a:lnTo>
                    <a:lnTo>
                      <a:pt x="368" y="5"/>
                    </a:lnTo>
                    <a:lnTo>
                      <a:pt x="163" y="9"/>
                    </a:lnTo>
                    <a:lnTo>
                      <a:pt x="39" y="14"/>
                    </a:lnTo>
                    <a:lnTo>
                      <a:pt x="10" y="15"/>
                    </a:lnTo>
                    <a:lnTo>
                      <a:pt x="2" y="17"/>
                    </a:lnTo>
                    <a:lnTo>
                      <a:pt x="0" y="19"/>
                    </a:lnTo>
                    <a:lnTo>
                      <a:pt x="0" y="19"/>
                    </a:lnTo>
                    <a:lnTo>
                      <a:pt x="2" y="20"/>
                    </a:lnTo>
                    <a:lnTo>
                      <a:pt x="10" y="22"/>
                    </a:lnTo>
                    <a:lnTo>
                      <a:pt x="39" y="23"/>
                    </a:lnTo>
                    <a:lnTo>
                      <a:pt x="163" y="28"/>
                    </a:lnTo>
                    <a:lnTo>
                      <a:pt x="368" y="32"/>
                    </a:lnTo>
                    <a:lnTo>
                      <a:pt x="657" y="35"/>
                    </a:lnTo>
                    <a:lnTo>
                      <a:pt x="657" y="35"/>
                    </a:lnTo>
                    <a:lnTo>
                      <a:pt x="658" y="2"/>
                    </a:lnTo>
                    <a:close/>
                    <a:moveTo>
                      <a:pt x="1498" y="2"/>
                    </a:moveTo>
                    <a:lnTo>
                      <a:pt x="1498" y="2"/>
                    </a:lnTo>
                    <a:lnTo>
                      <a:pt x="1498" y="37"/>
                    </a:lnTo>
                    <a:lnTo>
                      <a:pt x="1498" y="37"/>
                    </a:lnTo>
                    <a:lnTo>
                      <a:pt x="2314" y="33"/>
                    </a:lnTo>
                    <a:lnTo>
                      <a:pt x="2314" y="33"/>
                    </a:lnTo>
                    <a:lnTo>
                      <a:pt x="2314" y="4"/>
                    </a:lnTo>
                    <a:lnTo>
                      <a:pt x="2314" y="4"/>
                    </a:lnTo>
                    <a:lnTo>
                      <a:pt x="1498" y="2"/>
                    </a:lnTo>
                    <a:close/>
                    <a:moveTo>
                      <a:pt x="1213" y="0"/>
                    </a:moveTo>
                    <a:lnTo>
                      <a:pt x="1213" y="0"/>
                    </a:lnTo>
                    <a:lnTo>
                      <a:pt x="671" y="2"/>
                    </a:lnTo>
                    <a:lnTo>
                      <a:pt x="671" y="2"/>
                    </a:lnTo>
                    <a:lnTo>
                      <a:pt x="671" y="35"/>
                    </a:lnTo>
                    <a:lnTo>
                      <a:pt x="671" y="35"/>
                    </a:lnTo>
                    <a:lnTo>
                      <a:pt x="1213" y="37"/>
                    </a:lnTo>
                    <a:lnTo>
                      <a:pt x="1213" y="37"/>
                    </a:lnTo>
                    <a:lnTo>
                      <a:pt x="1487" y="37"/>
                    </a:lnTo>
                    <a:lnTo>
                      <a:pt x="1487" y="37"/>
                    </a:lnTo>
                    <a:lnTo>
                      <a:pt x="1487" y="2"/>
                    </a:lnTo>
                    <a:lnTo>
                      <a:pt x="1487" y="2"/>
                    </a:lnTo>
                    <a:lnTo>
                      <a:pt x="12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18" name="Freeform: Shape 30"/>
              <p:cNvSpPr/>
              <p:nvPr/>
            </p:nvSpPr>
            <p:spPr bwMode="auto">
              <a:xfrm>
                <a:off x="3971925" y="0"/>
                <a:ext cx="53975" cy="5902325"/>
              </a:xfrm>
              <a:custGeom>
                <a:avLst/>
                <a:gdLst>
                  <a:gd name="T0" fmla="*/ 0 w 34"/>
                  <a:gd name="T1" fmla="*/ 2976 h 3718"/>
                  <a:gd name="T2" fmla="*/ 0 w 34"/>
                  <a:gd name="T3" fmla="*/ 2976 h 3718"/>
                  <a:gd name="T4" fmla="*/ 3 w 34"/>
                  <a:gd name="T5" fmla="*/ 3302 h 3718"/>
                  <a:gd name="T6" fmla="*/ 6 w 34"/>
                  <a:gd name="T7" fmla="*/ 3534 h 3718"/>
                  <a:gd name="T8" fmla="*/ 10 w 34"/>
                  <a:gd name="T9" fmla="*/ 3614 h 3718"/>
                  <a:gd name="T10" fmla="*/ 11 w 34"/>
                  <a:gd name="T11" fmla="*/ 3672 h 3718"/>
                  <a:gd name="T12" fmla="*/ 14 w 34"/>
                  <a:gd name="T13" fmla="*/ 3706 h 3718"/>
                  <a:gd name="T14" fmla="*/ 16 w 34"/>
                  <a:gd name="T15" fmla="*/ 3714 h 3718"/>
                  <a:gd name="T16" fmla="*/ 18 w 34"/>
                  <a:gd name="T17" fmla="*/ 3718 h 3718"/>
                  <a:gd name="T18" fmla="*/ 18 w 34"/>
                  <a:gd name="T19" fmla="*/ 3718 h 3718"/>
                  <a:gd name="T20" fmla="*/ 19 w 34"/>
                  <a:gd name="T21" fmla="*/ 3714 h 3718"/>
                  <a:gd name="T22" fmla="*/ 21 w 34"/>
                  <a:gd name="T23" fmla="*/ 3706 h 3718"/>
                  <a:gd name="T24" fmla="*/ 23 w 34"/>
                  <a:gd name="T25" fmla="*/ 3672 h 3718"/>
                  <a:gd name="T26" fmla="*/ 26 w 34"/>
                  <a:gd name="T27" fmla="*/ 3614 h 3718"/>
                  <a:gd name="T28" fmla="*/ 28 w 34"/>
                  <a:gd name="T29" fmla="*/ 3534 h 3718"/>
                  <a:gd name="T30" fmla="*/ 32 w 34"/>
                  <a:gd name="T31" fmla="*/ 3302 h 3718"/>
                  <a:gd name="T32" fmla="*/ 34 w 34"/>
                  <a:gd name="T33" fmla="*/ 2976 h 3718"/>
                  <a:gd name="T34" fmla="*/ 34 w 34"/>
                  <a:gd name="T35" fmla="*/ 2976 h 3718"/>
                  <a:gd name="T36" fmla="*/ 0 w 34"/>
                  <a:gd name="T37" fmla="*/ 2976 h 3718"/>
                  <a:gd name="T38" fmla="*/ 1 w 34"/>
                  <a:gd name="T39" fmla="*/ 2107 h 3718"/>
                  <a:gd name="T40" fmla="*/ 1 w 34"/>
                  <a:gd name="T41" fmla="*/ 2107 h 3718"/>
                  <a:gd name="T42" fmla="*/ 0 w 34"/>
                  <a:gd name="T43" fmla="*/ 2687 h 3718"/>
                  <a:gd name="T44" fmla="*/ 0 w 34"/>
                  <a:gd name="T45" fmla="*/ 2687 h 3718"/>
                  <a:gd name="T46" fmla="*/ 0 w 34"/>
                  <a:gd name="T47" fmla="*/ 2943 h 3718"/>
                  <a:gd name="T48" fmla="*/ 0 w 34"/>
                  <a:gd name="T49" fmla="*/ 2943 h 3718"/>
                  <a:gd name="T50" fmla="*/ 34 w 34"/>
                  <a:gd name="T51" fmla="*/ 2943 h 3718"/>
                  <a:gd name="T52" fmla="*/ 34 w 34"/>
                  <a:gd name="T53" fmla="*/ 2943 h 3718"/>
                  <a:gd name="T54" fmla="*/ 34 w 34"/>
                  <a:gd name="T55" fmla="*/ 2687 h 3718"/>
                  <a:gd name="T56" fmla="*/ 34 w 34"/>
                  <a:gd name="T57" fmla="*/ 2687 h 3718"/>
                  <a:gd name="T58" fmla="*/ 34 w 34"/>
                  <a:gd name="T59" fmla="*/ 2107 h 3718"/>
                  <a:gd name="T60" fmla="*/ 34 w 34"/>
                  <a:gd name="T61" fmla="*/ 2107 h 3718"/>
                  <a:gd name="T62" fmla="*/ 1 w 34"/>
                  <a:gd name="T63" fmla="*/ 2107 h 3718"/>
                  <a:gd name="T64" fmla="*/ 5 w 34"/>
                  <a:gd name="T65" fmla="*/ 1239 h 3718"/>
                  <a:gd name="T66" fmla="*/ 5 w 34"/>
                  <a:gd name="T67" fmla="*/ 1239 h 3718"/>
                  <a:gd name="T68" fmla="*/ 1 w 34"/>
                  <a:gd name="T69" fmla="*/ 2075 h 3718"/>
                  <a:gd name="T70" fmla="*/ 1 w 34"/>
                  <a:gd name="T71" fmla="*/ 2075 h 3718"/>
                  <a:gd name="T72" fmla="*/ 34 w 34"/>
                  <a:gd name="T73" fmla="*/ 2075 h 3718"/>
                  <a:gd name="T74" fmla="*/ 34 w 34"/>
                  <a:gd name="T75" fmla="*/ 2075 h 3718"/>
                  <a:gd name="T76" fmla="*/ 31 w 34"/>
                  <a:gd name="T77" fmla="*/ 1239 h 3718"/>
                  <a:gd name="T78" fmla="*/ 31 w 34"/>
                  <a:gd name="T79" fmla="*/ 1239 h 3718"/>
                  <a:gd name="T80" fmla="*/ 5 w 34"/>
                  <a:gd name="T81" fmla="*/ 1239 h 3718"/>
                  <a:gd name="T82" fmla="*/ 18 w 34"/>
                  <a:gd name="T83" fmla="*/ 0 h 3718"/>
                  <a:gd name="T84" fmla="*/ 18 w 34"/>
                  <a:gd name="T85" fmla="*/ 0 h 3718"/>
                  <a:gd name="T86" fmla="*/ 16 w 34"/>
                  <a:gd name="T87" fmla="*/ 25 h 3718"/>
                  <a:gd name="T88" fmla="*/ 14 w 34"/>
                  <a:gd name="T89" fmla="*/ 92 h 3718"/>
                  <a:gd name="T90" fmla="*/ 11 w 34"/>
                  <a:gd name="T91" fmla="*/ 338 h 3718"/>
                  <a:gd name="T92" fmla="*/ 11 w 34"/>
                  <a:gd name="T93" fmla="*/ 338 h 3718"/>
                  <a:gd name="T94" fmla="*/ 10 w 34"/>
                  <a:gd name="T95" fmla="*/ 371 h 3718"/>
                  <a:gd name="T96" fmla="*/ 10 w 34"/>
                  <a:gd name="T97" fmla="*/ 371 h 3718"/>
                  <a:gd name="T98" fmla="*/ 6 w 34"/>
                  <a:gd name="T99" fmla="*/ 753 h 3718"/>
                  <a:gd name="T100" fmla="*/ 5 w 34"/>
                  <a:gd name="T101" fmla="*/ 1206 h 3718"/>
                  <a:gd name="T102" fmla="*/ 5 w 34"/>
                  <a:gd name="T103" fmla="*/ 1206 h 3718"/>
                  <a:gd name="T104" fmla="*/ 31 w 34"/>
                  <a:gd name="T105" fmla="*/ 1206 h 3718"/>
                  <a:gd name="T106" fmla="*/ 31 w 34"/>
                  <a:gd name="T107" fmla="*/ 1206 h 3718"/>
                  <a:gd name="T108" fmla="*/ 28 w 34"/>
                  <a:gd name="T109" fmla="*/ 753 h 3718"/>
                  <a:gd name="T110" fmla="*/ 24 w 34"/>
                  <a:gd name="T111" fmla="*/ 371 h 3718"/>
                  <a:gd name="T112" fmla="*/ 24 w 34"/>
                  <a:gd name="T113" fmla="*/ 371 h 3718"/>
                  <a:gd name="T114" fmla="*/ 24 w 34"/>
                  <a:gd name="T115" fmla="*/ 338 h 3718"/>
                  <a:gd name="T116" fmla="*/ 24 w 34"/>
                  <a:gd name="T117" fmla="*/ 338 h 3718"/>
                  <a:gd name="T118" fmla="*/ 21 w 34"/>
                  <a:gd name="T119" fmla="*/ 92 h 3718"/>
                  <a:gd name="T120" fmla="*/ 19 w 34"/>
                  <a:gd name="T121" fmla="*/ 25 h 3718"/>
                  <a:gd name="T122" fmla="*/ 18 w 34"/>
                  <a:gd name="T123" fmla="*/ 0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 h="3718">
                    <a:moveTo>
                      <a:pt x="0" y="2976"/>
                    </a:moveTo>
                    <a:lnTo>
                      <a:pt x="0" y="2976"/>
                    </a:lnTo>
                    <a:lnTo>
                      <a:pt x="3" y="3302"/>
                    </a:lnTo>
                    <a:lnTo>
                      <a:pt x="6" y="3534"/>
                    </a:lnTo>
                    <a:lnTo>
                      <a:pt x="10" y="3614"/>
                    </a:lnTo>
                    <a:lnTo>
                      <a:pt x="11" y="3672"/>
                    </a:lnTo>
                    <a:lnTo>
                      <a:pt x="14" y="3706"/>
                    </a:lnTo>
                    <a:lnTo>
                      <a:pt x="16" y="3714"/>
                    </a:lnTo>
                    <a:lnTo>
                      <a:pt x="18" y="3718"/>
                    </a:lnTo>
                    <a:lnTo>
                      <a:pt x="18" y="3718"/>
                    </a:lnTo>
                    <a:lnTo>
                      <a:pt x="19" y="3714"/>
                    </a:lnTo>
                    <a:lnTo>
                      <a:pt x="21" y="3706"/>
                    </a:lnTo>
                    <a:lnTo>
                      <a:pt x="23" y="3672"/>
                    </a:lnTo>
                    <a:lnTo>
                      <a:pt x="26" y="3614"/>
                    </a:lnTo>
                    <a:lnTo>
                      <a:pt x="28" y="3534"/>
                    </a:lnTo>
                    <a:lnTo>
                      <a:pt x="32" y="3302"/>
                    </a:lnTo>
                    <a:lnTo>
                      <a:pt x="34" y="2976"/>
                    </a:lnTo>
                    <a:lnTo>
                      <a:pt x="34" y="2976"/>
                    </a:lnTo>
                    <a:lnTo>
                      <a:pt x="0" y="2976"/>
                    </a:lnTo>
                    <a:close/>
                    <a:moveTo>
                      <a:pt x="1" y="2107"/>
                    </a:moveTo>
                    <a:lnTo>
                      <a:pt x="1" y="2107"/>
                    </a:lnTo>
                    <a:lnTo>
                      <a:pt x="0" y="2687"/>
                    </a:lnTo>
                    <a:lnTo>
                      <a:pt x="0" y="2687"/>
                    </a:lnTo>
                    <a:lnTo>
                      <a:pt x="0" y="2943"/>
                    </a:lnTo>
                    <a:lnTo>
                      <a:pt x="0" y="2943"/>
                    </a:lnTo>
                    <a:lnTo>
                      <a:pt x="34" y="2943"/>
                    </a:lnTo>
                    <a:lnTo>
                      <a:pt x="34" y="2943"/>
                    </a:lnTo>
                    <a:lnTo>
                      <a:pt x="34" y="2687"/>
                    </a:lnTo>
                    <a:lnTo>
                      <a:pt x="34" y="2687"/>
                    </a:lnTo>
                    <a:lnTo>
                      <a:pt x="34" y="2107"/>
                    </a:lnTo>
                    <a:lnTo>
                      <a:pt x="34" y="2107"/>
                    </a:lnTo>
                    <a:lnTo>
                      <a:pt x="1" y="2107"/>
                    </a:lnTo>
                    <a:close/>
                    <a:moveTo>
                      <a:pt x="5" y="1239"/>
                    </a:moveTo>
                    <a:lnTo>
                      <a:pt x="5" y="1239"/>
                    </a:lnTo>
                    <a:lnTo>
                      <a:pt x="1" y="2075"/>
                    </a:lnTo>
                    <a:lnTo>
                      <a:pt x="1" y="2075"/>
                    </a:lnTo>
                    <a:lnTo>
                      <a:pt x="34" y="2075"/>
                    </a:lnTo>
                    <a:lnTo>
                      <a:pt x="34" y="2075"/>
                    </a:lnTo>
                    <a:lnTo>
                      <a:pt x="31" y="1239"/>
                    </a:lnTo>
                    <a:lnTo>
                      <a:pt x="31" y="1239"/>
                    </a:lnTo>
                    <a:lnTo>
                      <a:pt x="5" y="1239"/>
                    </a:lnTo>
                    <a:close/>
                    <a:moveTo>
                      <a:pt x="18" y="0"/>
                    </a:moveTo>
                    <a:lnTo>
                      <a:pt x="18" y="0"/>
                    </a:lnTo>
                    <a:lnTo>
                      <a:pt x="16" y="25"/>
                    </a:lnTo>
                    <a:lnTo>
                      <a:pt x="14" y="92"/>
                    </a:lnTo>
                    <a:lnTo>
                      <a:pt x="11" y="338"/>
                    </a:lnTo>
                    <a:lnTo>
                      <a:pt x="11" y="338"/>
                    </a:lnTo>
                    <a:lnTo>
                      <a:pt x="10" y="371"/>
                    </a:lnTo>
                    <a:lnTo>
                      <a:pt x="10" y="371"/>
                    </a:lnTo>
                    <a:lnTo>
                      <a:pt x="6" y="753"/>
                    </a:lnTo>
                    <a:lnTo>
                      <a:pt x="5" y="1206"/>
                    </a:lnTo>
                    <a:lnTo>
                      <a:pt x="5" y="1206"/>
                    </a:lnTo>
                    <a:lnTo>
                      <a:pt x="31" y="1206"/>
                    </a:lnTo>
                    <a:lnTo>
                      <a:pt x="31" y="1206"/>
                    </a:lnTo>
                    <a:lnTo>
                      <a:pt x="28" y="753"/>
                    </a:lnTo>
                    <a:lnTo>
                      <a:pt x="24" y="371"/>
                    </a:lnTo>
                    <a:lnTo>
                      <a:pt x="24" y="371"/>
                    </a:lnTo>
                    <a:lnTo>
                      <a:pt x="24" y="338"/>
                    </a:lnTo>
                    <a:lnTo>
                      <a:pt x="24" y="338"/>
                    </a:lnTo>
                    <a:lnTo>
                      <a:pt x="21" y="92"/>
                    </a:lnTo>
                    <a:lnTo>
                      <a:pt x="19" y="25"/>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19" name="Freeform: Shape 31"/>
              <p:cNvSpPr/>
              <p:nvPr/>
            </p:nvSpPr>
            <p:spPr bwMode="auto">
              <a:xfrm>
                <a:off x="5286375" y="187325"/>
                <a:ext cx="55563" cy="5902325"/>
              </a:xfrm>
              <a:custGeom>
                <a:avLst/>
                <a:gdLst>
                  <a:gd name="T0" fmla="*/ 35 w 35"/>
                  <a:gd name="T1" fmla="*/ 2858 h 3718"/>
                  <a:gd name="T2" fmla="*/ 0 w 35"/>
                  <a:gd name="T3" fmla="*/ 2858 h 3718"/>
                  <a:gd name="T4" fmla="*/ 4 w 35"/>
                  <a:gd name="T5" fmla="*/ 3404 h 3718"/>
                  <a:gd name="T6" fmla="*/ 12 w 35"/>
                  <a:gd name="T7" fmla="*/ 3678 h 3718"/>
                  <a:gd name="T8" fmla="*/ 15 w 35"/>
                  <a:gd name="T9" fmla="*/ 3708 h 3718"/>
                  <a:gd name="T10" fmla="*/ 17 w 35"/>
                  <a:gd name="T11" fmla="*/ 3718 h 3718"/>
                  <a:gd name="T12" fmla="*/ 17 w 35"/>
                  <a:gd name="T13" fmla="*/ 3718 h 3718"/>
                  <a:gd name="T14" fmla="*/ 18 w 35"/>
                  <a:gd name="T15" fmla="*/ 3715 h 3718"/>
                  <a:gd name="T16" fmla="*/ 23 w 35"/>
                  <a:gd name="T17" fmla="*/ 3678 h 3718"/>
                  <a:gd name="T18" fmla="*/ 27 w 35"/>
                  <a:gd name="T19" fmla="*/ 3575 h 3718"/>
                  <a:gd name="T20" fmla="*/ 33 w 35"/>
                  <a:gd name="T21" fmla="*/ 3165 h 3718"/>
                  <a:gd name="T22" fmla="*/ 33 w 35"/>
                  <a:gd name="T23" fmla="*/ 1989 h 3718"/>
                  <a:gd name="T24" fmla="*/ 0 w 35"/>
                  <a:gd name="T25" fmla="*/ 1989 h 3718"/>
                  <a:gd name="T26" fmla="*/ 0 w 35"/>
                  <a:gd name="T27" fmla="*/ 2687 h 3718"/>
                  <a:gd name="T28" fmla="*/ 0 w 35"/>
                  <a:gd name="T29" fmla="*/ 2823 h 3718"/>
                  <a:gd name="T30" fmla="*/ 35 w 35"/>
                  <a:gd name="T31" fmla="*/ 2823 h 3718"/>
                  <a:gd name="T32" fmla="*/ 35 w 35"/>
                  <a:gd name="T33" fmla="*/ 2687 h 3718"/>
                  <a:gd name="T34" fmla="*/ 33 w 35"/>
                  <a:gd name="T35" fmla="*/ 1989 h 3718"/>
                  <a:gd name="T36" fmla="*/ 30 w 35"/>
                  <a:gd name="T37" fmla="*/ 1121 h 3718"/>
                  <a:gd name="T38" fmla="*/ 5 w 35"/>
                  <a:gd name="T39" fmla="*/ 1123 h 3718"/>
                  <a:gd name="T40" fmla="*/ 2 w 35"/>
                  <a:gd name="T41" fmla="*/ 1955 h 3718"/>
                  <a:gd name="T42" fmla="*/ 33 w 35"/>
                  <a:gd name="T43" fmla="*/ 1955 h 3718"/>
                  <a:gd name="T44" fmla="*/ 17 w 35"/>
                  <a:gd name="T45" fmla="*/ 0 h 3718"/>
                  <a:gd name="T46" fmla="*/ 15 w 35"/>
                  <a:gd name="T47" fmla="*/ 15 h 3718"/>
                  <a:gd name="T48" fmla="*/ 12 w 35"/>
                  <a:gd name="T49" fmla="*/ 220 h 3718"/>
                  <a:gd name="T50" fmla="*/ 12 w 35"/>
                  <a:gd name="T51" fmla="*/ 255 h 3718"/>
                  <a:gd name="T52" fmla="*/ 9 w 35"/>
                  <a:gd name="T53" fmla="*/ 622 h 3718"/>
                  <a:gd name="T54" fmla="*/ 5 w 35"/>
                  <a:gd name="T55" fmla="*/ 1088 h 3718"/>
                  <a:gd name="T56" fmla="*/ 30 w 35"/>
                  <a:gd name="T57" fmla="*/ 1088 h 3718"/>
                  <a:gd name="T58" fmla="*/ 23 w 35"/>
                  <a:gd name="T59" fmla="*/ 255 h 3718"/>
                  <a:gd name="T60" fmla="*/ 23 w 35"/>
                  <a:gd name="T61" fmla="*/ 220 h 3718"/>
                  <a:gd name="T62" fmla="*/ 20 w 35"/>
                  <a:gd name="T63" fmla="*/ 59 h 3718"/>
                  <a:gd name="T64" fmla="*/ 17 w 35"/>
                  <a:gd name="T65" fmla="*/ 0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3718">
                    <a:moveTo>
                      <a:pt x="35" y="2858"/>
                    </a:moveTo>
                    <a:lnTo>
                      <a:pt x="35" y="2858"/>
                    </a:lnTo>
                    <a:lnTo>
                      <a:pt x="0" y="2858"/>
                    </a:lnTo>
                    <a:lnTo>
                      <a:pt x="0" y="2858"/>
                    </a:lnTo>
                    <a:lnTo>
                      <a:pt x="2" y="3165"/>
                    </a:lnTo>
                    <a:lnTo>
                      <a:pt x="4" y="3404"/>
                    </a:lnTo>
                    <a:lnTo>
                      <a:pt x="7" y="3575"/>
                    </a:lnTo>
                    <a:lnTo>
                      <a:pt x="12" y="3678"/>
                    </a:lnTo>
                    <a:lnTo>
                      <a:pt x="12" y="3678"/>
                    </a:lnTo>
                    <a:lnTo>
                      <a:pt x="15" y="3708"/>
                    </a:lnTo>
                    <a:lnTo>
                      <a:pt x="15" y="3715"/>
                    </a:lnTo>
                    <a:lnTo>
                      <a:pt x="17" y="3718"/>
                    </a:lnTo>
                    <a:lnTo>
                      <a:pt x="17" y="3718"/>
                    </a:lnTo>
                    <a:lnTo>
                      <a:pt x="17" y="3718"/>
                    </a:lnTo>
                    <a:lnTo>
                      <a:pt x="17" y="3718"/>
                    </a:lnTo>
                    <a:lnTo>
                      <a:pt x="18" y="3715"/>
                    </a:lnTo>
                    <a:lnTo>
                      <a:pt x="20" y="3708"/>
                    </a:lnTo>
                    <a:lnTo>
                      <a:pt x="23" y="3678"/>
                    </a:lnTo>
                    <a:lnTo>
                      <a:pt x="23" y="3678"/>
                    </a:lnTo>
                    <a:lnTo>
                      <a:pt x="27" y="3575"/>
                    </a:lnTo>
                    <a:lnTo>
                      <a:pt x="30" y="3404"/>
                    </a:lnTo>
                    <a:lnTo>
                      <a:pt x="33" y="3165"/>
                    </a:lnTo>
                    <a:lnTo>
                      <a:pt x="35" y="2858"/>
                    </a:lnTo>
                    <a:close/>
                    <a:moveTo>
                      <a:pt x="33" y="1989"/>
                    </a:moveTo>
                    <a:lnTo>
                      <a:pt x="33" y="1989"/>
                    </a:lnTo>
                    <a:lnTo>
                      <a:pt x="0" y="1989"/>
                    </a:lnTo>
                    <a:lnTo>
                      <a:pt x="0" y="1989"/>
                    </a:lnTo>
                    <a:lnTo>
                      <a:pt x="0" y="2687"/>
                    </a:lnTo>
                    <a:lnTo>
                      <a:pt x="0" y="2687"/>
                    </a:lnTo>
                    <a:lnTo>
                      <a:pt x="0" y="2823"/>
                    </a:lnTo>
                    <a:lnTo>
                      <a:pt x="0" y="2823"/>
                    </a:lnTo>
                    <a:lnTo>
                      <a:pt x="35" y="2823"/>
                    </a:lnTo>
                    <a:lnTo>
                      <a:pt x="35" y="2823"/>
                    </a:lnTo>
                    <a:lnTo>
                      <a:pt x="35" y="2687"/>
                    </a:lnTo>
                    <a:lnTo>
                      <a:pt x="35" y="2687"/>
                    </a:lnTo>
                    <a:lnTo>
                      <a:pt x="33" y="1989"/>
                    </a:lnTo>
                    <a:close/>
                    <a:moveTo>
                      <a:pt x="30" y="1121"/>
                    </a:moveTo>
                    <a:lnTo>
                      <a:pt x="30" y="1121"/>
                    </a:lnTo>
                    <a:lnTo>
                      <a:pt x="5" y="1123"/>
                    </a:lnTo>
                    <a:lnTo>
                      <a:pt x="5" y="1123"/>
                    </a:lnTo>
                    <a:lnTo>
                      <a:pt x="2" y="1955"/>
                    </a:lnTo>
                    <a:lnTo>
                      <a:pt x="2" y="1955"/>
                    </a:lnTo>
                    <a:lnTo>
                      <a:pt x="33" y="1955"/>
                    </a:lnTo>
                    <a:lnTo>
                      <a:pt x="33" y="1955"/>
                    </a:lnTo>
                    <a:lnTo>
                      <a:pt x="30" y="1121"/>
                    </a:lnTo>
                    <a:close/>
                    <a:moveTo>
                      <a:pt x="17" y="0"/>
                    </a:moveTo>
                    <a:lnTo>
                      <a:pt x="17" y="0"/>
                    </a:lnTo>
                    <a:lnTo>
                      <a:pt x="15" y="15"/>
                    </a:lnTo>
                    <a:lnTo>
                      <a:pt x="15" y="59"/>
                    </a:lnTo>
                    <a:lnTo>
                      <a:pt x="12" y="220"/>
                    </a:lnTo>
                    <a:lnTo>
                      <a:pt x="12" y="220"/>
                    </a:lnTo>
                    <a:lnTo>
                      <a:pt x="12" y="255"/>
                    </a:lnTo>
                    <a:lnTo>
                      <a:pt x="12" y="255"/>
                    </a:lnTo>
                    <a:lnTo>
                      <a:pt x="9" y="622"/>
                    </a:lnTo>
                    <a:lnTo>
                      <a:pt x="5" y="1088"/>
                    </a:lnTo>
                    <a:lnTo>
                      <a:pt x="5" y="1088"/>
                    </a:lnTo>
                    <a:lnTo>
                      <a:pt x="30" y="1088"/>
                    </a:lnTo>
                    <a:lnTo>
                      <a:pt x="30" y="1088"/>
                    </a:lnTo>
                    <a:lnTo>
                      <a:pt x="27" y="622"/>
                    </a:lnTo>
                    <a:lnTo>
                      <a:pt x="23" y="255"/>
                    </a:lnTo>
                    <a:lnTo>
                      <a:pt x="23" y="255"/>
                    </a:lnTo>
                    <a:lnTo>
                      <a:pt x="23" y="220"/>
                    </a:lnTo>
                    <a:lnTo>
                      <a:pt x="23" y="220"/>
                    </a:lnTo>
                    <a:lnTo>
                      <a:pt x="20" y="59"/>
                    </a:lnTo>
                    <a:lnTo>
                      <a:pt x="18" y="15"/>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20" name="Freeform: Shape 32"/>
              <p:cNvSpPr/>
              <p:nvPr/>
            </p:nvSpPr>
            <p:spPr bwMode="auto">
              <a:xfrm>
                <a:off x="6600825" y="187325"/>
                <a:ext cx="53975" cy="5902325"/>
              </a:xfrm>
              <a:custGeom>
                <a:avLst/>
                <a:gdLst>
                  <a:gd name="T0" fmla="*/ 34 w 34"/>
                  <a:gd name="T1" fmla="*/ 2856 h 3718"/>
                  <a:gd name="T2" fmla="*/ 0 w 34"/>
                  <a:gd name="T3" fmla="*/ 2856 h 3718"/>
                  <a:gd name="T4" fmla="*/ 4 w 34"/>
                  <a:gd name="T5" fmla="*/ 3409 h 3718"/>
                  <a:gd name="T6" fmla="*/ 13 w 34"/>
                  <a:gd name="T7" fmla="*/ 3682 h 3718"/>
                  <a:gd name="T8" fmla="*/ 14 w 34"/>
                  <a:gd name="T9" fmla="*/ 3708 h 3718"/>
                  <a:gd name="T10" fmla="*/ 18 w 34"/>
                  <a:gd name="T11" fmla="*/ 3718 h 3718"/>
                  <a:gd name="T12" fmla="*/ 18 w 34"/>
                  <a:gd name="T13" fmla="*/ 3718 h 3718"/>
                  <a:gd name="T14" fmla="*/ 19 w 34"/>
                  <a:gd name="T15" fmla="*/ 3715 h 3718"/>
                  <a:gd name="T16" fmla="*/ 23 w 34"/>
                  <a:gd name="T17" fmla="*/ 3682 h 3718"/>
                  <a:gd name="T18" fmla="*/ 27 w 34"/>
                  <a:gd name="T19" fmla="*/ 3580 h 3718"/>
                  <a:gd name="T20" fmla="*/ 32 w 34"/>
                  <a:gd name="T21" fmla="*/ 3168 h 3718"/>
                  <a:gd name="T22" fmla="*/ 34 w 34"/>
                  <a:gd name="T23" fmla="*/ 1988 h 3718"/>
                  <a:gd name="T24" fmla="*/ 1 w 34"/>
                  <a:gd name="T25" fmla="*/ 1988 h 3718"/>
                  <a:gd name="T26" fmla="*/ 0 w 34"/>
                  <a:gd name="T27" fmla="*/ 2687 h 3718"/>
                  <a:gd name="T28" fmla="*/ 0 w 34"/>
                  <a:gd name="T29" fmla="*/ 2827 h 3718"/>
                  <a:gd name="T30" fmla="*/ 34 w 34"/>
                  <a:gd name="T31" fmla="*/ 2827 h 3718"/>
                  <a:gd name="T32" fmla="*/ 34 w 34"/>
                  <a:gd name="T33" fmla="*/ 2687 h 3718"/>
                  <a:gd name="T34" fmla="*/ 34 w 34"/>
                  <a:gd name="T35" fmla="*/ 1988 h 3718"/>
                  <a:gd name="T36" fmla="*/ 29 w 34"/>
                  <a:gd name="T37" fmla="*/ 1120 h 3718"/>
                  <a:gd name="T38" fmla="*/ 4 w 34"/>
                  <a:gd name="T39" fmla="*/ 1120 h 3718"/>
                  <a:gd name="T40" fmla="*/ 1 w 34"/>
                  <a:gd name="T41" fmla="*/ 1958 h 3718"/>
                  <a:gd name="T42" fmla="*/ 34 w 34"/>
                  <a:gd name="T43" fmla="*/ 1958 h 3718"/>
                  <a:gd name="T44" fmla="*/ 18 w 34"/>
                  <a:gd name="T45" fmla="*/ 0 h 3718"/>
                  <a:gd name="T46" fmla="*/ 16 w 34"/>
                  <a:gd name="T47" fmla="*/ 15 h 3718"/>
                  <a:gd name="T48" fmla="*/ 11 w 34"/>
                  <a:gd name="T49" fmla="*/ 222 h 3718"/>
                  <a:gd name="T50" fmla="*/ 11 w 34"/>
                  <a:gd name="T51" fmla="*/ 251 h 3718"/>
                  <a:gd name="T52" fmla="*/ 8 w 34"/>
                  <a:gd name="T53" fmla="*/ 622 h 3718"/>
                  <a:gd name="T54" fmla="*/ 4 w 34"/>
                  <a:gd name="T55" fmla="*/ 1090 h 3718"/>
                  <a:gd name="T56" fmla="*/ 29 w 34"/>
                  <a:gd name="T57" fmla="*/ 1090 h 3718"/>
                  <a:gd name="T58" fmla="*/ 23 w 34"/>
                  <a:gd name="T59" fmla="*/ 251 h 3718"/>
                  <a:gd name="T60" fmla="*/ 23 w 34"/>
                  <a:gd name="T61" fmla="*/ 222 h 3718"/>
                  <a:gd name="T62" fmla="*/ 21 w 34"/>
                  <a:gd name="T63" fmla="*/ 59 h 3718"/>
                  <a:gd name="T64" fmla="*/ 18 w 34"/>
                  <a:gd name="T65" fmla="*/ 0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718">
                    <a:moveTo>
                      <a:pt x="34" y="2856"/>
                    </a:moveTo>
                    <a:lnTo>
                      <a:pt x="34" y="2856"/>
                    </a:lnTo>
                    <a:lnTo>
                      <a:pt x="0" y="2856"/>
                    </a:lnTo>
                    <a:lnTo>
                      <a:pt x="0" y="2856"/>
                    </a:lnTo>
                    <a:lnTo>
                      <a:pt x="1" y="3168"/>
                    </a:lnTo>
                    <a:lnTo>
                      <a:pt x="4" y="3409"/>
                    </a:lnTo>
                    <a:lnTo>
                      <a:pt x="8" y="3580"/>
                    </a:lnTo>
                    <a:lnTo>
                      <a:pt x="13" y="3682"/>
                    </a:lnTo>
                    <a:lnTo>
                      <a:pt x="13" y="3682"/>
                    </a:lnTo>
                    <a:lnTo>
                      <a:pt x="14" y="3708"/>
                    </a:lnTo>
                    <a:lnTo>
                      <a:pt x="16" y="3715"/>
                    </a:lnTo>
                    <a:lnTo>
                      <a:pt x="18" y="3718"/>
                    </a:lnTo>
                    <a:lnTo>
                      <a:pt x="18" y="3718"/>
                    </a:lnTo>
                    <a:lnTo>
                      <a:pt x="18" y="3718"/>
                    </a:lnTo>
                    <a:lnTo>
                      <a:pt x="18" y="3718"/>
                    </a:lnTo>
                    <a:lnTo>
                      <a:pt x="19" y="3715"/>
                    </a:lnTo>
                    <a:lnTo>
                      <a:pt x="19" y="3708"/>
                    </a:lnTo>
                    <a:lnTo>
                      <a:pt x="23" y="3682"/>
                    </a:lnTo>
                    <a:lnTo>
                      <a:pt x="23" y="3682"/>
                    </a:lnTo>
                    <a:lnTo>
                      <a:pt x="27" y="3580"/>
                    </a:lnTo>
                    <a:lnTo>
                      <a:pt x="31" y="3409"/>
                    </a:lnTo>
                    <a:lnTo>
                      <a:pt x="32" y="3168"/>
                    </a:lnTo>
                    <a:lnTo>
                      <a:pt x="34" y="2856"/>
                    </a:lnTo>
                    <a:close/>
                    <a:moveTo>
                      <a:pt x="34" y="1988"/>
                    </a:moveTo>
                    <a:lnTo>
                      <a:pt x="34" y="1988"/>
                    </a:lnTo>
                    <a:lnTo>
                      <a:pt x="1" y="1988"/>
                    </a:lnTo>
                    <a:lnTo>
                      <a:pt x="1" y="1988"/>
                    </a:lnTo>
                    <a:lnTo>
                      <a:pt x="0" y="2687"/>
                    </a:lnTo>
                    <a:lnTo>
                      <a:pt x="0" y="2687"/>
                    </a:lnTo>
                    <a:lnTo>
                      <a:pt x="0" y="2827"/>
                    </a:lnTo>
                    <a:lnTo>
                      <a:pt x="0" y="2827"/>
                    </a:lnTo>
                    <a:lnTo>
                      <a:pt x="34" y="2827"/>
                    </a:lnTo>
                    <a:lnTo>
                      <a:pt x="34" y="2827"/>
                    </a:lnTo>
                    <a:lnTo>
                      <a:pt x="34" y="2687"/>
                    </a:lnTo>
                    <a:lnTo>
                      <a:pt x="34" y="2687"/>
                    </a:lnTo>
                    <a:lnTo>
                      <a:pt x="34" y="1988"/>
                    </a:lnTo>
                    <a:close/>
                    <a:moveTo>
                      <a:pt x="29" y="1120"/>
                    </a:moveTo>
                    <a:lnTo>
                      <a:pt x="29" y="1120"/>
                    </a:lnTo>
                    <a:lnTo>
                      <a:pt x="4" y="1120"/>
                    </a:lnTo>
                    <a:lnTo>
                      <a:pt x="4" y="1120"/>
                    </a:lnTo>
                    <a:lnTo>
                      <a:pt x="1" y="1958"/>
                    </a:lnTo>
                    <a:lnTo>
                      <a:pt x="1" y="1958"/>
                    </a:lnTo>
                    <a:lnTo>
                      <a:pt x="34" y="1958"/>
                    </a:lnTo>
                    <a:lnTo>
                      <a:pt x="34" y="1958"/>
                    </a:lnTo>
                    <a:lnTo>
                      <a:pt x="29" y="1120"/>
                    </a:lnTo>
                    <a:close/>
                    <a:moveTo>
                      <a:pt x="18" y="0"/>
                    </a:moveTo>
                    <a:lnTo>
                      <a:pt x="18" y="0"/>
                    </a:lnTo>
                    <a:lnTo>
                      <a:pt x="16" y="15"/>
                    </a:lnTo>
                    <a:lnTo>
                      <a:pt x="14" y="59"/>
                    </a:lnTo>
                    <a:lnTo>
                      <a:pt x="11" y="222"/>
                    </a:lnTo>
                    <a:lnTo>
                      <a:pt x="11" y="222"/>
                    </a:lnTo>
                    <a:lnTo>
                      <a:pt x="11" y="251"/>
                    </a:lnTo>
                    <a:lnTo>
                      <a:pt x="11" y="251"/>
                    </a:lnTo>
                    <a:lnTo>
                      <a:pt x="8" y="622"/>
                    </a:lnTo>
                    <a:lnTo>
                      <a:pt x="4" y="1090"/>
                    </a:lnTo>
                    <a:lnTo>
                      <a:pt x="4" y="1090"/>
                    </a:lnTo>
                    <a:lnTo>
                      <a:pt x="29" y="1090"/>
                    </a:lnTo>
                    <a:lnTo>
                      <a:pt x="29" y="1090"/>
                    </a:lnTo>
                    <a:lnTo>
                      <a:pt x="27" y="622"/>
                    </a:lnTo>
                    <a:lnTo>
                      <a:pt x="23" y="251"/>
                    </a:lnTo>
                    <a:lnTo>
                      <a:pt x="23" y="251"/>
                    </a:lnTo>
                    <a:lnTo>
                      <a:pt x="23" y="222"/>
                    </a:lnTo>
                    <a:lnTo>
                      <a:pt x="23" y="222"/>
                    </a:lnTo>
                    <a:lnTo>
                      <a:pt x="21" y="59"/>
                    </a:lnTo>
                    <a:lnTo>
                      <a:pt x="19" y="15"/>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21" name="Freeform: Shape 33"/>
              <p:cNvSpPr/>
              <p:nvPr/>
            </p:nvSpPr>
            <p:spPr bwMode="auto">
              <a:xfrm>
                <a:off x="7915275" y="187325"/>
                <a:ext cx="55563" cy="5902325"/>
              </a:xfrm>
              <a:custGeom>
                <a:avLst/>
                <a:gdLst>
                  <a:gd name="T0" fmla="*/ 35 w 35"/>
                  <a:gd name="T1" fmla="*/ 2853 h 3718"/>
                  <a:gd name="T2" fmla="*/ 0 w 35"/>
                  <a:gd name="T3" fmla="*/ 2853 h 3718"/>
                  <a:gd name="T4" fmla="*/ 4 w 35"/>
                  <a:gd name="T5" fmla="*/ 3416 h 3718"/>
                  <a:gd name="T6" fmla="*/ 10 w 35"/>
                  <a:gd name="T7" fmla="*/ 3647 h 3718"/>
                  <a:gd name="T8" fmla="*/ 12 w 35"/>
                  <a:gd name="T9" fmla="*/ 3688 h 3718"/>
                  <a:gd name="T10" fmla="*/ 17 w 35"/>
                  <a:gd name="T11" fmla="*/ 3715 h 3718"/>
                  <a:gd name="T12" fmla="*/ 17 w 35"/>
                  <a:gd name="T13" fmla="*/ 3718 h 3718"/>
                  <a:gd name="T14" fmla="*/ 17 w 35"/>
                  <a:gd name="T15" fmla="*/ 3718 h 3718"/>
                  <a:gd name="T16" fmla="*/ 20 w 35"/>
                  <a:gd name="T17" fmla="*/ 3710 h 3718"/>
                  <a:gd name="T18" fmla="*/ 22 w 35"/>
                  <a:gd name="T19" fmla="*/ 3688 h 3718"/>
                  <a:gd name="T20" fmla="*/ 27 w 35"/>
                  <a:gd name="T21" fmla="*/ 3588 h 3718"/>
                  <a:gd name="T22" fmla="*/ 33 w 35"/>
                  <a:gd name="T23" fmla="*/ 3171 h 3718"/>
                  <a:gd name="T24" fmla="*/ 33 w 35"/>
                  <a:gd name="T25" fmla="*/ 1985 h 3718"/>
                  <a:gd name="T26" fmla="*/ 2 w 35"/>
                  <a:gd name="T27" fmla="*/ 1985 h 3718"/>
                  <a:gd name="T28" fmla="*/ 0 w 35"/>
                  <a:gd name="T29" fmla="*/ 2687 h 3718"/>
                  <a:gd name="T30" fmla="*/ 0 w 35"/>
                  <a:gd name="T31" fmla="*/ 2828 h 3718"/>
                  <a:gd name="T32" fmla="*/ 35 w 35"/>
                  <a:gd name="T33" fmla="*/ 2830 h 3718"/>
                  <a:gd name="T34" fmla="*/ 35 w 35"/>
                  <a:gd name="T35" fmla="*/ 2687 h 3718"/>
                  <a:gd name="T36" fmla="*/ 33 w 35"/>
                  <a:gd name="T37" fmla="*/ 1985 h 3718"/>
                  <a:gd name="T38" fmla="*/ 30 w 35"/>
                  <a:gd name="T39" fmla="*/ 1116 h 3718"/>
                  <a:gd name="T40" fmla="*/ 5 w 35"/>
                  <a:gd name="T41" fmla="*/ 1116 h 3718"/>
                  <a:gd name="T42" fmla="*/ 2 w 35"/>
                  <a:gd name="T43" fmla="*/ 1962 h 3718"/>
                  <a:gd name="T44" fmla="*/ 33 w 35"/>
                  <a:gd name="T45" fmla="*/ 1962 h 3718"/>
                  <a:gd name="T46" fmla="*/ 17 w 35"/>
                  <a:gd name="T47" fmla="*/ 0 h 3718"/>
                  <a:gd name="T48" fmla="*/ 15 w 35"/>
                  <a:gd name="T49" fmla="*/ 17 h 3718"/>
                  <a:gd name="T50" fmla="*/ 12 w 35"/>
                  <a:gd name="T51" fmla="*/ 225 h 3718"/>
                  <a:gd name="T52" fmla="*/ 12 w 35"/>
                  <a:gd name="T53" fmla="*/ 248 h 3718"/>
                  <a:gd name="T54" fmla="*/ 9 w 35"/>
                  <a:gd name="T55" fmla="*/ 621 h 3718"/>
                  <a:gd name="T56" fmla="*/ 5 w 35"/>
                  <a:gd name="T57" fmla="*/ 1093 h 3718"/>
                  <a:gd name="T58" fmla="*/ 30 w 35"/>
                  <a:gd name="T59" fmla="*/ 1093 h 3718"/>
                  <a:gd name="T60" fmla="*/ 23 w 35"/>
                  <a:gd name="T61" fmla="*/ 248 h 3718"/>
                  <a:gd name="T62" fmla="*/ 23 w 35"/>
                  <a:gd name="T63" fmla="*/ 225 h 3718"/>
                  <a:gd name="T64" fmla="*/ 20 w 35"/>
                  <a:gd name="T65" fmla="*/ 61 h 3718"/>
                  <a:gd name="T66" fmla="*/ 17 w 35"/>
                  <a:gd name="T67" fmla="*/ 0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718">
                    <a:moveTo>
                      <a:pt x="35" y="2853"/>
                    </a:moveTo>
                    <a:lnTo>
                      <a:pt x="35" y="2853"/>
                    </a:lnTo>
                    <a:lnTo>
                      <a:pt x="0" y="2853"/>
                    </a:lnTo>
                    <a:lnTo>
                      <a:pt x="0" y="2853"/>
                    </a:lnTo>
                    <a:lnTo>
                      <a:pt x="2" y="3171"/>
                    </a:lnTo>
                    <a:lnTo>
                      <a:pt x="4" y="3416"/>
                    </a:lnTo>
                    <a:lnTo>
                      <a:pt x="9" y="3588"/>
                    </a:lnTo>
                    <a:lnTo>
                      <a:pt x="10" y="3647"/>
                    </a:lnTo>
                    <a:lnTo>
                      <a:pt x="12" y="3688"/>
                    </a:lnTo>
                    <a:lnTo>
                      <a:pt x="12" y="3688"/>
                    </a:lnTo>
                    <a:lnTo>
                      <a:pt x="15" y="3710"/>
                    </a:lnTo>
                    <a:lnTo>
                      <a:pt x="17" y="3715"/>
                    </a:lnTo>
                    <a:lnTo>
                      <a:pt x="17" y="3718"/>
                    </a:lnTo>
                    <a:lnTo>
                      <a:pt x="17" y="3718"/>
                    </a:lnTo>
                    <a:lnTo>
                      <a:pt x="17" y="3718"/>
                    </a:lnTo>
                    <a:lnTo>
                      <a:pt x="17" y="3718"/>
                    </a:lnTo>
                    <a:lnTo>
                      <a:pt x="18" y="3715"/>
                    </a:lnTo>
                    <a:lnTo>
                      <a:pt x="20" y="3710"/>
                    </a:lnTo>
                    <a:lnTo>
                      <a:pt x="22" y="3688"/>
                    </a:lnTo>
                    <a:lnTo>
                      <a:pt x="22" y="3688"/>
                    </a:lnTo>
                    <a:lnTo>
                      <a:pt x="25" y="3647"/>
                    </a:lnTo>
                    <a:lnTo>
                      <a:pt x="27" y="3588"/>
                    </a:lnTo>
                    <a:lnTo>
                      <a:pt x="30" y="3417"/>
                    </a:lnTo>
                    <a:lnTo>
                      <a:pt x="33" y="3171"/>
                    </a:lnTo>
                    <a:lnTo>
                      <a:pt x="35" y="2853"/>
                    </a:lnTo>
                    <a:close/>
                    <a:moveTo>
                      <a:pt x="33" y="1985"/>
                    </a:moveTo>
                    <a:lnTo>
                      <a:pt x="33" y="1985"/>
                    </a:lnTo>
                    <a:lnTo>
                      <a:pt x="2" y="1985"/>
                    </a:lnTo>
                    <a:lnTo>
                      <a:pt x="2" y="1985"/>
                    </a:lnTo>
                    <a:lnTo>
                      <a:pt x="0" y="2687"/>
                    </a:lnTo>
                    <a:lnTo>
                      <a:pt x="0" y="2687"/>
                    </a:lnTo>
                    <a:lnTo>
                      <a:pt x="0" y="2828"/>
                    </a:lnTo>
                    <a:lnTo>
                      <a:pt x="0" y="2828"/>
                    </a:lnTo>
                    <a:lnTo>
                      <a:pt x="35" y="2830"/>
                    </a:lnTo>
                    <a:lnTo>
                      <a:pt x="35" y="2830"/>
                    </a:lnTo>
                    <a:lnTo>
                      <a:pt x="35" y="2687"/>
                    </a:lnTo>
                    <a:lnTo>
                      <a:pt x="35" y="2687"/>
                    </a:lnTo>
                    <a:lnTo>
                      <a:pt x="33" y="1985"/>
                    </a:lnTo>
                    <a:close/>
                    <a:moveTo>
                      <a:pt x="30" y="1116"/>
                    </a:moveTo>
                    <a:lnTo>
                      <a:pt x="30" y="1116"/>
                    </a:lnTo>
                    <a:lnTo>
                      <a:pt x="5" y="1116"/>
                    </a:lnTo>
                    <a:lnTo>
                      <a:pt x="5" y="1116"/>
                    </a:lnTo>
                    <a:lnTo>
                      <a:pt x="2" y="1962"/>
                    </a:lnTo>
                    <a:lnTo>
                      <a:pt x="2" y="1962"/>
                    </a:lnTo>
                    <a:lnTo>
                      <a:pt x="33" y="1962"/>
                    </a:lnTo>
                    <a:lnTo>
                      <a:pt x="33" y="1962"/>
                    </a:lnTo>
                    <a:lnTo>
                      <a:pt x="30" y="1116"/>
                    </a:lnTo>
                    <a:close/>
                    <a:moveTo>
                      <a:pt x="17" y="0"/>
                    </a:moveTo>
                    <a:lnTo>
                      <a:pt x="17" y="0"/>
                    </a:lnTo>
                    <a:lnTo>
                      <a:pt x="15" y="17"/>
                    </a:lnTo>
                    <a:lnTo>
                      <a:pt x="15" y="61"/>
                    </a:lnTo>
                    <a:lnTo>
                      <a:pt x="12" y="225"/>
                    </a:lnTo>
                    <a:lnTo>
                      <a:pt x="12" y="225"/>
                    </a:lnTo>
                    <a:lnTo>
                      <a:pt x="12" y="248"/>
                    </a:lnTo>
                    <a:lnTo>
                      <a:pt x="12" y="248"/>
                    </a:lnTo>
                    <a:lnTo>
                      <a:pt x="9" y="621"/>
                    </a:lnTo>
                    <a:lnTo>
                      <a:pt x="5" y="1093"/>
                    </a:lnTo>
                    <a:lnTo>
                      <a:pt x="5" y="1093"/>
                    </a:lnTo>
                    <a:lnTo>
                      <a:pt x="30" y="1093"/>
                    </a:lnTo>
                    <a:lnTo>
                      <a:pt x="30" y="1093"/>
                    </a:lnTo>
                    <a:lnTo>
                      <a:pt x="27" y="621"/>
                    </a:lnTo>
                    <a:lnTo>
                      <a:pt x="23" y="248"/>
                    </a:lnTo>
                    <a:lnTo>
                      <a:pt x="23" y="248"/>
                    </a:lnTo>
                    <a:lnTo>
                      <a:pt x="23" y="225"/>
                    </a:lnTo>
                    <a:lnTo>
                      <a:pt x="23" y="225"/>
                    </a:lnTo>
                    <a:lnTo>
                      <a:pt x="20" y="61"/>
                    </a:lnTo>
                    <a:lnTo>
                      <a:pt x="18" y="17"/>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23" name="Freeform: Shape 34"/>
              <p:cNvSpPr/>
              <p:nvPr/>
            </p:nvSpPr>
            <p:spPr bwMode="auto">
              <a:xfrm>
                <a:off x="9228138" y="200025"/>
                <a:ext cx="55563" cy="5902325"/>
              </a:xfrm>
              <a:custGeom>
                <a:avLst/>
                <a:gdLst>
                  <a:gd name="T0" fmla="*/ 35 w 35"/>
                  <a:gd name="T1" fmla="*/ 2840 h 3718"/>
                  <a:gd name="T2" fmla="*/ 0 w 35"/>
                  <a:gd name="T3" fmla="*/ 2840 h 3718"/>
                  <a:gd name="T4" fmla="*/ 5 w 35"/>
                  <a:gd name="T5" fmla="*/ 3414 h 3718"/>
                  <a:gd name="T6" fmla="*/ 12 w 35"/>
                  <a:gd name="T7" fmla="*/ 3647 h 3718"/>
                  <a:gd name="T8" fmla="*/ 14 w 35"/>
                  <a:gd name="T9" fmla="*/ 3688 h 3718"/>
                  <a:gd name="T10" fmla="*/ 17 w 35"/>
                  <a:gd name="T11" fmla="*/ 3713 h 3718"/>
                  <a:gd name="T12" fmla="*/ 19 w 35"/>
                  <a:gd name="T13" fmla="*/ 3718 h 3718"/>
                  <a:gd name="T14" fmla="*/ 19 w 35"/>
                  <a:gd name="T15" fmla="*/ 3718 h 3718"/>
                  <a:gd name="T16" fmla="*/ 20 w 35"/>
                  <a:gd name="T17" fmla="*/ 3713 h 3718"/>
                  <a:gd name="T18" fmla="*/ 23 w 35"/>
                  <a:gd name="T19" fmla="*/ 3688 h 3718"/>
                  <a:gd name="T20" fmla="*/ 28 w 35"/>
                  <a:gd name="T21" fmla="*/ 3588 h 3718"/>
                  <a:gd name="T22" fmla="*/ 35 w 35"/>
                  <a:gd name="T23" fmla="*/ 3165 h 3718"/>
                  <a:gd name="T24" fmla="*/ 35 w 35"/>
                  <a:gd name="T25" fmla="*/ 1972 h 3718"/>
                  <a:gd name="T26" fmla="*/ 2 w 35"/>
                  <a:gd name="T27" fmla="*/ 1972 h 3718"/>
                  <a:gd name="T28" fmla="*/ 0 w 35"/>
                  <a:gd name="T29" fmla="*/ 2687 h 3718"/>
                  <a:gd name="T30" fmla="*/ 0 w 35"/>
                  <a:gd name="T31" fmla="*/ 2827 h 3718"/>
                  <a:gd name="T32" fmla="*/ 35 w 35"/>
                  <a:gd name="T33" fmla="*/ 2827 h 3718"/>
                  <a:gd name="T34" fmla="*/ 35 w 35"/>
                  <a:gd name="T35" fmla="*/ 2687 h 3718"/>
                  <a:gd name="T36" fmla="*/ 35 w 35"/>
                  <a:gd name="T37" fmla="*/ 1972 h 3718"/>
                  <a:gd name="T38" fmla="*/ 30 w 35"/>
                  <a:gd name="T39" fmla="*/ 1103 h 3718"/>
                  <a:gd name="T40" fmla="*/ 5 w 35"/>
                  <a:gd name="T41" fmla="*/ 1103 h 3718"/>
                  <a:gd name="T42" fmla="*/ 2 w 35"/>
                  <a:gd name="T43" fmla="*/ 1958 h 3718"/>
                  <a:gd name="T44" fmla="*/ 35 w 35"/>
                  <a:gd name="T45" fmla="*/ 1958 h 3718"/>
                  <a:gd name="T46" fmla="*/ 19 w 35"/>
                  <a:gd name="T47" fmla="*/ 0 h 3718"/>
                  <a:gd name="T48" fmla="*/ 17 w 35"/>
                  <a:gd name="T49" fmla="*/ 15 h 3718"/>
                  <a:gd name="T50" fmla="*/ 12 w 35"/>
                  <a:gd name="T51" fmla="*/ 222 h 3718"/>
                  <a:gd name="T52" fmla="*/ 12 w 35"/>
                  <a:gd name="T53" fmla="*/ 235 h 3718"/>
                  <a:gd name="T54" fmla="*/ 9 w 35"/>
                  <a:gd name="T55" fmla="*/ 611 h 3718"/>
                  <a:gd name="T56" fmla="*/ 5 w 35"/>
                  <a:gd name="T57" fmla="*/ 1090 h 3718"/>
                  <a:gd name="T58" fmla="*/ 30 w 35"/>
                  <a:gd name="T59" fmla="*/ 1090 h 3718"/>
                  <a:gd name="T60" fmla="*/ 23 w 35"/>
                  <a:gd name="T61" fmla="*/ 235 h 3718"/>
                  <a:gd name="T62" fmla="*/ 23 w 35"/>
                  <a:gd name="T63" fmla="*/ 222 h 3718"/>
                  <a:gd name="T64" fmla="*/ 22 w 35"/>
                  <a:gd name="T65" fmla="*/ 59 h 3718"/>
                  <a:gd name="T66" fmla="*/ 19 w 35"/>
                  <a:gd name="T67" fmla="*/ 0 h 3718"/>
                  <a:gd name="T68" fmla="*/ 19 w 35"/>
                  <a:gd name="T69" fmla="*/ 0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 h="3718">
                    <a:moveTo>
                      <a:pt x="35" y="2840"/>
                    </a:moveTo>
                    <a:lnTo>
                      <a:pt x="35" y="2840"/>
                    </a:lnTo>
                    <a:lnTo>
                      <a:pt x="0" y="2840"/>
                    </a:lnTo>
                    <a:lnTo>
                      <a:pt x="0" y="2840"/>
                    </a:lnTo>
                    <a:lnTo>
                      <a:pt x="2" y="3165"/>
                    </a:lnTo>
                    <a:lnTo>
                      <a:pt x="5" y="3414"/>
                    </a:lnTo>
                    <a:lnTo>
                      <a:pt x="9" y="3588"/>
                    </a:lnTo>
                    <a:lnTo>
                      <a:pt x="12" y="3647"/>
                    </a:lnTo>
                    <a:lnTo>
                      <a:pt x="14" y="3688"/>
                    </a:lnTo>
                    <a:lnTo>
                      <a:pt x="14" y="3688"/>
                    </a:lnTo>
                    <a:lnTo>
                      <a:pt x="17" y="3713"/>
                    </a:lnTo>
                    <a:lnTo>
                      <a:pt x="17" y="3713"/>
                    </a:lnTo>
                    <a:lnTo>
                      <a:pt x="19" y="3718"/>
                    </a:lnTo>
                    <a:lnTo>
                      <a:pt x="19" y="3718"/>
                    </a:lnTo>
                    <a:lnTo>
                      <a:pt x="19" y="3718"/>
                    </a:lnTo>
                    <a:lnTo>
                      <a:pt x="19" y="3718"/>
                    </a:lnTo>
                    <a:lnTo>
                      <a:pt x="20" y="3713"/>
                    </a:lnTo>
                    <a:lnTo>
                      <a:pt x="20" y="3713"/>
                    </a:lnTo>
                    <a:lnTo>
                      <a:pt x="23" y="3688"/>
                    </a:lnTo>
                    <a:lnTo>
                      <a:pt x="23" y="3688"/>
                    </a:lnTo>
                    <a:lnTo>
                      <a:pt x="25" y="3647"/>
                    </a:lnTo>
                    <a:lnTo>
                      <a:pt x="28" y="3588"/>
                    </a:lnTo>
                    <a:lnTo>
                      <a:pt x="32" y="3414"/>
                    </a:lnTo>
                    <a:lnTo>
                      <a:pt x="35" y="3165"/>
                    </a:lnTo>
                    <a:lnTo>
                      <a:pt x="35" y="2840"/>
                    </a:lnTo>
                    <a:close/>
                    <a:moveTo>
                      <a:pt x="35" y="1972"/>
                    </a:moveTo>
                    <a:lnTo>
                      <a:pt x="35" y="1972"/>
                    </a:lnTo>
                    <a:lnTo>
                      <a:pt x="2" y="1972"/>
                    </a:lnTo>
                    <a:lnTo>
                      <a:pt x="2" y="1972"/>
                    </a:lnTo>
                    <a:lnTo>
                      <a:pt x="0" y="2687"/>
                    </a:lnTo>
                    <a:lnTo>
                      <a:pt x="0" y="2687"/>
                    </a:lnTo>
                    <a:lnTo>
                      <a:pt x="0" y="2827"/>
                    </a:lnTo>
                    <a:lnTo>
                      <a:pt x="0" y="2827"/>
                    </a:lnTo>
                    <a:lnTo>
                      <a:pt x="35" y="2827"/>
                    </a:lnTo>
                    <a:lnTo>
                      <a:pt x="35" y="2827"/>
                    </a:lnTo>
                    <a:lnTo>
                      <a:pt x="35" y="2687"/>
                    </a:lnTo>
                    <a:lnTo>
                      <a:pt x="35" y="2687"/>
                    </a:lnTo>
                    <a:lnTo>
                      <a:pt x="35" y="1972"/>
                    </a:lnTo>
                    <a:close/>
                    <a:moveTo>
                      <a:pt x="30" y="1103"/>
                    </a:moveTo>
                    <a:lnTo>
                      <a:pt x="30" y="1103"/>
                    </a:lnTo>
                    <a:lnTo>
                      <a:pt x="5" y="1103"/>
                    </a:lnTo>
                    <a:lnTo>
                      <a:pt x="5" y="1103"/>
                    </a:lnTo>
                    <a:lnTo>
                      <a:pt x="2" y="1958"/>
                    </a:lnTo>
                    <a:lnTo>
                      <a:pt x="2" y="1958"/>
                    </a:lnTo>
                    <a:lnTo>
                      <a:pt x="35" y="1958"/>
                    </a:lnTo>
                    <a:lnTo>
                      <a:pt x="35" y="1958"/>
                    </a:lnTo>
                    <a:lnTo>
                      <a:pt x="30" y="1103"/>
                    </a:lnTo>
                    <a:close/>
                    <a:moveTo>
                      <a:pt x="19" y="0"/>
                    </a:moveTo>
                    <a:lnTo>
                      <a:pt x="19" y="0"/>
                    </a:lnTo>
                    <a:lnTo>
                      <a:pt x="17" y="15"/>
                    </a:lnTo>
                    <a:lnTo>
                      <a:pt x="15" y="59"/>
                    </a:lnTo>
                    <a:lnTo>
                      <a:pt x="12" y="222"/>
                    </a:lnTo>
                    <a:lnTo>
                      <a:pt x="12" y="222"/>
                    </a:lnTo>
                    <a:lnTo>
                      <a:pt x="12" y="235"/>
                    </a:lnTo>
                    <a:lnTo>
                      <a:pt x="12" y="235"/>
                    </a:lnTo>
                    <a:lnTo>
                      <a:pt x="9" y="611"/>
                    </a:lnTo>
                    <a:lnTo>
                      <a:pt x="5" y="1090"/>
                    </a:lnTo>
                    <a:lnTo>
                      <a:pt x="5" y="1090"/>
                    </a:lnTo>
                    <a:lnTo>
                      <a:pt x="30" y="1090"/>
                    </a:lnTo>
                    <a:lnTo>
                      <a:pt x="30" y="1090"/>
                    </a:lnTo>
                    <a:lnTo>
                      <a:pt x="28" y="611"/>
                    </a:lnTo>
                    <a:lnTo>
                      <a:pt x="23" y="235"/>
                    </a:lnTo>
                    <a:lnTo>
                      <a:pt x="23" y="235"/>
                    </a:lnTo>
                    <a:lnTo>
                      <a:pt x="23" y="222"/>
                    </a:lnTo>
                    <a:lnTo>
                      <a:pt x="23" y="222"/>
                    </a:lnTo>
                    <a:lnTo>
                      <a:pt x="22" y="59"/>
                    </a:lnTo>
                    <a:lnTo>
                      <a:pt x="20" y="17"/>
                    </a:lnTo>
                    <a:lnTo>
                      <a:pt x="19"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27" name="Freeform: Shape 35"/>
              <p:cNvSpPr/>
              <p:nvPr/>
            </p:nvSpPr>
            <p:spPr bwMode="auto">
              <a:xfrm>
                <a:off x="2944813" y="1912938"/>
                <a:ext cx="6945313" cy="57150"/>
              </a:xfrm>
              <a:custGeom>
                <a:avLst/>
                <a:gdLst>
                  <a:gd name="T0" fmla="*/ 1213 w 4375"/>
                  <a:gd name="T1" fmla="*/ 0 h 36"/>
                  <a:gd name="T2" fmla="*/ 678 w 4375"/>
                  <a:gd name="T3" fmla="*/ 1 h 36"/>
                  <a:gd name="T4" fmla="*/ 652 w 4375"/>
                  <a:gd name="T5" fmla="*/ 1 h 36"/>
                  <a:gd name="T6" fmla="*/ 161 w 4375"/>
                  <a:gd name="T7" fmla="*/ 8 h 36"/>
                  <a:gd name="T8" fmla="*/ 10 w 4375"/>
                  <a:gd name="T9" fmla="*/ 15 h 36"/>
                  <a:gd name="T10" fmla="*/ 0 w 4375"/>
                  <a:gd name="T11" fmla="*/ 18 h 36"/>
                  <a:gd name="T12" fmla="*/ 2 w 4375"/>
                  <a:gd name="T13" fmla="*/ 19 h 36"/>
                  <a:gd name="T14" fmla="*/ 39 w 4375"/>
                  <a:gd name="T15" fmla="*/ 23 h 36"/>
                  <a:gd name="T16" fmla="*/ 364 w 4375"/>
                  <a:gd name="T17" fmla="*/ 31 h 36"/>
                  <a:gd name="T18" fmla="*/ 652 w 4375"/>
                  <a:gd name="T19" fmla="*/ 34 h 36"/>
                  <a:gd name="T20" fmla="*/ 678 w 4375"/>
                  <a:gd name="T21" fmla="*/ 34 h 36"/>
                  <a:gd name="T22" fmla="*/ 1213 w 4375"/>
                  <a:gd name="T23" fmla="*/ 36 h 36"/>
                  <a:gd name="T24" fmla="*/ 1480 w 4375"/>
                  <a:gd name="T25" fmla="*/ 36 h 36"/>
                  <a:gd name="T26" fmla="*/ 1505 w 4375"/>
                  <a:gd name="T27" fmla="*/ 34 h 36"/>
                  <a:gd name="T28" fmla="*/ 2307 w 4375"/>
                  <a:gd name="T29" fmla="*/ 33 h 36"/>
                  <a:gd name="T30" fmla="*/ 2332 w 4375"/>
                  <a:gd name="T31" fmla="*/ 33 h 36"/>
                  <a:gd name="T32" fmla="*/ 3136 w 4375"/>
                  <a:gd name="T33" fmla="*/ 29 h 36"/>
                  <a:gd name="T34" fmla="*/ 3161 w 4375"/>
                  <a:gd name="T35" fmla="*/ 29 h 36"/>
                  <a:gd name="T36" fmla="*/ 3963 w 4375"/>
                  <a:gd name="T37" fmla="*/ 24 h 36"/>
                  <a:gd name="T38" fmla="*/ 3988 w 4375"/>
                  <a:gd name="T39" fmla="*/ 24 h 36"/>
                  <a:gd name="T40" fmla="*/ 4349 w 4375"/>
                  <a:gd name="T41" fmla="*/ 19 h 36"/>
                  <a:gd name="T42" fmla="*/ 4375 w 4375"/>
                  <a:gd name="T43" fmla="*/ 18 h 36"/>
                  <a:gd name="T44" fmla="*/ 4375 w 4375"/>
                  <a:gd name="T45" fmla="*/ 18 h 36"/>
                  <a:gd name="T46" fmla="*/ 4270 w 4375"/>
                  <a:gd name="T47" fmla="*/ 15 h 36"/>
                  <a:gd name="T48" fmla="*/ 3988 w 4375"/>
                  <a:gd name="T49" fmla="*/ 11 h 36"/>
                  <a:gd name="T50" fmla="*/ 3963 w 4375"/>
                  <a:gd name="T51" fmla="*/ 11 h 36"/>
                  <a:gd name="T52" fmla="*/ 3161 w 4375"/>
                  <a:gd name="T53" fmla="*/ 6 h 36"/>
                  <a:gd name="T54" fmla="*/ 3136 w 4375"/>
                  <a:gd name="T55" fmla="*/ 6 h 36"/>
                  <a:gd name="T56" fmla="*/ 2332 w 4375"/>
                  <a:gd name="T57" fmla="*/ 3 h 36"/>
                  <a:gd name="T58" fmla="*/ 2307 w 4375"/>
                  <a:gd name="T59" fmla="*/ 3 h 36"/>
                  <a:gd name="T60" fmla="*/ 1505 w 4375"/>
                  <a:gd name="T61" fmla="*/ 1 h 36"/>
                  <a:gd name="T62" fmla="*/ 1480 w 4375"/>
                  <a:gd name="T6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75" h="36">
                    <a:moveTo>
                      <a:pt x="1213" y="0"/>
                    </a:moveTo>
                    <a:lnTo>
                      <a:pt x="1213" y="0"/>
                    </a:lnTo>
                    <a:lnTo>
                      <a:pt x="678" y="1"/>
                    </a:lnTo>
                    <a:lnTo>
                      <a:pt x="678" y="1"/>
                    </a:lnTo>
                    <a:lnTo>
                      <a:pt x="652" y="1"/>
                    </a:lnTo>
                    <a:lnTo>
                      <a:pt x="652" y="1"/>
                    </a:lnTo>
                    <a:lnTo>
                      <a:pt x="364" y="5"/>
                    </a:lnTo>
                    <a:lnTo>
                      <a:pt x="161" y="8"/>
                    </a:lnTo>
                    <a:lnTo>
                      <a:pt x="39" y="13"/>
                    </a:lnTo>
                    <a:lnTo>
                      <a:pt x="10" y="15"/>
                    </a:lnTo>
                    <a:lnTo>
                      <a:pt x="2" y="16"/>
                    </a:lnTo>
                    <a:lnTo>
                      <a:pt x="0" y="18"/>
                    </a:lnTo>
                    <a:lnTo>
                      <a:pt x="0" y="18"/>
                    </a:lnTo>
                    <a:lnTo>
                      <a:pt x="2" y="19"/>
                    </a:lnTo>
                    <a:lnTo>
                      <a:pt x="10" y="21"/>
                    </a:lnTo>
                    <a:lnTo>
                      <a:pt x="39" y="23"/>
                    </a:lnTo>
                    <a:lnTo>
                      <a:pt x="161" y="28"/>
                    </a:lnTo>
                    <a:lnTo>
                      <a:pt x="364" y="31"/>
                    </a:lnTo>
                    <a:lnTo>
                      <a:pt x="652" y="34"/>
                    </a:lnTo>
                    <a:lnTo>
                      <a:pt x="652" y="34"/>
                    </a:lnTo>
                    <a:lnTo>
                      <a:pt x="678" y="34"/>
                    </a:lnTo>
                    <a:lnTo>
                      <a:pt x="678" y="34"/>
                    </a:lnTo>
                    <a:lnTo>
                      <a:pt x="1213" y="36"/>
                    </a:lnTo>
                    <a:lnTo>
                      <a:pt x="1213" y="36"/>
                    </a:lnTo>
                    <a:lnTo>
                      <a:pt x="1480" y="36"/>
                    </a:lnTo>
                    <a:lnTo>
                      <a:pt x="1480" y="36"/>
                    </a:lnTo>
                    <a:lnTo>
                      <a:pt x="1505" y="34"/>
                    </a:lnTo>
                    <a:lnTo>
                      <a:pt x="1505" y="34"/>
                    </a:lnTo>
                    <a:lnTo>
                      <a:pt x="2307" y="33"/>
                    </a:lnTo>
                    <a:lnTo>
                      <a:pt x="2307" y="33"/>
                    </a:lnTo>
                    <a:lnTo>
                      <a:pt x="2332" y="33"/>
                    </a:lnTo>
                    <a:lnTo>
                      <a:pt x="2332" y="33"/>
                    </a:lnTo>
                    <a:lnTo>
                      <a:pt x="3136" y="29"/>
                    </a:lnTo>
                    <a:lnTo>
                      <a:pt x="3136" y="29"/>
                    </a:lnTo>
                    <a:lnTo>
                      <a:pt x="3161" y="29"/>
                    </a:lnTo>
                    <a:lnTo>
                      <a:pt x="3161" y="29"/>
                    </a:lnTo>
                    <a:lnTo>
                      <a:pt x="3963" y="24"/>
                    </a:lnTo>
                    <a:lnTo>
                      <a:pt x="3963" y="24"/>
                    </a:lnTo>
                    <a:lnTo>
                      <a:pt x="3988" y="24"/>
                    </a:lnTo>
                    <a:lnTo>
                      <a:pt x="3988" y="24"/>
                    </a:lnTo>
                    <a:lnTo>
                      <a:pt x="4270" y="21"/>
                    </a:lnTo>
                    <a:lnTo>
                      <a:pt x="4349" y="19"/>
                    </a:lnTo>
                    <a:lnTo>
                      <a:pt x="4375" y="18"/>
                    </a:lnTo>
                    <a:lnTo>
                      <a:pt x="4375" y="18"/>
                    </a:lnTo>
                    <a:lnTo>
                      <a:pt x="4375" y="18"/>
                    </a:lnTo>
                    <a:lnTo>
                      <a:pt x="4375" y="18"/>
                    </a:lnTo>
                    <a:lnTo>
                      <a:pt x="4349" y="16"/>
                    </a:lnTo>
                    <a:lnTo>
                      <a:pt x="4270" y="15"/>
                    </a:lnTo>
                    <a:lnTo>
                      <a:pt x="3988" y="11"/>
                    </a:lnTo>
                    <a:lnTo>
                      <a:pt x="3988" y="11"/>
                    </a:lnTo>
                    <a:lnTo>
                      <a:pt x="3963" y="11"/>
                    </a:lnTo>
                    <a:lnTo>
                      <a:pt x="3963" y="11"/>
                    </a:lnTo>
                    <a:lnTo>
                      <a:pt x="3161" y="6"/>
                    </a:lnTo>
                    <a:lnTo>
                      <a:pt x="3161" y="6"/>
                    </a:lnTo>
                    <a:lnTo>
                      <a:pt x="3136" y="6"/>
                    </a:lnTo>
                    <a:lnTo>
                      <a:pt x="3136" y="6"/>
                    </a:lnTo>
                    <a:lnTo>
                      <a:pt x="2332" y="3"/>
                    </a:lnTo>
                    <a:lnTo>
                      <a:pt x="2332" y="3"/>
                    </a:lnTo>
                    <a:lnTo>
                      <a:pt x="2307" y="3"/>
                    </a:lnTo>
                    <a:lnTo>
                      <a:pt x="2307" y="3"/>
                    </a:lnTo>
                    <a:lnTo>
                      <a:pt x="1505" y="1"/>
                    </a:lnTo>
                    <a:lnTo>
                      <a:pt x="1505" y="1"/>
                    </a:lnTo>
                    <a:lnTo>
                      <a:pt x="1480" y="1"/>
                    </a:lnTo>
                    <a:lnTo>
                      <a:pt x="1480" y="1"/>
                    </a:lnTo>
                    <a:lnTo>
                      <a:pt x="12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28" name="Freeform: Shape 36"/>
              <p:cNvSpPr/>
              <p:nvPr/>
            </p:nvSpPr>
            <p:spPr bwMode="auto">
              <a:xfrm>
                <a:off x="2944813" y="3290888"/>
                <a:ext cx="6945313" cy="57150"/>
              </a:xfrm>
              <a:custGeom>
                <a:avLst/>
                <a:gdLst>
                  <a:gd name="T0" fmla="*/ 1213 w 4375"/>
                  <a:gd name="T1" fmla="*/ 0 h 36"/>
                  <a:gd name="T2" fmla="*/ 681 w 4375"/>
                  <a:gd name="T3" fmla="*/ 2 h 36"/>
                  <a:gd name="T4" fmla="*/ 648 w 4375"/>
                  <a:gd name="T5" fmla="*/ 2 h 36"/>
                  <a:gd name="T6" fmla="*/ 161 w 4375"/>
                  <a:gd name="T7" fmla="*/ 8 h 36"/>
                  <a:gd name="T8" fmla="*/ 10 w 4375"/>
                  <a:gd name="T9" fmla="*/ 15 h 36"/>
                  <a:gd name="T10" fmla="*/ 0 w 4375"/>
                  <a:gd name="T11" fmla="*/ 18 h 36"/>
                  <a:gd name="T12" fmla="*/ 2 w 4375"/>
                  <a:gd name="T13" fmla="*/ 20 h 36"/>
                  <a:gd name="T14" fmla="*/ 39 w 4375"/>
                  <a:gd name="T15" fmla="*/ 23 h 36"/>
                  <a:gd name="T16" fmla="*/ 363 w 4375"/>
                  <a:gd name="T17" fmla="*/ 31 h 36"/>
                  <a:gd name="T18" fmla="*/ 648 w 4375"/>
                  <a:gd name="T19" fmla="*/ 34 h 36"/>
                  <a:gd name="T20" fmla="*/ 681 w 4375"/>
                  <a:gd name="T21" fmla="*/ 34 h 36"/>
                  <a:gd name="T22" fmla="*/ 1213 w 4375"/>
                  <a:gd name="T23" fmla="*/ 36 h 36"/>
                  <a:gd name="T24" fmla="*/ 1475 w 4375"/>
                  <a:gd name="T25" fmla="*/ 34 h 36"/>
                  <a:gd name="T26" fmla="*/ 1508 w 4375"/>
                  <a:gd name="T27" fmla="*/ 34 h 36"/>
                  <a:gd name="T28" fmla="*/ 2304 w 4375"/>
                  <a:gd name="T29" fmla="*/ 33 h 36"/>
                  <a:gd name="T30" fmla="*/ 2337 w 4375"/>
                  <a:gd name="T31" fmla="*/ 33 h 36"/>
                  <a:gd name="T32" fmla="*/ 3133 w 4375"/>
                  <a:gd name="T33" fmla="*/ 30 h 36"/>
                  <a:gd name="T34" fmla="*/ 3164 w 4375"/>
                  <a:gd name="T35" fmla="*/ 30 h 36"/>
                  <a:gd name="T36" fmla="*/ 3960 w 4375"/>
                  <a:gd name="T37" fmla="*/ 25 h 36"/>
                  <a:gd name="T38" fmla="*/ 3993 w 4375"/>
                  <a:gd name="T39" fmla="*/ 25 h 36"/>
                  <a:gd name="T40" fmla="*/ 4349 w 4375"/>
                  <a:gd name="T41" fmla="*/ 20 h 36"/>
                  <a:gd name="T42" fmla="*/ 4375 w 4375"/>
                  <a:gd name="T43" fmla="*/ 18 h 36"/>
                  <a:gd name="T44" fmla="*/ 4375 w 4375"/>
                  <a:gd name="T45" fmla="*/ 18 h 36"/>
                  <a:gd name="T46" fmla="*/ 4272 w 4375"/>
                  <a:gd name="T47" fmla="*/ 15 h 36"/>
                  <a:gd name="T48" fmla="*/ 3993 w 4375"/>
                  <a:gd name="T49" fmla="*/ 11 h 36"/>
                  <a:gd name="T50" fmla="*/ 3960 w 4375"/>
                  <a:gd name="T51" fmla="*/ 11 h 36"/>
                  <a:gd name="T52" fmla="*/ 3164 w 4375"/>
                  <a:gd name="T53" fmla="*/ 7 h 36"/>
                  <a:gd name="T54" fmla="*/ 3133 w 4375"/>
                  <a:gd name="T55" fmla="*/ 7 h 36"/>
                  <a:gd name="T56" fmla="*/ 2337 w 4375"/>
                  <a:gd name="T57" fmla="*/ 3 h 36"/>
                  <a:gd name="T58" fmla="*/ 2304 w 4375"/>
                  <a:gd name="T59" fmla="*/ 3 h 36"/>
                  <a:gd name="T60" fmla="*/ 1508 w 4375"/>
                  <a:gd name="T61" fmla="*/ 0 h 36"/>
                  <a:gd name="T62" fmla="*/ 1477 w 4375"/>
                  <a:gd name="T6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75" h="36">
                    <a:moveTo>
                      <a:pt x="1213" y="0"/>
                    </a:moveTo>
                    <a:lnTo>
                      <a:pt x="1213" y="0"/>
                    </a:lnTo>
                    <a:lnTo>
                      <a:pt x="681" y="2"/>
                    </a:lnTo>
                    <a:lnTo>
                      <a:pt x="681" y="2"/>
                    </a:lnTo>
                    <a:lnTo>
                      <a:pt x="648" y="2"/>
                    </a:lnTo>
                    <a:lnTo>
                      <a:pt x="648" y="2"/>
                    </a:lnTo>
                    <a:lnTo>
                      <a:pt x="363" y="5"/>
                    </a:lnTo>
                    <a:lnTo>
                      <a:pt x="161" y="8"/>
                    </a:lnTo>
                    <a:lnTo>
                      <a:pt x="39" y="13"/>
                    </a:lnTo>
                    <a:lnTo>
                      <a:pt x="10" y="15"/>
                    </a:lnTo>
                    <a:lnTo>
                      <a:pt x="2" y="16"/>
                    </a:lnTo>
                    <a:lnTo>
                      <a:pt x="0" y="18"/>
                    </a:lnTo>
                    <a:lnTo>
                      <a:pt x="0" y="18"/>
                    </a:lnTo>
                    <a:lnTo>
                      <a:pt x="2" y="20"/>
                    </a:lnTo>
                    <a:lnTo>
                      <a:pt x="10" y="21"/>
                    </a:lnTo>
                    <a:lnTo>
                      <a:pt x="39" y="23"/>
                    </a:lnTo>
                    <a:lnTo>
                      <a:pt x="161" y="28"/>
                    </a:lnTo>
                    <a:lnTo>
                      <a:pt x="363" y="31"/>
                    </a:lnTo>
                    <a:lnTo>
                      <a:pt x="648" y="34"/>
                    </a:lnTo>
                    <a:lnTo>
                      <a:pt x="648" y="34"/>
                    </a:lnTo>
                    <a:lnTo>
                      <a:pt x="681" y="34"/>
                    </a:lnTo>
                    <a:lnTo>
                      <a:pt x="681" y="34"/>
                    </a:lnTo>
                    <a:lnTo>
                      <a:pt x="1213" y="36"/>
                    </a:lnTo>
                    <a:lnTo>
                      <a:pt x="1213" y="36"/>
                    </a:lnTo>
                    <a:lnTo>
                      <a:pt x="1475" y="34"/>
                    </a:lnTo>
                    <a:lnTo>
                      <a:pt x="1475" y="34"/>
                    </a:lnTo>
                    <a:lnTo>
                      <a:pt x="1508" y="34"/>
                    </a:lnTo>
                    <a:lnTo>
                      <a:pt x="1508" y="34"/>
                    </a:lnTo>
                    <a:lnTo>
                      <a:pt x="2304" y="33"/>
                    </a:lnTo>
                    <a:lnTo>
                      <a:pt x="2304" y="33"/>
                    </a:lnTo>
                    <a:lnTo>
                      <a:pt x="2337" y="33"/>
                    </a:lnTo>
                    <a:lnTo>
                      <a:pt x="2337" y="33"/>
                    </a:lnTo>
                    <a:lnTo>
                      <a:pt x="3133" y="30"/>
                    </a:lnTo>
                    <a:lnTo>
                      <a:pt x="3133" y="30"/>
                    </a:lnTo>
                    <a:lnTo>
                      <a:pt x="3164" y="30"/>
                    </a:lnTo>
                    <a:lnTo>
                      <a:pt x="3164" y="30"/>
                    </a:lnTo>
                    <a:lnTo>
                      <a:pt x="3960" y="25"/>
                    </a:lnTo>
                    <a:lnTo>
                      <a:pt x="3960" y="25"/>
                    </a:lnTo>
                    <a:lnTo>
                      <a:pt x="3993" y="25"/>
                    </a:lnTo>
                    <a:lnTo>
                      <a:pt x="3993" y="25"/>
                    </a:lnTo>
                    <a:lnTo>
                      <a:pt x="4272" y="21"/>
                    </a:lnTo>
                    <a:lnTo>
                      <a:pt x="4349" y="20"/>
                    </a:lnTo>
                    <a:lnTo>
                      <a:pt x="4375" y="18"/>
                    </a:lnTo>
                    <a:lnTo>
                      <a:pt x="4375" y="18"/>
                    </a:lnTo>
                    <a:lnTo>
                      <a:pt x="4375" y="18"/>
                    </a:lnTo>
                    <a:lnTo>
                      <a:pt x="4375" y="18"/>
                    </a:lnTo>
                    <a:lnTo>
                      <a:pt x="4349" y="16"/>
                    </a:lnTo>
                    <a:lnTo>
                      <a:pt x="4272" y="15"/>
                    </a:lnTo>
                    <a:lnTo>
                      <a:pt x="3993" y="11"/>
                    </a:lnTo>
                    <a:lnTo>
                      <a:pt x="3993" y="11"/>
                    </a:lnTo>
                    <a:lnTo>
                      <a:pt x="3960" y="11"/>
                    </a:lnTo>
                    <a:lnTo>
                      <a:pt x="3960" y="11"/>
                    </a:lnTo>
                    <a:lnTo>
                      <a:pt x="3164" y="7"/>
                    </a:lnTo>
                    <a:lnTo>
                      <a:pt x="3164" y="7"/>
                    </a:lnTo>
                    <a:lnTo>
                      <a:pt x="3133" y="7"/>
                    </a:lnTo>
                    <a:lnTo>
                      <a:pt x="3133" y="7"/>
                    </a:lnTo>
                    <a:lnTo>
                      <a:pt x="2337" y="3"/>
                    </a:lnTo>
                    <a:lnTo>
                      <a:pt x="2337" y="3"/>
                    </a:lnTo>
                    <a:lnTo>
                      <a:pt x="2304" y="3"/>
                    </a:lnTo>
                    <a:lnTo>
                      <a:pt x="2304" y="3"/>
                    </a:lnTo>
                    <a:lnTo>
                      <a:pt x="1508" y="0"/>
                    </a:lnTo>
                    <a:lnTo>
                      <a:pt x="1508" y="0"/>
                    </a:lnTo>
                    <a:lnTo>
                      <a:pt x="1477" y="0"/>
                    </a:lnTo>
                    <a:lnTo>
                      <a:pt x="1477" y="0"/>
                    </a:lnTo>
                    <a:lnTo>
                      <a:pt x="12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29" name="Freeform: Shape 37"/>
              <p:cNvSpPr/>
              <p:nvPr/>
            </p:nvSpPr>
            <p:spPr bwMode="auto">
              <a:xfrm>
                <a:off x="2944813" y="4668838"/>
                <a:ext cx="6945313" cy="57150"/>
              </a:xfrm>
              <a:custGeom>
                <a:avLst/>
                <a:gdLst>
                  <a:gd name="T0" fmla="*/ 1213 w 4375"/>
                  <a:gd name="T1" fmla="*/ 0 h 36"/>
                  <a:gd name="T2" fmla="*/ 681 w 4375"/>
                  <a:gd name="T3" fmla="*/ 2 h 36"/>
                  <a:gd name="T4" fmla="*/ 647 w 4375"/>
                  <a:gd name="T5" fmla="*/ 2 h 36"/>
                  <a:gd name="T6" fmla="*/ 159 w 4375"/>
                  <a:gd name="T7" fmla="*/ 8 h 36"/>
                  <a:gd name="T8" fmla="*/ 10 w 4375"/>
                  <a:gd name="T9" fmla="*/ 15 h 36"/>
                  <a:gd name="T10" fmla="*/ 0 w 4375"/>
                  <a:gd name="T11" fmla="*/ 18 h 36"/>
                  <a:gd name="T12" fmla="*/ 2 w 4375"/>
                  <a:gd name="T13" fmla="*/ 20 h 36"/>
                  <a:gd name="T14" fmla="*/ 39 w 4375"/>
                  <a:gd name="T15" fmla="*/ 23 h 36"/>
                  <a:gd name="T16" fmla="*/ 363 w 4375"/>
                  <a:gd name="T17" fmla="*/ 31 h 36"/>
                  <a:gd name="T18" fmla="*/ 647 w 4375"/>
                  <a:gd name="T19" fmla="*/ 35 h 36"/>
                  <a:gd name="T20" fmla="*/ 681 w 4375"/>
                  <a:gd name="T21" fmla="*/ 35 h 36"/>
                  <a:gd name="T22" fmla="*/ 1213 w 4375"/>
                  <a:gd name="T23" fmla="*/ 36 h 36"/>
                  <a:gd name="T24" fmla="*/ 1475 w 4375"/>
                  <a:gd name="T25" fmla="*/ 35 h 36"/>
                  <a:gd name="T26" fmla="*/ 1510 w 4375"/>
                  <a:gd name="T27" fmla="*/ 35 h 36"/>
                  <a:gd name="T28" fmla="*/ 2303 w 4375"/>
                  <a:gd name="T29" fmla="*/ 33 h 36"/>
                  <a:gd name="T30" fmla="*/ 2337 w 4375"/>
                  <a:gd name="T31" fmla="*/ 33 h 36"/>
                  <a:gd name="T32" fmla="*/ 3131 w 4375"/>
                  <a:gd name="T33" fmla="*/ 30 h 36"/>
                  <a:gd name="T34" fmla="*/ 3166 w 4375"/>
                  <a:gd name="T35" fmla="*/ 30 h 36"/>
                  <a:gd name="T36" fmla="*/ 3958 w 4375"/>
                  <a:gd name="T37" fmla="*/ 25 h 36"/>
                  <a:gd name="T38" fmla="*/ 3993 w 4375"/>
                  <a:gd name="T39" fmla="*/ 25 h 36"/>
                  <a:gd name="T40" fmla="*/ 4349 w 4375"/>
                  <a:gd name="T41" fmla="*/ 20 h 36"/>
                  <a:gd name="T42" fmla="*/ 4375 w 4375"/>
                  <a:gd name="T43" fmla="*/ 18 h 36"/>
                  <a:gd name="T44" fmla="*/ 4375 w 4375"/>
                  <a:gd name="T45" fmla="*/ 18 h 36"/>
                  <a:gd name="T46" fmla="*/ 4272 w 4375"/>
                  <a:gd name="T47" fmla="*/ 15 h 36"/>
                  <a:gd name="T48" fmla="*/ 3993 w 4375"/>
                  <a:gd name="T49" fmla="*/ 12 h 36"/>
                  <a:gd name="T50" fmla="*/ 3958 w 4375"/>
                  <a:gd name="T51" fmla="*/ 12 h 36"/>
                  <a:gd name="T52" fmla="*/ 3166 w 4375"/>
                  <a:gd name="T53" fmla="*/ 7 h 36"/>
                  <a:gd name="T54" fmla="*/ 3131 w 4375"/>
                  <a:gd name="T55" fmla="*/ 5 h 36"/>
                  <a:gd name="T56" fmla="*/ 2337 w 4375"/>
                  <a:gd name="T57" fmla="*/ 4 h 36"/>
                  <a:gd name="T58" fmla="*/ 2303 w 4375"/>
                  <a:gd name="T59" fmla="*/ 4 h 36"/>
                  <a:gd name="T60" fmla="*/ 1510 w 4375"/>
                  <a:gd name="T61" fmla="*/ 0 h 36"/>
                  <a:gd name="T62" fmla="*/ 1475 w 4375"/>
                  <a:gd name="T6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75" h="36">
                    <a:moveTo>
                      <a:pt x="1213" y="0"/>
                    </a:moveTo>
                    <a:lnTo>
                      <a:pt x="1213" y="0"/>
                    </a:lnTo>
                    <a:lnTo>
                      <a:pt x="681" y="2"/>
                    </a:lnTo>
                    <a:lnTo>
                      <a:pt x="681" y="2"/>
                    </a:lnTo>
                    <a:lnTo>
                      <a:pt x="647" y="2"/>
                    </a:lnTo>
                    <a:lnTo>
                      <a:pt x="647" y="2"/>
                    </a:lnTo>
                    <a:lnTo>
                      <a:pt x="363" y="5"/>
                    </a:lnTo>
                    <a:lnTo>
                      <a:pt x="159" y="8"/>
                    </a:lnTo>
                    <a:lnTo>
                      <a:pt x="39" y="13"/>
                    </a:lnTo>
                    <a:lnTo>
                      <a:pt x="10" y="15"/>
                    </a:lnTo>
                    <a:lnTo>
                      <a:pt x="2" y="17"/>
                    </a:lnTo>
                    <a:lnTo>
                      <a:pt x="0" y="18"/>
                    </a:lnTo>
                    <a:lnTo>
                      <a:pt x="0" y="18"/>
                    </a:lnTo>
                    <a:lnTo>
                      <a:pt x="2" y="20"/>
                    </a:lnTo>
                    <a:lnTo>
                      <a:pt x="10" y="20"/>
                    </a:lnTo>
                    <a:lnTo>
                      <a:pt x="39" y="23"/>
                    </a:lnTo>
                    <a:lnTo>
                      <a:pt x="159" y="28"/>
                    </a:lnTo>
                    <a:lnTo>
                      <a:pt x="363" y="31"/>
                    </a:lnTo>
                    <a:lnTo>
                      <a:pt x="647" y="35"/>
                    </a:lnTo>
                    <a:lnTo>
                      <a:pt x="647" y="35"/>
                    </a:lnTo>
                    <a:lnTo>
                      <a:pt x="681" y="35"/>
                    </a:lnTo>
                    <a:lnTo>
                      <a:pt x="681" y="35"/>
                    </a:lnTo>
                    <a:lnTo>
                      <a:pt x="1213" y="36"/>
                    </a:lnTo>
                    <a:lnTo>
                      <a:pt x="1213" y="36"/>
                    </a:lnTo>
                    <a:lnTo>
                      <a:pt x="1475" y="35"/>
                    </a:lnTo>
                    <a:lnTo>
                      <a:pt x="1475" y="35"/>
                    </a:lnTo>
                    <a:lnTo>
                      <a:pt x="1510" y="35"/>
                    </a:lnTo>
                    <a:lnTo>
                      <a:pt x="1510" y="35"/>
                    </a:lnTo>
                    <a:lnTo>
                      <a:pt x="2303" y="33"/>
                    </a:lnTo>
                    <a:lnTo>
                      <a:pt x="2303" y="33"/>
                    </a:lnTo>
                    <a:lnTo>
                      <a:pt x="2337" y="33"/>
                    </a:lnTo>
                    <a:lnTo>
                      <a:pt x="2337" y="33"/>
                    </a:lnTo>
                    <a:lnTo>
                      <a:pt x="3131" y="30"/>
                    </a:lnTo>
                    <a:lnTo>
                      <a:pt x="3131" y="30"/>
                    </a:lnTo>
                    <a:lnTo>
                      <a:pt x="3166" y="30"/>
                    </a:lnTo>
                    <a:lnTo>
                      <a:pt x="3166" y="30"/>
                    </a:lnTo>
                    <a:lnTo>
                      <a:pt x="3958" y="25"/>
                    </a:lnTo>
                    <a:lnTo>
                      <a:pt x="3958" y="25"/>
                    </a:lnTo>
                    <a:lnTo>
                      <a:pt x="3993" y="25"/>
                    </a:lnTo>
                    <a:lnTo>
                      <a:pt x="3993" y="25"/>
                    </a:lnTo>
                    <a:lnTo>
                      <a:pt x="4272" y="22"/>
                    </a:lnTo>
                    <a:lnTo>
                      <a:pt x="4349" y="20"/>
                    </a:lnTo>
                    <a:lnTo>
                      <a:pt x="4375" y="18"/>
                    </a:lnTo>
                    <a:lnTo>
                      <a:pt x="4375" y="18"/>
                    </a:lnTo>
                    <a:lnTo>
                      <a:pt x="4375" y="18"/>
                    </a:lnTo>
                    <a:lnTo>
                      <a:pt x="4375" y="18"/>
                    </a:lnTo>
                    <a:lnTo>
                      <a:pt x="4349" y="17"/>
                    </a:lnTo>
                    <a:lnTo>
                      <a:pt x="4272" y="15"/>
                    </a:lnTo>
                    <a:lnTo>
                      <a:pt x="3993" y="12"/>
                    </a:lnTo>
                    <a:lnTo>
                      <a:pt x="3993" y="12"/>
                    </a:lnTo>
                    <a:lnTo>
                      <a:pt x="3958" y="12"/>
                    </a:lnTo>
                    <a:lnTo>
                      <a:pt x="3958" y="12"/>
                    </a:lnTo>
                    <a:lnTo>
                      <a:pt x="3166" y="7"/>
                    </a:lnTo>
                    <a:lnTo>
                      <a:pt x="3166" y="7"/>
                    </a:lnTo>
                    <a:lnTo>
                      <a:pt x="3131" y="5"/>
                    </a:lnTo>
                    <a:lnTo>
                      <a:pt x="3131" y="5"/>
                    </a:lnTo>
                    <a:lnTo>
                      <a:pt x="2337" y="4"/>
                    </a:lnTo>
                    <a:lnTo>
                      <a:pt x="2337" y="4"/>
                    </a:lnTo>
                    <a:lnTo>
                      <a:pt x="2303" y="4"/>
                    </a:lnTo>
                    <a:lnTo>
                      <a:pt x="2303" y="4"/>
                    </a:lnTo>
                    <a:lnTo>
                      <a:pt x="1510" y="0"/>
                    </a:lnTo>
                    <a:lnTo>
                      <a:pt x="1510" y="0"/>
                    </a:lnTo>
                    <a:lnTo>
                      <a:pt x="1475" y="0"/>
                    </a:lnTo>
                    <a:lnTo>
                      <a:pt x="1475" y="0"/>
                    </a:lnTo>
                    <a:lnTo>
                      <a:pt x="12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grpSp>
        <p:sp>
          <p:nvSpPr>
            <p:cNvPr id="9" name="TextBox 38"/>
            <p:cNvSpPr txBox="1"/>
            <p:nvPr/>
          </p:nvSpPr>
          <p:spPr>
            <a:xfrm>
              <a:off x="6840894" y="4293634"/>
              <a:ext cx="955718" cy="438152"/>
            </a:xfrm>
            <a:prstGeom prst="rect">
              <a:avLst/>
            </a:prstGeom>
            <a:noFill/>
          </p:spPr>
          <p:txBody>
            <a:bodyPr wrap="none">
              <a:normAutofit lnSpcReduction="10000"/>
            </a:bodyPr>
            <a:lstStyle/>
            <a:p>
              <a:r>
                <a:rPr lang="id-ID" sz="2400" b="1">
                  <a:solidFill>
                    <a:sysClr val="windowText" lastClr="000000"/>
                  </a:solidFill>
                  <a:cs typeface="+mn-ea"/>
                  <a:sym typeface="+mn-lt"/>
                </a:rPr>
                <a:t>￥123</a:t>
              </a:r>
            </a:p>
          </p:txBody>
        </p:sp>
        <p:sp>
          <p:nvSpPr>
            <p:cNvPr id="10" name="TextBox 39"/>
            <p:cNvSpPr txBox="1"/>
            <p:nvPr/>
          </p:nvSpPr>
          <p:spPr>
            <a:xfrm>
              <a:off x="8266993" y="3375995"/>
              <a:ext cx="955718" cy="438152"/>
            </a:xfrm>
            <a:prstGeom prst="rect">
              <a:avLst/>
            </a:prstGeom>
            <a:noFill/>
          </p:spPr>
          <p:txBody>
            <a:bodyPr wrap="none">
              <a:normAutofit lnSpcReduction="10000"/>
            </a:bodyPr>
            <a:lstStyle/>
            <a:p>
              <a:r>
                <a:rPr lang="id-ID" sz="2400" b="1">
                  <a:solidFill>
                    <a:sysClr val="windowText" lastClr="000000"/>
                  </a:solidFill>
                  <a:cs typeface="+mn-ea"/>
                  <a:sym typeface="+mn-lt"/>
                </a:rPr>
                <a:t>￥234</a:t>
              </a:r>
            </a:p>
          </p:txBody>
        </p:sp>
        <p:sp>
          <p:nvSpPr>
            <p:cNvPr id="11" name="TextBox 40"/>
            <p:cNvSpPr txBox="1"/>
            <p:nvPr/>
          </p:nvSpPr>
          <p:spPr>
            <a:xfrm>
              <a:off x="9760068" y="2765382"/>
              <a:ext cx="955718" cy="438152"/>
            </a:xfrm>
            <a:prstGeom prst="rect">
              <a:avLst/>
            </a:prstGeom>
            <a:noFill/>
          </p:spPr>
          <p:txBody>
            <a:bodyPr wrap="none">
              <a:normAutofit lnSpcReduction="10000"/>
            </a:bodyPr>
            <a:lstStyle/>
            <a:p>
              <a:r>
                <a:rPr lang="id-ID" sz="2400" b="1">
                  <a:solidFill>
                    <a:sysClr val="windowText" lastClr="000000"/>
                  </a:solidFill>
                  <a:cs typeface="+mn-ea"/>
                  <a:sym typeface="+mn-lt"/>
                </a:rPr>
                <a:t>￥345</a:t>
              </a:r>
            </a:p>
          </p:txBody>
        </p:sp>
        <p:sp>
          <p:nvSpPr>
            <p:cNvPr id="12" name="Oval 41"/>
            <p:cNvSpPr>
              <a:spLocks noChangeAspect="1"/>
            </p:cNvSpPr>
            <p:nvPr/>
          </p:nvSpPr>
          <p:spPr>
            <a:xfrm rot="5400000">
              <a:off x="7126800" y="4692179"/>
              <a:ext cx="172482" cy="172481"/>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ysClr val="windowText" lastClr="000000"/>
                </a:solidFill>
                <a:cs typeface="+mn-ea"/>
                <a:sym typeface="+mn-lt"/>
              </a:endParaRPr>
            </a:p>
          </p:txBody>
        </p:sp>
        <p:sp>
          <p:nvSpPr>
            <p:cNvPr id="13" name="Oval 42"/>
            <p:cNvSpPr>
              <a:spLocks noChangeAspect="1"/>
            </p:cNvSpPr>
            <p:nvPr/>
          </p:nvSpPr>
          <p:spPr>
            <a:xfrm rot="5400000">
              <a:off x="8624379" y="3783927"/>
              <a:ext cx="172482" cy="172481"/>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ysClr val="windowText" lastClr="000000"/>
                </a:solidFill>
                <a:cs typeface="+mn-ea"/>
                <a:sym typeface="+mn-lt"/>
              </a:endParaRPr>
            </a:p>
          </p:txBody>
        </p:sp>
        <p:sp>
          <p:nvSpPr>
            <p:cNvPr id="14" name="Oval 43"/>
            <p:cNvSpPr>
              <a:spLocks noChangeAspect="1"/>
            </p:cNvSpPr>
            <p:nvPr/>
          </p:nvSpPr>
          <p:spPr>
            <a:xfrm rot="5400000">
              <a:off x="10168858" y="3205486"/>
              <a:ext cx="172482" cy="172481"/>
            </a:xfrm>
            <a:prstGeom prst="ellipse">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ysClr val="windowText" lastClr="000000"/>
                </a:solidFill>
                <a:cs typeface="+mn-ea"/>
                <a:sym typeface="+mn-lt"/>
              </a:endParaRPr>
            </a:p>
          </p:txBody>
        </p:sp>
      </p:grpSp>
      <p:grpSp>
        <p:nvGrpSpPr>
          <p:cNvPr id="30" name="组合 29"/>
          <p:cNvGrpSpPr/>
          <p:nvPr/>
        </p:nvGrpSpPr>
        <p:grpSpPr>
          <a:xfrm>
            <a:off x="1002293" y="2088733"/>
            <a:ext cx="4853427" cy="1006179"/>
            <a:chOff x="1002294" y="2088733"/>
            <a:chExt cx="4853426" cy="1006179"/>
          </a:xfrm>
        </p:grpSpPr>
        <p:grpSp>
          <p:nvGrpSpPr>
            <p:cNvPr id="31" name="Group 3"/>
            <p:cNvGrpSpPr>
              <a:grpSpLocks noChangeAspect="1"/>
            </p:cNvGrpSpPr>
            <p:nvPr/>
          </p:nvGrpSpPr>
          <p:grpSpPr>
            <a:xfrm rot="5400000">
              <a:off x="1558438" y="1896578"/>
              <a:ext cx="1006179" cy="1390489"/>
              <a:chOff x="3149600" y="2480384"/>
              <a:chExt cx="1201204" cy="1660005"/>
            </a:xfrm>
          </p:grpSpPr>
          <p:sp>
            <p:nvSpPr>
              <p:cNvPr id="39" name="Isosceles Triangle 4"/>
              <p:cNvSpPr/>
              <p:nvPr/>
            </p:nvSpPr>
            <p:spPr>
              <a:xfrm flipV="1">
                <a:off x="3149600" y="3200460"/>
                <a:ext cx="1201204" cy="939929"/>
              </a:xfrm>
              <a:prstGeom prst="triangle">
                <a:avLst/>
              </a:prstGeom>
              <a:gradFill>
                <a:gsLst>
                  <a:gs pos="0">
                    <a:schemeClr val="accent1"/>
                  </a:gs>
                  <a:gs pos="100000">
                    <a:srgbClr val="EEECE1">
                      <a:lumMod val="90000"/>
                      <a:alpha val="0"/>
                    </a:srgbClr>
                  </a:gs>
                </a:gsLst>
                <a:lin ang="5400000" scaled="0"/>
              </a:gradFill>
              <a:ln w="25400" cap="flat" cmpd="sng" algn="ctr">
                <a:noFill/>
                <a:prstDash val="solid"/>
              </a:ln>
              <a:effectLst/>
            </p:spPr>
            <p:txBody>
              <a:bodyPr anchor="ctr"/>
              <a:lstStyle/>
              <a:p>
                <a:pPr algn="ctr"/>
                <a:endParaRPr>
                  <a:solidFill>
                    <a:sysClr val="windowText" lastClr="000000"/>
                  </a:solidFill>
                  <a:cs typeface="+mn-ea"/>
                  <a:sym typeface="+mn-lt"/>
                </a:endParaRPr>
              </a:p>
            </p:txBody>
          </p:sp>
          <p:sp>
            <p:nvSpPr>
              <p:cNvPr id="40" name="Rectangle 5"/>
              <p:cNvSpPr/>
              <p:nvPr/>
            </p:nvSpPr>
            <p:spPr>
              <a:xfrm>
                <a:off x="3630724" y="2480384"/>
                <a:ext cx="720080" cy="72008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endParaRPr>
                  <a:solidFill>
                    <a:sysClr val="windowText" lastClr="000000"/>
                  </a:solidFill>
                  <a:cs typeface="+mn-ea"/>
                  <a:sym typeface="+mn-lt"/>
                </a:endParaRPr>
              </a:p>
            </p:txBody>
          </p:sp>
        </p:grpSp>
        <p:sp>
          <p:nvSpPr>
            <p:cNvPr id="32" name="Oval 17"/>
            <p:cNvSpPr>
              <a:spLocks noChangeAspect="1"/>
            </p:cNvSpPr>
            <p:nvPr/>
          </p:nvSpPr>
          <p:spPr>
            <a:xfrm rot="5400000">
              <a:off x="1002293" y="2431822"/>
              <a:ext cx="325809" cy="325808"/>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ysClr val="windowText" lastClr="000000"/>
                </a:solidFill>
                <a:cs typeface="+mn-ea"/>
                <a:sym typeface="+mn-lt"/>
              </a:endParaRPr>
            </a:p>
          </p:txBody>
        </p:sp>
        <p:grpSp>
          <p:nvGrpSpPr>
            <p:cNvPr id="33" name="Group 44"/>
            <p:cNvGrpSpPr/>
            <p:nvPr/>
          </p:nvGrpSpPr>
          <p:grpSpPr>
            <a:xfrm>
              <a:off x="2366753" y="2227404"/>
              <a:ext cx="176868" cy="254197"/>
              <a:chOff x="-1588" y="-3175"/>
              <a:chExt cx="341313" cy="490538"/>
            </a:xfrm>
            <a:solidFill>
              <a:schemeClr val="bg1"/>
            </a:solidFill>
          </p:grpSpPr>
          <p:sp>
            <p:nvSpPr>
              <p:cNvPr id="37" name="Freeform: Shape 45"/>
              <p:cNvSpPr/>
              <p:nvPr/>
            </p:nvSpPr>
            <p:spPr bwMode="auto">
              <a:xfrm>
                <a:off x="-1588" y="-3175"/>
                <a:ext cx="341313" cy="49053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p:spPr>
            <p:txBody>
              <a:bodyPr anchor="ctr"/>
              <a:lstStyle/>
              <a:p>
                <a:pPr algn="ctr"/>
                <a:endParaRPr>
                  <a:solidFill>
                    <a:sysClr val="windowText" lastClr="000000"/>
                  </a:solidFill>
                  <a:cs typeface="+mn-ea"/>
                  <a:sym typeface="+mn-lt"/>
                </a:endParaRPr>
              </a:p>
            </p:txBody>
          </p:sp>
          <p:sp>
            <p:nvSpPr>
              <p:cNvPr id="38" name="Freeform: Shape 46"/>
              <p:cNvSpPr/>
              <p:nvPr/>
            </p:nvSpPr>
            <p:spPr bwMode="auto">
              <a:xfrm>
                <a:off x="76200" y="73025"/>
                <a:ext cx="101600" cy="10001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p:spPr>
            <p:txBody>
              <a:bodyPr anchor="ctr"/>
              <a:lstStyle/>
              <a:p>
                <a:pPr algn="ctr"/>
                <a:endParaRPr>
                  <a:solidFill>
                    <a:sysClr val="windowText" lastClr="000000"/>
                  </a:solidFill>
                  <a:cs typeface="+mn-ea"/>
                  <a:sym typeface="+mn-lt"/>
                </a:endParaRPr>
              </a:p>
            </p:txBody>
          </p:sp>
        </p:grpSp>
        <p:grpSp>
          <p:nvGrpSpPr>
            <p:cNvPr id="34" name="组合 33"/>
            <p:cNvGrpSpPr/>
            <p:nvPr/>
          </p:nvGrpSpPr>
          <p:grpSpPr>
            <a:xfrm>
              <a:off x="2951644" y="2174792"/>
              <a:ext cx="2904076" cy="832684"/>
              <a:chOff x="7483989" y="3433235"/>
              <a:chExt cx="2904076" cy="832684"/>
            </a:xfrm>
          </p:grpSpPr>
          <p:sp>
            <p:nvSpPr>
              <p:cNvPr id="35" name="矩形 34"/>
              <p:cNvSpPr/>
              <p:nvPr/>
            </p:nvSpPr>
            <p:spPr>
              <a:xfrm>
                <a:off x="7483990" y="3732519"/>
                <a:ext cx="2904075"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ysClr val="windowText" lastClr="000000"/>
                    </a:solidFill>
                    <a:cs typeface="+mn-ea"/>
                    <a:sym typeface="+mn-lt"/>
                  </a:rPr>
                  <a:t>用户可以在投影仪或者计算机上进行演示也可以将演示文稿打印出来制作</a:t>
                </a:r>
              </a:p>
            </p:txBody>
          </p:sp>
          <p:sp>
            <p:nvSpPr>
              <p:cNvPr id="36" name="矩形 35"/>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ysClr val="windowText" lastClr="000000"/>
                    </a:solidFill>
                    <a:cs typeface="+mn-ea"/>
                    <a:sym typeface="+mn-lt"/>
                  </a:rPr>
                  <a:t>标题文字添加</a:t>
                </a:r>
              </a:p>
            </p:txBody>
          </p:sp>
        </p:grpSp>
      </p:grpSp>
      <p:grpSp>
        <p:nvGrpSpPr>
          <p:cNvPr id="41" name="组合 40"/>
          <p:cNvGrpSpPr/>
          <p:nvPr/>
        </p:nvGrpSpPr>
        <p:grpSpPr>
          <a:xfrm>
            <a:off x="1001972" y="3286275"/>
            <a:ext cx="4853749" cy="1006179"/>
            <a:chOff x="1001971" y="3286274"/>
            <a:chExt cx="4853749" cy="1006179"/>
          </a:xfrm>
        </p:grpSpPr>
        <p:grpSp>
          <p:nvGrpSpPr>
            <p:cNvPr id="42" name="Group 6"/>
            <p:cNvGrpSpPr>
              <a:grpSpLocks noChangeAspect="1"/>
            </p:cNvGrpSpPr>
            <p:nvPr/>
          </p:nvGrpSpPr>
          <p:grpSpPr>
            <a:xfrm rot="5400000">
              <a:off x="1558438" y="3094119"/>
              <a:ext cx="1006179" cy="1390489"/>
              <a:chOff x="3149600" y="2480384"/>
              <a:chExt cx="1201204" cy="1660005"/>
            </a:xfrm>
          </p:grpSpPr>
          <p:sp>
            <p:nvSpPr>
              <p:cNvPr id="58" name="Isosceles Triangle 7"/>
              <p:cNvSpPr/>
              <p:nvPr/>
            </p:nvSpPr>
            <p:spPr>
              <a:xfrm flipV="1">
                <a:off x="3149600" y="3200460"/>
                <a:ext cx="1201204" cy="939929"/>
              </a:xfrm>
              <a:prstGeom prst="triangle">
                <a:avLst/>
              </a:prstGeom>
              <a:gradFill>
                <a:gsLst>
                  <a:gs pos="0">
                    <a:schemeClr val="accent2"/>
                  </a:gs>
                  <a:gs pos="100000">
                    <a:srgbClr val="EEECE1">
                      <a:lumMod val="90000"/>
                      <a:alpha val="0"/>
                    </a:srgbClr>
                  </a:gs>
                </a:gsLst>
                <a:lin ang="5400000" scaled="0"/>
              </a:gradFill>
              <a:ln w="25400" cap="flat" cmpd="sng" algn="ctr">
                <a:noFill/>
                <a:prstDash val="solid"/>
              </a:ln>
              <a:effectLst/>
            </p:spPr>
            <p:txBody>
              <a:bodyPr anchor="ctr"/>
              <a:lstStyle/>
              <a:p>
                <a:pPr algn="ctr"/>
                <a:endParaRPr>
                  <a:solidFill>
                    <a:sysClr val="windowText" lastClr="000000"/>
                  </a:solidFill>
                  <a:cs typeface="+mn-ea"/>
                  <a:sym typeface="+mn-lt"/>
                </a:endParaRPr>
              </a:p>
            </p:txBody>
          </p:sp>
          <p:sp>
            <p:nvSpPr>
              <p:cNvPr id="59" name="Rectangle 8"/>
              <p:cNvSpPr/>
              <p:nvPr/>
            </p:nvSpPr>
            <p:spPr>
              <a:xfrm>
                <a:off x="3630724" y="2480384"/>
                <a:ext cx="720080" cy="72008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endParaRPr>
                  <a:solidFill>
                    <a:sysClr val="windowText" lastClr="000000"/>
                  </a:solidFill>
                  <a:cs typeface="+mn-ea"/>
                  <a:sym typeface="+mn-lt"/>
                </a:endParaRPr>
              </a:p>
            </p:txBody>
          </p:sp>
        </p:grpSp>
        <p:sp>
          <p:nvSpPr>
            <p:cNvPr id="43" name="Oval 18"/>
            <p:cNvSpPr>
              <a:spLocks noChangeAspect="1"/>
            </p:cNvSpPr>
            <p:nvPr/>
          </p:nvSpPr>
          <p:spPr>
            <a:xfrm rot="5400000">
              <a:off x="1001970" y="3623898"/>
              <a:ext cx="325809" cy="325808"/>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ysClr val="windowText" lastClr="000000"/>
                </a:solidFill>
                <a:cs typeface="+mn-ea"/>
                <a:sym typeface="+mn-lt"/>
              </a:endParaRPr>
            </a:p>
          </p:txBody>
        </p:sp>
        <p:grpSp>
          <p:nvGrpSpPr>
            <p:cNvPr id="44" name="Group 47"/>
            <p:cNvGrpSpPr/>
            <p:nvPr/>
          </p:nvGrpSpPr>
          <p:grpSpPr>
            <a:xfrm>
              <a:off x="2343482" y="3436114"/>
              <a:ext cx="232461" cy="232460"/>
              <a:chOff x="9526" y="4763"/>
              <a:chExt cx="490538" cy="490537"/>
            </a:xfrm>
            <a:solidFill>
              <a:schemeClr val="bg1"/>
            </a:solidFill>
          </p:grpSpPr>
          <p:sp>
            <p:nvSpPr>
              <p:cNvPr id="48" name="Freeform: Shape 48"/>
              <p:cNvSpPr/>
              <p:nvPr/>
            </p:nvSpPr>
            <p:spPr bwMode="auto">
              <a:xfrm>
                <a:off x="9526" y="4763"/>
                <a:ext cx="490538" cy="490537"/>
              </a:xfrm>
              <a:custGeom>
                <a:avLst/>
                <a:gdLst>
                  <a:gd name="T0" fmla="*/ 117 w 128"/>
                  <a:gd name="T1" fmla="*/ 12 h 128"/>
                  <a:gd name="T2" fmla="*/ 100 w 128"/>
                  <a:gd name="T3" fmla="*/ 12 h 128"/>
                  <a:gd name="T4" fmla="*/ 100 w 128"/>
                  <a:gd name="T5" fmla="*/ 4 h 128"/>
                  <a:gd name="T6" fmla="*/ 96 w 128"/>
                  <a:gd name="T7" fmla="*/ 0 h 128"/>
                  <a:gd name="T8" fmla="*/ 92 w 128"/>
                  <a:gd name="T9" fmla="*/ 4 h 128"/>
                  <a:gd name="T10" fmla="*/ 92 w 128"/>
                  <a:gd name="T11" fmla="*/ 12 h 128"/>
                  <a:gd name="T12" fmla="*/ 68 w 128"/>
                  <a:gd name="T13" fmla="*/ 12 h 128"/>
                  <a:gd name="T14" fmla="*/ 68 w 128"/>
                  <a:gd name="T15" fmla="*/ 4 h 128"/>
                  <a:gd name="T16" fmla="*/ 64 w 128"/>
                  <a:gd name="T17" fmla="*/ 0 h 128"/>
                  <a:gd name="T18" fmla="*/ 60 w 128"/>
                  <a:gd name="T19" fmla="*/ 4 h 128"/>
                  <a:gd name="T20" fmla="*/ 60 w 128"/>
                  <a:gd name="T21" fmla="*/ 12 h 128"/>
                  <a:gd name="T22" fmla="*/ 36 w 128"/>
                  <a:gd name="T23" fmla="*/ 12 h 128"/>
                  <a:gd name="T24" fmla="*/ 36 w 128"/>
                  <a:gd name="T25" fmla="*/ 4 h 128"/>
                  <a:gd name="T26" fmla="*/ 32 w 128"/>
                  <a:gd name="T27" fmla="*/ 0 h 128"/>
                  <a:gd name="T28" fmla="*/ 28 w 128"/>
                  <a:gd name="T29" fmla="*/ 4 h 128"/>
                  <a:gd name="T30" fmla="*/ 28 w 128"/>
                  <a:gd name="T31" fmla="*/ 12 h 128"/>
                  <a:gd name="T32" fmla="*/ 11 w 128"/>
                  <a:gd name="T33" fmla="*/ 12 h 128"/>
                  <a:gd name="T34" fmla="*/ 0 w 128"/>
                  <a:gd name="T35" fmla="*/ 23 h 128"/>
                  <a:gd name="T36" fmla="*/ 0 w 128"/>
                  <a:gd name="T37" fmla="*/ 117 h 128"/>
                  <a:gd name="T38" fmla="*/ 11 w 128"/>
                  <a:gd name="T39" fmla="*/ 128 h 128"/>
                  <a:gd name="T40" fmla="*/ 117 w 128"/>
                  <a:gd name="T41" fmla="*/ 128 h 128"/>
                  <a:gd name="T42" fmla="*/ 128 w 128"/>
                  <a:gd name="T43" fmla="*/ 117 h 128"/>
                  <a:gd name="T44" fmla="*/ 128 w 128"/>
                  <a:gd name="T45" fmla="*/ 23 h 128"/>
                  <a:gd name="T46" fmla="*/ 117 w 128"/>
                  <a:gd name="T47" fmla="*/ 12 h 128"/>
                  <a:gd name="T48" fmla="*/ 120 w 128"/>
                  <a:gd name="T49" fmla="*/ 117 h 128"/>
                  <a:gd name="T50" fmla="*/ 117 w 128"/>
                  <a:gd name="T51" fmla="*/ 120 h 128"/>
                  <a:gd name="T52" fmla="*/ 11 w 128"/>
                  <a:gd name="T53" fmla="*/ 120 h 128"/>
                  <a:gd name="T54" fmla="*/ 8 w 128"/>
                  <a:gd name="T55" fmla="*/ 117 h 128"/>
                  <a:gd name="T56" fmla="*/ 8 w 128"/>
                  <a:gd name="T57" fmla="*/ 23 h 128"/>
                  <a:gd name="T58" fmla="*/ 11 w 128"/>
                  <a:gd name="T59" fmla="*/ 20 h 128"/>
                  <a:gd name="T60" fmla="*/ 28 w 128"/>
                  <a:gd name="T61" fmla="*/ 20 h 128"/>
                  <a:gd name="T62" fmla="*/ 28 w 128"/>
                  <a:gd name="T63" fmla="*/ 28 h 128"/>
                  <a:gd name="T64" fmla="*/ 32 w 128"/>
                  <a:gd name="T65" fmla="*/ 32 h 128"/>
                  <a:gd name="T66" fmla="*/ 36 w 128"/>
                  <a:gd name="T67" fmla="*/ 28 h 128"/>
                  <a:gd name="T68" fmla="*/ 36 w 128"/>
                  <a:gd name="T69" fmla="*/ 20 h 128"/>
                  <a:gd name="T70" fmla="*/ 60 w 128"/>
                  <a:gd name="T71" fmla="*/ 20 h 128"/>
                  <a:gd name="T72" fmla="*/ 60 w 128"/>
                  <a:gd name="T73" fmla="*/ 28 h 128"/>
                  <a:gd name="T74" fmla="*/ 64 w 128"/>
                  <a:gd name="T75" fmla="*/ 32 h 128"/>
                  <a:gd name="T76" fmla="*/ 68 w 128"/>
                  <a:gd name="T77" fmla="*/ 28 h 128"/>
                  <a:gd name="T78" fmla="*/ 68 w 128"/>
                  <a:gd name="T79" fmla="*/ 20 h 128"/>
                  <a:gd name="T80" fmla="*/ 92 w 128"/>
                  <a:gd name="T81" fmla="*/ 20 h 128"/>
                  <a:gd name="T82" fmla="*/ 92 w 128"/>
                  <a:gd name="T83" fmla="*/ 28 h 128"/>
                  <a:gd name="T84" fmla="*/ 96 w 128"/>
                  <a:gd name="T85" fmla="*/ 32 h 128"/>
                  <a:gd name="T86" fmla="*/ 100 w 128"/>
                  <a:gd name="T87" fmla="*/ 28 h 128"/>
                  <a:gd name="T88" fmla="*/ 100 w 128"/>
                  <a:gd name="T89" fmla="*/ 20 h 128"/>
                  <a:gd name="T90" fmla="*/ 117 w 128"/>
                  <a:gd name="T91" fmla="*/ 20 h 128"/>
                  <a:gd name="T92" fmla="*/ 120 w 128"/>
                  <a:gd name="T93" fmla="*/ 23 h 128"/>
                  <a:gd name="T94" fmla="*/ 120 w 128"/>
                  <a:gd name="T95"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8">
                    <a:moveTo>
                      <a:pt x="117" y="12"/>
                    </a:moveTo>
                    <a:cubicBezTo>
                      <a:pt x="100" y="12"/>
                      <a:pt x="100" y="12"/>
                      <a:pt x="100" y="12"/>
                    </a:cubicBezTo>
                    <a:cubicBezTo>
                      <a:pt x="100" y="4"/>
                      <a:pt x="100" y="4"/>
                      <a:pt x="100" y="4"/>
                    </a:cubicBezTo>
                    <a:cubicBezTo>
                      <a:pt x="100" y="2"/>
                      <a:pt x="98" y="0"/>
                      <a:pt x="96" y="0"/>
                    </a:cubicBezTo>
                    <a:cubicBezTo>
                      <a:pt x="94" y="0"/>
                      <a:pt x="92" y="2"/>
                      <a:pt x="92" y="4"/>
                    </a:cubicBezTo>
                    <a:cubicBezTo>
                      <a:pt x="92" y="12"/>
                      <a:pt x="92" y="12"/>
                      <a:pt x="92" y="12"/>
                    </a:cubicBezTo>
                    <a:cubicBezTo>
                      <a:pt x="68" y="12"/>
                      <a:pt x="68" y="12"/>
                      <a:pt x="68" y="12"/>
                    </a:cubicBezTo>
                    <a:cubicBezTo>
                      <a:pt x="68" y="4"/>
                      <a:pt x="68" y="4"/>
                      <a:pt x="68" y="4"/>
                    </a:cubicBezTo>
                    <a:cubicBezTo>
                      <a:pt x="68" y="2"/>
                      <a:pt x="66" y="0"/>
                      <a:pt x="64" y="0"/>
                    </a:cubicBezTo>
                    <a:cubicBezTo>
                      <a:pt x="62" y="0"/>
                      <a:pt x="60" y="2"/>
                      <a:pt x="60" y="4"/>
                    </a:cubicBezTo>
                    <a:cubicBezTo>
                      <a:pt x="60" y="12"/>
                      <a:pt x="60" y="12"/>
                      <a:pt x="60" y="12"/>
                    </a:cubicBezTo>
                    <a:cubicBezTo>
                      <a:pt x="36" y="12"/>
                      <a:pt x="36" y="12"/>
                      <a:pt x="36" y="12"/>
                    </a:cubicBezTo>
                    <a:cubicBezTo>
                      <a:pt x="36" y="4"/>
                      <a:pt x="36" y="4"/>
                      <a:pt x="36" y="4"/>
                    </a:cubicBezTo>
                    <a:cubicBezTo>
                      <a:pt x="36" y="2"/>
                      <a:pt x="34" y="0"/>
                      <a:pt x="32" y="0"/>
                    </a:cubicBezTo>
                    <a:cubicBezTo>
                      <a:pt x="30" y="0"/>
                      <a:pt x="28" y="2"/>
                      <a:pt x="28" y="4"/>
                    </a:cubicBezTo>
                    <a:cubicBezTo>
                      <a:pt x="28" y="12"/>
                      <a:pt x="28" y="12"/>
                      <a:pt x="28" y="12"/>
                    </a:cubicBezTo>
                    <a:cubicBezTo>
                      <a:pt x="11" y="12"/>
                      <a:pt x="11" y="12"/>
                      <a:pt x="11" y="12"/>
                    </a:cubicBezTo>
                    <a:cubicBezTo>
                      <a:pt x="5" y="12"/>
                      <a:pt x="0" y="17"/>
                      <a:pt x="0" y="23"/>
                    </a:cubicBezTo>
                    <a:cubicBezTo>
                      <a:pt x="0" y="117"/>
                      <a:pt x="0" y="117"/>
                      <a:pt x="0" y="117"/>
                    </a:cubicBezTo>
                    <a:cubicBezTo>
                      <a:pt x="0" y="123"/>
                      <a:pt x="5" y="128"/>
                      <a:pt x="11" y="128"/>
                    </a:cubicBezTo>
                    <a:cubicBezTo>
                      <a:pt x="117" y="128"/>
                      <a:pt x="117" y="128"/>
                      <a:pt x="117" y="128"/>
                    </a:cubicBezTo>
                    <a:cubicBezTo>
                      <a:pt x="123" y="128"/>
                      <a:pt x="128" y="123"/>
                      <a:pt x="128" y="117"/>
                    </a:cubicBezTo>
                    <a:cubicBezTo>
                      <a:pt x="128" y="23"/>
                      <a:pt x="128" y="23"/>
                      <a:pt x="128" y="23"/>
                    </a:cubicBezTo>
                    <a:cubicBezTo>
                      <a:pt x="128" y="17"/>
                      <a:pt x="123" y="12"/>
                      <a:pt x="117" y="12"/>
                    </a:cubicBezTo>
                    <a:close/>
                    <a:moveTo>
                      <a:pt x="120" y="117"/>
                    </a:moveTo>
                    <a:cubicBezTo>
                      <a:pt x="120" y="119"/>
                      <a:pt x="119" y="120"/>
                      <a:pt x="117" y="120"/>
                    </a:cubicBezTo>
                    <a:cubicBezTo>
                      <a:pt x="11" y="120"/>
                      <a:pt x="11" y="120"/>
                      <a:pt x="11" y="120"/>
                    </a:cubicBezTo>
                    <a:cubicBezTo>
                      <a:pt x="9" y="120"/>
                      <a:pt x="8" y="119"/>
                      <a:pt x="8" y="117"/>
                    </a:cubicBezTo>
                    <a:cubicBezTo>
                      <a:pt x="8" y="23"/>
                      <a:pt x="8" y="23"/>
                      <a:pt x="8" y="23"/>
                    </a:cubicBezTo>
                    <a:cubicBezTo>
                      <a:pt x="8" y="21"/>
                      <a:pt x="9" y="20"/>
                      <a:pt x="11" y="20"/>
                    </a:cubicBezTo>
                    <a:cubicBezTo>
                      <a:pt x="28" y="20"/>
                      <a:pt x="28" y="20"/>
                      <a:pt x="28" y="20"/>
                    </a:cubicBezTo>
                    <a:cubicBezTo>
                      <a:pt x="28" y="28"/>
                      <a:pt x="28" y="28"/>
                      <a:pt x="28" y="28"/>
                    </a:cubicBezTo>
                    <a:cubicBezTo>
                      <a:pt x="28" y="30"/>
                      <a:pt x="30" y="32"/>
                      <a:pt x="32" y="32"/>
                    </a:cubicBezTo>
                    <a:cubicBezTo>
                      <a:pt x="34" y="32"/>
                      <a:pt x="36" y="30"/>
                      <a:pt x="36" y="28"/>
                    </a:cubicBezTo>
                    <a:cubicBezTo>
                      <a:pt x="36" y="20"/>
                      <a:pt x="36" y="20"/>
                      <a:pt x="36" y="20"/>
                    </a:cubicBezTo>
                    <a:cubicBezTo>
                      <a:pt x="60" y="20"/>
                      <a:pt x="60" y="20"/>
                      <a:pt x="60" y="20"/>
                    </a:cubicBezTo>
                    <a:cubicBezTo>
                      <a:pt x="60" y="28"/>
                      <a:pt x="60" y="28"/>
                      <a:pt x="60" y="28"/>
                    </a:cubicBezTo>
                    <a:cubicBezTo>
                      <a:pt x="60" y="30"/>
                      <a:pt x="62" y="32"/>
                      <a:pt x="64" y="32"/>
                    </a:cubicBezTo>
                    <a:cubicBezTo>
                      <a:pt x="66" y="32"/>
                      <a:pt x="68" y="30"/>
                      <a:pt x="68" y="28"/>
                    </a:cubicBezTo>
                    <a:cubicBezTo>
                      <a:pt x="68" y="20"/>
                      <a:pt x="68" y="20"/>
                      <a:pt x="68" y="20"/>
                    </a:cubicBezTo>
                    <a:cubicBezTo>
                      <a:pt x="92" y="20"/>
                      <a:pt x="92" y="20"/>
                      <a:pt x="92" y="20"/>
                    </a:cubicBezTo>
                    <a:cubicBezTo>
                      <a:pt x="92" y="28"/>
                      <a:pt x="92" y="28"/>
                      <a:pt x="92" y="28"/>
                    </a:cubicBezTo>
                    <a:cubicBezTo>
                      <a:pt x="92" y="30"/>
                      <a:pt x="94" y="32"/>
                      <a:pt x="96" y="32"/>
                    </a:cubicBezTo>
                    <a:cubicBezTo>
                      <a:pt x="98" y="32"/>
                      <a:pt x="100" y="30"/>
                      <a:pt x="100" y="28"/>
                    </a:cubicBezTo>
                    <a:cubicBezTo>
                      <a:pt x="100" y="20"/>
                      <a:pt x="100" y="20"/>
                      <a:pt x="100" y="20"/>
                    </a:cubicBezTo>
                    <a:cubicBezTo>
                      <a:pt x="117" y="20"/>
                      <a:pt x="117" y="20"/>
                      <a:pt x="117" y="20"/>
                    </a:cubicBezTo>
                    <a:cubicBezTo>
                      <a:pt x="119" y="20"/>
                      <a:pt x="120" y="21"/>
                      <a:pt x="120" y="23"/>
                    </a:cubicBezTo>
                    <a:lnTo>
                      <a:pt x="120" y="117"/>
                    </a:lnTo>
                    <a:close/>
                  </a:path>
                </a:pathLst>
              </a:custGeom>
              <a:grpFill/>
              <a:ln>
                <a:noFill/>
              </a:ln>
            </p:spPr>
            <p:txBody>
              <a:bodyPr anchor="ctr"/>
              <a:lstStyle/>
              <a:p>
                <a:pPr algn="ctr"/>
                <a:endParaRPr>
                  <a:solidFill>
                    <a:sysClr val="windowText" lastClr="000000"/>
                  </a:solidFill>
                  <a:cs typeface="+mn-ea"/>
                  <a:sym typeface="+mn-lt"/>
                </a:endParaRPr>
              </a:p>
            </p:txBody>
          </p:sp>
          <p:sp>
            <p:nvSpPr>
              <p:cNvPr id="49" name="Rectangle 49"/>
              <p:cNvSpPr/>
              <p:nvPr/>
            </p:nvSpPr>
            <p:spPr bwMode="auto">
              <a:xfrm>
                <a:off x="115888" y="188913"/>
                <a:ext cx="61913" cy="46037"/>
              </a:xfrm>
              <a:prstGeom prst="rect">
                <a:avLst/>
              </a:prstGeom>
              <a:grpFill/>
              <a:ln>
                <a:noFill/>
              </a:ln>
            </p:spPr>
            <p:txBody>
              <a:bodyPr anchor="ctr"/>
              <a:lstStyle/>
              <a:p>
                <a:pPr algn="ctr"/>
                <a:endParaRPr>
                  <a:solidFill>
                    <a:sysClr val="windowText" lastClr="000000"/>
                  </a:solidFill>
                  <a:cs typeface="+mn-ea"/>
                  <a:sym typeface="+mn-lt"/>
                </a:endParaRPr>
              </a:p>
            </p:txBody>
          </p:sp>
          <p:sp>
            <p:nvSpPr>
              <p:cNvPr id="50" name="Rectangle 50"/>
              <p:cNvSpPr/>
              <p:nvPr/>
            </p:nvSpPr>
            <p:spPr bwMode="auto">
              <a:xfrm>
                <a:off x="115888" y="265113"/>
                <a:ext cx="61913" cy="46037"/>
              </a:xfrm>
              <a:prstGeom prst="rect">
                <a:avLst/>
              </a:prstGeom>
              <a:grpFill/>
              <a:ln>
                <a:noFill/>
              </a:ln>
            </p:spPr>
            <p:txBody>
              <a:bodyPr anchor="ctr"/>
              <a:lstStyle/>
              <a:p>
                <a:pPr algn="ctr"/>
                <a:endParaRPr>
                  <a:solidFill>
                    <a:sysClr val="windowText" lastClr="000000"/>
                  </a:solidFill>
                  <a:cs typeface="+mn-ea"/>
                  <a:sym typeface="+mn-lt"/>
                </a:endParaRPr>
              </a:p>
            </p:txBody>
          </p:sp>
          <p:sp>
            <p:nvSpPr>
              <p:cNvPr id="51" name="Rectangle 51"/>
              <p:cNvSpPr/>
              <p:nvPr/>
            </p:nvSpPr>
            <p:spPr bwMode="auto">
              <a:xfrm>
                <a:off x="115888" y="342900"/>
                <a:ext cx="61913" cy="44450"/>
              </a:xfrm>
              <a:prstGeom prst="rect">
                <a:avLst/>
              </a:prstGeom>
              <a:grpFill/>
              <a:ln>
                <a:noFill/>
              </a:ln>
            </p:spPr>
            <p:txBody>
              <a:bodyPr anchor="ctr"/>
              <a:lstStyle/>
              <a:p>
                <a:pPr algn="ctr"/>
                <a:endParaRPr>
                  <a:solidFill>
                    <a:sysClr val="windowText" lastClr="000000"/>
                  </a:solidFill>
                  <a:cs typeface="+mn-ea"/>
                  <a:sym typeface="+mn-lt"/>
                </a:endParaRPr>
              </a:p>
            </p:txBody>
          </p:sp>
          <p:sp>
            <p:nvSpPr>
              <p:cNvPr id="52" name="Rectangle 52"/>
              <p:cNvSpPr/>
              <p:nvPr/>
            </p:nvSpPr>
            <p:spPr bwMode="auto">
              <a:xfrm>
                <a:off x="223838" y="342900"/>
                <a:ext cx="61913" cy="44450"/>
              </a:xfrm>
              <a:prstGeom prst="rect">
                <a:avLst/>
              </a:prstGeom>
              <a:grpFill/>
              <a:ln>
                <a:noFill/>
              </a:ln>
            </p:spPr>
            <p:txBody>
              <a:bodyPr anchor="ctr"/>
              <a:lstStyle/>
              <a:p>
                <a:pPr algn="ctr"/>
                <a:endParaRPr>
                  <a:solidFill>
                    <a:sysClr val="windowText" lastClr="000000"/>
                  </a:solidFill>
                  <a:cs typeface="+mn-ea"/>
                  <a:sym typeface="+mn-lt"/>
                </a:endParaRPr>
              </a:p>
            </p:txBody>
          </p:sp>
          <p:sp>
            <p:nvSpPr>
              <p:cNvPr id="53" name="Rectangle 53"/>
              <p:cNvSpPr/>
              <p:nvPr/>
            </p:nvSpPr>
            <p:spPr bwMode="auto">
              <a:xfrm>
                <a:off x="223838" y="265113"/>
                <a:ext cx="61913" cy="46037"/>
              </a:xfrm>
              <a:prstGeom prst="rect">
                <a:avLst/>
              </a:prstGeom>
              <a:grpFill/>
              <a:ln>
                <a:noFill/>
              </a:ln>
            </p:spPr>
            <p:txBody>
              <a:bodyPr anchor="ctr"/>
              <a:lstStyle/>
              <a:p>
                <a:pPr algn="ctr"/>
                <a:endParaRPr>
                  <a:solidFill>
                    <a:sysClr val="windowText" lastClr="000000"/>
                  </a:solidFill>
                  <a:cs typeface="+mn-ea"/>
                  <a:sym typeface="+mn-lt"/>
                </a:endParaRPr>
              </a:p>
            </p:txBody>
          </p:sp>
          <p:sp>
            <p:nvSpPr>
              <p:cNvPr id="54" name="Rectangle 54"/>
              <p:cNvSpPr/>
              <p:nvPr/>
            </p:nvSpPr>
            <p:spPr bwMode="auto">
              <a:xfrm>
                <a:off x="223838" y="188913"/>
                <a:ext cx="61913" cy="46037"/>
              </a:xfrm>
              <a:prstGeom prst="rect">
                <a:avLst/>
              </a:prstGeom>
              <a:grpFill/>
              <a:ln>
                <a:noFill/>
              </a:ln>
            </p:spPr>
            <p:txBody>
              <a:bodyPr anchor="ctr"/>
              <a:lstStyle/>
              <a:p>
                <a:pPr algn="ctr"/>
                <a:endParaRPr>
                  <a:solidFill>
                    <a:sysClr val="windowText" lastClr="000000"/>
                  </a:solidFill>
                  <a:cs typeface="+mn-ea"/>
                  <a:sym typeface="+mn-lt"/>
                </a:endParaRPr>
              </a:p>
            </p:txBody>
          </p:sp>
          <p:sp>
            <p:nvSpPr>
              <p:cNvPr id="55" name="Rectangle 55"/>
              <p:cNvSpPr/>
              <p:nvPr/>
            </p:nvSpPr>
            <p:spPr bwMode="auto">
              <a:xfrm>
                <a:off x="331788" y="342900"/>
                <a:ext cx="60325" cy="44450"/>
              </a:xfrm>
              <a:prstGeom prst="rect">
                <a:avLst/>
              </a:prstGeom>
              <a:grpFill/>
              <a:ln>
                <a:noFill/>
              </a:ln>
            </p:spPr>
            <p:txBody>
              <a:bodyPr anchor="ctr"/>
              <a:lstStyle/>
              <a:p>
                <a:pPr algn="ctr"/>
                <a:endParaRPr>
                  <a:solidFill>
                    <a:sysClr val="windowText" lastClr="000000"/>
                  </a:solidFill>
                  <a:cs typeface="+mn-ea"/>
                  <a:sym typeface="+mn-lt"/>
                </a:endParaRPr>
              </a:p>
            </p:txBody>
          </p:sp>
          <p:sp>
            <p:nvSpPr>
              <p:cNvPr id="56" name="Rectangle 56"/>
              <p:cNvSpPr/>
              <p:nvPr/>
            </p:nvSpPr>
            <p:spPr bwMode="auto">
              <a:xfrm>
                <a:off x="331788" y="265113"/>
                <a:ext cx="60325" cy="46037"/>
              </a:xfrm>
              <a:prstGeom prst="rect">
                <a:avLst/>
              </a:prstGeom>
              <a:grpFill/>
              <a:ln>
                <a:noFill/>
              </a:ln>
            </p:spPr>
            <p:txBody>
              <a:bodyPr anchor="ctr"/>
              <a:lstStyle/>
              <a:p>
                <a:pPr algn="ctr"/>
                <a:endParaRPr>
                  <a:solidFill>
                    <a:sysClr val="windowText" lastClr="000000"/>
                  </a:solidFill>
                  <a:cs typeface="+mn-ea"/>
                  <a:sym typeface="+mn-lt"/>
                </a:endParaRPr>
              </a:p>
            </p:txBody>
          </p:sp>
          <p:sp>
            <p:nvSpPr>
              <p:cNvPr id="57" name="Rectangle 57"/>
              <p:cNvSpPr/>
              <p:nvPr/>
            </p:nvSpPr>
            <p:spPr bwMode="auto">
              <a:xfrm>
                <a:off x="331788" y="188913"/>
                <a:ext cx="60325" cy="46037"/>
              </a:xfrm>
              <a:prstGeom prst="rect">
                <a:avLst/>
              </a:prstGeom>
              <a:grpFill/>
              <a:ln>
                <a:noFill/>
              </a:ln>
            </p:spPr>
            <p:txBody>
              <a:bodyPr anchor="ctr"/>
              <a:lstStyle/>
              <a:p>
                <a:pPr algn="ctr"/>
                <a:endParaRPr>
                  <a:solidFill>
                    <a:sysClr val="windowText" lastClr="000000"/>
                  </a:solidFill>
                  <a:cs typeface="+mn-ea"/>
                  <a:sym typeface="+mn-lt"/>
                </a:endParaRPr>
              </a:p>
            </p:txBody>
          </p:sp>
        </p:grpSp>
        <p:grpSp>
          <p:nvGrpSpPr>
            <p:cNvPr id="45" name="组合 44"/>
            <p:cNvGrpSpPr/>
            <p:nvPr/>
          </p:nvGrpSpPr>
          <p:grpSpPr>
            <a:xfrm>
              <a:off x="2951644" y="3365844"/>
              <a:ext cx="2904076" cy="832684"/>
              <a:chOff x="7483989" y="3433235"/>
              <a:chExt cx="2904076" cy="832684"/>
            </a:xfrm>
          </p:grpSpPr>
          <p:sp>
            <p:nvSpPr>
              <p:cNvPr id="46" name="矩形 45"/>
              <p:cNvSpPr/>
              <p:nvPr/>
            </p:nvSpPr>
            <p:spPr>
              <a:xfrm>
                <a:off x="7483990" y="3732519"/>
                <a:ext cx="2904075"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ysClr val="windowText" lastClr="000000"/>
                    </a:solidFill>
                    <a:cs typeface="+mn-ea"/>
                    <a:sym typeface="+mn-lt"/>
                  </a:rPr>
                  <a:t>用户可以在投影仪或者计算机上进行演示也可以将演示文稿打印出来制作</a:t>
                </a:r>
              </a:p>
            </p:txBody>
          </p:sp>
          <p:sp>
            <p:nvSpPr>
              <p:cNvPr id="47" name="矩形 46"/>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ysClr val="windowText" lastClr="000000"/>
                    </a:solidFill>
                    <a:cs typeface="+mn-ea"/>
                    <a:sym typeface="+mn-lt"/>
                  </a:rPr>
                  <a:t>标题文字添加</a:t>
                </a:r>
              </a:p>
            </p:txBody>
          </p:sp>
        </p:grpSp>
      </p:grpSp>
      <p:grpSp>
        <p:nvGrpSpPr>
          <p:cNvPr id="60" name="组合 59"/>
          <p:cNvGrpSpPr/>
          <p:nvPr/>
        </p:nvGrpSpPr>
        <p:grpSpPr>
          <a:xfrm>
            <a:off x="1002293" y="4483816"/>
            <a:ext cx="4853427" cy="1006179"/>
            <a:chOff x="1002294" y="4483815"/>
            <a:chExt cx="4853426" cy="1006179"/>
          </a:xfrm>
        </p:grpSpPr>
        <p:grpSp>
          <p:nvGrpSpPr>
            <p:cNvPr id="61" name="Group 9"/>
            <p:cNvGrpSpPr>
              <a:grpSpLocks noChangeAspect="1"/>
            </p:cNvGrpSpPr>
            <p:nvPr/>
          </p:nvGrpSpPr>
          <p:grpSpPr>
            <a:xfrm rot="5400000">
              <a:off x="1558438" y="4291660"/>
              <a:ext cx="1006179" cy="1390489"/>
              <a:chOff x="3149600" y="2480384"/>
              <a:chExt cx="1201204" cy="1660005"/>
            </a:xfrm>
          </p:grpSpPr>
          <p:sp>
            <p:nvSpPr>
              <p:cNvPr id="67" name="Isosceles Triangle 10"/>
              <p:cNvSpPr/>
              <p:nvPr/>
            </p:nvSpPr>
            <p:spPr>
              <a:xfrm flipV="1">
                <a:off x="3149600" y="3200460"/>
                <a:ext cx="1201204" cy="939929"/>
              </a:xfrm>
              <a:prstGeom prst="triangle">
                <a:avLst/>
              </a:prstGeom>
              <a:gradFill>
                <a:gsLst>
                  <a:gs pos="0">
                    <a:schemeClr val="accent4"/>
                  </a:gs>
                  <a:gs pos="100000">
                    <a:srgbClr val="EEECE1">
                      <a:lumMod val="90000"/>
                      <a:alpha val="0"/>
                    </a:srgbClr>
                  </a:gs>
                </a:gsLst>
                <a:lin ang="5400000" scaled="0"/>
              </a:gradFill>
              <a:ln w="25400" cap="flat" cmpd="sng" algn="ctr">
                <a:noFill/>
                <a:prstDash val="solid"/>
              </a:ln>
              <a:effectLst/>
            </p:spPr>
            <p:txBody>
              <a:bodyPr anchor="ctr"/>
              <a:lstStyle/>
              <a:p>
                <a:pPr algn="ctr"/>
                <a:endParaRPr>
                  <a:solidFill>
                    <a:sysClr val="windowText" lastClr="000000"/>
                  </a:solidFill>
                  <a:cs typeface="+mn-ea"/>
                  <a:sym typeface="+mn-lt"/>
                </a:endParaRPr>
              </a:p>
            </p:txBody>
          </p:sp>
          <p:sp>
            <p:nvSpPr>
              <p:cNvPr id="68" name="Rectangle 11"/>
              <p:cNvSpPr/>
              <p:nvPr/>
            </p:nvSpPr>
            <p:spPr>
              <a:xfrm>
                <a:off x="3630724" y="2480384"/>
                <a:ext cx="720080" cy="72008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endParaRPr>
                  <a:solidFill>
                    <a:sysClr val="windowText" lastClr="000000"/>
                  </a:solidFill>
                  <a:cs typeface="+mn-ea"/>
                  <a:sym typeface="+mn-lt"/>
                </a:endParaRPr>
              </a:p>
            </p:txBody>
          </p:sp>
        </p:grpSp>
        <p:sp>
          <p:nvSpPr>
            <p:cNvPr id="62" name="Oval 19"/>
            <p:cNvSpPr>
              <a:spLocks noChangeAspect="1"/>
            </p:cNvSpPr>
            <p:nvPr/>
          </p:nvSpPr>
          <p:spPr>
            <a:xfrm rot="5400000">
              <a:off x="1002293" y="4833902"/>
              <a:ext cx="325809" cy="325808"/>
            </a:xfrm>
            <a:prstGeom prst="ellipse">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ysClr val="windowText" lastClr="000000"/>
                </a:solidFill>
                <a:cs typeface="+mn-ea"/>
                <a:sym typeface="+mn-lt"/>
              </a:endParaRPr>
            </a:p>
          </p:txBody>
        </p:sp>
        <p:sp>
          <p:nvSpPr>
            <p:cNvPr id="63" name="Freeform: Shape 58"/>
            <p:cNvSpPr/>
            <p:nvPr/>
          </p:nvSpPr>
          <p:spPr bwMode="auto">
            <a:xfrm>
              <a:off x="2318744" y="4629679"/>
              <a:ext cx="252597" cy="252598"/>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p:spPr>
          <p:txBody>
            <a:bodyPr anchor="ctr"/>
            <a:lstStyle/>
            <a:p>
              <a:pPr algn="ctr"/>
              <a:endParaRPr>
                <a:solidFill>
                  <a:sysClr val="windowText" lastClr="000000"/>
                </a:solidFill>
                <a:cs typeface="+mn-ea"/>
                <a:sym typeface="+mn-lt"/>
              </a:endParaRPr>
            </a:p>
          </p:txBody>
        </p:sp>
        <p:grpSp>
          <p:nvGrpSpPr>
            <p:cNvPr id="64" name="组合 63"/>
            <p:cNvGrpSpPr/>
            <p:nvPr/>
          </p:nvGrpSpPr>
          <p:grpSpPr>
            <a:xfrm>
              <a:off x="2951644" y="4579398"/>
              <a:ext cx="2904076" cy="832684"/>
              <a:chOff x="7483989" y="3433235"/>
              <a:chExt cx="2904076" cy="832684"/>
            </a:xfrm>
          </p:grpSpPr>
          <p:sp>
            <p:nvSpPr>
              <p:cNvPr id="65" name="矩形 64"/>
              <p:cNvSpPr/>
              <p:nvPr/>
            </p:nvSpPr>
            <p:spPr>
              <a:xfrm>
                <a:off x="7483990" y="3732519"/>
                <a:ext cx="2904075"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ysClr val="windowText" lastClr="000000"/>
                    </a:solidFill>
                    <a:cs typeface="+mn-ea"/>
                    <a:sym typeface="+mn-lt"/>
                  </a:rPr>
                  <a:t>用户可以在投影仪或者计算机上进行演示也可以将演示文稿打印出来制作</a:t>
                </a:r>
              </a:p>
            </p:txBody>
          </p:sp>
          <p:sp>
            <p:nvSpPr>
              <p:cNvPr id="66" name="矩形 65"/>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ysClr val="windowText" lastClr="000000"/>
                    </a:solidFill>
                    <a:cs typeface="+mn-ea"/>
                    <a:sym typeface="+mn-lt"/>
                  </a:rPr>
                  <a:t>标题文字添加</a:t>
                </a: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p:tgtEl>
                                          <p:spTgt spid="41"/>
                                        </p:tgtEl>
                                        <p:attrNameLst>
                                          <p:attrName>ppt_x</p:attrName>
                                        </p:attrNameLst>
                                      </p:cBhvr>
                                      <p:tavLst>
                                        <p:tav tm="0">
                                          <p:val>
                                            <p:strVal val="#ppt_x-#ppt_w*1.125000"/>
                                          </p:val>
                                        </p:tav>
                                        <p:tav tm="100000">
                                          <p:val>
                                            <p:strVal val="#ppt_x"/>
                                          </p:val>
                                        </p:tav>
                                      </p:tavLst>
                                    </p:anim>
                                    <p:animEffect transition="in" filter="wipe(right)">
                                      <p:cBhvr>
                                        <p:cTn id="13" dur="500"/>
                                        <p:tgtEl>
                                          <p:spTgt spid="41"/>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p:tgtEl>
                                          <p:spTgt spid="60"/>
                                        </p:tgtEl>
                                        <p:attrNameLst>
                                          <p:attrName>ppt_x</p:attrName>
                                        </p:attrNameLst>
                                      </p:cBhvr>
                                      <p:tavLst>
                                        <p:tav tm="0">
                                          <p:val>
                                            <p:strVal val="#ppt_x-#ppt_w*1.125000"/>
                                          </p:val>
                                        </p:tav>
                                        <p:tav tm="100000">
                                          <p:val>
                                            <p:strVal val="#ppt_x"/>
                                          </p:val>
                                        </p:tav>
                                      </p:tavLst>
                                    </p:anim>
                                    <p:animEffect transition="in" filter="wipe(right)">
                                      <p:cBhvr>
                                        <p:cTn id="18" dur="500"/>
                                        <p:tgtEl>
                                          <p:spTgt spid="60"/>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5f590f6d-d617-42c4-927e-db248414181d"/>
          <p:cNvGrpSpPr>
            <a:grpSpLocks noChangeAspect="1"/>
          </p:cNvGrpSpPr>
          <p:nvPr/>
        </p:nvGrpSpPr>
        <p:grpSpPr>
          <a:xfrm>
            <a:off x="3164115" y="1930793"/>
            <a:ext cx="5863772" cy="2740283"/>
            <a:chOff x="1981860" y="1641934"/>
            <a:chExt cx="8092204" cy="3781684"/>
          </a:xfrm>
        </p:grpSpPr>
        <p:cxnSp>
          <p:nvCxnSpPr>
            <p:cNvPr id="8" name="Straight Connector 97"/>
            <p:cNvCxnSpPr/>
            <p:nvPr/>
          </p:nvCxnSpPr>
          <p:spPr>
            <a:xfrm>
              <a:off x="7045617" y="3682145"/>
              <a:ext cx="2727485" cy="483291"/>
            </a:xfrm>
            <a:prstGeom prst="line">
              <a:avLst/>
            </a:prstGeom>
            <a:ln w="95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98"/>
            <p:cNvCxnSpPr/>
            <p:nvPr/>
          </p:nvCxnSpPr>
          <p:spPr>
            <a:xfrm flipH="1">
              <a:off x="7057203" y="2171776"/>
              <a:ext cx="2727485" cy="483291"/>
            </a:xfrm>
            <a:prstGeom prst="line">
              <a:avLst/>
            </a:prstGeom>
            <a:ln w="95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0"/>
            <p:cNvCxnSpPr/>
            <p:nvPr/>
          </p:nvCxnSpPr>
          <p:spPr>
            <a:xfrm flipH="1">
              <a:off x="2269397" y="3651665"/>
              <a:ext cx="2727485" cy="483291"/>
            </a:xfrm>
            <a:prstGeom prst="line">
              <a:avLst/>
            </a:prstGeom>
            <a:ln w="95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88"/>
            <p:cNvCxnSpPr/>
            <p:nvPr/>
          </p:nvCxnSpPr>
          <p:spPr>
            <a:xfrm>
              <a:off x="2280983" y="2141296"/>
              <a:ext cx="2727485" cy="483291"/>
            </a:xfrm>
            <a:prstGeom prst="line">
              <a:avLst/>
            </a:prstGeom>
            <a:ln w="95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Oval 2"/>
            <p:cNvSpPr/>
            <p:nvPr/>
          </p:nvSpPr>
          <p:spPr bwMode="auto">
            <a:xfrm>
              <a:off x="1981860" y="3896116"/>
              <a:ext cx="457200" cy="457201"/>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a:solidFill>
                  <a:sysClr val="windowText" lastClr="000000"/>
                </a:solidFill>
                <a:cs typeface="+mn-ea"/>
                <a:sym typeface="+mn-lt"/>
              </a:endParaRPr>
            </a:p>
          </p:txBody>
        </p:sp>
        <p:grpSp>
          <p:nvGrpSpPr>
            <p:cNvPr id="13" name="Group 1"/>
            <p:cNvGrpSpPr/>
            <p:nvPr/>
          </p:nvGrpSpPr>
          <p:grpSpPr>
            <a:xfrm>
              <a:off x="4122557" y="1641934"/>
              <a:ext cx="3949700" cy="3781684"/>
              <a:chOff x="4122557" y="1641934"/>
              <a:chExt cx="3949700" cy="3781684"/>
            </a:xfrm>
          </p:grpSpPr>
          <p:sp>
            <p:nvSpPr>
              <p:cNvPr id="17" name="Freeform: Shape 33"/>
              <p:cNvSpPr/>
              <p:nvPr/>
            </p:nvSpPr>
            <p:spPr bwMode="auto">
              <a:xfrm>
                <a:off x="4134191" y="1641934"/>
                <a:ext cx="3938066" cy="3776073"/>
              </a:xfrm>
              <a:custGeom>
                <a:avLst/>
                <a:gdLst>
                  <a:gd name="T0" fmla="*/ 2147483646 w 570"/>
                  <a:gd name="T1" fmla="*/ 2147483646 h 567"/>
                  <a:gd name="T2" fmla="*/ 2147483646 w 570"/>
                  <a:gd name="T3" fmla="*/ 2147483646 h 567"/>
                  <a:gd name="T4" fmla="*/ 867452690 w 570"/>
                  <a:gd name="T5" fmla="*/ 2147483646 h 567"/>
                  <a:gd name="T6" fmla="*/ 1663799238 w 570"/>
                  <a:gd name="T7" fmla="*/ 2147483646 h 567"/>
                  <a:gd name="T8" fmla="*/ 1948208720 w 570"/>
                  <a:gd name="T9" fmla="*/ 2147483646 h 567"/>
                  <a:gd name="T10" fmla="*/ 355511852 w 570"/>
                  <a:gd name="T11" fmla="*/ 2147483646 h 567"/>
                  <a:gd name="T12" fmla="*/ 227527585 w 570"/>
                  <a:gd name="T13" fmla="*/ 2147483646 h 567"/>
                  <a:gd name="T14" fmla="*/ 355511852 w 570"/>
                  <a:gd name="T15" fmla="*/ 2147483646 h 567"/>
                  <a:gd name="T16" fmla="*/ 2147483646 w 570"/>
                  <a:gd name="T17" fmla="*/ 2147483646 h 567"/>
                  <a:gd name="T18" fmla="*/ 2147483646 w 570"/>
                  <a:gd name="T19" fmla="*/ 2147483646 h 567"/>
                  <a:gd name="T20" fmla="*/ 2147483646 w 570"/>
                  <a:gd name="T21" fmla="*/ 2147483646 h 567"/>
                  <a:gd name="T22" fmla="*/ 2147483646 w 570"/>
                  <a:gd name="T23" fmla="*/ 2147483646 h 567"/>
                  <a:gd name="T24" fmla="*/ 2147483646 w 570"/>
                  <a:gd name="T25" fmla="*/ 2147483646 h 567"/>
                  <a:gd name="T26" fmla="*/ 2147483646 w 570"/>
                  <a:gd name="T27" fmla="*/ 2147483646 h 567"/>
                  <a:gd name="T28" fmla="*/ 1023877905 w 570"/>
                  <a:gd name="T29" fmla="*/ 2147483646 h 567"/>
                  <a:gd name="T30" fmla="*/ 2147483646 w 570"/>
                  <a:gd name="T31" fmla="*/ 2147483646 h 567"/>
                  <a:gd name="T32" fmla="*/ 2147483646 w 570"/>
                  <a:gd name="T33" fmla="*/ 2147483646 h 567"/>
                  <a:gd name="T34" fmla="*/ 2147483646 w 570"/>
                  <a:gd name="T35" fmla="*/ 2147483646 h 567"/>
                  <a:gd name="T36" fmla="*/ 2147483646 w 570"/>
                  <a:gd name="T37" fmla="*/ 2147483646 h 567"/>
                  <a:gd name="T38" fmla="*/ 2147483646 w 570"/>
                  <a:gd name="T39" fmla="*/ 2147483646 h 567"/>
                  <a:gd name="T40" fmla="*/ 2147483646 w 570"/>
                  <a:gd name="T41" fmla="*/ 2147483646 h 567"/>
                  <a:gd name="T42" fmla="*/ 0 w 570"/>
                  <a:gd name="T43" fmla="*/ 2147483646 h 567"/>
                  <a:gd name="T44" fmla="*/ 270189008 w 570"/>
                  <a:gd name="T45" fmla="*/ 2147483646 h 567"/>
                  <a:gd name="T46" fmla="*/ 284409482 w 570"/>
                  <a:gd name="T47" fmla="*/ 2147483646 h 567"/>
                  <a:gd name="T48" fmla="*/ 270189008 w 570"/>
                  <a:gd name="T49" fmla="*/ 2147483646 h 567"/>
                  <a:gd name="T50" fmla="*/ 241748059 w 570"/>
                  <a:gd name="T51" fmla="*/ 2147483646 h 567"/>
                  <a:gd name="T52" fmla="*/ 99543319 w 570"/>
                  <a:gd name="T53" fmla="*/ 2147483646 h 567"/>
                  <a:gd name="T54" fmla="*/ 853232216 w 570"/>
                  <a:gd name="T55" fmla="*/ 1903075127 h 567"/>
                  <a:gd name="T56" fmla="*/ 981216482 w 570"/>
                  <a:gd name="T57" fmla="*/ 1789460501 h 567"/>
                  <a:gd name="T58" fmla="*/ 2147483646 w 570"/>
                  <a:gd name="T59" fmla="*/ 2147483646 h 567"/>
                  <a:gd name="T60" fmla="*/ 2147483646 w 570"/>
                  <a:gd name="T61" fmla="*/ 2147483646 h 567"/>
                  <a:gd name="T62" fmla="*/ 2147483646 w 570"/>
                  <a:gd name="T63" fmla="*/ 2147483646 h 567"/>
                  <a:gd name="T64" fmla="*/ 1820224453 w 570"/>
                  <a:gd name="T65" fmla="*/ 937335735 h 567"/>
                  <a:gd name="T66" fmla="*/ 2019311090 w 570"/>
                  <a:gd name="T67" fmla="*/ 724306428 h 567"/>
                  <a:gd name="T68" fmla="*/ 2019311090 w 570"/>
                  <a:gd name="T69" fmla="*/ 724306428 h 567"/>
                  <a:gd name="T70" fmla="*/ 2147483646 w 570"/>
                  <a:gd name="T71" fmla="*/ 227233020 h 567"/>
                  <a:gd name="T72" fmla="*/ 2147483646 w 570"/>
                  <a:gd name="T73" fmla="*/ 113618394 h 567"/>
                  <a:gd name="T74" fmla="*/ 2147483646 w 570"/>
                  <a:gd name="T75" fmla="*/ 298244045 h 567"/>
                  <a:gd name="T76" fmla="*/ 2147483646 w 570"/>
                  <a:gd name="T77" fmla="*/ 184625651 h 567"/>
                  <a:gd name="T78" fmla="*/ 2147483646 w 570"/>
                  <a:gd name="T79" fmla="*/ 198829363 h 567"/>
                  <a:gd name="T80" fmla="*/ 2147483646 w 570"/>
                  <a:gd name="T81" fmla="*/ 2147483646 h 567"/>
                  <a:gd name="T82" fmla="*/ 2147483646 w 570"/>
                  <a:gd name="T83" fmla="*/ 2147483646 h 567"/>
                  <a:gd name="T84" fmla="*/ 2147483646 w 570"/>
                  <a:gd name="T85" fmla="*/ 2147483646 h 567"/>
                  <a:gd name="T86" fmla="*/ 2147483646 w 570"/>
                  <a:gd name="T87" fmla="*/ 2147483646 h 567"/>
                  <a:gd name="T88" fmla="*/ 2147483646 w 570"/>
                  <a:gd name="T89" fmla="*/ 2147483646 h 567"/>
                  <a:gd name="T90" fmla="*/ 2147483646 w 570"/>
                  <a:gd name="T91" fmla="*/ 2147483646 h 567"/>
                  <a:gd name="T92" fmla="*/ 2147483646 w 570"/>
                  <a:gd name="T93" fmla="*/ 2147483646 h 567"/>
                  <a:gd name="T94" fmla="*/ 2147483646 w 570"/>
                  <a:gd name="T95" fmla="*/ 2147483646 h 567"/>
                  <a:gd name="T96" fmla="*/ 2147483646 w 570"/>
                  <a:gd name="T97" fmla="*/ 2147483646 h 567"/>
                  <a:gd name="T98" fmla="*/ 2147483646 w 570"/>
                  <a:gd name="T99" fmla="*/ 2147483646 h 567"/>
                  <a:gd name="T100" fmla="*/ 2147483646 w 570"/>
                  <a:gd name="T101" fmla="*/ 2147483646 h 567"/>
                  <a:gd name="T102" fmla="*/ 2147483646 w 570"/>
                  <a:gd name="T103" fmla="*/ 2147483646 h 567"/>
                  <a:gd name="T104" fmla="*/ 2147483646 w 570"/>
                  <a:gd name="T105" fmla="*/ 2147483646 h 567"/>
                  <a:gd name="T106" fmla="*/ 2147483646 w 570"/>
                  <a:gd name="T107" fmla="*/ 2147483646 h 567"/>
                  <a:gd name="T108" fmla="*/ 2147483646 w 570"/>
                  <a:gd name="T109" fmla="*/ 355051358 h 567"/>
                  <a:gd name="T110" fmla="*/ 2147483646 w 570"/>
                  <a:gd name="T111" fmla="*/ 0 h 5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0" h="567">
                    <a:moveTo>
                      <a:pt x="285" y="546"/>
                    </a:moveTo>
                    <a:cubicBezTo>
                      <a:pt x="250" y="546"/>
                      <a:pt x="216" y="548"/>
                      <a:pt x="189" y="552"/>
                    </a:cubicBezTo>
                    <a:cubicBezTo>
                      <a:pt x="189" y="552"/>
                      <a:pt x="189" y="552"/>
                      <a:pt x="189" y="552"/>
                    </a:cubicBezTo>
                    <a:cubicBezTo>
                      <a:pt x="190" y="552"/>
                      <a:pt x="190" y="552"/>
                      <a:pt x="190" y="552"/>
                    </a:cubicBezTo>
                    <a:cubicBezTo>
                      <a:pt x="216" y="548"/>
                      <a:pt x="250" y="546"/>
                      <a:pt x="285" y="546"/>
                    </a:cubicBezTo>
                    <a:cubicBezTo>
                      <a:pt x="285" y="546"/>
                      <a:pt x="285" y="546"/>
                      <a:pt x="285" y="546"/>
                    </a:cubicBezTo>
                    <a:moveTo>
                      <a:pt x="50" y="426"/>
                    </a:moveTo>
                    <a:cubicBezTo>
                      <a:pt x="54" y="428"/>
                      <a:pt x="57" y="431"/>
                      <a:pt x="60" y="434"/>
                    </a:cubicBezTo>
                    <a:cubicBezTo>
                      <a:pt x="60" y="434"/>
                      <a:pt x="61" y="435"/>
                      <a:pt x="61" y="435"/>
                    </a:cubicBezTo>
                    <a:cubicBezTo>
                      <a:pt x="67" y="441"/>
                      <a:pt x="73" y="446"/>
                      <a:pt x="79" y="452"/>
                    </a:cubicBezTo>
                    <a:cubicBezTo>
                      <a:pt x="80" y="453"/>
                      <a:pt x="80" y="453"/>
                      <a:pt x="80" y="453"/>
                    </a:cubicBezTo>
                    <a:cubicBezTo>
                      <a:pt x="93" y="464"/>
                      <a:pt x="105" y="476"/>
                      <a:pt x="117" y="488"/>
                    </a:cubicBezTo>
                    <a:cubicBezTo>
                      <a:pt x="118" y="489"/>
                      <a:pt x="118" y="489"/>
                      <a:pt x="118" y="490"/>
                    </a:cubicBezTo>
                    <a:cubicBezTo>
                      <a:pt x="124" y="496"/>
                      <a:pt x="130" y="502"/>
                      <a:pt x="135" y="507"/>
                    </a:cubicBezTo>
                    <a:cubicBezTo>
                      <a:pt x="136" y="508"/>
                      <a:pt x="136" y="508"/>
                      <a:pt x="137" y="509"/>
                    </a:cubicBezTo>
                    <a:cubicBezTo>
                      <a:pt x="143" y="516"/>
                      <a:pt x="149" y="523"/>
                      <a:pt x="155" y="529"/>
                    </a:cubicBezTo>
                    <a:cubicBezTo>
                      <a:pt x="126" y="496"/>
                      <a:pt x="85" y="456"/>
                      <a:pt x="50" y="426"/>
                    </a:cubicBezTo>
                    <a:moveTo>
                      <a:pt x="25" y="405"/>
                    </a:moveTo>
                    <a:cubicBezTo>
                      <a:pt x="16" y="409"/>
                      <a:pt x="16" y="409"/>
                      <a:pt x="16" y="409"/>
                    </a:cubicBezTo>
                    <a:cubicBezTo>
                      <a:pt x="16" y="409"/>
                      <a:pt x="16" y="409"/>
                      <a:pt x="16" y="409"/>
                    </a:cubicBezTo>
                    <a:cubicBezTo>
                      <a:pt x="16" y="409"/>
                      <a:pt x="16" y="409"/>
                      <a:pt x="16" y="409"/>
                    </a:cubicBezTo>
                    <a:cubicBezTo>
                      <a:pt x="25" y="405"/>
                      <a:pt x="25" y="405"/>
                      <a:pt x="25" y="405"/>
                    </a:cubicBezTo>
                    <a:cubicBezTo>
                      <a:pt x="30" y="409"/>
                      <a:pt x="36" y="413"/>
                      <a:pt x="41" y="418"/>
                    </a:cubicBezTo>
                    <a:cubicBezTo>
                      <a:pt x="36" y="413"/>
                      <a:pt x="30" y="409"/>
                      <a:pt x="25" y="405"/>
                    </a:cubicBezTo>
                    <a:moveTo>
                      <a:pt x="292" y="304"/>
                    </a:moveTo>
                    <a:cubicBezTo>
                      <a:pt x="292" y="304"/>
                      <a:pt x="292" y="304"/>
                      <a:pt x="292" y="304"/>
                    </a:cubicBezTo>
                    <a:cubicBezTo>
                      <a:pt x="305" y="333"/>
                      <a:pt x="329" y="392"/>
                      <a:pt x="352" y="446"/>
                    </a:cubicBezTo>
                    <a:cubicBezTo>
                      <a:pt x="340" y="416"/>
                      <a:pt x="340" y="416"/>
                      <a:pt x="340" y="416"/>
                    </a:cubicBezTo>
                    <a:cubicBezTo>
                      <a:pt x="292" y="304"/>
                      <a:pt x="292" y="304"/>
                      <a:pt x="292" y="304"/>
                    </a:cubicBezTo>
                    <a:moveTo>
                      <a:pt x="275" y="303"/>
                    </a:moveTo>
                    <a:cubicBezTo>
                      <a:pt x="272" y="311"/>
                      <a:pt x="268" y="321"/>
                      <a:pt x="264" y="332"/>
                    </a:cubicBezTo>
                    <a:cubicBezTo>
                      <a:pt x="251" y="363"/>
                      <a:pt x="234" y="404"/>
                      <a:pt x="219" y="444"/>
                    </a:cubicBezTo>
                    <a:cubicBezTo>
                      <a:pt x="264" y="331"/>
                      <a:pt x="264" y="331"/>
                      <a:pt x="264" y="331"/>
                    </a:cubicBezTo>
                    <a:cubicBezTo>
                      <a:pt x="275" y="303"/>
                      <a:pt x="275" y="303"/>
                      <a:pt x="275" y="303"/>
                    </a:cubicBezTo>
                    <a:cubicBezTo>
                      <a:pt x="275" y="303"/>
                      <a:pt x="275" y="303"/>
                      <a:pt x="275" y="303"/>
                    </a:cubicBezTo>
                    <a:moveTo>
                      <a:pt x="304" y="292"/>
                    </a:moveTo>
                    <a:cubicBezTo>
                      <a:pt x="304" y="292"/>
                      <a:pt x="304" y="292"/>
                      <a:pt x="304" y="292"/>
                    </a:cubicBezTo>
                    <a:cubicBezTo>
                      <a:pt x="334" y="304"/>
                      <a:pt x="394" y="329"/>
                      <a:pt x="449" y="351"/>
                    </a:cubicBezTo>
                    <a:cubicBezTo>
                      <a:pt x="446" y="350"/>
                      <a:pt x="446" y="350"/>
                      <a:pt x="446" y="350"/>
                    </a:cubicBezTo>
                    <a:cubicBezTo>
                      <a:pt x="446" y="350"/>
                      <a:pt x="446" y="350"/>
                      <a:pt x="446" y="350"/>
                    </a:cubicBezTo>
                    <a:cubicBezTo>
                      <a:pt x="401" y="332"/>
                      <a:pt x="352" y="312"/>
                      <a:pt x="320" y="299"/>
                    </a:cubicBezTo>
                    <a:cubicBezTo>
                      <a:pt x="351" y="311"/>
                      <a:pt x="397" y="330"/>
                      <a:pt x="441" y="348"/>
                    </a:cubicBezTo>
                    <a:cubicBezTo>
                      <a:pt x="304" y="292"/>
                      <a:pt x="304" y="292"/>
                      <a:pt x="304" y="292"/>
                    </a:cubicBezTo>
                    <a:moveTo>
                      <a:pt x="264" y="292"/>
                    </a:moveTo>
                    <a:cubicBezTo>
                      <a:pt x="225" y="308"/>
                      <a:pt x="136" y="346"/>
                      <a:pt x="72" y="373"/>
                    </a:cubicBezTo>
                    <a:cubicBezTo>
                      <a:pt x="72" y="373"/>
                      <a:pt x="72" y="373"/>
                      <a:pt x="72" y="373"/>
                    </a:cubicBezTo>
                    <a:cubicBezTo>
                      <a:pt x="264" y="292"/>
                      <a:pt x="264" y="292"/>
                      <a:pt x="264" y="292"/>
                    </a:cubicBezTo>
                    <a:cubicBezTo>
                      <a:pt x="264" y="292"/>
                      <a:pt x="264" y="292"/>
                      <a:pt x="264" y="292"/>
                    </a:cubicBezTo>
                    <a:moveTo>
                      <a:pt x="121" y="216"/>
                    </a:moveTo>
                    <a:cubicBezTo>
                      <a:pt x="264" y="275"/>
                      <a:pt x="264" y="275"/>
                      <a:pt x="264" y="275"/>
                    </a:cubicBezTo>
                    <a:cubicBezTo>
                      <a:pt x="264" y="275"/>
                      <a:pt x="264" y="275"/>
                      <a:pt x="264" y="275"/>
                    </a:cubicBezTo>
                    <a:cubicBezTo>
                      <a:pt x="239" y="265"/>
                      <a:pt x="191" y="245"/>
                      <a:pt x="144" y="225"/>
                    </a:cubicBezTo>
                    <a:cubicBezTo>
                      <a:pt x="136" y="222"/>
                      <a:pt x="129" y="219"/>
                      <a:pt x="121" y="216"/>
                    </a:cubicBezTo>
                    <a:moveTo>
                      <a:pt x="446" y="216"/>
                    </a:moveTo>
                    <a:cubicBezTo>
                      <a:pt x="316" y="270"/>
                      <a:pt x="316" y="270"/>
                      <a:pt x="316" y="270"/>
                    </a:cubicBezTo>
                    <a:cubicBezTo>
                      <a:pt x="303" y="275"/>
                      <a:pt x="303" y="275"/>
                      <a:pt x="303" y="275"/>
                    </a:cubicBezTo>
                    <a:cubicBezTo>
                      <a:pt x="303" y="275"/>
                      <a:pt x="303" y="275"/>
                      <a:pt x="303" y="275"/>
                    </a:cubicBezTo>
                    <a:cubicBezTo>
                      <a:pt x="328" y="265"/>
                      <a:pt x="373" y="246"/>
                      <a:pt x="419" y="227"/>
                    </a:cubicBezTo>
                    <a:cubicBezTo>
                      <a:pt x="384" y="242"/>
                      <a:pt x="350" y="256"/>
                      <a:pt x="325" y="266"/>
                    </a:cubicBezTo>
                    <a:cubicBezTo>
                      <a:pt x="350" y="256"/>
                      <a:pt x="384" y="242"/>
                      <a:pt x="419" y="227"/>
                    </a:cubicBezTo>
                    <a:cubicBezTo>
                      <a:pt x="428" y="223"/>
                      <a:pt x="437" y="219"/>
                      <a:pt x="446" y="216"/>
                    </a:cubicBezTo>
                    <a:moveTo>
                      <a:pt x="447" y="215"/>
                    </a:moveTo>
                    <a:cubicBezTo>
                      <a:pt x="447" y="215"/>
                      <a:pt x="447" y="215"/>
                      <a:pt x="447" y="215"/>
                    </a:cubicBezTo>
                    <a:cubicBezTo>
                      <a:pt x="447" y="215"/>
                      <a:pt x="447" y="215"/>
                      <a:pt x="447" y="215"/>
                    </a:cubicBezTo>
                    <a:cubicBezTo>
                      <a:pt x="447" y="215"/>
                      <a:pt x="447" y="215"/>
                      <a:pt x="447" y="215"/>
                    </a:cubicBezTo>
                    <a:moveTo>
                      <a:pt x="0" y="171"/>
                    </a:moveTo>
                    <a:cubicBezTo>
                      <a:pt x="0" y="176"/>
                      <a:pt x="2" y="180"/>
                      <a:pt x="7" y="182"/>
                    </a:cubicBezTo>
                    <a:cubicBezTo>
                      <a:pt x="16" y="186"/>
                      <a:pt x="16" y="186"/>
                      <a:pt x="16" y="186"/>
                    </a:cubicBezTo>
                    <a:cubicBezTo>
                      <a:pt x="18" y="200"/>
                      <a:pt x="19" y="216"/>
                      <a:pt x="19" y="232"/>
                    </a:cubicBezTo>
                    <a:cubicBezTo>
                      <a:pt x="19" y="233"/>
                      <a:pt x="19" y="233"/>
                      <a:pt x="19" y="233"/>
                    </a:cubicBezTo>
                    <a:cubicBezTo>
                      <a:pt x="20" y="241"/>
                      <a:pt x="20" y="249"/>
                      <a:pt x="20" y="258"/>
                    </a:cubicBezTo>
                    <a:cubicBezTo>
                      <a:pt x="20" y="258"/>
                      <a:pt x="20" y="259"/>
                      <a:pt x="20" y="259"/>
                    </a:cubicBezTo>
                    <a:cubicBezTo>
                      <a:pt x="20" y="276"/>
                      <a:pt x="20" y="294"/>
                      <a:pt x="20" y="311"/>
                    </a:cubicBezTo>
                    <a:cubicBezTo>
                      <a:pt x="20" y="311"/>
                      <a:pt x="20" y="312"/>
                      <a:pt x="20" y="312"/>
                    </a:cubicBezTo>
                    <a:cubicBezTo>
                      <a:pt x="19" y="320"/>
                      <a:pt x="19" y="328"/>
                      <a:pt x="19" y="336"/>
                    </a:cubicBezTo>
                    <a:cubicBezTo>
                      <a:pt x="19" y="337"/>
                      <a:pt x="19" y="338"/>
                      <a:pt x="19" y="339"/>
                    </a:cubicBezTo>
                    <a:cubicBezTo>
                      <a:pt x="18" y="347"/>
                      <a:pt x="18" y="354"/>
                      <a:pt x="17" y="361"/>
                    </a:cubicBezTo>
                    <a:cubicBezTo>
                      <a:pt x="17" y="361"/>
                      <a:pt x="17" y="362"/>
                      <a:pt x="17" y="363"/>
                    </a:cubicBezTo>
                    <a:cubicBezTo>
                      <a:pt x="17" y="370"/>
                      <a:pt x="16" y="376"/>
                      <a:pt x="16" y="382"/>
                    </a:cubicBezTo>
                    <a:cubicBezTo>
                      <a:pt x="21" y="328"/>
                      <a:pt x="22" y="240"/>
                      <a:pt x="16" y="186"/>
                    </a:cubicBezTo>
                    <a:cubicBezTo>
                      <a:pt x="7" y="182"/>
                      <a:pt x="7" y="182"/>
                      <a:pt x="7" y="182"/>
                    </a:cubicBezTo>
                    <a:cubicBezTo>
                      <a:pt x="2" y="180"/>
                      <a:pt x="0" y="176"/>
                      <a:pt x="0" y="171"/>
                    </a:cubicBezTo>
                    <a:moveTo>
                      <a:pt x="69" y="126"/>
                    </a:moveTo>
                    <a:cubicBezTo>
                      <a:pt x="66" y="129"/>
                      <a:pt x="63" y="131"/>
                      <a:pt x="60" y="134"/>
                    </a:cubicBezTo>
                    <a:cubicBezTo>
                      <a:pt x="60" y="134"/>
                      <a:pt x="60" y="134"/>
                      <a:pt x="60" y="134"/>
                    </a:cubicBezTo>
                    <a:cubicBezTo>
                      <a:pt x="50" y="143"/>
                      <a:pt x="40" y="152"/>
                      <a:pt x="31" y="159"/>
                    </a:cubicBezTo>
                    <a:cubicBezTo>
                      <a:pt x="43" y="150"/>
                      <a:pt x="55" y="138"/>
                      <a:pt x="69" y="126"/>
                    </a:cubicBezTo>
                    <a:moveTo>
                      <a:pt x="217" y="123"/>
                    </a:moveTo>
                    <a:cubicBezTo>
                      <a:pt x="276" y="264"/>
                      <a:pt x="276" y="264"/>
                      <a:pt x="276" y="264"/>
                    </a:cubicBezTo>
                    <a:cubicBezTo>
                      <a:pt x="276" y="264"/>
                      <a:pt x="276" y="264"/>
                      <a:pt x="276" y="264"/>
                    </a:cubicBezTo>
                    <a:cubicBezTo>
                      <a:pt x="264" y="235"/>
                      <a:pt x="240" y="177"/>
                      <a:pt x="217" y="123"/>
                    </a:cubicBezTo>
                    <a:moveTo>
                      <a:pt x="352" y="117"/>
                    </a:moveTo>
                    <a:cubicBezTo>
                      <a:pt x="292" y="264"/>
                      <a:pt x="292" y="264"/>
                      <a:pt x="292" y="264"/>
                    </a:cubicBezTo>
                    <a:cubicBezTo>
                      <a:pt x="292" y="264"/>
                      <a:pt x="292" y="264"/>
                      <a:pt x="292" y="264"/>
                    </a:cubicBezTo>
                    <a:cubicBezTo>
                      <a:pt x="300" y="244"/>
                      <a:pt x="314" y="211"/>
                      <a:pt x="329" y="175"/>
                    </a:cubicBezTo>
                    <a:cubicBezTo>
                      <a:pt x="330" y="171"/>
                      <a:pt x="332" y="166"/>
                      <a:pt x="334" y="162"/>
                    </a:cubicBezTo>
                    <a:cubicBezTo>
                      <a:pt x="332" y="166"/>
                      <a:pt x="330" y="171"/>
                      <a:pt x="329" y="175"/>
                    </a:cubicBezTo>
                    <a:cubicBezTo>
                      <a:pt x="336" y="156"/>
                      <a:pt x="344" y="136"/>
                      <a:pt x="352" y="117"/>
                    </a:cubicBezTo>
                    <a:moveTo>
                      <a:pt x="128" y="66"/>
                    </a:moveTo>
                    <a:cubicBezTo>
                      <a:pt x="128" y="66"/>
                      <a:pt x="127" y="67"/>
                      <a:pt x="127" y="67"/>
                    </a:cubicBezTo>
                    <a:cubicBezTo>
                      <a:pt x="127" y="67"/>
                      <a:pt x="128" y="66"/>
                      <a:pt x="128" y="66"/>
                    </a:cubicBezTo>
                    <a:moveTo>
                      <a:pt x="142" y="51"/>
                    </a:moveTo>
                    <a:cubicBezTo>
                      <a:pt x="139" y="54"/>
                      <a:pt x="136" y="57"/>
                      <a:pt x="133" y="60"/>
                    </a:cubicBezTo>
                    <a:cubicBezTo>
                      <a:pt x="133" y="61"/>
                      <a:pt x="133" y="61"/>
                      <a:pt x="133" y="61"/>
                    </a:cubicBezTo>
                    <a:cubicBezTo>
                      <a:pt x="136" y="57"/>
                      <a:pt x="139" y="54"/>
                      <a:pt x="142" y="51"/>
                    </a:cubicBezTo>
                    <a:moveTo>
                      <a:pt x="185" y="16"/>
                    </a:moveTo>
                    <a:cubicBezTo>
                      <a:pt x="211" y="19"/>
                      <a:pt x="245" y="21"/>
                      <a:pt x="279" y="21"/>
                    </a:cubicBezTo>
                    <a:cubicBezTo>
                      <a:pt x="245" y="21"/>
                      <a:pt x="211" y="19"/>
                      <a:pt x="185" y="16"/>
                    </a:cubicBezTo>
                    <a:cubicBezTo>
                      <a:pt x="185" y="16"/>
                      <a:pt x="185" y="16"/>
                      <a:pt x="185" y="16"/>
                    </a:cubicBezTo>
                    <a:moveTo>
                      <a:pt x="395" y="0"/>
                    </a:moveTo>
                    <a:cubicBezTo>
                      <a:pt x="390" y="0"/>
                      <a:pt x="386" y="3"/>
                      <a:pt x="384" y="8"/>
                    </a:cubicBezTo>
                    <a:cubicBezTo>
                      <a:pt x="380" y="16"/>
                      <a:pt x="380" y="16"/>
                      <a:pt x="380" y="16"/>
                    </a:cubicBezTo>
                    <a:cubicBezTo>
                      <a:pt x="354" y="19"/>
                      <a:pt x="319" y="21"/>
                      <a:pt x="285" y="21"/>
                    </a:cubicBezTo>
                    <a:cubicBezTo>
                      <a:pt x="285" y="21"/>
                      <a:pt x="285" y="21"/>
                      <a:pt x="285" y="21"/>
                    </a:cubicBezTo>
                    <a:cubicBezTo>
                      <a:pt x="326" y="21"/>
                      <a:pt x="366" y="18"/>
                      <a:pt x="394" y="14"/>
                    </a:cubicBezTo>
                    <a:cubicBezTo>
                      <a:pt x="394" y="14"/>
                      <a:pt x="394" y="14"/>
                      <a:pt x="394" y="13"/>
                    </a:cubicBezTo>
                    <a:cubicBezTo>
                      <a:pt x="394" y="13"/>
                      <a:pt x="394" y="13"/>
                      <a:pt x="394" y="13"/>
                    </a:cubicBezTo>
                    <a:cubicBezTo>
                      <a:pt x="394" y="14"/>
                      <a:pt x="394" y="14"/>
                      <a:pt x="394" y="14"/>
                    </a:cubicBezTo>
                    <a:cubicBezTo>
                      <a:pt x="394" y="14"/>
                      <a:pt x="394" y="14"/>
                      <a:pt x="394" y="14"/>
                    </a:cubicBezTo>
                    <a:cubicBezTo>
                      <a:pt x="395" y="14"/>
                      <a:pt x="395" y="14"/>
                      <a:pt x="395" y="14"/>
                    </a:cubicBezTo>
                    <a:cubicBezTo>
                      <a:pt x="395" y="14"/>
                      <a:pt x="395" y="14"/>
                      <a:pt x="395" y="14"/>
                    </a:cubicBezTo>
                    <a:cubicBezTo>
                      <a:pt x="429" y="61"/>
                      <a:pt x="506" y="138"/>
                      <a:pt x="552" y="170"/>
                    </a:cubicBezTo>
                    <a:cubicBezTo>
                      <a:pt x="552" y="170"/>
                      <a:pt x="552" y="170"/>
                      <a:pt x="552" y="170"/>
                    </a:cubicBezTo>
                    <a:cubicBezTo>
                      <a:pt x="552" y="170"/>
                      <a:pt x="552" y="170"/>
                      <a:pt x="552" y="170"/>
                    </a:cubicBezTo>
                    <a:cubicBezTo>
                      <a:pt x="552" y="170"/>
                      <a:pt x="552" y="170"/>
                      <a:pt x="552" y="170"/>
                    </a:cubicBezTo>
                    <a:cubicBezTo>
                      <a:pt x="552" y="170"/>
                      <a:pt x="552" y="171"/>
                      <a:pt x="553" y="171"/>
                    </a:cubicBezTo>
                    <a:cubicBezTo>
                      <a:pt x="553" y="171"/>
                      <a:pt x="553" y="171"/>
                      <a:pt x="553" y="171"/>
                    </a:cubicBezTo>
                    <a:cubicBezTo>
                      <a:pt x="552" y="171"/>
                      <a:pt x="552" y="171"/>
                      <a:pt x="552" y="171"/>
                    </a:cubicBezTo>
                    <a:cubicBezTo>
                      <a:pt x="544" y="228"/>
                      <a:pt x="544" y="337"/>
                      <a:pt x="554" y="393"/>
                    </a:cubicBezTo>
                    <a:cubicBezTo>
                      <a:pt x="554" y="393"/>
                      <a:pt x="554" y="393"/>
                      <a:pt x="554" y="393"/>
                    </a:cubicBezTo>
                    <a:cubicBezTo>
                      <a:pt x="554" y="393"/>
                      <a:pt x="554" y="393"/>
                      <a:pt x="554" y="393"/>
                    </a:cubicBezTo>
                    <a:cubicBezTo>
                      <a:pt x="554" y="393"/>
                      <a:pt x="554" y="393"/>
                      <a:pt x="554" y="393"/>
                    </a:cubicBezTo>
                    <a:cubicBezTo>
                      <a:pt x="554" y="393"/>
                      <a:pt x="554" y="393"/>
                      <a:pt x="554" y="393"/>
                    </a:cubicBezTo>
                    <a:cubicBezTo>
                      <a:pt x="553" y="394"/>
                      <a:pt x="553" y="394"/>
                      <a:pt x="553" y="394"/>
                    </a:cubicBezTo>
                    <a:cubicBezTo>
                      <a:pt x="553" y="394"/>
                      <a:pt x="553" y="394"/>
                      <a:pt x="553" y="394"/>
                    </a:cubicBezTo>
                    <a:cubicBezTo>
                      <a:pt x="507" y="428"/>
                      <a:pt x="430" y="506"/>
                      <a:pt x="398" y="552"/>
                    </a:cubicBezTo>
                    <a:cubicBezTo>
                      <a:pt x="398" y="552"/>
                      <a:pt x="398" y="552"/>
                      <a:pt x="398" y="552"/>
                    </a:cubicBezTo>
                    <a:cubicBezTo>
                      <a:pt x="398" y="552"/>
                      <a:pt x="398" y="552"/>
                      <a:pt x="398" y="552"/>
                    </a:cubicBezTo>
                    <a:cubicBezTo>
                      <a:pt x="398" y="552"/>
                      <a:pt x="398" y="552"/>
                      <a:pt x="397" y="552"/>
                    </a:cubicBezTo>
                    <a:cubicBezTo>
                      <a:pt x="397" y="552"/>
                      <a:pt x="397" y="552"/>
                      <a:pt x="397" y="552"/>
                    </a:cubicBezTo>
                    <a:cubicBezTo>
                      <a:pt x="397" y="552"/>
                      <a:pt x="397" y="552"/>
                      <a:pt x="397" y="552"/>
                    </a:cubicBezTo>
                    <a:cubicBezTo>
                      <a:pt x="397" y="552"/>
                      <a:pt x="397" y="552"/>
                      <a:pt x="397" y="552"/>
                    </a:cubicBezTo>
                    <a:cubicBezTo>
                      <a:pt x="371" y="548"/>
                      <a:pt x="334" y="546"/>
                      <a:pt x="296" y="546"/>
                    </a:cubicBezTo>
                    <a:cubicBezTo>
                      <a:pt x="292" y="546"/>
                      <a:pt x="288" y="546"/>
                      <a:pt x="285" y="546"/>
                    </a:cubicBezTo>
                    <a:cubicBezTo>
                      <a:pt x="285" y="546"/>
                      <a:pt x="285" y="546"/>
                      <a:pt x="285" y="546"/>
                    </a:cubicBezTo>
                    <a:cubicBezTo>
                      <a:pt x="288" y="546"/>
                      <a:pt x="292" y="546"/>
                      <a:pt x="296" y="546"/>
                    </a:cubicBezTo>
                    <a:cubicBezTo>
                      <a:pt x="327" y="546"/>
                      <a:pt x="358" y="547"/>
                      <a:pt x="383" y="550"/>
                    </a:cubicBezTo>
                    <a:cubicBezTo>
                      <a:pt x="386" y="560"/>
                      <a:pt x="386" y="560"/>
                      <a:pt x="386" y="560"/>
                    </a:cubicBezTo>
                    <a:cubicBezTo>
                      <a:pt x="388" y="564"/>
                      <a:pt x="393" y="567"/>
                      <a:pt x="398" y="567"/>
                    </a:cubicBezTo>
                    <a:cubicBezTo>
                      <a:pt x="399" y="567"/>
                      <a:pt x="401" y="567"/>
                      <a:pt x="402" y="567"/>
                    </a:cubicBezTo>
                    <a:cubicBezTo>
                      <a:pt x="408" y="564"/>
                      <a:pt x="411" y="557"/>
                      <a:pt x="409" y="551"/>
                    </a:cubicBezTo>
                    <a:cubicBezTo>
                      <a:pt x="405" y="541"/>
                      <a:pt x="405" y="541"/>
                      <a:pt x="405" y="541"/>
                    </a:cubicBezTo>
                    <a:cubicBezTo>
                      <a:pt x="438" y="499"/>
                      <a:pt x="499" y="437"/>
                      <a:pt x="542" y="402"/>
                    </a:cubicBezTo>
                    <a:cubicBezTo>
                      <a:pt x="551" y="406"/>
                      <a:pt x="551" y="406"/>
                      <a:pt x="551" y="406"/>
                    </a:cubicBezTo>
                    <a:cubicBezTo>
                      <a:pt x="552" y="407"/>
                      <a:pt x="554" y="407"/>
                      <a:pt x="556" y="407"/>
                    </a:cubicBezTo>
                    <a:cubicBezTo>
                      <a:pt x="560" y="407"/>
                      <a:pt x="565" y="404"/>
                      <a:pt x="567" y="399"/>
                    </a:cubicBezTo>
                    <a:cubicBezTo>
                      <a:pt x="570" y="393"/>
                      <a:pt x="567" y="386"/>
                      <a:pt x="560" y="383"/>
                    </a:cubicBezTo>
                    <a:cubicBezTo>
                      <a:pt x="552" y="380"/>
                      <a:pt x="552" y="380"/>
                      <a:pt x="552" y="380"/>
                    </a:cubicBezTo>
                    <a:cubicBezTo>
                      <a:pt x="545" y="326"/>
                      <a:pt x="544" y="240"/>
                      <a:pt x="550" y="185"/>
                    </a:cubicBezTo>
                    <a:cubicBezTo>
                      <a:pt x="559" y="182"/>
                      <a:pt x="559" y="182"/>
                      <a:pt x="559" y="182"/>
                    </a:cubicBezTo>
                    <a:cubicBezTo>
                      <a:pt x="565" y="179"/>
                      <a:pt x="568" y="172"/>
                      <a:pt x="565" y="166"/>
                    </a:cubicBezTo>
                    <a:cubicBezTo>
                      <a:pt x="563" y="161"/>
                      <a:pt x="559" y="158"/>
                      <a:pt x="554" y="158"/>
                    </a:cubicBezTo>
                    <a:cubicBezTo>
                      <a:pt x="552" y="158"/>
                      <a:pt x="551" y="158"/>
                      <a:pt x="549" y="159"/>
                    </a:cubicBezTo>
                    <a:cubicBezTo>
                      <a:pt x="541" y="162"/>
                      <a:pt x="541" y="162"/>
                      <a:pt x="541" y="162"/>
                    </a:cubicBezTo>
                    <a:cubicBezTo>
                      <a:pt x="499" y="129"/>
                      <a:pt x="437" y="68"/>
                      <a:pt x="403" y="25"/>
                    </a:cubicBezTo>
                    <a:cubicBezTo>
                      <a:pt x="406" y="17"/>
                      <a:pt x="406" y="17"/>
                      <a:pt x="406" y="17"/>
                    </a:cubicBezTo>
                    <a:cubicBezTo>
                      <a:pt x="409" y="11"/>
                      <a:pt x="406" y="4"/>
                      <a:pt x="400" y="1"/>
                    </a:cubicBezTo>
                    <a:cubicBezTo>
                      <a:pt x="398" y="1"/>
                      <a:pt x="397" y="0"/>
                      <a:pt x="395"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18" name="Freeform: Shape 34"/>
              <p:cNvSpPr/>
              <p:nvPr/>
            </p:nvSpPr>
            <p:spPr bwMode="auto">
              <a:xfrm>
                <a:off x="5219050" y="1641934"/>
                <a:ext cx="331565" cy="504973"/>
              </a:xfrm>
              <a:custGeom>
                <a:avLst/>
                <a:gdLst>
                  <a:gd name="T0" fmla="*/ 639686300 w 48"/>
                  <a:gd name="T1" fmla="*/ 819922026 h 76"/>
                  <a:gd name="T2" fmla="*/ 554394291 w 48"/>
                  <a:gd name="T3" fmla="*/ 1046108191 h 76"/>
                  <a:gd name="T4" fmla="*/ 326950189 w 48"/>
                  <a:gd name="T5" fmla="*/ 947152214 h 76"/>
                  <a:gd name="T6" fmla="*/ 28431927 w 48"/>
                  <a:gd name="T7" fmla="*/ 254460375 h 76"/>
                  <a:gd name="T8" fmla="*/ 127938014 w 48"/>
                  <a:gd name="T9" fmla="*/ 28274211 h 76"/>
                  <a:gd name="T10" fmla="*/ 355382116 w 48"/>
                  <a:gd name="T11" fmla="*/ 127230188 h 76"/>
                  <a:gd name="T12" fmla="*/ 639686300 w 48"/>
                  <a:gd name="T13" fmla="*/ 819922026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6">
                    <a:moveTo>
                      <a:pt x="45" y="58"/>
                    </a:moveTo>
                    <a:cubicBezTo>
                      <a:pt x="48" y="64"/>
                      <a:pt x="45" y="71"/>
                      <a:pt x="39" y="74"/>
                    </a:cubicBezTo>
                    <a:cubicBezTo>
                      <a:pt x="33" y="76"/>
                      <a:pt x="26" y="73"/>
                      <a:pt x="23" y="67"/>
                    </a:cubicBezTo>
                    <a:cubicBezTo>
                      <a:pt x="2" y="18"/>
                      <a:pt x="2" y="18"/>
                      <a:pt x="2" y="18"/>
                    </a:cubicBezTo>
                    <a:cubicBezTo>
                      <a:pt x="0" y="12"/>
                      <a:pt x="3" y="5"/>
                      <a:pt x="9" y="2"/>
                    </a:cubicBezTo>
                    <a:cubicBezTo>
                      <a:pt x="15" y="0"/>
                      <a:pt x="22" y="2"/>
                      <a:pt x="25" y="9"/>
                    </a:cubicBezTo>
                    <a:cubicBezTo>
                      <a:pt x="45" y="58"/>
                      <a:pt x="45" y="58"/>
                      <a:pt x="45" y="58"/>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19" name="Freeform: Shape 39"/>
              <p:cNvSpPr/>
              <p:nvPr/>
            </p:nvSpPr>
            <p:spPr bwMode="auto">
              <a:xfrm>
                <a:off x="5248135" y="4918645"/>
                <a:ext cx="337382" cy="504973"/>
              </a:xfrm>
              <a:custGeom>
                <a:avLst/>
                <a:gdLst>
                  <a:gd name="T0" fmla="*/ 338971294 w 49"/>
                  <a:gd name="T1" fmla="*/ 127230188 h 76"/>
                  <a:gd name="T2" fmla="*/ 564953409 w 49"/>
                  <a:gd name="T3" fmla="*/ 42411316 h 76"/>
                  <a:gd name="T4" fmla="*/ 663819410 w 49"/>
                  <a:gd name="T5" fmla="*/ 268597480 h 76"/>
                  <a:gd name="T6" fmla="*/ 353094471 w 49"/>
                  <a:gd name="T7" fmla="*/ 947152214 h 76"/>
                  <a:gd name="T8" fmla="*/ 127112356 w 49"/>
                  <a:gd name="T9" fmla="*/ 1031971086 h 76"/>
                  <a:gd name="T10" fmla="*/ 42369533 w 49"/>
                  <a:gd name="T11" fmla="*/ 805788681 h 76"/>
                  <a:gd name="T12" fmla="*/ 338971294 w 49"/>
                  <a:gd name="T13" fmla="*/ 127230188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6">
                    <a:moveTo>
                      <a:pt x="24" y="9"/>
                    </a:moveTo>
                    <a:cubicBezTo>
                      <a:pt x="27" y="3"/>
                      <a:pt x="34" y="0"/>
                      <a:pt x="40" y="3"/>
                    </a:cubicBezTo>
                    <a:cubicBezTo>
                      <a:pt x="46" y="5"/>
                      <a:pt x="49" y="13"/>
                      <a:pt x="47" y="19"/>
                    </a:cubicBezTo>
                    <a:cubicBezTo>
                      <a:pt x="25" y="67"/>
                      <a:pt x="25" y="67"/>
                      <a:pt x="25" y="67"/>
                    </a:cubicBezTo>
                    <a:cubicBezTo>
                      <a:pt x="22" y="73"/>
                      <a:pt x="15" y="76"/>
                      <a:pt x="9" y="73"/>
                    </a:cubicBezTo>
                    <a:cubicBezTo>
                      <a:pt x="3" y="71"/>
                      <a:pt x="0" y="64"/>
                      <a:pt x="3" y="57"/>
                    </a:cubicBezTo>
                    <a:cubicBezTo>
                      <a:pt x="24" y="9"/>
                      <a:pt x="24" y="9"/>
                      <a:pt x="24" y="9"/>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20" name="Freeform: Shape 40"/>
              <p:cNvSpPr/>
              <p:nvPr/>
            </p:nvSpPr>
            <p:spPr bwMode="auto">
              <a:xfrm>
                <a:off x="4122557" y="4071413"/>
                <a:ext cx="529341" cy="308594"/>
              </a:xfrm>
              <a:custGeom>
                <a:avLst/>
                <a:gdLst>
                  <a:gd name="T0" fmla="*/ 830693145 w 77"/>
                  <a:gd name="T1" fmla="*/ 28820717 h 46"/>
                  <a:gd name="T2" fmla="*/ 1041886064 w 77"/>
                  <a:gd name="T3" fmla="*/ 129700821 h 46"/>
                  <a:gd name="T4" fmla="*/ 943328868 w 77"/>
                  <a:gd name="T5" fmla="*/ 360277948 h 46"/>
                  <a:gd name="T6" fmla="*/ 253432252 w 77"/>
                  <a:gd name="T7" fmla="*/ 634089948 h 46"/>
                  <a:gd name="T8" fmla="*/ 28160807 w 77"/>
                  <a:gd name="T9" fmla="*/ 533209845 h 46"/>
                  <a:gd name="T10" fmla="*/ 126714250 w 77"/>
                  <a:gd name="T11" fmla="*/ 302632717 h 46"/>
                  <a:gd name="T12" fmla="*/ 830693145 w 77"/>
                  <a:gd name="T13" fmla="*/ 28820717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46">
                    <a:moveTo>
                      <a:pt x="59" y="2"/>
                    </a:moveTo>
                    <a:cubicBezTo>
                      <a:pt x="65" y="0"/>
                      <a:pt x="72" y="3"/>
                      <a:pt x="74" y="9"/>
                    </a:cubicBezTo>
                    <a:cubicBezTo>
                      <a:pt x="77" y="16"/>
                      <a:pt x="74" y="23"/>
                      <a:pt x="67" y="25"/>
                    </a:cubicBezTo>
                    <a:cubicBezTo>
                      <a:pt x="18" y="44"/>
                      <a:pt x="18" y="44"/>
                      <a:pt x="18" y="44"/>
                    </a:cubicBezTo>
                    <a:cubicBezTo>
                      <a:pt x="11" y="46"/>
                      <a:pt x="4" y="43"/>
                      <a:pt x="2" y="37"/>
                    </a:cubicBezTo>
                    <a:cubicBezTo>
                      <a:pt x="0" y="31"/>
                      <a:pt x="3" y="24"/>
                      <a:pt x="9" y="21"/>
                    </a:cubicBezTo>
                    <a:cubicBezTo>
                      <a:pt x="59" y="2"/>
                      <a:pt x="59" y="2"/>
                      <a:pt x="59" y="2"/>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21" name="Freeform: Shape 41"/>
              <p:cNvSpPr/>
              <p:nvPr/>
            </p:nvSpPr>
            <p:spPr bwMode="auto">
              <a:xfrm>
                <a:off x="4122557" y="2688350"/>
                <a:ext cx="523524" cy="331038"/>
              </a:xfrm>
              <a:custGeom>
                <a:avLst/>
                <a:gdLst>
                  <a:gd name="T0" fmla="*/ 947152214 w 76"/>
                  <a:gd name="T1" fmla="*/ 350908430 h 50"/>
                  <a:gd name="T2" fmla="*/ 1031971086 w 76"/>
                  <a:gd name="T3" fmla="*/ 575488626 h 50"/>
                  <a:gd name="T4" fmla="*/ 805788681 w 76"/>
                  <a:gd name="T5" fmla="*/ 659706199 h 50"/>
                  <a:gd name="T6" fmla="*/ 127230188 w 76"/>
                  <a:gd name="T7" fmla="*/ 350908430 h 50"/>
                  <a:gd name="T8" fmla="*/ 42411316 w 76"/>
                  <a:gd name="T9" fmla="*/ 126328234 h 50"/>
                  <a:gd name="T10" fmla="*/ 268597480 w 76"/>
                  <a:gd name="T11" fmla="*/ 42110660 h 50"/>
                  <a:gd name="T12" fmla="*/ 947152214 w 76"/>
                  <a:gd name="T13" fmla="*/ 35090843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50">
                    <a:moveTo>
                      <a:pt x="67" y="25"/>
                    </a:moveTo>
                    <a:cubicBezTo>
                      <a:pt x="73" y="28"/>
                      <a:pt x="76" y="35"/>
                      <a:pt x="73" y="41"/>
                    </a:cubicBezTo>
                    <a:cubicBezTo>
                      <a:pt x="71" y="47"/>
                      <a:pt x="63" y="50"/>
                      <a:pt x="57" y="47"/>
                    </a:cubicBezTo>
                    <a:cubicBezTo>
                      <a:pt x="9" y="25"/>
                      <a:pt x="9" y="25"/>
                      <a:pt x="9" y="25"/>
                    </a:cubicBezTo>
                    <a:cubicBezTo>
                      <a:pt x="3" y="22"/>
                      <a:pt x="0" y="15"/>
                      <a:pt x="3" y="9"/>
                    </a:cubicBezTo>
                    <a:cubicBezTo>
                      <a:pt x="6" y="3"/>
                      <a:pt x="13" y="0"/>
                      <a:pt x="19" y="3"/>
                    </a:cubicBezTo>
                    <a:cubicBezTo>
                      <a:pt x="67" y="25"/>
                      <a:pt x="67" y="25"/>
                      <a:pt x="67" y="25"/>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23" name="Freeform: Shape 42"/>
              <p:cNvSpPr/>
              <p:nvPr/>
            </p:nvSpPr>
            <p:spPr bwMode="auto">
              <a:xfrm>
                <a:off x="4233079" y="2780928"/>
                <a:ext cx="1864329" cy="1512113"/>
              </a:xfrm>
              <a:custGeom>
                <a:avLst/>
                <a:gdLst>
                  <a:gd name="T0" fmla="*/ 0 w 270"/>
                  <a:gd name="T1" fmla="*/ 0 h 227"/>
                  <a:gd name="T2" fmla="*/ 0 w 270"/>
                  <a:gd name="T3" fmla="*/ 14207021 h 227"/>
                  <a:gd name="T4" fmla="*/ 0 w 270"/>
                  <a:gd name="T5" fmla="*/ 2147483646 h 227"/>
                  <a:gd name="T6" fmla="*/ 14204775 w 270"/>
                  <a:gd name="T7" fmla="*/ 2147483646 h 227"/>
                  <a:gd name="T8" fmla="*/ 2147483646 w 270"/>
                  <a:gd name="T9" fmla="*/ 1605581885 h 227"/>
                  <a:gd name="T10" fmla="*/ 0 w 270"/>
                  <a:gd name="T11" fmla="*/ 0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27">
                    <a:moveTo>
                      <a:pt x="0" y="0"/>
                    </a:moveTo>
                    <a:cubicBezTo>
                      <a:pt x="0" y="1"/>
                      <a:pt x="0" y="1"/>
                      <a:pt x="0" y="1"/>
                    </a:cubicBezTo>
                    <a:cubicBezTo>
                      <a:pt x="9" y="56"/>
                      <a:pt x="7" y="168"/>
                      <a:pt x="0" y="224"/>
                    </a:cubicBezTo>
                    <a:cubicBezTo>
                      <a:pt x="0" y="227"/>
                      <a:pt x="1" y="227"/>
                      <a:pt x="1" y="227"/>
                    </a:cubicBezTo>
                    <a:cubicBezTo>
                      <a:pt x="62" y="200"/>
                      <a:pt x="270" y="113"/>
                      <a:pt x="270" y="113"/>
                    </a:cubicBezTo>
                    <a:cubicBezTo>
                      <a:pt x="0" y="0"/>
                      <a:pt x="0" y="0"/>
                      <a:pt x="0" y="0"/>
                    </a:cubicBezTo>
                  </a:path>
                </a:pathLst>
              </a:custGeom>
              <a:solidFill>
                <a:srgbClr val="6FE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27" name="Freeform: Shape 43"/>
              <p:cNvSpPr/>
              <p:nvPr/>
            </p:nvSpPr>
            <p:spPr bwMode="auto">
              <a:xfrm>
                <a:off x="4233079" y="1734513"/>
                <a:ext cx="1864329" cy="1798265"/>
              </a:xfrm>
              <a:custGeom>
                <a:avLst/>
                <a:gdLst>
                  <a:gd name="T0" fmla="*/ 2147483646 w 270"/>
                  <a:gd name="T1" fmla="*/ 0 h 270"/>
                  <a:gd name="T2" fmla="*/ 2147483646 w 270"/>
                  <a:gd name="T3" fmla="*/ 0 h 270"/>
                  <a:gd name="T4" fmla="*/ 0 w 270"/>
                  <a:gd name="T5" fmla="*/ 2147483646 h 270"/>
                  <a:gd name="T6" fmla="*/ 0 w 270"/>
                  <a:gd name="T7" fmla="*/ 2147483646 h 270"/>
                  <a:gd name="T8" fmla="*/ 2147483646 w 270"/>
                  <a:gd name="T9" fmla="*/ 2147483646 h 270"/>
                  <a:gd name="T10" fmla="*/ 2147483646 w 270"/>
                  <a:gd name="T11" fmla="*/ 0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70">
                    <a:moveTo>
                      <a:pt x="158" y="0"/>
                    </a:moveTo>
                    <a:cubicBezTo>
                      <a:pt x="158" y="0"/>
                      <a:pt x="158" y="0"/>
                      <a:pt x="158" y="0"/>
                    </a:cubicBezTo>
                    <a:cubicBezTo>
                      <a:pt x="125" y="46"/>
                      <a:pt x="47" y="125"/>
                      <a:pt x="0" y="158"/>
                    </a:cubicBezTo>
                    <a:cubicBezTo>
                      <a:pt x="0" y="158"/>
                      <a:pt x="0" y="158"/>
                      <a:pt x="0" y="158"/>
                    </a:cubicBezTo>
                    <a:cubicBezTo>
                      <a:pt x="62" y="182"/>
                      <a:pt x="270" y="270"/>
                      <a:pt x="270" y="270"/>
                    </a:cubicBezTo>
                    <a:cubicBezTo>
                      <a:pt x="158" y="0"/>
                      <a:pt x="158" y="0"/>
                      <a:pt x="158" y="0"/>
                    </a:cubicBezTo>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28" name="Freeform: Shape 44"/>
              <p:cNvSpPr/>
              <p:nvPr/>
            </p:nvSpPr>
            <p:spPr bwMode="auto">
              <a:xfrm>
                <a:off x="5317938" y="1734513"/>
                <a:ext cx="1547305" cy="1798265"/>
              </a:xfrm>
              <a:custGeom>
                <a:avLst/>
                <a:gdLst>
                  <a:gd name="T0" fmla="*/ 2147483646 w 224"/>
                  <a:gd name="T1" fmla="*/ 0 h 270"/>
                  <a:gd name="T2" fmla="*/ 2147483646 w 224"/>
                  <a:gd name="T3" fmla="*/ 0 h 270"/>
                  <a:gd name="T4" fmla="*/ 0 w 224"/>
                  <a:gd name="T5" fmla="*/ 0 h 270"/>
                  <a:gd name="T6" fmla="*/ 0 w 224"/>
                  <a:gd name="T7" fmla="*/ 0 h 270"/>
                  <a:gd name="T8" fmla="*/ 1606322789 w 224"/>
                  <a:gd name="T9" fmla="*/ 2147483646 h 270"/>
                  <a:gd name="T10" fmla="*/ 2147483646 w 224"/>
                  <a:gd name="T11" fmla="*/ 0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270">
                    <a:moveTo>
                      <a:pt x="224" y="0"/>
                    </a:moveTo>
                    <a:cubicBezTo>
                      <a:pt x="223" y="0"/>
                      <a:pt x="223" y="0"/>
                      <a:pt x="223" y="0"/>
                    </a:cubicBezTo>
                    <a:cubicBezTo>
                      <a:pt x="168" y="9"/>
                      <a:pt x="57" y="9"/>
                      <a:pt x="0" y="0"/>
                    </a:cubicBezTo>
                    <a:cubicBezTo>
                      <a:pt x="0" y="0"/>
                      <a:pt x="0" y="0"/>
                      <a:pt x="0" y="0"/>
                    </a:cubicBezTo>
                    <a:cubicBezTo>
                      <a:pt x="27" y="61"/>
                      <a:pt x="113" y="270"/>
                      <a:pt x="113" y="270"/>
                    </a:cubicBezTo>
                    <a:cubicBezTo>
                      <a:pt x="224" y="0"/>
                      <a:pt x="224" y="0"/>
                      <a:pt x="224" y="0"/>
                    </a:cubicBezTo>
                  </a:path>
                </a:pathLst>
              </a:custGeom>
              <a:solidFill>
                <a:schemeClr val="accent1"/>
              </a:solidFill>
              <a:ln>
                <a:noFill/>
              </a:ln>
            </p:spPr>
            <p:txBody>
              <a:bodyPr anchor="ctr"/>
              <a:lstStyle/>
              <a:p>
                <a:pPr algn="ctr"/>
                <a:endParaRPr>
                  <a:solidFill>
                    <a:sysClr val="windowText" lastClr="000000"/>
                  </a:solidFill>
                  <a:cs typeface="+mn-ea"/>
                  <a:sym typeface="+mn-lt"/>
                </a:endParaRPr>
              </a:p>
            </p:txBody>
          </p:sp>
          <p:sp>
            <p:nvSpPr>
              <p:cNvPr id="29" name="Freeform: Shape 45"/>
              <p:cNvSpPr/>
              <p:nvPr/>
            </p:nvSpPr>
            <p:spPr bwMode="auto">
              <a:xfrm>
                <a:off x="6097408" y="1728902"/>
                <a:ext cx="1858512" cy="1803875"/>
              </a:xfrm>
              <a:custGeom>
                <a:avLst/>
                <a:gdLst>
                  <a:gd name="T0" fmla="*/ 2147483646 w 269"/>
                  <a:gd name="T1" fmla="*/ 2147483646 h 271"/>
                  <a:gd name="T2" fmla="*/ 2147483646 w 269"/>
                  <a:gd name="T3" fmla="*/ 2147483646 h 271"/>
                  <a:gd name="T4" fmla="*/ 1564292725 w 269"/>
                  <a:gd name="T5" fmla="*/ 0 h 271"/>
                  <a:gd name="T6" fmla="*/ 1564292725 w 269"/>
                  <a:gd name="T7" fmla="*/ 0 h 271"/>
                  <a:gd name="T8" fmla="*/ 0 w 269"/>
                  <a:gd name="T9" fmla="*/ 2147483646 h 271"/>
                  <a:gd name="T10" fmla="*/ 2147483646 w 269"/>
                  <a:gd name="T11" fmla="*/ 2147483646 h 2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271">
                    <a:moveTo>
                      <a:pt x="269" y="158"/>
                    </a:moveTo>
                    <a:cubicBezTo>
                      <a:pt x="269" y="158"/>
                      <a:pt x="269" y="158"/>
                      <a:pt x="269" y="158"/>
                    </a:cubicBezTo>
                    <a:cubicBezTo>
                      <a:pt x="223" y="125"/>
                      <a:pt x="144" y="47"/>
                      <a:pt x="110" y="0"/>
                    </a:cubicBezTo>
                    <a:cubicBezTo>
                      <a:pt x="110" y="0"/>
                      <a:pt x="110" y="0"/>
                      <a:pt x="110" y="0"/>
                    </a:cubicBezTo>
                    <a:cubicBezTo>
                      <a:pt x="86" y="62"/>
                      <a:pt x="0" y="271"/>
                      <a:pt x="0" y="271"/>
                    </a:cubicBezTo>
                    <a:cubicBezTo>
                      <a:pt x="269" y="158"/>
                      <a:pt x="269" y="158"/>
                      <a:pt x="269" y="158"/>
                    </a:cubicBezTo>
                  </a:path>
                </a:pathLst>
              </a:custGeom>
              <a:solidFill>
                <a:schemeClr val="accent2"/>
              </a:solidFill>
              <a:ln>
                <a:noFill/>
              </a:ln>
            </p:spPr>
            <p:txBody>
              <a:bodyPr anchor="ctr"/>
              <a:lstStyle/>
              <a:p>
                <a:pPr algn="ctr"/>
                <a:endParaRPr>
                  <a:solidFill>
                    <a:sysClr val="windowText" lastClr="000000"/>
                  </a:solidFill>
                  <a:cs typeface="+mn-ea"/>
                  <a:sym typeface="+mn-lt"/>
                </a:endParaRPr>
              </a:p>
            </p:txBody>
          </p:sp>
          <p:sp>
            <p:nvSpPr>
              <p:cNvPr id="30" name="Freeform: Shape 46"/>
              <p:cNvSpPr/>
              <p:nvPr/>
            </p:nvSpPr>
            <p:spPr bwMode="auto">
              <a:xfrm>
                <a:off x="6097408" y="2775317"/>
                <a:ext cx="1864329" cy="1489670"/>
              </a:xfrm>
              <a:custGeom>
                <a:avLst/>
                <a:gdLst>
                  <a:gd name="T0" fmla="*/ 2147483646 w 270"/>
                  <a:gd name="T1" fmla="*/ 2147483646 h 224"/>
                  <a:gd name="T2" fmla="*/ 2147483646 w 270"/>
                  <a:gd name="T3" fmla="*/ 2147483646 h 224"/>
                  <a:gd name="T4" fmla="*/ 2147483646 w 270"/>
                  <a:gd name="T5" fmla="*/ 0 h 224"/>
                  <a:gd name="T6" fmla="*/ 2147483646 w 270"/>
                  <a:gd name="T7" fmla="*/ 0 h 224"/>
                  <a:gd name="T8" fmla="*/ 0 w 270"/>
                  <a:gd name="T9" fmla="*/ 1614454780 h 224"/>
                  <a:gd name="T10" fmla="*/ 2147483646 w 270"/>
                  <a:gd name="T11" fmla="*/ 2147483646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24">
                    <a:moveTo>
                      <a:pt x="269" y="224"/>
                    </a:moveTo>
                    <a:cubicBezTo>
                      <a:pt x="270" y="223"/>
                      <a:pt x="270" y="223"/>
                      <a:pt x="270" y="223"/>
                    </a:cubicBezTo>
                    <a:cubicBezTo>
                      <a:pt x="260" y="168"/>
                      <a:pt x="259" y="57"/>
                      <a:pt x="268" y="0"/>
                    </a:cubicBezTo>
                    <a:cubicBezTo>
                      <a:pt x="268" y="0"/>
                      <a:pt x="268" y="0"/>
                      <a:pt x="268" y="0"/>
                    </a:cubicBezTo>
                    <a:cubicBezTo>
                      <a:pt x="208" y="27"/>
                      <a:pt x="0" y="114"/>
                      <a:pt x="0" y="114"/>
                    </a:cubicBezTo>
                    <a:cubicBezTo>
                      <a:pt x="269" y="224"/>
                      <a:pt x="269" y="224"/>
                      <a:pt x="269" y="224"/>
                    </a:cubicBezTo>
                  </a:path>
                </a:pathLst>
              </a:custGeom>
              <a:solidFill>
                <a:schemeClr val="accent1"/>
              </a:solidFill>
              <a:ln>
                <a:noFill/>
              </a:ln>
            </p:spPr>
            <p:txBody>
              <a:bodyPr anchor="ctr"/>
              <a:lstStyle/>
              <a:p>
                <a:pPr algn="ctr"/>
                <a:endParaRPr>
                  <a:solidFill>
                    <a:sysClr val="windowText" lastClr="000000"/>
                  </a:solidFill>
                  <a:cs typeface="+mn-ea"/>
                  <a:sym typeface="+mn-lt"/>
                </a:endParaRPr>
              </a:p>
            </p:txBody>
          </p:sp>
          <p:sp>
            <p:nvSpPr>
              <p:cNvPr id="31" name="Freeform: Shape 47"/>
              <p:cNvSpPr/>
              <p:nvPr/>
            </p:nvSpPr>
            <p:spPr bwMode="auto">
              <a:xfrm>
                <a:off x="6097408" y="3532776"/>
                <a:ext cx="1864329" cy="1784237"/>
              </a:xfrm>
              <a:custGeom>
                <a:avLst/>
                <a:gdLst>
                  <a:gd name="T0" fmla="*/ 1605071703 w 270"/>
                  <a:gd name="T1" fmla="*/ 2147483646 h 268"/>
                  <a:gd name="T2" fmla="*/ 1605071703 w 270"/>
                  <a:gd name="T3" fmla="*/ 2147483646 h 268"/>
                  <a:gd name="T4" fmla="*/ 2147483646 w 270"/>
                  <a:gd name="T5" fmla="*/ 1547028678 h 268"/>
                  <a:gd name="T6" fmla="*/ 2147483646 w 270"/>
                  <a:gd name="T7" fmla="*/ 1547028678 h 268"/>
                  <a:gd name="T8" fmla="*/ 0 w 270"/>
                  <a:gd name="T9" fmla="*/ 0 h 268"/>
                  <a:gd name="T10" fmla="*/ 1605071703 w 270"/>
                  <a:gd name="T11" fmla="*/ 2147483646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68">
                    <a:moveTo>
                      <a:pt x="113" y="268"/>
                    </a:moveTo>
                    <a:cubicBezTo>
                      <a:pt x="113" y="268"/>
                      <a:pt x="113" y="268"/>
                      <a:pt x="113" y="268"/>
                    </a:cubicBezTo>
                    <a:cubicBezTo>
                      <a:pt x="146" y="222"/>
                      <a:pt x="223" y="143"/>
                      <a:pt x="270" y="109"/>
                    </a:cubicBezTo>
                    <a:cubicBezTo>
                      <a:pt x="270" y="109"/>
                      <a:pt x="270" y="109"/>
                      <a:pt x="270" y="109"/>
                    </a:cubicBezTo>
                    <a:cubicBezTo>
                      <a:pt x="208" y="85"/>
                      <a:pt x="0" y="0"/>
                      <a:pt x="0" y="0"/>
                    </a:cubicBezTo>
                    <a:cubicBezTo>
                      <a:pt x="113" y="268"/>
                      <a:pt x="113" y="268"/>
                      <a:pt x="113" y="268"/>
                    </a:cubicBezTo>
                  </a:path>
                </a:pathLst>
              </a:custGeom>
              <a:solidFill>
                <a:schemeClr val="accent2"/>
              </a:solidFill>
              <a:ln>
                <a:noFill/>
              </a:ln>
            </p:spPr>
            <p:txBody>
              <a:bodyPr anchor="ctr"/>
              <a:lstStyle/>
              <a:p>
                <a:pPr algn="ctr"/>
                <a:endParaRPr>
                  <a:solidFill>
                    <a:sysClr val="windowText" lastClr="000000"/>
                  </a:solidFill>
                  <a:cs typeface="+mn-ea"/>
                  <a:sym typeface="+mn-lt"/>
                </a:endParaRPr>
              </a:p>
            </p:txBody>
          </p:sp>
          <p:sp>
            <p:nvSpPr>
              <p:cNvPr id="32" name="Freeform: Shape 48"/>
              <p:cNvSpPr/>
              <p:nvPr/>
            </p:nvSpPr>
            <p:spPr bwMode="auto">
              <a:xfrm>
                <a:off x="5338297" y="3532776"/>
                <a:ext cx="1547305" cy="1798265"/>
              </a:xfrm>
              <a:custGeom>
                <a:avLst/>
                <a:gdLst>
                  <a:gd name="T0" fmla="*/ 0 w 224"/>
                  <a:gd name="T1" fmla="*/ 2147483646 h 270"/>
                  <a:gd name="T2" fmla="*/ 0 w 224"/>
                  <a:gd name="T3" fmla="*/ 2147483646 h 270"/>
                  <a:gd name="T4" fmla="*/ 2147483646 w 224"/>
                  <a:gd name="T5" fmla="*/ 2147483646 h 270"/>
                  <a:gd name="T6" fmla="*/ 2147483646 w 224"/>
                  <a:gd name="T7" fmla="*/ 2147483646 h 270"/>
                  <a:gd name="T8" fmla="*/ 1563676784 w 224"/>
                  <a:gd name="T9" fmla="*/ 0 h 270"/>
                  <a:gd name="T10" fmla="*/ 0 w 224"/>
                  <a:gd name="T11" fmla="*/ 2147483646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270">
                    <a:moveTo>
                      <a:pt x="0" y="270"/>
                    </a:moveTo>
                    <a:cubicBezTo>
                      <a:pt x="0" y="270"/>
                      <a:pt x="0" y="270"/>
                      <a:pt x="0" y="270"/>
                    </a:cubicBezTo>
                    <a:cubicBezTo>
                      <a:pt x="56" y="260"/>
                      <a:pt x="167" y="259"/>
                      <a:pt x="224" y="268"/>
                    </a:cubicBezTo>
                    <a:cubicBezTo>
                      <a:pt x="224" y="268"/>
                      <a:pt x="224" y="268"/>
                      <a:pt x="224" y="268"/>
                    </a:cubicBezTo>
                    <a:cubicBezTo>
                      <a:pt x="196" y="207"/>
                      <a:pt x="110" y="0"/>
                      <a:pt x="110" y="0"/>
                    </a:cubicBezTo>
                    <a:cubicBezTo>
                      <a:pt x="0" y="270"/>
                      <a:pt x="0" y="270"/>
                      <a:pt x="0" y="270"/>
                    </a:cubicBezTo>
                  </a:path>
                </a:pathLst>
              </a:custGeom>
              <a:solidFill>
                <a:schemeClr val="accent1"/>
              </a:solidFill>
              <a:ln>
                <a:noFill/>
              </a:ln>
            </p:spPr>
            <p:txBody>
              <a:bodyPr anchor="ctr"/>
              <a:lstStyle/>
              <a:p>
                <a:pPr algn="ctr"/>
                <a:endParaRPr>
                  <a:solidFill>
                    <a:sysClr val="windowText" lastClr="000000"/>
                  </a:solidFill>
                  <a:cs typeface="+mn-ea"/>
                  <a:sym typeface="+mn-lt"/>
                </a:endParaRPr>
              </a:p>
            </p:txBody>
          </p:sp>
          <p:sp>
            <p:nvSpPr>
              <p:cNvPr id="33" name="Freeform: Shape 49"/>
              <p:cNvSpPr/>
              <p:nvPr/>
            </p:nvSpPr>
            <p:spPr bwMode="auto">
              <a:xfrm>
                <a:off x="4238896" y="3532776"/>
                <a:ext cx="1858512" cy="1798265"/>
              </a:xfrm>
              <a:custGeom>
                <a:avLst/>
                <a:gdLst>
                  <a:gd name="T0" fmla="*/ 0 w 269"/>
                  <a:gd name="T1" fmla="*/ 1619276478 h 270"/>
                  <a:gd name="T2" fmla="*/ 0 w 269"/>
                  <a:gd name="T3" fmla="*/ 1619276478 h 270"/>
                  <a:gd name="T4" fmla="*/ 2147483646 w 269"/>
                  <a:gd name="T5" fmla="*/ 2147483646 h 270"/>
                  <a:gd name="T6" fmla="*/ 2147483646 w 269"/>
                  <a:gd name="T7" fmla="*/ 2147483646 h 270"/>
                  <a:gd name="T8" fmla="*/ 2147483646 w 269"/>
                  <a:gd name="T9" fmla="*/ 0 h 270"/>
                  <a:gd name="T10" fmla="*/ 0 w 269"/>
                  <a:gd name="T11" fmla="*/ 1619276478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270">
                    <a:moveTo>
                      <a:pt x="0" y="114"/>
                    </a:moveTo>
                    <a:cubicBezTo>
                      <a:pt x="0" y="114"/>
                      <a:pt x="0" y="114"/>
                      <a:pt x="0" y="114"/>
                    </a:cubicBezTo>
                    <a:cubicBezTo>
                      <a:pt x="47" y="146"/>
                      <a:pt x="126" y="224"/>
                      <a:pt x="160" y="270"/>
                    </a:cubicBezTo>
                    <a:cubicBezTo>
                      <a:pt x="160" y="270"/>
                      <a:pt x="160" y="270"/>
                      <a:pt x="160" y="270"/>
                    </a:cubicBezTo>
                    <a:cubicBezTo>
                      <a:pt x="183" y="208"/>
                      <a:pt x="269" y="0"/>
                      <a:pt x="269" y="0"/>
                    </a:cubicBezTo>
                    <a:cubicBezTo>
                      <a:pt x="0" y="114"/>
                      <a:pt x="0" y="114"/>
                      <a:pt x="0" y="114"/>
                    </a:cubicBezTo>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34" name="Oval 50"/>
              <p:cNvSpPr/>
              <p:nvPr/>
            </p:nvSpPr>
            <p:spPr bwMode="auto">
              <a:xfrm>
                <a:off x="5951984" y="3392506"/>
                <a:ext cx="290847" cy="280540"/>
              </a:xfrm>
              <a:prstGeom prst="ellipse">
                <a:avLst/>
              </a:prstGeom>
              <a:solidFill>
                <a:schemeClr val="bg1">
                  <a:lumMod val="85000"/>
                </a:schemeClr>
              </a:solidFill>
              <a:ln>
                <a:noFill/>
              </a:ln>
            </p:spPr>
            <p:txBody>
              <a:bodyPr anchor="ctr"/>
              <a:lstStyle/>
              <a:p>
                <a:pPr algn="ctr"/>
                <a:endParaRPr>
                  <a:solidFill>
                    <a:sysClr val="windowText" lastClr="000000"/>
                  </a:solidFill>
                  <a:cs typeface="+mn-ea"/>
                  <a:sym typeface="+mn-lt"/>
                </a:endParaRPr>
              </a:p>
            </p:txBody>
          </p:sp>
          <p:sp>
            <p:nvSpPr>
              <p:cNvPr id="35" name="Freeform: Shape 51"/>
              <p:cNvSpPr/>
              <p:nvPr/>
            </p:nvSpPr>
            <p:spPr bwMode="auto">
              <a:xfrm>
                <a:off x="4238896" y="1782204"/>
                <a:ext cx="1864329" cy="3475896"/>
              </a:xfrm>
              <a:custGeom>
                <a:avLst/>
                <a:gdLst>
                  <a:gd name="T0" fmla="*/ 1988585545 w 270"/>
                  <a:gd name="T1" fmla="*/ 2147483646 h 522"/>
                  <a:gd name="T2" fmla="*/ 2144834298 w 270"/>
                  <a:gd name="T3" fmla="*/ 2147483646 h 522"/>
                  <a:gd name="T4" fmla="*/ 2144834298 w 270"/>
                  <a:gd name="T5" fmla="*/ 2147483646 h 522"/>
                  <a:gd name="T6" fmla="*/ 2144834298 w 270"/>
                  <a:gd name="T7" fmla="*/ 2147483646 h 522"/>
                  <a:gd name="T8" fmla="*/ 1988585545 w 270"/>
                  <a:gd name="T9" fmla="*/ 2147483646 h 522"/>
                  <a:gd name="T10" fmla="*/ 369309067 w 270"/>
                  <a:gd name="T11" fmla="*/ 2147483646 h 522"/>
                  <a:gd name="T12" fmla="*/ 497148271 w 270"/>
                  <a:gd name="T13" fmla="*/ 2147483646 h 522"/>
                  <a:gd name="T14" fmla="*/ 454533947 w 270"/>
                  <a:gd name="T15" fmla="*/ 2147483646 h 522"/>
                  <a:gd name="T16" fmla="*/ 383513842 w 270"/>
                  <a:gd name="T17" fmla="*/ 2147483646 h 522"/>
                  <a:gd name="T18" fmla="*/ 383513842 w 270"/>
                  <a:gd name="T19" fmla="*/ 2147483646 h 522"/>
                  <a:gd name="T20" fmla="*/ 369309067 w 270"/>
                  <a:gd name="T21" fmla="*/ 2147483646 h 522"/>
                  <a:gd name="T22" fmla="*/ 14204775 w 270"/>
                  <a:gd name="T23" fmla="*/ 2147483646 h 522"/>
                  <a:gd name="T24" fmla="*/ 0 w 270"/>
                  <a:gd name="T25" fmla="*/ 2147483646 h 522"/>
                  <a:gd name="T26" fmla="*/ 0 w 270"/>
                  <a:gd name="T27" fmla="*/ 2147483646 h 522"/>
                  <a:gd name="T28" fmla="*/ 0 w 270"/>
                  <a:gd name="T29" fmla="*/ 2147483646 h 522"/>
                  <a:gd name="T30" fmla="*/ 14204775 w 270"/>
                  <a:gd name="T31" fmla="*/ 2147483646 h 522"/>
                  <a:gd name="T32" fmla="*/ 227268858 w 270"/>
                  <a:gd name="T33" fmla="*/ 1959331718 h 522"/>
                  <a:gd name="T34" fmla="*/ 142040209 w 270"/>
                  <a:gd name="T35" fmla="*/ 2030325220 h 522"/>
                  <a:gd name="T36" fmla="*/ 142040209 w 270"/>
                  <a:gd name="T37" fmla="*/ 2030325220 h 522"/>
                  <a:gd name="T38" fmla="*/ 227268858 w 270"/>
                  <a:gd name="T39" fmla="*/ 1959331718 h 522"/>
                  <a:gd name="T40" fmla="*/ 1590870697 w 270"/>
                  <a:gd name="T41" fmla="*/ 653109317 h 522"/>
                  <a:gd name="T42" fmla="*/ 767027684 w 270"/>
                  <a:gd name="T43" fmla="*/ 1490795709 h 522"/>
                  <a:gd name="T44" fmla="*/ 909067893 w 270"/>
                  <a:gd name="T45" fmla="*/ 1363014189 h 522"/>
                  <a:gd name="T46" fmla="*/ 909067893 w 270"/>
                  <a:gd name="T47" fmla="*/ 1348816242 h 522"/>
                  <a:gd name="T48" fmla="*/ 1434621944 w 270"/>
                  <a:gd name="T49" fmla="*/ 837686392 h 522"/>
                  <a:gd name="T50" fmla="*/ 1434621944 w 270"/>
                  <a:gd name="T51" fmla="*/ 823488445 h 522"/>
                  <a:gd name="T52" fmla="*/ 1590870697 w 270"/>
                  <a:gd name="T53" fmla="*/ 653109317 h 522"/>
                  <a:gd name="T54" fmla="*/ 1676095577 w 270"/>
                  <a:gd name="T55" fmla="*/ 567921637 h 522"/>
                  <a:gd name="T56" fmla="*/ 1605071703 w 270"/>
                  <a:gd name="T57" fmla="*/ 638911370 h 522"/>
                  <a:gd name="T58" fmla="*/ 1676095577 w 270"/>
                  <a:gd name="T59" fmla="*/ 567921637 h 522"/>
                  <a:gd name="T60" fmla="*/ 1676095577 w 270"/>
                  <a:gd name="T61" fmla="*/ 567921637 h 522"/>
                  <a:gd name="T62" fmla="*/ 2102219974 w 270"/>
                  <a:gd name="T63" fmla="*/ 70989734 h 522"/>
                  <a:gd name="T64" fmla="*/ 1803931011 w 270"/>
                  <a:gd name="T65" fmla="*/ 425942169 h 522"/>
                  <a:gd name="T66" fmla="*/ 2102219974 w 270"/>
                  <a:gd name="T67" fmla="*/ 70989734 h 522"/>
                  <a:gd name="T68" fmla="*/ 2102219974 w 270"/>
                  <a:gd name="T69" fmla="*/ 70989734 h 522"/>
                  <a:gd name="T70" fmla="*/ 2102219974 w 270"/>
                  <a:gd name="T71" fmla="*/ 70989734 h 522"/>
                  <a:gd name="T72" fmla="*/ 2147483646 w 270"/>
                  <a:gd name="T73" fmla="*/ 0 h 522"/>
                  <a:gd name="T74" fmla="*/ 2147483646 w 270"/>
                  <a:gd name="T75" fmla="*/ 0 h 522"/>
                  <a:gd name="T76" fmla="*/ 2147483646 w 270"/>
                  <a:gd name="T77" fmla="*/ 0 h 522"/>
                  <a:gd name="T78" fmla="*/ 2147483646 w 270"/>
                  <a:gd name="T79" fmla="*/ 0 h 522"/>
                  <a:gd name="T80" fmla="*/ 2147483646 w 270"/>
                  <a:gd name="T81" fmla="*/ 0 h 522"/>
                  <a:gd name="T82" fmla="*/ 2147483646 w 270"/>
                  <a:gd name="T83" fmla="*/ 0 h 522"/>
                  <a:gd name="T84" fmla="*/ 2147483646 w 270"/>
                  <a:gd name="T85" fmla="*/ 0 h 522"/>
                  <a:gd name="T86" fmla="*/ 2147483646 w 270"/>
                  <a:gd name="T87" fmla="*/ 0 h 5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0" h="522">
                    <a:moveTo>
                      <a:pt x="140" y="508"/>
                    </a:moveTo>
                    <a:cubicBezTo>
                      <a:pt x="144" y="513"/>
                      <a:pt x="148" y="518"/>
                      <a:pt x="151" y="522"/>
                    </a:cubicBezTo>
                    <a:cubicBezTo>
                      <a:pt x="151" y="522"/>
                      <a:pt x="151" y="522"/>
                      <a:pt x="151" y="522"/>
                    </a:cubicBezTo>
                    <a:cubicBezTo>
                      <a:pt x="151" y="522"/>
                      <a:pt x="151" y="522"/>
                      <a:pt x="151" y="522"/>
                    </a:cubicBezTo>
                    <a:cubicBezTo>
                      <a:pt x="148" y="518"/>
                      <a:pt x="144" y="513"/>
                      <a:pt x="140" y="508"/>
                    </a:cubicBezTo>
                    <a:moveTo>
                      <a:pt x="26" y="397"/>
                    </a:moveTo>
                    <a:cubicBezTo>
                      <a:pt x="29" y="399"/>
                      <a:pt x="32" y="402"/>
                      <a:pt x="35" y="405"/>
                    </a:cubicBezTo>
                    <a:cubicBezTo>
                      <a:pt x="34" y="404"/>
                      <a:pt x="33" y="403"/>
                      <a:pt x="32" y="402"/>
                    </a:cubicBezTo>
                    <a:cubicBezTo>
                      <a:pt x="31" y="401"/>
                      <a:pt x="29" y="399"/>
                      <a:pt x="27" y="398"/>
                    </a:cubicBezTo>
                    <a:cubicBezTo>
                      <a:pt x="27" y="398"/>
                      <a:pt x="27" y="398"/>
                      <a:pt x="27" y="398"/>
                    </a:cubicBezTo>
                    <a:cubicBezTo>
                      <a:pt x="27" y="397"/>
                      <a:pt x="26" y="397"/>
                      <a:pt x="26" y="397"/>
                    </a:cubicBezTo>
                    <a:moveTo>
                      <a:pt x="1" y="361"/>
                    </a:moveTo>
                    <a:cubicBezTo>
                      <a:pt x="0" y="361"/>
                      <a:pt x="0" y="362"/>
                      <a:pt x="0" y="362"/>
                    </a:cubicBezTo>
                    <a:cubicBezTo>
                      <a:pt x="0" y="362"/>
                      <a:pt x="0" y="362"/>
                      <a:pt x="0" y="362"/>
                    </a:cubicBezTo>
                    <a:cubicBezTo>
                      <a:pt x="0" y="362"/>
                      <a:pt x="0" y="362"/>
                      <a:pt x="0" y="362"/>
                    </a:cubicBezTo>
                    <a:cubicBezTo>
                      <a:pt x="0" y="362"/>
                      <a:pt x="0" y="361"/>
                      <a:pt x="1" y="361"/>
                    </a:cubicBezTo>
                    <a:moveTo>
                      <a:pt x="16" y="138"/>
                    </a:moveTo>
                    <a:cubicBezTo>
                      <a:pt x="14" y="140"/>
                      <a:pt x="12" y="141"/>
                      <a:pt x="10" y="143"/>
                    </a:cubicBezTo>
                    <a:cubicBezTo>
                      <a:pt x="10" y="143"/>
                      <a:pt x="10" y="143"/>
                      <a:pt x="10" y="143"/>
                    </a:cubicBezTo>
                    <a:cubicBezTo>
                      <a:pt x="12" y="141"/>
                      <a:pt x="14" y="140"/>
                      <a:pt x="16" y="138"/>
                    </a:cubicBezTo>
                    <a:moveTo>
                      <a:pt x="112" y="46"/>
                    </a:moveTo>
                    <a:cubicBezTo>
                      <a:pt x="94" y="66"/>
                      <a:pt x="73" y="87"/>
                      <a:pt x="54" y="105"/>
                    </a:cubicBezTo>
                    <a:cubicBezTo>
                      <a:pt x="57" y="102"/>
                      <a:pt x="60" y="99"/>
                      <a:pt x="64" y="96"/>
                    </a:cubicBezTo>
                    <a:cubicBezTo>
                      <a:pt x="64" y="95"/>
                      <a:pt x="64" y="95"/>
                      <a:pt x="64" y="95"/>
                    </a:cubicBezTo>
                    <a:cubicBezTo>
                      <a:pt x="76" y="84"/>
                      <a:pt x="89" y="71"/>
                      <a:pt x="101" y="59"/>
                    </a:cubicBezTo>
                    <a:cubicBezTo>
                      <a:pt x="101" y="58"/>
                      <a:pt x="101" y="58"/>
                      <a:pt x="101" y="58"/>
                    </a:cubicBezTo>
                    <a:cubicBezTo>
                      <a:pt x="105" y="54"/>
                      <a:pt x="108" y="50"/>
                      <a:pt x="112" y="46"/>
                    </a:cubicBezTo>
                    <a:moveTo>
                      <a:pt x="118" y="40"/>
                    </a:moveTo>
                    <a:cubicBezTo>
                      <a:pt x="117" y="41"/>
                      <a:pt x="115" y="43"/>
                      <a:pt x="113" y="45"/>
                    </a:cubicBezTo>
                    <a:cubicBezTo>
                      <a:pt x="115" y="43"/>
                      <a:pt x="116" y="42"/>
                      <a:pt x="118" y="40"/>
                    </a:cubicBezTo>
                    <a:cubicBezTo>
                      <a:pt x="118" y="40"/>
                      <a:pt x="118" y="40"/>
                      <a:pt x="118" y="40"/>
                    </a:cubicBezTo>
                    <a:moveTo>
                      <a:pt x="148" y="5"/>
                    </a:moveTo>
                    <a:cubicBezTo>
                      <a:pt x="142" y="13"/>
                      <a:pt x="135" y="21"/>
                      <a:pt x="127" y="30"/>
                    </a:cubicBezTo>
                    <a:cubicBezTo>
                      <a:pt x="135" y="21"/>
                      <a:pt x="142" y="13"/>
                      <a:pt x="148" y="5"/>
                    </a:cubicBezTo>
                    <a:cubicBezTo>
                      <a:pt x="148" y="5"/>
                      <a:pt x="148" y="5"/>
                      <a:pt x="148" y="5"/>
                    </a:cubicBezTo>
                    <a:cubicBezTo>
                      <a:pt x="148" y="5"/>
                      <a:pt x="148" y="5"/>
                      <a:pt x="148" y="5"/>
                    </a:cubicBezTo>
                    <a:moveTo>
                      <a:pt x="270" y="0"/>
                    </a:moveTo>
                    <a:cubicBezTo>
                      <a:pt x="268" y="0"/>
                      <a:pt x="266" y="0"/>
                      <a:pt x="264" y="0"/>
                    </a:cubicBezTo>
                    <a:cubicBezTo>
                      <a:pt x="264" y="0"/>
                      <a:pt x="264" y="0"/>
                      <a:pt x="264" y="0"/>
                    </a:cubicBezTo>
                    <a:cubicBezTo>
                      <a:pt x="264" y="0"/>
                      <a:pt x="264" y="0"/>
                      <a:pt x="264" y="0"/>
                    </a:cubicBezTo>
                    <a:cubicBezTo>
                      <a:pt x="266" y="0"/>
                      <a:pt x="268" y="0"/>
                      <a:pt x="270" y="0"/>
                    </a:cubicBezTo>
                    <a:cubicBezTo>
                      <a:pt x="270" y="0"/>
                      <a:pt x="270" y="0"/>
                      <a:pt x="270" y="0"/>
                    </a:cubicBezTo>
                    <a:cubicBezTo>
                      <a:pt x="270" y="0"/>
                      <a:pt x="270" y="0"/>
                      <a:pt x="270" y="0"/>
                    </a:cubicBezTo>
                    <a:cubicBezTo>
                      <a:pt x="270" y="0"/>
                      <a:pt x="270" y="0"/>
                      <a:pt x="270" y="0"/>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36" name="Freeform: Shape 52"/>
              <p:cNvSpPr/>
              <p:nvPr/>
            </p:nvSpPr>
            <p:spPr bwMode="auto">
              <a:xfrm>
                <a:off x="4134191" y="1647545"/>
                <a:ext cx="1969034" cy="3764852"/>
              </a:xfrm>
              <a:custGeom>
                <a:avLst/>
                <a:gdLst>
                  <a:gd name="T0" fmla="*/ 2147483646 w 285"/>
                  <a:gd name="T1" fmla="*/ 2147483646 h 565"/>
                  <a:gd name="T2" fmla="*/ 2147483646 w 285"/>
                  <a:gd name="T3" fmla="*/ 2147483646 h 565"/>
                  <a:gd name="T4" fmla="*/ 2147483646 w 285"/>
                  <a:gd name="T5" fmla="*/ 2147483646 h 565"/>
                  <a:gd name="T6" fmla="*/ 2147483646 w 285"/>
                  <a:gd name="T7" fmla="*/ 2147483646 h 565"/>
                  <a:gd name="T8" fmla="*/ 2147483646 w 285"/>
                  <a:gd name="T9" fmla="*/ 2147483646 h 565"/>
                  <a:gd name="T10" fmla="*/ 2147483646 w 285"/>
                  <a:gd name="T11" fmla="*/ 2147483646 h 565"/>
                  <a:gd name="T12" fmla="*/ 2147483646 w 285"/>
                  <a:gd name="T13" fmla="*/ 2147483646 h 565"/>
                  <a:gd name="T14" fmla="*/ 2147483646 w 285"/>
                  <a:gd name="T15" fmla="*/ 2147483646 h 565"/>
                  <a:gd name="T16" fmla="*/ 668362593 w 285"/>
                  <a:gd name="T17" fmla="*/ 2147483646 h 565"/>
                  <a:gd name="T18" fmla="*/ 2147483646 w 285"/>
                  <a:gd name="T19" fmla="*/ 2147483646 h 565"/>
                  <a:gd name="T20" fmla="*/ 2147483646 w 285"/>
                  <a:gd name="T21" fmla="*/ 2147483646 h 565"/>
                  <a:gd name="T22" fmla="*/ 668362593 w 285"/>
                  <a:gd name="T23" fmla="*/ 2147483646 h 565"/>
                  <a:gd name="T24" fmla="*/ 156425288 w 285"/>
                  <a:gd name="T25" fmla="*/ 2147483646 h 565"/>
                  <a:gd name="T26" fmla="*/ 156425288 w 285"/>
                  <a:gd name="T27" fmla="*/ 2147483646 h 565"/>
                  <a:gd name="T28" fmla="*/ 156425288 w 285"/>
                  <a:gd name="T29" fmla="*/ 2147483646 h 565"/>
                  <a:gd name="T30" fmla="*/ 355512017 w 285"/>
                  <a:gd name="T31" fmla="*/ 2147483646 h 565"/>
                  <a:gd name="T32" fmla="*/ 355512017 w 285"/>
                  <a:gd name="T33" fmla="*/ 2147483646 h 565"/>
                  <a:gd name="T34" fmla="*/ 597260189 w 285"/>
                  <a:gd name="T35" fmla="*/ 2147483646 h 565"/>
                  <a:gd name="T36" fmla="*/ 355512017 w 285"/>
                  <a:gd name="T37" fmla="*/ 2147483646 h 565"/>
                  <a:gd name="T38" fmla="*/ 0 w 285"/>
                  <a:gd name="T39" fmla="*/ 2147483646 h 565"/>
                  <a:gd name="T40" fmla="*/ 0 w 285"/>
                  <a:gd name="T41" fmla="*/ 2147483646 h 565"/>
                  <a:gd name="T42" fmla="*/ 0 w 285"/>
                  <a:gd name="T43" fmla="*/ 2147483646 h 565"/>
                  <a:gd name="T44" fmla="*/ 1720681935 w 285"/>
                  <a:gd name="T45" fmla="*/ 2147483646 h 565"/>
                  <a:gd name="T46" fmla="*/ 1692240974 w 285"/>
                  <a:gd name="T47" fmla="*/ 2147483646 h 565"/>
                  <a:gd name="T48" fmla="*/ 227527691 w 285"/>
                  <a:gd name="T49" fmla="*/ 2147483646 h 565"/>
                  <a:gd name="T50" fmla="*/ 213307210 w 285"/>
                  <a:gd name="T51" fmla="*/ 2147483646 h 565"/>
                  <a:gd name="T52" fmla="*/ 213307210 w 285"/>
                  <a:gd name="T53" fmla="*/ 2147483646 h 565"/>
                  <a:gd name="T54" fmla="*/ 99543365 w 285"/>
                  <a:gd name="T55" fmla="*/ 2147483646 h 565"/>
                  <a:gd name="T56" fmla="*/ 14220481 w 285"/>
                  <a:gd name="T57" fmla="*/ 2147483646 h 565"/>
                  <a:gd name="T58" fmla="*/ 170645768 w 285"/>
                  <a:gd name="T59" fmla="*/ 2147483646 h 565"/>
                  <a:gd name="T60" fmla="*/ 170645768 w 285"/>
                  <a:gd name="T61" fmla="*/ 2147483646 h 565"/>
                  <a:gd name="T62" fmla="*/ 170645768 w 285"/>
                  <a:gd name="T63" fmla="*/ 2147483646 h 565"/>
                  <a:gd name="T64" fmla="*/ 170645768 w 285"/>
                  <a:gd name="T65" fmla="*/ 2147483646 h 565"/>
                  <a:gd name="T66" fmla="*/ 2147483646 w 285"/>
                  <a:gd name="T67" fmla="*/ 2147483646 h 565"/>
                  <a:gd name="T68" fmla="*/ 2147483646 w 285"/>
                  <a:gd name="T69" fmla="*/ 2147483646 h 565"/>
                  <a:gd name="T70" fmla="*/ 2147483646 w 285"/>
                  <a:gd name="T71" fmla="*/ 1734584494 h 565"/>
                  <a:gd name="T72" fmla="*/ 2147483646 w 285"/>
                  <a:gd name="T73" fmla="*/ 355449157 h 565"/>
                  <a:gd name="T74" fmla="*/ 2019312030 w 285"/>
                  <a:gd name="T75" fmla="*/ 710894543 h 565"/>
                  <a:gd name="T76" fmla="*/ 1891327703 w 285"/>
                  <a:gd name="T77" fmla="*/ 853074959 h 565"/>
                  <a:gd name="T78" fmla="*/ 1806004819 w 285"/>
                  <a:gd name="T79" fmla="*/ 938382455 h 565"/>
                  <a:gd name="T80" fmla="*/ 1649579532 w 285"/>
                  <a:gd name="T81" fmla="*/ 1123212849 h 565"/>
                  <a:gd name="T82" fmla="*/ 1123421746 w 285"/>
                  <a:gd name="T83" fmla="*/ 1649276998 h 565"/>
                  <a:gd name="T84" fmla="*/ 440834902 w 285"/>
                  <a:gd name="T85" fmla="*/ 2147483646 h 565"/>
                  <a:gd name="T86" fmla="*/ 355512017 w 285"/>
                  <a:gd name="T87" fmla="*/ 2147483646 h 565"/>
                  <a:gd name="T88" fmla="*/ 2147483646 w 285"/>
                  <a:gd name="T89" fmla="*/ 355449157 h 565"/>
                  <a:gd name="T90" fmla="*/ 2147483646 w 285"/>
                  <a:gd name="T91" fmla="*/ 213268740 h 565"/>
                  <a:gd name="T92" fmla="*/ 2147483646 w 285"/>
                  <a:gd name="T93" fmla="*/ 284357063 h 565"/>
                  <a:gd name="T94" fmla="*/ 2147483646 w 285"/>
                  <a:gd name="T95" fmla="*/ 284357063 h 565"/>
                  <a:gd name="T96" fmla="*/ 2147483646 w 285"/>
                  <a:gd name="T97" fmla="*/ 284357063 h 565"/>
                  <a:gd name="T98" fmla="*/ 2147483646 w 285"/>
                  <a:gd name="T99" fmla="*/ 213268740 h 565"/>
                  <a:gd name="T100" fmla="*/ 2147483646 w 285"/>
                  <a:gd name="T101" fmla="*/ 113742071 h 565"/>
                  <a:gd name="T102" fmla="*/ 2147483646 w 285"/>
                  <a:gd name="T103" fmla="*/ 113742071 h 565"/>
                  <a:gd name="T104" fmla="*/ 2147483646 w 285"/>
                  <a:gd name="T105" fmla="*/ 99526669 h 565"/>
                  <a:gd name="T106" fmla="*/ 2147483646 w 285"/>
                  <a:gd name="T107" fmla="*/ 99526669 h 565"/>
                  <a:gd name="T108" fmla="*/ 2147483646 w 285"/>
                  <a:gd name="T109" fmla="*/ 14219173 h 565"/>
                  <a:gd name="T110" fmla="*/ 2147483646 w 285"/>
                  <a:gd name="T111" fmla="*/ 0 h 565"/>
                  <a:gd name="T112" fmla="*/ 2147483646 w 285"/>
                  <a:gd name="T113" fmla="*/ 0 h 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5" h="565">
                    <a:moveTo>
                      <a:pt x="175" y="565"/>
                    </a:moveTo>
                    <a:cubicBezTo>
                      <a:pt x="175" y="565"/>
                      <a:pt x="175" y="565"/>
                      <a:pt x="175" y="565"/>
                    </a:cubicBezTo>
                    <a:cubicBezTo>
                      <a:pt x="175" y="565"/>
                      <a:pt x="175" y="565"/>
                      <a:pt x="175" y="565"/>
                    </a:cubicBezTo>
                    <a:cubicBezTo>
                      <a:pt x="175" y="565"/>
                      <a:pt x="175" y="565"/>
                      <a:pt x="175" y="565"/>
                    </a:cubicBezTo>
                    <a:moveTo>
                      <a:pt x="186" y="558"/>
                    </a:moveTo>
                    <a:cubicBezTo>
                      <a:pt x="184" y="563"/>
                      <a:pt x="180" y="565"/>
                      <a:pt x="175" y="565"/>
                    </a:cubicBezTo>
                    <a:cubicBezTo>
                      <a:pt x="180" y="565"/>
                      <a:pt x="184" y="563"/>
                      <a:pt x="186" y="558"/>
                    </a:cubicBezTo>
                    <a:moveTo>
                      <a:pt x="186" y="558"/>
                    </a:moveTo>
                    <a:cubicBezTo>
                      <a:pt x="186" y="558"/>
                      <a:pt x="186" y="558"/>
                      <a:pt x="186" y="558"/>
                    </a:cubicBezTo>
                    <a:cubicBezTo>
                      <a:pt x="186" y="558"/>
                      <a:pt x="186" y="558"/>
                      <a:pt x="186" y="558"/>
                    </a:cubicBezTo>
                    <a:moveTo>
                      <a:pt x="285" y="545"/>
                    </a:moveTo>
                    <a:cubicBezTo>
                      <a:pt x="250" y="545"/>
                      <a:pt x="216" y="547"/>
                      <a:pt x="189" y="551"/>
                    </a:cubicBezTo>
                    <a:cubicBezTo>
                      <a:pt x="189" y="551"/>
                      <a:pt x="189" y="551"/>
                      <a:pt x="189" y="551"/>
                    </a:cubicBezTo>
                    <a:cubicBezTo>
                      <a:pt x="216" y="547"/>
                      <a:pt x="250" y="545"/>
                      <a:pt x="285" y="545"/>
                    </a:cubicBezTo>
                    <a:cubicBezTo>
                      <a:pt x="285" y="545"/>
                      <a:pt x="285" y="545"/>
                      <a:pt x="285" y="545"/>
                    </a:cubicBezTo>
                    <a:cubicBezTo>
                      <a:pt x="285" y="545"/>
                      <a:pt x="285" y="545"/>
                      <a:pt x="285" y="545"/>
                    </a:cubicBezTo>
                    <a:cubicBezTo>
                      <a:pt x="285" y="545"/>
                      <a:pt x="285" y="545"/>
                      <a:pt x="285" y="545"/>
                    </a:cubicBezTo>
                    <a:moveTo>
                      <a:pt x="47" y="422"/>
                    </a:moveTo>
                    <a:cubicBezTo>
                      <a:pt x="48" y="423"/>
                      <a:pt x="49" y="424"/>
                      <a:pt x="50" y="425"/>
                    </a:cubicBezTo>
                    <a:cubicBezTo>
                      <a:pt x="85" y="455"/>
                      <a:pt x="126" y="495"/>
                      <a:pt x="155" y="528"/>
                    </a:cubicBezTo>
                    <a:cubicBezTo>
                      <a:pt x="159" y="533"/>
                      <a:pt x="163" y="538"/>
                      <a:pt x="166" y="542"/>
                    </a:cubicBezTo>
                    <a:cubicBezTo>
                      <a:pt x="166" y="542"/>
                      <a:pt x="166" y="542"/>
                      <a:pt x="166" y="542"/>
                    </a:cubicBezTo>
                    <a:cubicBezTo>
                      <a:pt x="166" y="542"/>
                      <a:pt x="166" y="542"/>
                      <a:pt x="166" y="542"/>
                    </a:cubicBezTo>
                    <a:cubicBezTo>
                      <a:pt x="137" y="506"/>
                      <a:pt x="88" y="456"/>
                      <a:pt x="47" y="422"/>
                    </a:cubicBezTo>
                    <a:moveTo>
                      <a:pt x="11" y="409"/>
                    </a:moveTo>
                    <a:cubicBezTo>
                      <a:pt x="11" y="409"/>
                      <a:pt x="11" y="409"/>
                      <a:pt x="11" y="409"/>
                    </a:cubicBezTo>
                    <a:cubicBezTo>
                      <a:pt x="11" y="409"/>
                      <a:pt x="11" y="409"/>
                      <a:pt x="11" y="409"/>
                    </a:cubicBezTo>
                    <a:cubicBezTo>
                      <a:pt x="11" y="409"/>
                      <a:pt x="11" y="409"/>
                      <a:pt x="11" y="409"/>
                    </a:cubicBezTo>
                    <a:moveTo>
                      <a:pt x="16" y="408"/>
                    </a:moveTo>
                    <a:cubicBezTo>
                      <a:pt x="14" y="409"/>
                      <a:pt x="13" y="409"/>
                      <a:pt x="11" y="409"/>
                    </a:cubicBezTo>
                    <a:cubicBezTo>
                      <a:pt x="13" y="409"/>
                      <a:pt x="14" y="409"/>
                      <a:pt x="16" y="408"/>
                    </a:cubicBezTo>
                    <a:moveTo>
                      <a:pt x="25" y="404"/>
                    </a:moveTo>
                    <a:cubicBezTo>
                      <a:pt x="16" y="408"/>
                      <a:pt x="16" y="408"/>
                      <a:pt x="16" y="408"/>
                    </a:cubicBezTo>
                    <a:cubicBezTo>
                      <a:pt x="25" y="404"/>
                      <a:pt x="25" y="404"/>
                      <a:pt x="25" y="404"/>
                    </a:cubicBezTo>
                    <a:cubicBezTo>
                      <a:pt x="30" y="408"/>
                      <a:pt x="36" y="412"/>
                      <a:pt x="41" y="417"/>
                    </a:cubicBezTo>
                    <a:cubicBezTo>
                      <a:pt x="41" y="417"/>
                      <a:pt x="42" y="417"/>
                      <a:pt x="42" y="418"/>
                    </a:cubicBezTo>
                    <a:cubicBezTo>
                      <a:pt x="42" y="418"/>
                      <a:pt x="42" y="418"/>
                      <a:pt x="42" y="418"/>
                    </a:cubicBezTo>
                    <a:cubicBezTo>
                      <a:pt x="36" y="413"/>
                      <a:pt x="31" y="408"/>
                      <a:pt x="25" y="404"/>
                    </a:cubicBezTo>
                    <a:moveTo>
                      <a:pt x="0" y="401"/>
                    </a:moveTo>
                    <a:cubicBezTo>
                      <a:pt x="0" y="401"/>
                      <a:pt x="0" y="401"/>
                      <a:pt x="0" y="401"/>
                    </a:cubicBezTo>
                    <a:cubicBezTo>
                      <a:pt x="0" y="401"/>
                      <a:pt x="0" y="401"/>
                      <a:pt x="0" y="401"/>
                    </a:cubicBezTo>
                    <a:moveTo>
                      <a:pt x="0" y="401"/>
                    </a:moveTo>
                    <a:cubicBezTo>
                      <a:pt x="0" y="401"/>
                      <a:pt x="0" y="401"/>
                      <a:pt x="0" y="401"/>
                    </a:cubicBezTo>
                    <a:cubicBezTo>
                      <a:pt x="0" y="401"/>
                      <a:pt x="0" y="401"/>
                      <a:pt x="0" y="401"/>
                    </a:cubicBezTo>
                    <a:moveTo>
                      <a:pt x="119" y="214"/>
                    </a:moveTo>
                    <a:cubicBezTo>
                      <a:pt x="121" y="215"/>
                      <a:pt x="121" y="215"/>
                      <a:pt x="121" y="215"/>
                    </a:cubicBezTo>
                    <a:cubicBezTo>
                      <a:pt x="129" y="218"/>
                      <a:pt x="136" y="221"/>
                      <a:pt x="144" y="224"/>
                    </a:cubicBezTo>
                    <a:cubicBezTo>
                      <a:pt x="135" y="221"/>
                      <a:pt x="127" y="217"/>
                      <a:pt x="119" y="214"/>
                    </a:cubicBezTo>
                    <a:moveTo>
                      <a:pt x="7" y="181"/>
                    </a:moveTo>
                    <a:cubicBezTo>
                      <a:pt x="16" y="185"/>
                      <a:pt x="16" y="185"/>
                      <a:pt x="16" y="185"/>
                    </a:cubicBezTo>
                    <a:cubicBezTo>
                      <a:pt x="22" y="239"/>
                      <a:pt x="21" y="327"/>
                      <a:pt x="16" y="381"/>
                    </a:cubicBezTo>
                    <a:cubicBezTo>
                      <a:pt x="15" y="381"/>
                      <a:pt x="15" y="382"/>
                      <a:pt x="15" y="382"/>
                    </a:cubicBezTo>
                    <a:cubicBezTo>
                      <a:pt x="15" y="382"/>
                      <a:pt x="15" y="382"/>
                      <a:pt x="15" y="382"/>
                    </a:cubicBezTo>
                    <a:cubicBezTo>
                      <a:pt x="15" y="382"/>
                      <a:pt x="15" y="382"/>
                      <a:pt x="15" y="382"/>
                    </a:cubicBezTo>
                    <a:cubicBezTo>
                      <a:pt x="21" y="329"/>
                      <a:pt x="22" y="240"/>
                      <a:pt x="16" y="185"/>
                    </a:cubicBezTo>
                    <a:cubicBezTo>
                      <a:pt x="7" y="181"/>
                      <a:pt x="7" y="181"/>
                      <a:pt x="7" y="181"/>
                    </a:cubicBezTo>
                    <a:moveTo>
                      <a:pt x="1" y="165"/>
                    </a:moveTo>
                    <a:cubicBezTo>
                      <a:pt x="1" y="165"/>
                      <a:pt x="1" y="165"/>
                      <a:pt x="1" y="165"/>
                    </a:cubicBezTo>
                    <a:cubicBezTo>
                      <a:pt x="1" y="165"/>
                      <a:pt x="1" y="165"/>
                      <a:pt x="1" y="165"/>
                    </a:cubicBezTo>
                    <a:moveTo>
                      <a:pt x="12" y="158"/>
                    </a:moveTo>
                    <a:cubicBezTo>
                      <a:pt x="7" y="158"/>
                      <a:pt x="3" y="160"/>
                      <a:pt x="1" y="165"/>
                    </a:cubicBezTo>
                    <a:cubicBezTo>
                      <a:pt x="3" y="160"/>
                      <a:pt x="7" y="158"/>
                      <a:pt x="12" y="158"/>
                    </a:cubicBezTo>
                    <a:moveTo>
                      <a:pt x="12" y="158"/>
                    </a:moveTo>
                    <a:cubicBezTo>
                      <a:pt x="12" y="158"/>
                      <a:pt x="12" y="158"/>
                      <a:pt x="12" y="158"/>
                    </a:cubicBezTo>
                    <a:cubicBezTo>
                      <a:pt x="12" y="158"/>
                      <a:pt x="12" y="158"/>
                      <a:pt x="12" y="158"/>
                    </a:cubicBezTo>
                    <a:cubicBezTo>
                      <a:pt x="12" y="158"/>
                      <a:pt x="12" y="158"/>
                      <a:pt x="12" y="158"/>
                    </a:cubicBezTo>
                    <a:moveTo>
                      <a:pt x="216" y="120"/>
                    </a:moveTo>
                    <a:cubicBezTo>
                      <a:pt x="276" y="263"/>
                      <a:pt x="276" y="263"/>
                      <a:pt x="276" y="263"/>
                    </a:cubicBezTo>
                    <a:cubicBezTo>
                      <a:pt x="276" y="263"/>
                      <a:pt x="276" y="263"/>
                      <a:pt x="276" y="263"/>
                    </a:cubicBezTo>
                    <a:cubicBezTo>
                      <a:pt x="276" y="263"/>
                      <a:pt x="276" y="263"/>
                      <a:pt x="276" y="263"/>
                    </a:cubicBezTo>
                    <a:cubicBezTo>
                      <a:pt x="276" y="263"/>
                      <a:pt x="276" y="263"/>
                      <a:pt x="276" y="263"/>
                    </a:cubicBezTo>
                    <a:cubicBezTo>
                      <a:pt x="217" y="122"/>
                      <a:pt x="217" y="122"/>
                      <a:pt x="217" y="122"/>
                    </a:cubicBezTo>
                    <a:cubicBezTo>
                      <a:pt x="217" y="121"/>
                      <a:pt x="217" y="121"/>
                      <a:pt x="216" y="120"/>
                    </a:cubicBezTo>
                    <a:moveTo>
                      <a:pt x="163" y="25"/>
                    </a:moveTo>
                    <a:cubicBezTo>
                      <a:pt x="163" y="25"/>
                      <a:pt x="163" y="25"/>
                      <a:pt x="163" y="25"/>
                    </a:cubicBezTo>
                    <a:cubicBezTo>
                      <a:pt x="157" y="33"/>
                      <a:pt x="150" y="41"/>
                      <a:pt x="142" y="50"/>
                    </a:cubicBezTo>
                    <a:cubicBezTo>
                      <a:pt x="139" y="53"/>
                      <a:pt x="136" y="56"/>
                      <a:pt x="133" y="60"/>
                    </a:cubicBezTo>
                    <a:cubicBezTo>
                      <a:pt x="133" y="60"/>
                      <a:pt x="133" y="60"/>
                      <a:pt x="133" y="60"/>
                    </a:cubicBezTo>
                    <a:cubicBezTo>
                      <a:pt x="131" y="62"/>
                      <a:pt x="130" y="63"/>
                      <a:pt x="128" y="65"/>
                    </a:cubicBezTo>
                    <a:cubicBezTo>
                      <a:pt x="128" y="65"/>
                      <a:pt x="127" y="66"/>
                      <a:pt x="127" y="66"/>
                    </a:cubicBezTo>
                    <a:cubicBezTo>
                      <a:pt x="123" y="70"/>
                      <a:pt x="120" y="74"/>
                      <a:pt x="116" y="78"/>
                    </a:cubicBezTo>
                    <a:cubicBezTo>
                      <a:pt x="116" y="79"/>
                      <a:pt x="116" y="79"/>
                      <a:pt x="116" y="79"/>
                    </a:cubicBezTo>
                    <a:cubicBezTo>
                      <a:pt x="104" y="91"/>
                      <a:pt x="91" y="104"/>
                      <a:pt x="79" y="115"/>
                    </a:cubicBezTo>
                    <a:cubicBezTo>
                      <a:pt x="79" y="116"/>
                      <a:pt x="79" y="116"/>
                      <a:pt x="79" y="116"/>
                    </a:cubicBezTo>
                    <a:cubicBezTo>
                      <a:pt x="75" y="119"/>
                      <a:pt x="72" y="122"/>
                      <a:pt x="69" y="125"/>
                    </a:cubicBezTo>
                    <a:cubicBezTo>
                      <a:pt x="55" y="137"/>
                      <a:pt x="43" y="149"/>
                      <a:pt x="31" y="158"/>
                    </a:cubicBezTo>
                    <a:cubicBezTo>
                      <a:pt x="29" y="160"/>
                      <a:pt x="27" y="161"/>
                      <a:pt x="25" y="163"/>
                    </a:cubicBezTo>
                    <a:cubicBezTo>
                      <a:pt x="25" y="163"/>
                      <a:pt x="25" y="163"/>
                      <a:pt x="25" y="163"/>
                    </a:cubicBezTo>
                    <a:cubicBezTo>
                      <a:pt x="68" y="129"/>
                      <a:pt x="129" y="68"/>
                      <a:pt x="163" y="25"/>
                    </a:cubicBezTo>
                    <a:cubicBezTo>
                      <a:pt x="163" y="25"/>
                      <a:pt x="163" y="25"/>
                      <a:pt x="163" y="25"/>
                    </a:cubicBezTo>
                    <a:moveTo>
                      <a:pt x="182" y="8"/>
                    </a:moveTo>
                    <a:cubicBezTo>
                      <a:pt x="185" y="15"/>
                      <a:pt x="185" y="15"/>
                      <a:pt x="185" y="15"/>
                    </a:cubicBezTo>
                    <a:cubicBezTo>
                      <a:pt x="211" y="18"/>
                      <a:pt x="246" y="20"/>
                      <a:pt x="280" y="20"/>
                    </a:cubicBezTo>
                    <a:cubicBezTo>
                      <a:pt x="281" y="20"/>
                      <a:pt x="283" y="20"/>
                      <a:pt x="285" y="20"/>
                    </a:cubicBezTo>
                    <a:cubicBezTo>
                      <a:pt x="285" y="20"/>
                      <a:pt x="285" y="20"/>
                      <a:pt x="285" y="20"/>
                    </a:cubicBezTo>
                    <a:cubicBezTo>
                      <a:pt x="285" y="20"/>
                      <a:pt x="285" y="20"/>
                      <a:pt x="285" y="20"/>
                    </a:cubicBezTo>
                    <a:cubicBezTo>
                      <a:pt x="285" y="20"/>
                      <a:pt x="285" y="20"/>
                      <a:pt x="285" y="20"/>
                    </a:cubicBezTo>
                    <a:cubicBezTo>
                      <a:pt x="283" y="20"/>
                      <a:pt x="281" y="20"/>
                      <a:pt x="279" y="20"/>
                    </a:cubicBezTo>
                    <a:cubicBezTo>
                      <a:pt x="279" y="20"/>
                      <a:pt x="279" y="20"/>
                      <a:pt x="279" y="20"/>
                    </a:cubicBezTo>
                    <a:cubicBezTo>
                      <a:pt x="245" y="20"/>
                      <a:pt x="211" y="18"/>
                      <a:pt x="185" y="15"/>
                    </a:cubicBezTo>
                    <a:cubicBezTo>
                      <a:pt x="185" y="15"/>
                      <a:pt x="185" y="15"/>
                      <a:pt x="185" y="15"/>
                    </a:cubicBezTo>
                    <a:cubicBezTo>
                      <a:pt x="182" y="8"/>
                      <a:pt x="182" y="8"/>
                      <a:pt x="182" y="8"/>
                    </a:cubicBezTo>
                    <a:moveTo>
                      <a:pt x="182" y="8"/>
                    </a:moveTo>
                    <a:cubicBezTo>
                      <a:pt x="182" y="8"/>
                      <a:pt x="182" y="8"/>
                      <a:pt x="182" y="8"/>
                    </a:cubicBezTo>
                    <a:cubicBezTo>
                      <a:pt x="182" y="8"/>
                      <a:pt x="182" y="8"/>
                      <a:pt x="182" y="8"/>
                    </a:cubicBezTo>
                    <a:moveTo>
                      <a:pt x="182" y="7"/>
                    </a:moveTo>
                    <a:cubicBezTo>
                      <a:pt x="182" y="7"/>
                      <a:pt x="182" y="7"/>
                      <a:pt x="182" y="7"/>
                    </a:cubicBezTo>
                    <a:cubicBezTo>
                      <a:pt x="182" y="7"/>
                      <a:pt x="182" y="7"/>
                      <a:pt x="182" y="7"/>
                    </a:cubicBezTo>
                    <a:moveTo>
                      <a:pt x="171" y="0"/>
                    </a:moveTo>
                    <a:cubicBezTo>
                      <a:pt x="169" y="0"/>
                      <a:pt x="167" y="0"/>
                      <a:pt x="166" y="1"/>
                    </a:cubicBezTo>
                    <a:cubicBezTo>
                      <a:pt x="167" y="0"/>
                      <a:pt x="169" y="0"/>
                      <a:pt x="171" y="0"/>
                    </a:cubicBezTo>
                    <a:moveTo>
                      <a:pt x="171" y="0"/>
                    </a:moveTo>
                    <a:cubicBezTo>
                      <a:pt x="171" y="0"/>
                      <a:pt x="171" y="0"/>
                      <a:pt x="171" y="0"/>
                    </a:cubicBezTo>
                    <a:cubicBezTo>
                      <a:pt x="171" y="0"/>
                      <a:pt x="171" y="0"/>
                      <a:pt x="171" y="0"/>
                    </a:cubicBezTo>
                    <a:cubicBezTo>
                      <a:pt x="171" y="0"/>
                      <a:pt x="171" y="0"/>
                      <a:pt x="171" y="0"/>
                    </a:cubicBezTo>
                  </a:path>
                </a:pathLst>
              </a:custGeom>
              <a:solidFill>
                <a:srgbClr val="1D1A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37" name="Freeform: Shape 57"/>
              <p:cNvSpPr/>
              <p:nvPr/>
            </p:nvSpPr>
            <p:spPr bwMode="auto">
              <a:xfrm>
                <a:off x="4233079" y="2780928"/>
                <a:ext cx="1724723" cy="1512113"/>
              </a:xfrm>
              <a:custGeom>
                <a:avLst/>
                <a:gdLst>
                  <a:gd name="T0" fmla="*/ 0 w 250"/>
                  <a:gd name="T1" fmla="*/ 14207021 h 227"/>
                  <a:gd name="T2" fmla="*/ 28358372 w 250"/>
                  <a:gd name="T3" fmla="*/ 213131706 h 227"/>
                  <a:gd name="T4" fmla="*/ 14181069 w 250"/>
                  <a:gd name="T5" fmla="*/ 2147483646 h 227"/>
                  <a:gd name="T6" fmla="*/ 0 w 250"/>
                  <a:gd name="T7" fmla="*/ 2147483646 h 227"/>
                  <a:gd name="T8" fmla="*/ 14181069 w 250"/>
                  <a:gd name="T9" fmla="*/ 2147483646 h 227"/>
                  <a:gd name="T10" fmla="*/ 14181069 w 250"/>
                  <a:gd name="T11" fmla="*/ 2147483646 h 227"/>
                  <a:gd name="T12" fmla="*/ 822404088 w 250"/>
                  <a:gd name="T13" fmla="*/ 2147483646 h 227"/>
                  <a:gd name="T14" fmla="*/ 822404088 w 250"/>
                  <a:gd name="T15" fmla="*/ 2147483646 h 227"/>
                  <a:gd name="T16" fmla="*/ 2147483646 w 250"/>
                  <a:gd name="T17" fmla="*/ 1719249364 h 227"/>
                  <a:gd name="T18" fmla="*/ 2147483646 w 250"/>
                  <a:gd name="T19" fmla="*/ 1605581885 h 227"/>
                  <a:gd name="T20" fmla="*/ 2147483646 w 250"/>
                  <a:gd name="T21" fmla="*/ 1477703615 h 227"/>
                  <a:gd name="T22" fmla="*/ 1488835246 w 250"/>
                  <a:gd name="T23" fmla="*/ 625180559 h 227"/>
                  <a:gd name="T24" fmla="*/ 1517193619 w 250"/>
                  <a:gd name="T25" fmla="*/ 639391350 h 227"/>
                  <a:gd name="T26" fmla="*/ 1488835246 w 250"/>
                  <a:gd name="T27" fmla="*/ 625180559 h 227"/>
                  <a:gd name="T28" fmla="*/ 0 w 250"/>
                  <a:gd name="T29" fmla="*/ 14207021 h 227"/>
                  <a:gd name="T30" fmla="*/ 0 w 250"/>
                  <a:gd name="T31" fmla="*/ 0 h 227"/>
                  <a:gd name="T32" fmla="*/ 0 w 250"/>
                  <a:gd name="T33" fmla="*/ 14207021 h 227"/>
                  <a:gd name="T34" fmla="*/ 0 w 250"/>
                  <a:gd name="T35" fmla="*/ 14207021 h 227"/>
                  <a:gd name="T36" fmla="*/ 14181069 w 250"/>
                  <a:gd name="T37" fmla="*/ 14207021 h 227"/>
                  <a:gd name="T38" fmla="*/ 0 w 250"/>
                  <a:gd name="T39" fmla="*/ 0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0" h="227">
                    <a:moveTo>
                      <a:pt x="0" y="1"/>
                    </a:moveTo>
                    <a:cubicBezTo>
                      <a:pt x="1" y="6"/>
                      <a:pt x="1" y="10"/>
                      <a:pt x="2" y="15"/>
                    </a:cubicBezTo>
                    <a:cubicBezTo>
                      <a:pt x="8" y="70"/>
                      <a:pt x="7" y="159"/>
                      <a:pt x="1" y="212"/>
                    </a:cubicBezTo>
                    <a:cubicBezTo>
                      <a:pt x="1" y="216"/>
                      <a:pt x="1" y="220"/>
                      <a:pt x="0" y="224"/>
                    </a:cubicBezTo>
                    <a:cubicBezTo>
                      <a:pt x="0" y="226"/>
                      <a:pt x="1" y="227"/>
                      <a:pt x="1" y="227"/>
                    </a:cubicBezTo>
                    <a:cubicBezTo>
                      <a:pt x="1" y="227"/>
                      <a:pt x="1" y="227"/>
                      <a:pt x="1" y="227"/>
                    </a:cubicBezTo>
                    <a:cubicBezTo>
                      <a:pt x="14" y="221"/>
                      <a:pt x="34" y="212"/>
                      <a:pt x="58" y="202"/>
                    </a:cubicBezTo>
                    <a:cubicBezTo>
                      <a:pt x="58" y="202"/>
                      <a:pt x="58" y="202"/>
                      <a:pt x="58" y="202"/>
                    </a:cubicBezTo>
                    <a:cubicBezTo>
                      <a:pt x="122" y="175"/>
                      <a:pt x="211" y="137"/>
                      <a:pt x="250" y="121"/>
                    </a:cubicBezTo>
                    <a:cubicBezTo>
                      <a:pt x="249" y="118"/>
                      <a:pt x="249" y="116"/>
                      <a:pt x="249" y="113"/>
                    </a:cubicBezTo>
                    <a:cubicBezTo>
                      <a:pt x="249" y="110"/>
                      <a:pt x="249" y="107"/>
                      <a:pt x="250" y="104"/>
                    </a:cubicBezTo>
                    <a:cubicBezTo>
                      <a:pt x="105" y="44"/>
                      <a:pt x="105" y="44"/>
                      <a:pt x="105" y="44"/>
                    </a:cubicBezTo>
                    <a:cubicBezTo>
                      <a:pt x="106" y="44"/>
                      <a:pt x="107" y="45"/>
                      <a:pt x="107" y="45"/>
                    </a:cubicBezTo>
                    <a:cubicBezTo>
                      <a:pt x="105" y="44"/>
                      <a:pt x="105" y="44"/>
                      <a:pt x="105" y="44"/>
                    </a:cubicBezTo>
                    <a:cubicBezTo>
                      <a:pt x="62" y="26"/>
                      <a:pt x="22" y="10"/>
                      <a:pt x="0" y="1"/>
                    </a:cubicBezTo>
                    <a:moveTo>
                      <a:pt x="0" y="0"/>
                    </a:moveTo>
                    <a:cubicBezTo>
                      <a:pt x="0" y="1"/>
                      <a:pt x="0" y="1"/>
                      <a:pt x="0" y="1"/>
                    </a:cubicBezTo>
                    <a:cubicBezTo>
                      <a:pt x="0" y="1"/>
                      <a:pt x="0" y="1"/>
                      <a:pt x="0" y="1"/>
                    </a:cubicBezTo>
                    <a:cubicBezTo>
                      <a:pt x="0" y="1"/>
                      <a:pt x="1" y="1"/>
                      <a:pt x="1" y="1"/>
                    </a:cubicBezTo>
                    <a:cubicBezTo>
                      <a:pt x="0" y="0"/>
                      <a:pt x="0" y="0"/>
                      <a:pt x="0" y="0"/>
                    </a:cubicBezTo>
                  </a:path>
                </a:pathLst>
              </a:custGeom>
              <a:solidFill>
                <a:schemeClr val="accent1"/>
              </a:solidFill>
              <a:ln>
                <a:noFill/>
              </a:ln>
            </p:spPr>
            <p:txBody>
              <a:bodyPr anchor="ctr"/>
              <a:lstStyle/>
              <a:p>
                <a:pPr algn="ctr"/>
                <a:endParaRPr>
                  <a:solidFill>
                    <a:sysClr val="windowText" lastClr="000000"/>
                  </a:solidFill>
                  <a:cs typeface="+mn-ea"/>
                  <a:sym typeface="+mn-lt"/>
                </a:endParaRPr>
              </a:p>
            </p:txBody>
          </p:sp>
          <p:sp>
            <p:nvSpPr>
              <p:cNvPr id="38" name="Freeform: Shape 58"/>
              <p:cNvSpPr/>
              <p:nvPr/>
            </p:nvSpPr>
            <p:spPr bwMode="auto">
              <a:xfrm>
                <a:off x="4233079" y="1734513"/>
                <a:ext cx="1809067" cy="1739350"/>
              </a:xfrm>
              <a:custGeom>
                <a:avLst/>
                <a:gdLst>
                  <a:gd name="T0" fmla="*/ 2147483646 w 262"/>
                  <a:gd name="T1" fmla="*/ 14220716 h 261"/>
                  <a:gd name="T2" fmla="*/ 2116372123 w 262"/>
                  <a:gd name="T3" fmla="*/ 170652357 h 261"/>
                  <a:gd name="T4" fmla="*/ 156243047 w 262"/>
                  <a:gd name="T5" fmla="*/ 2133148809 h 261"/>
                  <a:gd name="T6" fmla="*/ 14204599 w 262"/>
                  <a:gd name="T7" fmla="*/ 2147483646 h 261"/>
                  <a:gd name="T8" fmla="*/ 0 w 262"/>
                  <a:gd name="T9" fmla="*/ 2147483646 h 261"/>
                  <a:gd name="T10" fmla="*/ 0 w 262"/>
                  <a:gd name="T11" fmla="*/ 2147483646 h 261"/>
                  <a:gd name="T12" fmla="*/ 0 w 262"/>
                  <a:gd name="T13" fmla="*/ 2147483646 h 261"/>
                  <a:gd name="T14" fmla="*/ 0 w 262"/>
                  <a:gd name="T15" fmla="*/ 2147483646 h 261"/>
                  <a:gd name="T16" fmla="*/ 1491403705 w 262"/>
                  <a:gd name="T17" fmla="*/ 2147483646 h 261"/>
                  <a:gd name="T18" fmla="*/ 1846499825 w 262"/>
                  <a:gd name="T19" fmla="*/ 2147483646 h 261"/>
                  <a:gd name="T20" fmla="*/ 2147483646 w 262"/>
                  <a:gd name="T21" fmla="*/ 2147483646 h 261"/>
                  <a:gd name="T22" fmla="*/ 2147483646 w 262"/>
                  <a:gd name="T23" fmla="*/ 2147483646 h 261"/>
                  <a:gd name="T24" fmla="*/ 2147483646 w 262"/>
                  <a:gd name="T25" fmla="*/ 1521646729 h 261"/>
                  <a:gd name="T26" fmla="*/ 2147483646 w 262"/>
                  <a:gd name="T27" fmla="*/ 14220716 h 261"/>
                  <a:gd name="T28" fmla="*/ 2147483646 w 262"/>
                  <a:gd name="T29" fmla="*/ 0 h 261"/>
                  <a:gd name="T30" fmla="*/ 2147483646 w 262"/>
                  <a:gd name="T31" fmla="*/ 0 h 261"/>
                  <a:gd name="T32" fmla="*/ 2147483646 w 262"/>
                  <a:gd name="T33" fmla="*/ 0 h 261"/>
                  <a:gd name="T34" fmla="*/ 2147483646 w 262"/>
                  <a:gd name="T35" fmla="*/ 14220716 h 261"/>
                  <a:gd name="T36" fmla="*/ 2147483646 w 262"/>
                  <a:gd name="T37" fmla="*/ 0 h 2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2" h="261">
                    <a:moveTo>
                      <a:pt x="157" y="1"/>
                    </a:moveTo>
                    <a:cubicBezTo>
                      <a:pt x="155" y="4"/>
                      <a:pt x="152" y="8"/>
                      <a:pt x="149" y="12"/>
                    </a:cubicBezTo>
                    <a:cubicBezTo>
                      <a:pt x="115" y="55"/>
                      <a:pt x="54" y="116"/>
                      <a:pt x="11" y="150"/>
                    </a:cubicBezTo>
                    <a:cubicBezTo>
                      <a:pt x="8" y="153"/>
                      <a:pt x="4" y="155"/>
                      <a:pt x="1" y="158"/>
                    </a:cubicBezTo>
                    <a:cubicBezTo>
                      <a:pt x="1" y="158"/>
                      <a:pt x="0" y="158"/>
                      <a:pt x="0" y="158"/>
                    </a:cubicBezTo>
                    <a:cubicBezTo>
                      <a:pt x="0" y="158"/>
                      <a:pt x="0" y="158"/>
                      <a:pt x="0" y="158"/>
                    </a:cubicBezTo>
                    <a:cubicBezTo>
                      <a:pt x="0" y="158"/>
                      <a:pt x="0" y="158"/>
                      <a:pt x="0" y="158"/>
                    </a:cubicBezTo>
                    <a:cubicBezTo>
                      <a:pt x="0" y="158"/>
                      <a:pt x="0" y="158"/>
                      <a:pt x="0" y="158"/>
                    </a:cubicBezTo>
                    <a:cubicBezTo>
                      <a:pt x="22" y="167"/>
                      <a:pt x="62" y="183"/>
                      <a:pt x="105" y="201"/>
                    </a:cubicBezTo>
                    <a:cubicBezTo>
                      <a:pt x="113" y="204"/>
                      <a:pt x="121" y="208"/>
                      <a:pt x="130" y="211"/>
                    </a:cubicBezTo>
                    <a:cubicBezTo>
                      <a:pt x="177" y="231"/>
                      <a:pt x="225" y="251"/>
                      <a:pt x="250" y="261"/>
                    </a:cubicBezTo>
                    <a:cubicBezTo>
                      <a:pt x="252" y="256"/>
                      <a:pt x="256" y="252"/>
                      <a:pt x="262" y="250"/>
                    </a:cubicBezTo>
                    <a:cubicBezTo>
                      <a:pt x="202" y="107"/>
                      <a:pt x="202" y="107"/>
                      <a:pt x="202" y="107"/>
                    </a:cubicBezTo>
                    <a:cubicBezTo>
                      <a:pt x="184" y="63"/>
                      <a:pt x="167" y="23"/>
                      <a:pt x="157" y="1"/>
                    </a:cubicBezTo>
                    <a:moveTo>
                      <a:pt x="158" y="0"/>
                    </a:moveTo>
                    <a:cubicBezTo>
                      <a:pt x="158" y="0"/>
                      <a:pt x="158" y="0"/>
                      <a:pt x="158" y="0"/>
                    </a:cubicBezTo>
                    <a:cubicBezTo>
                      <a:pt x="157" y="0"/>
                      <a:pt x="157" y="0"/>
                      <a:pt x="157" y="0"/>
                    </a:cubicBezTo>
                    <a:cubicBezTo>
                      <a:pt x="158" y="0"/>
                      <a:pt x="158" y="0"/>
                      <a:pt x="158" y="1"/>
                    </a:cubicBezTo>
                    <a:cubicBezTo>
                      <a:pt x="158" y="0"/>
                      <a:pt x="158" y="0"/>
                      <a:pt x="158" y="0"/>
                    </a:cubicBezTo>
                  </a:path>
                </a:pathLst>
              </a:custGeom>
              <a:solidFill>
                <a:schemeClr val="accent2"/>
              </a:solidFill>
              <a:ln>
                <a:noFill/>
              </a:ln>
            </p:spPr>
            <p:txBody>
              <a:bodyPr anchor="ctr"/>
              <a:lstStyle/>
              <a:p>
                <a:pPr algn="ctr"/>
                <a:endParaRPr>
                  <a:solidFill>
                    <a:sysClr val="windowText" lastClr="000000"/>
                  </a:solidFill>
                  <a:cs typeface="+mn-ea"/>
                  <a:sym typeface="+mn-lt"/>
                </a:endParaRPr>
              </a:p>
            </p:txBody>
          </p:sp>
          <p:sp>
            <p:nvSpPr>
              <p:cNvPr id="39" name="Freeform: Shape 60"/>
              <p:cNvSpPr/>
              <p:nvPr/>
            </p:nvSpPr>
            <p:spPr bwMode="auto">
              <a:xfrm>
                <a:off x="5640777" y="3659020"/>
                <a:ext cx="395552" cy="945422"/>
              </a:xfrm>
              <a:custGeom>
                <a:avLst/>
                <a:gdLst>
                  <a:gd name="T0" fmla="*/ 659953272 w 57"/>
                  <a:gd name="T1" fmla="*/ 411631823 h 142"/>
                  <a:gd name="T2" fmla="*/ 0 w 57"/>
                  <a:gd name="T3" fmla="*/ 2015578593 h 142"/>
                  <a:gd name="T4" fmla="*/ 14347881 w 57"/>
                  <a:gd name="T5" fmla="*/ 2001382573 h 142"/>
                  <a:gd name="T6" fmla="*/ 659953272 w 57"/>
                  <a:gd name="T7" fmla="*/ 411631823 h 142"/>
                  <a:gd name="T8" fmla="*/ 817768596 w 57"/>
                  <a:gd name="T9" fmla="*/ 0 h 142"/>
                  <a:gd name="T10" fmla="*/ 659953272 w 57"/>
                  <a:gd name="T11" fmla="*/ 397439571 h 142"/>
                  <a:gd name="T12" fmla="*/ 817768596 w 57"/>
                  <a:gd name="T13" fmla="*/ 0 h 142"/>
                  <a:gd name="T14" fmla="*/ 817768596 w 57"/>
                  <a:gd name="T15" fmla="*/ 0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142">
                    <a:moveTo>
                      <a:pt x="46" y="29"/>
                    </a:moveTo>
                    <a:cubicBezTo>
                      <a:pt x="33" y="60"/>
                      <a:pt x="16" y="102"/>
                      <a:pt x="0" y="142"/>
                    </a:cubicBezTo>
                    <a:cubicBezTo>
                      <a:pt x="1" y="141"/>
                      <a:pt x="1" y="141"/>
                      <a:pt x="1" y="141"/>
                    </a:cubicBezTo>
                    <a:cubicBezTo>
                      <a:pt x="16" y="101"/>
                      <a:pt x="33" y="60"/>
                      <a:pt x="46" y="29"/>
                    </a:cubicBezTo>
                    <a:moveTo>
                      <a:pt x="57" y="0"/>
                    </a:moveTo>
                    <a:cubicBezTo>
                      <a:pt x="46" y="28"/>
                      <a:pt x="46" y="28"/>
                      <a:pt x="46" y="28"/>
                    </a:cubicBezTo>
                    <a:cubicBezTo>
                      <a:pt x="57" y="0"/>
                      <a:pt x="57" y="0"/>
                      <a:pt x="57" y="0"/>
                    </a:cubicBezTo>
                    <a:cubicBezTo>
                      <a:pt x="57" y="0"/>
                      <a:pt x="57" y="0"/>
                      <a:pt x="57" y="0"/>
                    </a:cubicBezTo>
                  </a:path>
                </a:pathLst>
              </a:custGeom>
              <a:solidFill>
                <a:srgbClr val="1D1A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ysClr val="windowText" lastClr="000000"/>
                  </a:solidFill>
                  <a:cs typeface="+mn-ea"/>
                  <a:sym typeface="+mn-lt"/>
                </a:endParaRPr>
              </a:p>
            </p:txBody>
          </p:sp>
          <p:sp>
            <p:nvSpPr>
              <p:cNvPr id="40" name="Freeform: Shape 62"/>
              <p:cNvSpPr/>
              <p:nvPr/>
            </p:nvSpPr>
            <p:spPr bwMode="auto">
              <a:xfrm>
                <a:off x="4238896" y="3586079"/>
                <a:ext cx="1797433" cy="1744961"/>
              </a:xfrm>
              <a:custGeom>
                <a:avLst/>
                <a:gdLst>
                  <a:gd name="T0" fmla="*/ 2147483646 w 260"/>
                  <a:gd name="T1" fmla="*/ 0 h 262"/>
                  <a:gd name="T2" fmla="*/ 811582974 w 260"/>
                  <a:gd name="T3" fmla="*/ 1164713013 h 262"/>
                  <a:gd name="T4" fmla="*/ 811582974 w 260"/>
                  <a:gd name="T5" fmla="*/ 1164713013 h 262"/>
                  <a:gd name="T6" fmla="*/ 0 w 260"/>
                  <a:gd name="T7" fmla="*/ 1505608304 h 262"/>
                  <a:gd name="T8" fmla="*/ 0 w 260"/>
                  <a:gd name="T9" fmla="*/ 1505608304 h 262"/>
                  <a:gd name="T10" fmla="*/ 142384169 w 260"/>
                  <a:gd name="T11" fmla="*/ 1605032956 h 262"/>
                  <a:gd name="T12" fmla="*/ 384434239 w 260"/>
                  <a:gd name="T13" fmla="*/ 1803886029 h 262"/>
                  <a:gd name="T14" fmla="*/ 455626323 w 260"/>
                  <a:gd name="T15" fmla="*/ 1860704424 h 262"/>
                  <a:gd name="T16" fmla="*/ 2147483646 w 260"/>
                  <a:gd name="T17" fmla="*/ 2147483646 h 262"/>
                  <a:gd name="T18" fmla="*/ 2147483646 w 260"/>
                  <a:gd name="T19" fmla="*/ 2147483646 h 262"/>
                  <a:gd name="T20" fmla="*/ 2147483646 w 260"/>
                  <a:gd name="T21" fmla="*/ 2147483646 h 262"/>
                  <a:gd name="T22" fmla="*/ 2147483646 w 260"/>
                  <a:gd name="T23" fmla="*/ 2147483646 h 262"/>
                  <a:gd name="T24" fmla="*/ 2147483646 w 260"/>
                  <a:gd name="T25" fmla="*/ 2147483646 h 262"/>
                  <a:gd name="T26" fmla="*/ 2147483646 w 260"/>
                  <a:gd name="T27" fmla="*/ 2147483646 h 262"/>
                  <a:gd name="T28" fmla="*/ 2147483646 w 260"/>
                  <a:gd name="T29" fmla="*/ 2147483646 h 262"/>
                  <a:gd name="T30" fmla="*/ 2147483646 w 260"/>
                  <a:gd name="T31" fmla="*/ 568153792 h 262"/>
                  <a:gd name="T32" fmla="*/ 2147483646 w 260"/>
                  <a:gd name="T33" fmla="*/ 156243047 h 262"/>
                  <a:gd name="T34" fmla="*/ 2147483646 w 260"/>
                  <a:gd name="T35" fmla="*/ 0 h 2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262">
                    <a:moveTo>
                      <a:pt x="249" y="0"/>
                    </a:moveTo>
                    <a:cubicBezTo>
                      <a:pt x="57" y="82"/>
                      <a:pt x="57" y="82"/>
                      <a:pt x="57" y="82"/>
                    </a:cubicBezTo>
                    <a:cubicBezTo>
                      <a:pt x="57" y="82"/>
                      <a:pt x="57" y="82"/>
                      <a:pt x="57" y="82"/>
                    </a:cubicBezTo>
                    <a:cubicBezTo>
                      <a:pt x="0" y="106"/>
                      <a:pt x="0" y="106"/>
                      <a:pt x="0" y="106"/>
                    </a:cubicBezTo>
                    <a:cubicBezTo>
                      <a:pt x="0" y="106"/>
                      <a:pt x="0" y="106"/>
                      <a:pt x="0" y="106"/>
                    </a:cubicBezTo>
                    <a:cubicBezTo>
                      <a:pt x="3" y="108"/>
                      <a:pt x="7" y="111"/>
                      <a:pt x="10" y="113"/>
                    </a:cubicBezTo>
                    <a:cubicBezTo>
                      <a:pt x="16" y="117"/>
                      <a:pt x="21" y="122"/>
                      <a:pt x="27" y="127"/>
                    </a:cubicBezTo>
                    <a:cubicBezTo>
                      <a:pt x="29" y="128"/>
                      <a:pt x="31" y="130"/>
                      <a:pt x="32" y="131"/>
                    </a:cubicBezTo>
                    <a:cubicBezTo>
                      <a:pt x="73" y="165"/>
                      <a:pt x="122" y="215"/>
                      <a:pt x="151" y="251"/>
                    </a:cubicBezTo>
                    <a:cubicBezTo>
                      <a:pt x="154" y="255"/>
                      <a:pt x="157" y="258"/>
                      <a:pt x="159" y="261"/>
                    </a:cubicBezTo>
                    <a:cubicBezTo>
                      <a:pt x="159" y="262"/>
                      <a:pt x="160" y="262"/>
                      <a:pt x="160" y="262"/>
                    </a:cubicBezTo>
                    <a:cubicBezTo>
                      <a:pt x="160" y="262"/>
                      <a:pt x="160" y="262"/>
                      <a:pt x="160" y="262"/>
                    </a:cubicBezTo>
                    <a:cubicBezTo>
                      <a:pt x="160" y="262"/>
                      <a:pt x="160" y="262"/>
                      <a:pt x="160" y="262"/>
                    </a:cubicBezTo>
                    <a:cubicBezTo>
                      <a:pt x="160" y="262"/>
                      <a:pt x="160" y="262"/>
                      <a:pt x="160" y="262"/>
                    </a:cubicBezTo>
                    <a:cubicBezTo>
                      <a:pt x="169" y="239"/>
                      <a:pt x="185" y="197"/>
                      <a:pt x="203" y="153"/>
                    </a:cubicBezTo>
                    <a:cubicBezTo>
                      <a:pt x="219" y="113"/>
                      <a:pt x="236" y="71"/>
                      <a:pt x="249" y="40"/>
                    </a:cubicBezTo>
                    <a:cubicBezTo>
                      <a:pt x="253" y="29"/>
                      <a:pt x="257" y="19"/>
                      <a:pt x="260" y="11"/>
                    </a:cubicBezTo>
                    <a:cubicBezTo>
                      <a:pt x="255" y="9"/>
                      <a:pt x="251" y="5"/>
                      <a:pt x="249" y="0"/>
                    </a:cubicBezTo>
                  </a:path>
                </a:pathLst>
              </a:custGeom>
              <a:solidFill>
                <a:schemeClr val="accent2"/>
              </a:solidFill>
              <a:ln>
                <a:noFill/>
              </a:ln>
            </p:spPr>
            <p:txBody>
              <a:bodyPr anchor="ctr"/>
              <a:lstStyle/>
              <a:p>
                <a:pPr algn="ctr"/>
                <a:endParaRPr>
                  <a:solidFill>
                    <a:sysClr val="windowText" lastClr="000000"/>
                  </a:solidFill>
                  <a:cs typeface="+mn-ea"/>
                  <a:sym typeface="+mn-lt"/>
                </a:endParaRPr>
              </a:p>
            </p:txBody>
          </p:sp>
        </p:grpSp>
        <p:sp>
          <p:nvSpPr>
            <p:cNvPr id="14" name="Oval 65"/>
            <p:cNvSpPr/>
            <p:nvPr/>
          </p:nvSpPr>
          <p:spPr bwMode="auto">
            <a:xfrm>
              <a:off x="1988210" y="1912696"/>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ysClr val="windowText" lastClr="000000"/>
                </a:solidFill>
                <a:cs typeface="+mn-ea"/>
                <a:sym typeface="+mn-lt"/>
              </a:endParaRPr>
            </a:p>
          </p:txBody>
        </p:sp>
        <p:sp>
          <p:nvSpPr>
            <p:cNvPr id="15" name="Oval 91"/>
            <p:cNvSpPr/>
            <p:nvPr/>
          </p:nvSpPr>
          <p:spPr bwMode="auto">
            <a:xfrm>
              <a:off x="9610514" y="3896116"/>
              <a:ext cx="457200" cy="457201"/>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a:solidFill>
                  <a:sysClr val="windowText" lastClr="000000"/>
                </a:solidFill>
                <a:cs typeface="+mn-ea"/>
                <a:sym typeface="+mn-lt"/>
              </a:endParaRPr>
            </a:p>
          </p:txBody>
        </p:sp>
        <p:sp>
          <p:nvSpPr>
            <p:cNvPr id="16" name="Oval 92"/>
            <p:cNvSpPr/>
            <p:nvPr/>
          </p:nvSpPr>
          <p:spPr bwMode="auto">
            <a:xfrm>
              <a:off x="9616864" y="1912696"/>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ysClr val="windowText" lastClr="000000"/>
                </a:solidFill>
                <a:cs typeface="+mn-ea"/>
                <a:sym typeface="+mn-lt"/>
              </a:endParaRPr>
            </a:p>
          </p:txBody>
        </p:sp>
      </p:grpSp>
      <p:grpSp>
        <p:nvGrpSpPr>
          <p:cNvPr id="41" name="组合 40"/>
          <p:cNvGrpSpPr/>
          <p:nvPr/>
        </p:nvGrpSpPr>
        <p:grpSpPr>
          <a:xfrm>
            <a:off x="8359233" y="2542120"/>
            <a:ext cx="2444495" cy="832684"/>
            <a:chOff x="7483989" y="3433235"/>
            <a:chExt cx="2444495" cy="832684"/>
          </a:xfrm>
        </p:grpSpPr>
        <p:sp>
          <p:nvSpPr>
            <p:cNvPr id="42" name="矩形 41"/>
            <p:cNvSpPr/>
            <p:nvPr/>
          </p:nvSpPr>
          <p:spPr>
            <a:xfrm>
              <a:off x="7483990" y="3732519"/>
              <a:ext cx="2444494"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ysClr val="windowText" lastClr="000000"/>
                  </a:solidFill>
                  <a:cs typeface="+mn-ea"/>
                  <a:sym typeface="+mn-lt"/>
                </a:rPr>
                <a:t>用户可以在投影仪或者计算机上进行演示也可以将演示文稿</a:t>
              </a:r>
            </a:p>
          </p:txBody>
        </p:sp>
        <p:sp>
          <p:nvSpPr>
            <p:cNvPr id="43" name="矩形 42"/>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ysClr val="windowText" lastClr="000000"/>
                  </a:solidFill>
                  <a:cs typeface="+mn-ea"/>
                  <a:sym typeface="+mn-lt"/>
                </a:rPr>
                <a:t>标题文字添加</a:t>
              </a:r>
            </a:p>
          </p:txBody>
        </p:sp>
      </p:grpSp>
      <p:grpSp>
        <p:nvGrpSpPr>
          <p:cNvPr id="44" name="组合 43"/>
          <p:cNvGrpSpPr/>
          <p:nvPr/>
        </p:nvGrpSpPr>
        <p:grpSpPr>
          <a:xfrm>
            <a:off x="8359233" y="4070712"/>
            <a:ext cx="2444495" cy="832684"/>
            <a:chOff x="7483989" y="3433235"/>
            <a:chExt cx="2444495" cy="832684"/>
          </a:xfrm>
        </p:grpSpPr>
        <p:sp>
          <p:nvSpPr>
            <p:cNvPr id="45" name="矩形 44"/>
            <p:cNvSpPr/>
            <p:nvPr/>
          </p:nvSpPr>
          <p:spPr>
            <a:xfrm>
              <a:off x="7483990" y="3732519"/>
              <a:ext cx="2444494"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ysClr val="windowText" lastClr="000000"/>
                  </a:solidFill>
                  <a:cs typeface="+mn-ea"/>
                  <a:sym typeface="+mn-lt"/>
                </a:rPr>
                <a:t>用户可以在投影仪或者计算机上进行演示也可以将演示文稿</a:t>
              </a:r>
            </a:p>
          </p:txBody>
        </p:sp>
        <p:sp>
          <p:nvSpPr>
            <p:cNvPr id="46" name="矩形 45"/>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ysClr val="windowText" lastClr="000000"/>
                  </a:solidFill>
                  <a:cs typeface="+mn-ea"/>
                  <a:sym typeface="+mn-lt"/>
                </a:rPr>
                <a:t>标题文字添加</a:t>
              </a:r>
            </a:p>
          </p:txBody>
        </p:sp>
      </p:grpSp>
      <p:grpSp>
        <p:nvGrpSpPr>
          <p:cNvPr id="47" name="组合 46"/>
          <p:cNvGrpSpPr/>
          <p:nvPr/>
        </p:nvGrpSpPr>
        <p:grpSpPr>
          <a:xfrm>
            <a:off x="1159989" y="2542120"/>
            <a:ext cx="2444495" cy="832684"/>
            <a:chOff x="7483990" y="3433235"/>
            <a:chExt cx="2444494" cy="832684"/>
          </a:xfrm>
        </p:grpSpPr>
        <p:sp>
          <p:nvSpPr>
            <p:cNvPr id="48" name="矩形 47"/>
            <p:cNvSpPr/>
            <p:nvPr/>
          </p:nvSpPr>
          <p:spPr>
            <a:xfrm>
              <a:off x="7483990" y="3732519"/>
              <a:ext cx="2444494"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ysClr val="windowText" lastClr="000000"/>
                  </a:solidFill>
                  <a:cs typeface="+mn-ea"/>
                  <a:sym typeface="+mn-lt"/>
                </a:rPr>
                <a:t>用户可以在投影仪或者计算机上进行演示也可以将演示文稿</a:t>
              </a:r>
            </a:p>
          </p:txBody>
        </p:sp>
        <p:sp>
          <p:nvSpPr>
            <p:cNvPr id="49" name="矩形 48"/>
            <p:cNvSpPr/>
            <p:nvPr/>
          </p:nvSpPr>
          <p:spPr>
            <a:xfrm>
              <a:off x="7877933" y="3433235"/>
              <a:ext cx="2050551"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ysClr val="windowText" lastClr="000000"/>
                  </a:solidFill>
                  <a:cs typeface="+mn-ea"/>
                  <a:sym typeface="+mn-lt"/>
                </a:rPr>
                <a:t>标题文字添加</a:t>
              </a:r>
            </a:p>
          </p:txBody>
        </p:sp>
      </p:grpSp>
      <p:grpSp>
        <p:nvGrpSpPr>
          <p:cNvPr id="50" name="组合 49"/>
          <p:cNvGrpSpPr/>
          <p:nvPr/>
        </p:nvGrpSpPr>
        <p:grpSpPr>
          <a:xfrm>
            <a:off x="1159989" y="4070712"/>
            <a:ext cx="2444495" cy="832684"/>
            <a:chOff x="7483990" y="3433235"/>
            <a:chExt cx="2444494" cy="832684"/>
          </a:xfrm>
        </p:grpSpPr>
        <p:sp>
          <p:nvSpPr>
            <p:cNvPr id="51" name="矩形 50"/>
            <p:cNvSpPr/>
            <p:nvPr/>
          </p:nvSpPr>
          <p:spPr>
            <a:xfrm>
              <a:off x="7483990" y="3732519"/>
              <a:ext cx="2444494"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ysClr val="windowText" lastClr="000000"/>
                  </a:solidFill>
                  <a:cs typeface="+mn-ea"/>
                  <a:sym typeface="+mn-lt"/>
                </a:rPr>
                <a:t>用户可以在投影仪或者计算机上进行演示也可以将演示文稿</a:t>
              </a:r>
            </a:p>
          </p:txBody>
        </p:sp>
        <p:sp>
          <p:nvSpPr>
            <p:cNvPr id="52" name="矩形 51"/>
            <p:cNvSpPr/>
            <p:nvPr/>
          </p:nvSpPr>
          <p:spPr>
            <a:xfrm>
              <a:off x="7877933" y="3433235"/>
              <a:ext cx="2050551"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ysClr val="windowText" lastClr="000000"/>
                  </a:solidFill>
                  <a:cs typeface="+mn-ea"/>
                  <a:sym typeface="+mn-lt"/>
                </a:rPr>
                <a:t>标题</a:t>
              </a:r>
              <a:r>
                <a:rPr lang="zh-CN" altLang="en-US" sz="1200" dirty="0">
                  <a:solidFill>
                    <a:sysClr val="windowText" lastClr="000000"/>
                  </a:solidFill>
                  <a:cs typeface="+mn-ea"/>
                  <a:sym typeface="+mn-lt"/>
                </a:rPr>
                <a:t>文字</a:t>
              </a:r>
              <a:r>
                <a:rPr lang="zh-CN" altLang="en-US" sz="1600" b="1" dirty="0">
                  <a:solidFill>
                    <a:sysClr val="windowText" lastClr="000000"/>
                  </a:solidFill>
                  <a:cs typeface="+mn-ea"/>
                  <a:sym typeface="+mn-lt"/>
                </a:rPr>
                <a:t>添加</a:t>
              </a:r>
            </a:p>
          </p:txBody>
        </p:sp>
      </p:grpSp>
      <p:grpSp>
        <p:nvGrpSpPr>
          <p:cNvPr id="53" name="组合 52"/>
          <p:cNvGrpSpPr/>
          <p:nvPr/>
        </p:nvGrpSpPr>
        <p:grpSpPr>
          <a:xfrm>
            <a:off x="1663125" y="5064460"/>
            <a:ext cx="8877875" cy="959482"/>
            <a:chOff x="4585593" y="3382435"/>
            <a:chExt cx="8877874" cy="959482"/>
          </a:xfrm>
        </p:grpSpPr>
        <p:sp>
          <p:nvSpPr>
            <p:cNvPr id="54" name="矩形 53"/>
            <p:cNvSpPr/>
            <p:nvPr/>
          </p:nvSpPr>
          <p:spPr>
            <a:xfrm>
              <a:off x="4585593" y="3732519"/>
              <a:ext cx="8877874" cy="6093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ysClr val="windowText" lastClr="000000"/>
                  </a:solidFill>
                  <a:cs typeface="+mn-ea"/>
                  <a:sym typeface="+mn-lt"/>
                </a:rPr>
                <a:t>用户可以在投影仪或者计算机上进行演示也可以将演示文稿打印出来制用户可以在投影仪或者计算机上进行演示也可以将作成胶片用户可以在投影仪或者计算机上进行演示也可以打印出来制作成胶片</a:t>
              </a:r>
            </a:p>
          </p:txBody>
        </p:sp>
        <p:sp>
          <p:nvSpPr>
            <p:cNvPr id="55" name="矩形 54"/>
            <p:cNvSpPr/>
            <p:nvPr/>
          </p:nvSpPr>
          <p:spPr>
            <a:xfrm>
              <a:off x="7999254" y="3382435"/>
              <a:ext cx="2050552" cy="39613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ysClr val="windowText" lastClr="000000"/>
                  </a:solidFill>
                  <a:cs typeface="+mn-ea"/>
                  <a:sym typeface="+mn-lt"/>
                </a:rPr>
                <a:t>标题文字添加</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randombar(horizontal)">
                                      <p:cBhvr>
                                        <p:cTn id="13" dur="500"/>
                                        <p:tgtEl>
                                          <p:spTgt spid="47"/>
                                        </p:tgtEl>
                                      </p:cBhvr>
                                    </p:animEffect>
                                  </p:childTnLst>
                                </p:cTn>
                              </p:par>
                              <p:par>
                                <p:cTn id="14" presetID="14" presetClass="entr" presetSubtype="1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randombar(horizontal)">
                                      <p:cBhvr>
                                        <p:cTn id="16" dur="500"/>
                                        <p:tgtEl>
                                          <p:spTgt spid="50"/>
                                        </p:tgtEl>
                                      </p:cBhvr>
                                    </p:animEffect>
                                  </p:childTnLst>
                                </p:cTn>
                              </p:par>
                              <p:par>
                                <p:cTn id="17" presetID="14" presetClass="entr" presetSubtype="1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par>
                                <p:cTn id="20" presetID="14" presetClass="entr" presetSubtype="1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randombar(horizontal)">
                                      <p:cBhvr>
                                        <p:cTn id="22" dur="500"/>
                                        <p:tgtEl>
                                          <p:spTgt spid="44"/>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129"/>
          <p:cNvGrpSpPr/>
          <p:nvPr/>
        </p:nvGrpSpPr>
        <p:grpSpPr>
          <a:xfrm>
            <a:off x="3379911" y="3917143"/>
            <a:ext cx="899391" cy="899391"/>
            <a:chOff x="2502224" y="2594793"/>
            <a:chExt cx="905504" cy="905504"/>
          </a:xfrm>
        </p:grpSpPr>
        <p:sp>
          <p:nvSpPr>
            <p:cNvPr id="57"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365">
                <a:lnSpc>
                  <a:spcPct val="120000"/>
                </a:lnSpc>
                <a:spcAft>
                  <a:spcPct val="35000"/>
                </a:spcAft>
              </a:pPr>
              <a:endParaRPr lang="en-US" sz="760" dirty="0">
                <a:solidFill>
                  <a:sysClr val="windowText" lastClr="000000"/>
                </a:solidFill>
                <a:cs typeface="+mn-ea"/>
                <a:sym typeface="+mn-lt"/>
              </a:endParaRPr>
            </a:p>
          </p:txBody>
        </p:sp>
        <p:sp>
          <p:nvSpPr>
            <p:cNvPr id="58"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1913" tIns="60956" rIns="121913" bIns="60956" numCol="1" anchor="t" anchorCtr="0" compatLnSpc="1"/>
            <a:lstStyle/>
            <a:p>
              <a:pPr>
                <a:lnSpc>
                  <a:spcPct val="120000"/>
                </a:lnSpc>
              </a:pPr>
              <a:endParaRPr lang="en-US" sz="760">
                <a:solidFill>
                  <a:sysClr val="windowText" lastClr="000000"/>
                </a:solidFill>
                <a:cs typeface="+mn-ea"/>
                <a:sym typeface="+mn-lt"/>
              </a:endParaRPr>
            </a:p>
          </p:txBody>
        </p:sp>
        <p:sp>
          <p:nvSpPr>
            <p:cNvPr id="59"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6" tIns="243826" rIns="210666" bIns="210666" numCol="1" spcCol="1270" anchor="ctr" anchorCtr="0">
              <a:noAutofit/>
            </a:bodyPr>
            <a:lstStyle/>
            <a:p>
              <a:pPr algn="ctr" defTabSz="888365">
                <a:lnSpc>
                  <a:spcPct val="120000"/>
                </a:lnSpc>
                <a:spcAft>
                  <a:spcPct val="35000"/>
                </a:spcAft>
              </a:pPr>
              <a:endParaRPr lang="en-US" sz="760" dirty="0">
                <a:solidFill>
                  <a:sysClr val="windowText" lastClr="000000"/>
                </a:solidFill>
                <a:cs typeface="+mn-ea"/>
                <a:sym typeface="+mn-lt"/>
              </a:endParaRPr>
            </a:p>
          </p:txBody>
        </p:sp>
      </p:grpSp>
      <p:cxnSp>
        <p:nvCxnSpPr>
          <p:cNvPr id="60" name="Straight Connector 133"/>
          <p:cNvCxnSpPr/>
          <p:nvPr/>
        </p:nvCxnSpPr>
        <p:spPr>
          <a:xfrm>
            <a:off x="4303845" y="4366840"/>
            <a:ext cx="686617" cy="2117"/>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61" name="Group 135"/>
          <p:cNvGrpSpPr/>
          <p:nvPr/>
        </p:nvGrpSpPr>
        <p:grpSpPr>
          <a:xfrm>
            <a:off x="8022863" y="2978580"/>
            <a:ext cx="899391" cy="899391"/>
            <a:chOff x="5714220" y="3605271"/>
            <a:chExt cx="905504" cy="905504"/>
          </a:xfrm>
        </p:grpSpPr>
        <p:sp>
          <p:nvSpPr>
            <p:cNvPr id="62"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6" tIns="210666" rIns="210666" bIns="121913" numCol="1" spcCol="1270" anchor="ctr" anchorCtr="0">
              <a:noAutofit/>
            </a:bodyPr>
            <a:lstStyle/>
            <a:p>
              <a:pPr algn="ctr" defTabSz="888365">
                <a:lnSpc>
                  <a:spcPct val="120000"/>
                </a:lnSpc>
                <a:spcAft>
                  <a:spcPct val="35000"/>
                </a:spcAft>
              </a:pPr>
              <a:endParaRPr lang="en-US" sz="760" dirty="0">
                <a:solidFill>
                  <a:sysClr val="windowText" lastClr="000000"/>
                </a:solidFill>
                <a:cs typeface="+mn-ea"/>
                <a:sym typeface="+mn-lt"/>
              </a:endParaRPr>
            </a:p>
          </p:txBody>
        </p:sp>
        <p:sp>
          <p:nvSpPr>
            <p:cNvPr id="63"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a:solidFill>
                  <a:sysClr val="windowText" lastClr="000000"/>
                </a:solidFill>
                <a:cs typeface="+mn-ea"/>
                <a:sym typeface="+mn-lt"/>
              </a:endParaRPr>
            </a:p>
          </p:txBody>
        </p:sp>
        <p:sp>
          <p:nvSpPr>
            <p:cNvPr id="64"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6" tIns="243826" rIns="210666" bIns="210666" numCol="1" spcCol="1270" anchor="ctr" anchorCtr="0">
              <a:noAutofit/>
            </a:bodyPr>
            <a:lstStyle/>
            <a:p>
              <a:pPr algn="ctr" defTabSz="888365">
                <a:lnSpc>
                  <a:spcPct val="120000"/>
                </a:lnSpc>
                <a:spcAft>
                  <a:spcPct val="35000"/>
                </a:spcAft>
              </a:pPr>
              <a:endParaRPr lang="en-US" sz="760" dirty="0">
                <a:solidFill>
                  <a:sysClr val="windowText" lastClr="000000"/>
                </a:solidFill>
                <a:cs typeface="+mn-ea"/>
                <a:sym typeface="+mn-lt"/>
              </a:endParaRPr>
            </a:p>
          </p:txBody>
        </p:sp>
      </p:grpSp>
      <p:cxnSp>
        <p:nvCxnSpPr>
          <p:cNvPr id="65" name="Straight Connector 140"/>
          <p:cNvCxnSpPr/>
          <p:nvPr/>
        </p:nvCxnSpPr>
        <p:spPr>
          <a:xfrm>
            <a:off x="7078035" y="3428276"/>
            <a:ext cx="933359" cy="2117"/>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146"/>
          <p:cNvCxnSpPr/>
          <p:nvPr/>
        </p:nvCxnSpPr>
        <p:spPr>
          <a:xfrm>
            <a:off x="7123123" y="4841933"/>
            <a:ext cx="933359" cy="2117"/>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67" name="Group 148"/>
          <p:cNvGrpSpPr/>
          <p:nvPr/>
        </p:nvGrpSpPr>
        <p:grpSpPr>
          <a:xfrm>
            <a:off x="8067949" y="4392237"/>
            <a:ext cx="899391" cy="899391"/>
            <a:chOff x="6477261" y="3281463"/>
            <a:chExt cx="850954" cy="850954"/>
          </a:xfrm>
        </p:grpSpPr>
        <p:grpSp>
          <p:nvGrpSpPr>
            <p:cNvPr id="68" name="Group 141"/>
            <p:cNvGrpSpPr/>
            <p:nvPr/>
          </p:nvGrpSpPr>
          <p:grpSpPr>
            <a:xfrm>
              <a:off x="6477261" y="3281463"/>
              <a:ext cx="850954" cy="850954"/>
              <a:chOff x="5714220" y="3605271"/>
              <a:chExt cx="905504" cy="905504"/>
            </a:xfrm>
          </p:grpSpPr>
          <p:sp>
            <p:nvSpPr>
              <p:cNvPr id="70" name="Freeform 142"/>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6" tIns="210666" rIns="210666" bIns="121913" numCol="1" spcCol="1270" anchor="ctr" anchorCtr="0">
                <a:noAutofit/>
              </a:bodyPr>
              <a:lstStyle/>
              <a:p>
                <a:pPr algn="ctr" defTabSz="888365">
                  <a:lnSpc>
                    <a:spcPct val="120000"/>
                  </a:lnSpc>
                  <a:spcAft>
                    <a:spcPct val="35000"/>
                  </a:spcAft>
                </a:pPr>
                <a:endParaRPr lang="en-US" sz="760" dirty="0">
                  <a:solidFill>
                    <a:sysClr val="windowText" lastClr="000000"/>
                  </a:solidFill>
                  <a:cs typeface="+mn-ea"/>
                  <a:sym typeface="+mn-lt"/>
                </a:endParaRPr>
              </a:p>
            </p:txBody>
          </p:sp>
          <p:sp>
            <p:nvSpPr>
              <p:cNvPr id="71" name="Freeform 144"/>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6" tIns="243826" rIns="210666" bIns="210666" numCol="1" spcCol="1270" anchor="ctr" anchorCtr="0">
                <a:noAutofit/>
              </a:bodyPr>
              <a:lstStyle/>
              <a:p>
                <a:pPr algn="ctr" defTabSz="888365">
                  <a:lnSpc>
                    <a:spcPct val="120000"/>
                  </a:lnSpc>
                  <a:spcAft>
                    <a:spcPct val="35000"/>
                  </a:spcAft>
                </a:pPr>
                <a:endParaRPr lang="en-US" sz="760" dirty="0">
                  <a:solidFill>
                    <a:sysClr val="windowText" lastClr="000000"/>
                  </a:solidFill>
                  <a:cs typeface="+mn-ea"/>
                  <a:sym typeface="+mn-lt"/>
                </a:endParaRPr>
              </a:p>
            </p:txBody>
          </p:sp>
        </p:grpSp>
        <p:sp>
          <p:nvSpPr>
            <p:cNvPr id="69" name="Freeform 62"/>
            <p:cNvSpPr>
              <a:spLocks noEditPoints="1"/>
            </p:cNvSpPr>
            <p:nvPr/>
          </p:nvSpPr>
          <p:spPr bwMode="auto">
            <a:xfrm>
              <a:off x="6747482" y="3550443"/>
              <a:ext cx="310512" cy="31299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solidFill>
                  <a:sysClr val="windowText" lastClr="000000"/>
                </a:solidFill>
                <a:cs typeface="+mn-ea"/>
                <a:sym typeface="+mn-lt"/>
              </a:endParaRPr>
            </a:p>
          </p:txBody>
        </p:sp>
      </p:grpSp>
      <p:cxnSp>
        <p:nvCxnSpPr>
          <p:cNvPr id="72" name="Straight Connector 153"/>
          <p:cNvCxnSpPr/>
          <p:nvPr/>
        </p:nvCxnSpPr>
        <p:spPr>
          <a:xfrm>
            <a:off x="4303845" y="2761157"/>
            <a:ext cx="686617" cy="2117"/>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73" name="Group 156"/>
          <p:cNvGrpSpPr/>
          <p:nvPr/>
        </p:nvGrpSpPr>
        <p:grpSpPr>
          <a:xfrm>
            <a:off x="3379911" y="2311461"/>
            <a:ext cx="899391" cy="899391"/>
            <a:chOff x="1991932" y="1640533"/>
            <a:chExt cx="850954" cy="850954"/>
          </a:xfrm>
        </p:grpSpPr>
        <p:grpSp>
          <p:nvGrpSpPr>
            <p:cNvPr id="74" name="Group 149"/>
            <p:cNvGrpSpPr/>
            <p:nvPr/>
          </p:nvGrpSpPr>
          <p:grpSpPr>
            <a:xfrm>
              <a:off x="1991932" y="1640533"/>
              <a:ext cx="850954" cy="850954"/>
              <a:chOff x="2502224" y="2594793"/>
              <a:chExt cx="905504" cy="905504"/>
            </a:xfrm>
          </p:grpSpPr>
          <p:sp>
            <p:nvSpPr>
              <p:cNvPr id="76"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365">
                  <a:lnSpc>
                    <a:spcPct val="120000"/>
                  </a:lnSpc>
                  <a:spcAft>
                    <a:spcPct val="35000"/>
                  </a:spcAft>
                </a:pPr>
                <a:endParaRPr lang="en-US" sz="760" dirty="0">
                  <a:solidFill>
                    <a:sysClr val="windowText" lastClr="000000"/>
                  </a:solidFill>
                  <a:cs typeface="+mn-ea"/>
                  <a:sym typeface="+mn-lt"/>
                </a:endParaRPr>
              </a:p>
            </p:txBody>
          </p:sp>
          <p:sp>
            <p:nvSpPr>
              <p:cNvPr id="77"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6" tIns="243826" rIns="210666" bIns="210666" numCol="1" spcCol="1270" anchor="ctr" anchorCtr="0">
                <a:noAutofit/>
              </a:bodyPr>
              <a:lstStyle/>
              <a:p>
                <a:pPr algn="ctr" defTabSz="888365">
                  <a:lnSpc>
                    <a:spcPct val="120000"/>
                  </a:lnSpc>
                  <a:spcAft>
                    <a:spcPct val="35000"/>
                  </a:spcAft>
                </a:pPr>
                <a:endParaRPr lang="en-US" sz="760" dirty="0">
                  <a:solidFill>
                    <a:sysClr val="windowText" lastClr="000000"/>
                  </a:solidFill>
                  <a:cs typeface="+mn-ea"/>
                  <a:sym typeface="+mn-lt"/>
                </a:endParaRPr>
              </a:p>
            </p:txBody>
          </p:sp>
        </p:grpSp>
        <p:sp>
          <p:nvSpPr>
            <p:cNvPr id="75"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solidFill>
                  <a:sysClr val="windowText" lastClr="000000"/>
                </a:solidFill>
                <a:cs typeface="+mn-ea"/>
                <a:sym typeface="+mn-lt"/>
              </a:endParaRPr>
            </a:p>
          </p:txBody>
        </p:sp>
      </p:grpSp>
      <p:sp>
        <p:nvSpPr>
          <p:cNvPr id="78" name="Text Placeholder 3"/>
          <p:cNvSpPr txBox="1"/>
          <p:nvPr/>
        </p:nvSpPr>
        <p:spPr>
          <a:xfrm>
            <a:off x="9136815" y="4555461"/>
            <a:ext cx="1681243" cy="98742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lnSpc>
                <a:spcPct val="120000"/>
              </a:lnSpc>
              <a:spcBef>
                <a:spcPct val="20000"/>
              </a:spcBef>
              <a:defRPr/>
            </a:pPr>
            <a:r>
              <a:rPr lang="zh-CN" altLang="en-US" sz="1065" dirty="0">
                <a:solidFill>
                  <a:sysClr val="windowText" lastClr="000000"/>
                </a:solidFill>
                <a:cs typeface="+mn-ea"/>
                <a:sym typeface="+mn-lt"/>
              </a:rPr>
              <a:t>标题数字等都可以通过点击和重新输入进行更改，顶部“开始”面板中可以对字体、字号、颜色、行距等进行修改</a:t>
            </a:r>
            <a:r>
              <a:rPr lang="zh-CN" altLang="en-US" sz="760" dirty="0">
                <a:solidFill>
                  <a:sysClr val="windowText" lastClr="000000"/>
                </a:solidFill>
                <a:cs typeface="+mn-ea"/>
                <a:sym typeface="+mn-lt"/>
              </a:rPr>
              <a:t>。</a:t>
            </a:r>
            <a:r>
              <a:rPr lang="en-US" altLang="zh-CN" sz="760" dirty="0">
                <a:solidFill>
                  <a:sysClr val="windowText" lastClr="000000"/>
                </a:solidFill>
                <a:cs typeface="+mn-ea"/>
                <a:sym typeface="+mn-lt"/>
              </a:rPr>
              <a:t>.</a:t>
            </a:r>
            <a:endParaRPr lang="en-US" sz="760" dirty="0">
              <a:solidFill>
                <a:sysClr val="windowText" lastClr="000000"/>
              </a:solidFill>
              <a:cs typeface="+mn-ea"/>
              <a:sym typeface="+mn-lt"/>
            </a:endParaRPr>
          </a:p>
        </p:txBody>
      </p:sp>
      <p:sp>
        <p:nvSpPr>
          <p:cNvPr id="79" name="Text Placeholder 3"/>
          <p:cNvSpPr txBox="1"/>
          <p:nvPr/>
        </p:nvSpPr>
        <p:spPr>
          <a:xfrm>
            <a:off x="1571521" y="4001464"/>
            <a:ext cx="1681243" cy="11055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765">
              <a:lnSpc>
                <a:spcPct val="120000"/>
              </a:lnSpc>
              <a:spcBef>
                <a:spcPct val="20000"/>
              </a:spcBef>
              <a:defRPr/>
            </a:pPr>
            <a:r>
              <a:rPr lang="zh-CN" altLang="en-US" sz="1200" dirty="0">
                <a:solidFill>
                  <a:sysClr val="windowText" lastClr="000000"/>
                </a:solidFill>
                <a:cs typeface="+mn-ea"/>
                <a:sym typeface="+mn-lt"/>
              </a:rPr>
              <a:t>标题数字等都可以通过点击和重新输入进行更改，顶部“开始”面板中可以对字体、字号、颜色、行距等进行修改。</a:t>
            </a:r>
            <a:endParaRPr lang="en-US" altLang="zh-CN" sz="760" dirty="0">
              <a:solidFill>
                <a:sysClr val="windowText" lastClr="000000"/>
              </a:solidFill>
              <a:cs typeface="+mn-ea"/>
              <a:sym typeface="+mn-lt"/>
            </a:endParaRPr>
          </a:p>
        </p:txBody>
      </p:sp>
      <p:sp>
        <p:nvSpPr>
          <p:cNvPr id="80" name="Text Placeholder 3"/>
          <p:cNvSpPr txBox="1"/>
          <p:nvPr/>
        </p:nvSpPr>
        <p:spPr>
          <a:xfrm>
            <a:off x="9067812" y="3096977"/>
            <a:ext cx="1681243" cy="98742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lnSpc>
                <a:spcPct val="120000"/>
              </a:lnSpc>
              <a:spcBef>
                <a:spcPct val="20000"/>
              </a:spcBef>
              <a:defRPr/>
            </a:pPr>
            <a:r>
              <a:rPr lang="zh-CN" altLang="en-US" sz="1065" dirty="0">
                <a:solidFill>
                  <a:sysClr val="windowText" lastClr="000000"/>
                </a:solidFill>
                <a:cs typeface="+mn-ea"/>
                <a:sym typeface="+mn-lt"/>
              </a:rPr>
              <a:t>标题数字等都可以通过点击和重新输入进行更改，顶部“开始”面板中可以对字体、字号、颜色、行距等进行修改</a:t>
            </a:r>
            <a:endParaRPr lang="en-US" altLang="zh-CN" sz="760" dirty="0">
              <a:solidFill>
                <a:sysClr val="windowText" lastClr="000000"/>
              </a:solidFill>
              <a:cs typeface="+mn-ea"/>
              <a:sym typeface="+mn-lt"/>
            </a:endParaRPr>
          </a:p>
        </p:txBody>
      </p:sp>
      <p:sp>
        <p:nvSpPr>
          <p:cNvPr id="81" name="Text Placeholder 3"/>
          <p:cNvSpPr txBox="1"/>
          <p:nvPr/>
        </p:nvSpPr>
        <p:spPr>
          <a:xfrm>
            <a:off x="1571521" y="2422980"/>
            <a:ext cx="1681243" cy="98742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765">
              <a:lnSpc>
                <a:spcPct val="120000"/>
              </a:lnSpc>
              <a:spcBef>
                <a:spcPct val="20000"/>
              </a:spcBef>
              <a:defRPr/>
            </a:pPr>
            <a:r>
              <a:rPr lang="zh-CN" altLang="en-US" sz="1065" dirty="0">
                <a:solidFill>
                  <a:sysClr val="windowText" lastClr="000000"/>
                </a:solidFill>
                <a:cs typeface="+mn-ea"/>
                <a:sym typeface="+mn-lt"/>
              </a:rPr>
              <a:t>标题数字等都可以通过点击和重新输入进行更改，顶部“开始”面板中可以对字体、字号、颜色、行距等进行修改</a:t>
            </a:r>
            <a:r>
              <a:rPr lang="zh-CN" altLang="en-US" sz="760" dirty="0">
                <a:solidFill>
                  <a:sysClr val="windowText" lastClr="000000"/>
                </a:solidFill>
                <a:cs typeface="+mn-ea"/>
                <a:sym typeface="+mn-lt"/>
              </a:rPr>
              <a:t>。</a:t>
            </a:r>
            <a:r>
              <a:rPr lang="en-US" altLang="zh-CN" sz="760" dirty="0">
                <a:solidFill>
                  <a:sysClr val="windowText" lastClr="000000"/>
                </a:solidFill>
                <a:cs typeface="+mn-ea"/>
                <a:sym typeface="+mn-lt"/>
              </a:rPr>
              <a:t>.</a:t>
            </a:r>
          </a:p>
        </p:txBody>
      </p:sp>
      <p:grpSp>
        <p:nvGrpSpPr>
          <p:cNvPr id="82" name="Group 128"/>
          <p:cNvGrpSpPr/>
          <p:nvPr/>
        </p:nvGrpSpPr>
        <p:grpSpPr>
          <a:xfrm>
            <a:off x="4806839" y="2628673"/>
            <a:ext cx="2578323" cy="2620763"/>
            <a:chOff x="3124200" y="1657350"/>
            <a:chExt cx="2700338" cy="2744788"/>
          </a:xfrm>
        </p:grpSpPr>
        <p:sp>
          <p:nvSpPr>
            <p:cNvPr id="83" name="Freeform 5"/>
            <p:cNvSpPr/>
            <p:nvPr/>
          </p:nvSpPr>
          <p:spPr bwMode="auto">
            <a:xfrm>
              <a:off x="3789363" y="1657350"/>
              <a:ext cx="1874838" cy="738188"/>
            </a:xfrm>
            <a:custGeom>
              <a:avLst/>
              <a:gdLst/>
              <a:ahLst/>
              <a:cxnLst>
                <a:cxn ang="0">
                  <a:pos x="1181" y="465"/>
                </a:cxn>
                <a:cxn ang="0">
                  <a:pos x="12" y="428"/>
                </a:cxn>
                <a:cxn ang="0">
                  <a:pos x="0" y="0"/>
                </a:cxn>
                <a:cxn ang="0">
                  <a:pos x="1172" y="125"/>
                </a:cxn>
                <a:cxn ang="0">
                  <a:pos x="1181" y="465"/>
                </a:cxn>
              </a:cxnLst>
              <a:rect l="0" t="0" r="r" b="b"/>
              <a:pathLst>
                <a:path w="1181" h="465">
                  <a:moveTo>
                    <a:pt x="1181" y="465"/>
                  </a:moveTo>
                  <a:lnTo>
                    <a:pt x="12" y="428"/>
                  </a:lnTo>
                  <a:lnTo>
                    <a:pt x="0" y="0"/>
                  </a:lnTo>
                  <a:lnTo>
                    <a:pt x="1172" y="125"/>
                  </a:lnTo>
                  <a:lnTo>
                    <a:pt x="1181" y="465"/>
                  </a:lnTo>
                  <a:close/>
                </a:path>
              </a:pathLst>
            </a:custGeom>
            <a:solidFill>
              <a:schemeClr val="accent4"/>
            </a:solidFill>
            <a:ln w="9525">
              <a:noFill/>
              <a:round/>
            </a:ln>
          </p:spPr>
          <p:txBody>
            <a:bodyPr vert="horz" wrap="square" lIns="121913" tIns="60956" rIns="121913" bIns="60956" numCol="1" anchor="t" anchorCtr="0" compatLnSpc="1"/>
            <a:lstStyle/>
            <a:p>
              <a:pPr>
                <a:lnSpc>
                  <a:spcPct val="120000"/>
                </a:lnSpc>
              </a:pPr>
              <a:endParaRPr lang="en-US" sz="760">
                <a:solidFill>
                  <a:sysClr val="windowText" lastClr="000000"/>
                </a:solidFill>
                <a:cs typeface="+mn-ea"/>
                <a:sym typeface="+mn-lt"/>
              </a:endParaRPr>
            </a:p>
          </p:txBody>
        </p:sp>
        <p:sp>
          <p:nvSpPr>
            <p:cNvPr id="84" name="Freeform 6"/>
            <p:cNvSpPr/>
            <p:nvPr/>
          </p:nvSpPr>
          <p:spPr bwMode="auto">
            <a:xfrm>
              <a:off x="3624263" y="1671637"/>
              <a:ext cx="184150" cy="709613"/>
            </a:xfrm>
            <a:custGeom>
              <a:avLst/>
              <a:gdLst/>
              <a:ahLst/>
              <a:cxnLst>
                <a:cxn ang="0">
                  <a:pos x="104" y="0"/>
                </a:cxn>
                <a:cxn ang="0">
                  <a:pos x="116" y="428"/>
                </a:cxn>
                <a:cxn ang="0">
                  <a:pos x="0" y="447"/>
                </a:cxn>
                <a:cxn ang="0">
                  <a:pos x="3" y="80"/>
                </a:cxn>
                <a:cxn ang="0">
                  <a:pos x="104" y="0"/>
                </a:cxn>
              </a:cxnLst>
              <a:rect l="0" t="0" r="r" b="b"/>
              <a:pathLst>
                <a:path w="116" h="447">
                  <a:moveTo>
                    <a:pt x="104" y="0"/>
                  </a:moveTo>
                  <a:lnTo>
                    <a:pt x="116" y="428"/>
                  </a:lnTo>
                  <a:lnTo>
                    <a:pt x="0" y="447"/>
                  </a:lnTo>
                  <a:lnTo>
                    <a:pt x="3" y="80"/>
                  </a:lnTo>
                  <a:lnTo>
                    <a:pt x="104" y="0"/>
                  </a:lnTo>
                  <a:close/>
                </a:path>
              </a:pathLst>
            </a:custGeom>
            <a:solidFill>
              <a:schemeClr val="accent4">
                <a:lumMod val="75000"/>
              </a:schemeClr>
            </a:solidFill>
            <a:ln w="9525">
              <a:noFill/>
              <a:round/>
            </a:ln>
          </p:spPr>
          <p:txBody>
            <a:bodyPr vert="horz" wrap="square" lIns="121913" tIns="60956" rIns="121913" bIns="60956" numCol="1" anchor="t" anchorCtr="0" compatLnSpc="1"/>
            <a:lstStyle/>
            <a:p>
              <a:pPr>
                <a:lnSpc>
                  <a:spcPct val="120000"/>
                </a:lnSpc>
              </a:pPr>
              <a:endParaRPr lang="en-US" sz="760">
                <a:solidFill>
                  <a:sysClr val="windowText" lastClr="000000"/>
                </a:solidFill>
                <a:cs typeface="+mn-ea"/>
                <a:sym typeface="+mn-lt"/>
              </a:endParaRPr>
            </a:p>
          </p:txBody>
        </p:sp>
        <p:sp>
          <p:nvSpPr>
            <p:cNvPr id="85" name="Freeform 7"/>
            <p:cNvSpPr/>
            <p:nvPr/>
          </p:nvSpPr>
          <p:spPr bwMode="auto">
            <a:xfrm>
              <a:off x="3284538" y="2332037"/>
              <a:ext cx="339725" cy="665163"/>
            </a:xfrm>
            <a:custGeom>
              <a:avLst/>
              <a:gdLst/>
              <a:ahLst/>
              <a:cxnLst>
                <a:cxn ang="0">
                  <a:pos x="0" y="419"/>
                </a:cxn>
                <a:cxn ang="0">
                  <a:pos x="6" y="0"/>
                </a:cxn>
                <a:cxn ang="0">
                  <a:pos x="214" y="22"/>
                </a:cxn>
                <a:cxn ang="0">
                  <a:pos x="208" y="419"/>
                </a:cxn>
                <a:cxn ang="0">
                  <a:pos x="0" y="419"/>
                </a:cxn>
              </a:cxnLst>
              <a:rect l="0" t="0" r="r" b="b"/>
              <a:pathLst>
                <a:path w="214" h="419">
                  <a:moveTo>
                    <a:pt x="0" y="419"/>
                  </a:moveTo>
                  <a:lnTo>
                    <a:pt x="6" y="0"/>
                  </a:lnTo>
                  <a:lnTo>
                    <a:pt x="214" y="22"/>
                  </a:lnTo>
                  <a:lnTo>
                    <a:pt x="208" y="419"/>
                  </a:lnTo>
                  <a:lnTo>
                    <a:pt x="0" y="419"/>
                  </a:lnTo>
                  <a:close/>
                </a:path>
              </a:pathLst>
            </a:custGeom>
            <a:solidFill>
              <a:schemeClr val="accent3">
                <a:lumMod val="50000"/>
              </a:schemeClr>
            </a:solidFill>
            <a:ln w="9525">
              <a:noFill/>
              <a:round/>
            </a:ln>
          </p:spPr>
          <p:txBody>
            <a:bodyPr vert="horz" wrap="square" lIns="121913" tIns="60956" rIns="121913" bIns="60956" numCol="1" anchor="t" anchorCtr="0" compatLnSpc="1"/>
            <a:lstStyle/>
            <a:p>
              <a:pPr>
                <a:lnSpc>
                  <a:spcPct val="120000"/>
                </a:lnSpc>
              </a:pPr>
              <a:endParaRPr lang="en-US" sz="760">
                <a:solidFill>
                  <a:sysClr val="windowText" lastClr="000000"/>
                </a:solidFill>
                <a:cs typeface="+mn-ea"/>
                <a:sym typeface="+mn-lt"/>
              </a:endParaRPr>
            </a:p>
          </p:txBody>
        </p:sp>
        <p:sp>
          <p:nvSpPr>
            <p:cNvPr id="86" name="Freeform 8"/>
            <p:cNvSpPr/>
            <p:nvPr/>
          </p:nvSpPr>
          <p:spPr bwMode="auto">
            <a:xfrm>
              <a:off x="3124200" y="3633787"/>
              <a:ext cx="485775" cy="681038"/>
            </a:xfrm>
            <a:custGeom>
              <a:avLst/>
              <a:gdLst/>
              <a:ahLst/>
              <a:cxnLst>
                <a:cxn ang="0">
                  <a:pos x="98" y="3"/>
                </a:cxn>
                <a:cxn ang="0">
                  <a:pos x="306" y="0"/>
                </a:cxn>
                <a:cxn ang="0">
                  <a:pos x="303" y="291"/>
                </a:cxn>
                <a:cxn ang="0">
                  <a:pos x="0" y="429"/>
                </a:cxn>
                <a:cxn ang="0">
                  <a:pos x="95" y="138"/>
                </a:cxn>
                <a:cxn ang="0">
                  <a:pos x="98" y="3"/>
                </a:cxn>
              </a:cxnLst>
              <a:rect l="0" t="0" r="r" b="b"/>
              <a:pathLst>
                <a:path w="306" h="429">
                  <a:moveTo>
                    <a:pt x="98" y="3"/>
                  </a:moveTo>
                  <a:lnTo>
                    <a:pt x="306" y="0"/>
                  </a:lnTo>
                  <a:lnTo>
                    <a:pt x="303" y="291"/>
                  </a:lnTo>
                  <a:lnTo>
                    <a:pt x="0" y="429"/>
                  </a:lnTo>
                  <a:lnTo>
                    <a:pt x="95" y="138"/>
                  </a:lnTo>
                  <a:lnTo>
                    <a:pt x="98" y="3"/>
                  </a:lnTo>
                  <a:close/>
                </a:path>
              </a:pathLst>
            </a:custGeom>
            <a:solidFill>
              <a:schemeClr val="accent1">
                <a:lumMod val="50000"/>
              </a:schemeClr>
            </a:solidFill>
            <a:ln w="9525">
              <a:noFill/>
              <a:round/>
            </a:ln>
          </p:spPr>
          <p:txBody>
            <a:bodyPr vert="horz" wrap="square" lIns="121913" tIns="60956" rIns="121913" bIns="60956" numCol="1" anchor="t" anchorCtr="0" compatLnSpc="1"/>
            <a:lstStyle/>
            <a:p>
              <a:pPr>
                <a:lnSpc>
                  <a:spcPct val="120000"/>
                </a:lnSpc>
              </a:pPr>
              <a:endParaRPr lang="en-US" sz="760">
                <a:solidFill>
                  <a:sysClr val="windowText" lastClr="000000"/>
                </a:solidFill>
                <a:cs typeface="+mn-ea"/>
                <a:sym typeface="+mn-lt"/>
              </a:endParaRPr>
            </a:p>
          </p:txBody>
        </p:sp>
        <p:sp>
          <p:nvSpPr>
            <p:cNvPr id="87" name="Freeform 9"/>
            <p:cNvSpPr/>
            <p:nvPr/>
          </p:nvSpPr>
          <p:spPr bwMode="auto">
            <a:xfrm>
              <a:off x="3614738" y="2336800"/>
              <a:ext cx="207963" cy="660400"/>
            </a:xfrm>
            <a:custGeom>
              <a:avLst/>
              <a:gdLst/>
              <a:ahLst/>
              <a:cxnLst>
                <a:cxn ang="0">
                  <a:pos x="0" y="416"/>
                </a:cxn>
                <a:cxn ang="0">
                  <a:pos x="6" y="19"/>
                </a:cxn>
                <a:cxn ang="0">
                  <a:pos x="122" y="0"/>
                </a:cxn>
                <a:cxn ang="0">
                  <a:pos x="131" y="410"/>
                </a:cxn>
                <a:cxn ang="0">
                  <a:pos x="0" y="416"/>
                </a:cxn>
              </a:cxnLst>
              <a:rect l="0" t="0" r="r" b="b"/>
              <a:pathLst>
                <a:path w="131" h="416">
                  <a:moveTo>
                    <a:pt x="0" y="416"/>
                  </a:moveTo>
                  <a:lnTo>
                    <a:pt x="6" y="19"/>
                  </a:lnTo>
                  <a:lnTo>
                    <a:pt x="122" y="0"/>
                  </a:lnTo>
                  <a:lnTo>
                    <a:pt x="131" y="410"/>
                  </a:lnTo>
                  <a:lnTo>
                    <a:pt x="0" y="416"/>
                  </a:lnTo>
                  <a:close/>
                </a:path>
              </a:pathLst>
            </a:custGeom>
            <a:solidFill>
              <a:schemeClr val="accent3">
                <a:lumMod val="75000"/>
              </a:schemeClr>
            </a:solidFill>
            <a:ln w="9525">
              <a:noFill/>
              <a:round/>
            </a:ln>
          </p:spPr>
          <p:txBody>
            <a:bodyPr vert="horz" wrap="square" lIns="121913" tIns="60956" rIns="121913" bIns="60956" numCol="1" anchor="t" anchorCtr="0" compatLnSpc="1"/>
            <a:lstStyle/>
            <a:p>
              <a:pPr>
                <a:lnSpc>
                  <a:spcPct val="120000"/>
                </a:lnSpc>
              </a:pPr>
              <a:endParaRPr lang="en-US" sz="760">
                <a:solidFill>
                  <a:sysClr val="windowText" lastClr="000000"/>
                </a:solidFill>
                <a:cs typeface="+mn-ea"/>
                <a:sym typeface="+mn-lt"/>
              </a:endParaRPr>
            </a:p>
          </p:txBody>
        </p:sp>
        <p:sp>
          <p:nvSpPr>
            <p:cNvPr id="88" name="Freeform 10"/>
            <p:cNvSpPr/>
            <p:nvPr/>
          </p:nvSpPr>
          <p:spPr bwMode="auto">
            <a:xfrm>
              <a:off x="3605213" y="3633787"/>
              <a:ext cx="368300" cy="768350"/>
            </a:xfrm>
            <a:custGeom>
              <a:avLst/>
              <a:gdLst/>
              <a:ahLst/>
              <a:cxnLst>
                <a:cxn ang="0">
                  <a:pos x="0" y="291"/>
                </a:cxn>
                <a:cxn ang="0">
                  <a:pos x="3" y="0"/>
                </a:cxn>
                <a:cxn ang="0">
                  <a:pos x="150" y="13"/>
                </a:cxn>
                <a:cxn ang="0">
                  <a:pos x="153" y="159"/>
                </a:cxn>
                <a:cxn ang="0">
                  <a:pos x="232" y="484"/>
                </a:cxn>
                <a:cxn ang="0">
                  <a:pos x="0" y="291"/>
                </a:cxn>
              </a:cxnLst>
              <a:rect l="0" t="0" r="r" b="b"/>
              <a:pathLst>
                <a:path w="232" h="484">
                  <a:moveTo>
                    <a:pt x="0" y="291"/>
                  </a:moveTo>
                  <a:lnTo>
                    <a:pt x="3" y="0"/>
                  </a:lnTo>
                  <a:lnTo>
                    <a:pt x="150" y="13"/>
                  </a:lnTo>
                  <a:lnTo>
                    <a:pt x="153" y="159"/>
                  </a:lnTo>
                  <a:lnTo>
                    <a:pt x="232" y="484"/>
                  </a:lnTo>
                  <a:lnTo>
                    <a:pt x="0" y="291"/>
                  </a:lnTo>
                  <a:close/>
                </a:path>
              </a:pathLst>
            </a:custGeom>
            <a:solidFill>
              <a:schemeClr val="accent1">
                <a:lumMod val="75000"/>
              </a:schemeClr>
            </a:solidFill>
            <a:ln w="9525">
              <a:noFill/>
              <a:round/>
            </a:ln>
          </p:spPr>
          <p:txBody>
            <a:bodyPr vert="horz" wrap="square" lIns="121913" tIns="60956" rIns="121913" bIns="60956" numCol="1" anchor="t" anchorCtr="0" compatLnSpc="1"/>
            <a:lstStyle/>
            <a:p>
              <a:pPr>
                <a:lnSpc>
                  <a:spcPct val="120000"/>
                </a:lnSpc>
              </a:pPr>
              <a:endParaRPr lang="en-US" sz="760">
                <a:solidFill>
                  <a:sysClr val="windowText" lastClr="000000"/>
                </a:solidFill>
                <a:cs typeface="+mn-ea"/>
                <a:sym typeface="+mn-lt"/>
              </a:endParaRPr>
            </a:p>
          </p:txBody>
        </p:sp>
        <p:sp>
          <p:nvSpPr>
            <p:cNvPr id="89" name="Freeform 11"/>
            <p:cNvSpPr/>
            <p:nvPr/>
          </p:nvSpPr>
          <p:spPr bwMode="auto">
            <a:xfrm>
              <a:off x="3808413" y="2336800"/>
              <a:ext cx="1865313" cy="650875"/>
            </a:xfrm>
            <a:custGeom>
              <a:avLst/>
              <a:gdLst/>
              <a:ahLst/>
              <a:cxnLst>
                <a:cxn ang="0">
                  <a:pos x="1175" y="377"/>
                </a:cxn>
                <a:cxn ang="0">
                  <a:pos x="9" y="410"/>
                </a:cxn>
                <a:cxn ang="0">
                  <a:pos x="0" y="0"/>
                </a:cxn>
                <a:cxn ang="0">
                  <a:pos x="1169" y="37"/>
                </a:cxn>
                <a:cxn ang="0">
                  <a:pos x="1175" y="377"/>
                </a:cxn>
              </a:cxnLst>
              <a:rect l="0" t="0" r="r" b="b"/>
              <a:pathLst>
                <a:path w="1175" h="410">
                  <a:moveTo>
                    <a:pt x="1175" y="377"/>
                  </a:moveTo>
                  <a:lnTo>
                    <a:pt x="9" y="410"/>
                  </a:lnTo>
                  <a:lnTo>
                    <a:pt x="0" y="0"/>
                  </a:lnTo>
                  <a:lnTo>
                    <a:pt x="1169" y="37"/>
                  </a:lnTo>
                  <a:lnTo>
                    <a:pt x="1175" y="377"/>
                  </a:lnTo>
                  <a:close/>
                </a:path>
              </a:pathLst>
            </a:custGeom>
            <a:solidFill>
              <a:schemeClr val="accent3"/>
            </a:solidFill>
            <a:ln w="9525">
              <a:noFill/>
              <a:round/>
            </a:ln>
          </p:spPr>
          <p:txBody>
            <a:bodyPr vert="horz" wrap="square" lIns="121913" tIns="60956" rIns="121913" bIns="60956" numCol="1" anchor="t" anchorCtr="0" compatLnSpc="1"/>
            <a:lstStyle/>
            <a:p>
              <a:pPr>
                <a:lnSpc>
                  <a:spcPct val="120000"/>
                </a:lnSpc>
              </a:pPr>
              <a:endParaRPr lang="en-US" sz="760">
                <a:solidFill>
                  <a:sysClr val="windowText" lastClr="000000"/>
                </a:solidFill>
                <a:cs typeface="+mn-ea"/>
                <a:sym typeface="+mn-lt"/>
              </a:endParaRPr>
            </a:p>
          </p:txBody>
        </p:sp>
        <p:sp>
          <p:nvSpPr>
            <p:cNvPr id="90" name="Freeform 12"/>
            <p:cNvSpPr/>
            <p:nvPr/>
          </p:nvSpPr>
          <p:spPr bwMode="auto">
            <a:xfrm>
              <a:off x="3822700" y="2935287"/>
              <a:ext cx="1865313" cy="719138"/>
            </a:xfrm>
            <a:custGeom>
              <a:avLst/>
              <a:gdLst/>
              <a:ahLst/>
              <a:cxnLst>
                <a:cxn ang="0">
                  <a:pos x="1175" y="361"/>
                </a:cxn>
                <a:cxn ang="0">
                  <a:pos x="13" y="453"/>
                </a:cxn>
                <a:cxn ang="0">
                  <a:pos x="0" y="33"/>
                </a:cxn>
                <a:cxn ang="0">
                  <a:pos x="1166" y="0"/>
                </a:cxn>
                <a:cxn ang="0">
                  <a:pos x="1175" y="361"/>
                </a:cxn>
              </a:cxnLst>
              <a:rect l="0" t="0" r="r" b="b"/>
              <a:pathLst>
                <a:path w="1175" h="453">
                  <a:moveTo>
                    <a:pt x="1175" y="361"/>
                  </a:moveTo>
                  <a:lnTo>
                    <a:pt x="13" y="453"/>
                  </a:lnTo>
                  <a:lnTo>
                    <a:pt x="0" y="33"/>
                  </a:lnTo>
                  <a:lnTo>
                    <a:pt x="1166" y="0"/>
                  </a:lnTo>
                  <a:lnTo>
                    <a:pt x="1175" y="361"/>
                  </a:lnTo>
                  <a:close/>
                </a:path>
              </a:pathLst>
            </a:custGeom>
            <a:solidFill>
              <a:schemeClr val="accent2"/>
            </a:solidFill>
            <a:ln w="9525">
              <a:noFill/>
              <a:round/>
            </a:ln>
          </p:spPr>
          <p:txBody>
            <a:bodyPr vert="horz" wrap="square" lIns="121913" tIns="60956" rIns="121913" bIns="60956" numCol="1" anchor="t" anchorCtr="0" compatLnSpc="1"/>
            <a:lstStyle/>
            <a:p>
              <a:pPr>
                <a:lnSpc>
                  <a:spcPct val="120000"/>
                </a:lnSpc>
              </a:pPr>
              <a:endParaRPr lang="en-US" sz="760">
                <a:solidFill>
                  <a:sysClr val="windowText" lastClr="000000"/>
                </a:solidFill>
                <a:cs typeface="+mn-ea"/>
                <a:sym typeface="+mn-lt"/>
              </a:endParaRPr>
            </a:p>
          </p:txBody>
        </p:sp>
        <p:sp>
          <p:nvSpPr>
            <p:cNvPr id="91" name="Freeform 13"/>
            <p:cNvSpPr/>
            <p:nvPr/>
          </p:nvSpPr>
          <p:spPr bwMode="auto">
            <a:xfrm>
              <a:off x="3843338" y="3508375"/>
              <a:ext cx="1981200" cy="893763"/>
            </a:xfrm>
            <a:custGeom>
              <a:avLst/>
              <a:gdLst/>
              <a:ahLst/>
              <a:cxnLst>
                <a:cxn ang="0">
                  <a:pos x="0" y="92"/>
                </a:cxn>
                <a:cxn ang="0">
                  <a:pos x="1162" y="0"/>
                </a:cxn>
                <a:cxn ang="0">
                  <a:pos x="1165" y="116"/>
                </a:cxn>
                <a:cxn ang="0">
                  <a:pos x="1248" y="391"/>
                </a:cxn>
                <a:cxn ang="0">
                  <a:pos x="82" y="563"/>
                </a:cxn>
                <a:cxn ang="0">
                  <a:pos x="3" y="238"/>
                </a:cxn>
                <a:cxn ang="0">
                  <a:pos x="0" y="92"/>
                </a:cxn>
              </a:cxnLst>
              <a:rect l="0" t="0" r="r" b="b"/>
              <a:pathLst>
                <a:path w="1248" h="563">
                  <a:moveTo>
                    <a:pt x="0" y="92"/>
                  </a:moveTo>
                  <a:lnTo>
                    <a:pt x="1162" y="0"/>
                  </a:lnTo>
                  <a:lnTo>
                    <a:pt x="1165" y="116"/>
                  </a:lnTo>
                  <a:lnTo>
                    <a:pt x="1248" y="391"/>
                  </a:lnTo>
                  <a:lnTo>
                    <a:pt x="82" y="563"/>
                  </a:lnTo>
                  <a:lnTo>
                    <a:pt x="3" y="238"/>
                  </a:lnTo>
                  <a:lnTo>
                    <a:pt x="0" y="92"/>
                  </a:lnTo>
                  <a:close/>
                </a:path>
              </a:pathLst>
            </a:custGeom>
            <a:solidFill>
              <a:schemeClr val="accent1"/>
            </a:solidFill>
            <a:ln w="9525">
              <a:noFill/>
              <a:round/>
            </a:ln>
          </p:spPr>
          <p:txBody>
            <a:bodyPr vert="horz" wrap="square" lIns="121913" tIns="60956" rIns="121913" bIns="60956" numCol="1" anchor="t" anchorCtr="0" compatLnSpc="1"/>
            <a:lstStyle/>
            <a:p>
              <a:pPr>
                <a:lnSpc>
                  <a:spcPct val="120000"/>
                </a:lnSpc>
              </a:pPr>
              <a:endParaRPr lang="en-US" sz="760">
                <a:solidFill>
                  <a:sysClr val="windowText" lastClr="000000"/>
                </a:solidFill>
                <a:cs typeface="+mn-ea"/>
                <a:sym typeface="+mn-lt"/>
              </a:endParaRPr>
            </a:p>
          </p:txBody>
        </p:sp>
        <p:sp>
          <p:nvSpPr>
            <p:cNvPr id="92" name="Freeform 14"/>
            <p:cNvSpPr/>
            <p:nvPr/>
          </p:nvSpPr>
          <p:spPr bwMode="auto">
            <a:xfrm>
              <a:off x="3609975" y="2987675"/>
              <a:ext cx="233363" cy="666750"/>
            </a:xfrm>
            <a:custGeom>
              <a:avLst/>
              <a:gdLst/>
              <a:ahLst/>
              <a:cxnLst>
                <a:cxn ang="0">
                  <a:pos x="134" y="0"/>
                </a:cxn>
                <a:cxn ang="0">
                  <a:pos x="147" y="420"/>
                </a:cxn>
                <a:cxn ang="0">
                  <a:pos x="0" y="407"/>
                </a:cxn>
                <a:cxn ang="0">
                  <a:pos x="3" y="6"/>
                </a:cxn>
                <a:cxn ang="0">
                  <a:pos x="134" y="0"/>
                </a:cxn>
              </a:cxnLst>
              <a:rect l="0" t="0" r="r" b="b"/>
              <a:pathLst>
                <a:path w="147" h="420">
                  <a:moveTo>
                    <a:pt x="134" y="0"/>
                  </a:moveTo>
                  <a:lnTo>
                    <a:pt x="147" y="420"/>
                  </a:lnTo>
                  <a:lnTo>
                    <a:pt x="0" y="407"/>
                  </a:lnTo>
                  <a:lnTo>
                    <a:pt x="3" y="6"/>
                  </a:lnTo>
                  <a:lnTo>
                    <a:pt x="134" y="0"/>
                  </a:lnTo>
                  <a:close/>
                </a:path>
              </a:pathLst>
            </a:custGeom>
            <a:solidFill>
              <a:schemeClr val="accent2">
                <a:lumMod val="75000"/>
              </a:schemeClr>
            </a:solidFill>
            <a:ln w="9525">
              <a:noFill/>
              <a:round/>
            </a:ln>
          </p:spPr>
          <p:txBody>
            <a:bodyPr vert="horz" wrap="square" lIns="121913" tIns="60956" rIns="121913" bIns="60956" numCol="1" anchor="t" anchorCtr="0" compatLnSpc="1"/>
            <a:lstStyle/>
            <a:p>
              <a:pPr>
                <a:lnSpc>
                  <a:spcPct val="120000"/>
                </a:lnSpc>
              </a:pPr>
              <a:endParaRPr lang="en-US" sz="760">
                <a:solidFill>
                  <a:sysClr val="windowText" lastClr="000000"/>
                </a:solidFill>
                <a:cs typeface="+mn-ea"/>
                <a:sym typeface="+mn-lt"/>
              </a:endParaRPr>
            </a:p>
          </p:txBody>
        </p:sp>
        <p:sp>
          <p:nvSpPr>
            <p:cNvPr id="93" name="Freeform 15"/>
            <p:cNvSpPr/>
            <p:nvPr/>
          </p:nvSpPr>
          <p:spPr bwMode="auto">
            <a:xfrm>
              <a:off x="3279775" y="2997200"/>
              <a:ext cx="334963" cy="641350"/>
            </a:xfrm>
            <a:custGeom>
              <a:avLst/>
              <a:gdLst/>
              <a:ahLst/>
              <a:cxnLst>
                <a:cxn ang="0">
                  <a:pos x="208" y="401"/>
                </a:cxn>
                <a:cxn ang="0">
                  <a:pos x="0" y="404"/>
                </a:cxn>
                <a:cxn ang="0">
                  <a:pos x="3" y="0"/>
                </a:cxn>
                <a:cxn ang="0">
                  <a:pos x="211" y="0"/>
                </a:cxn>
                <a:cxn ang="0">
                  <a:pos x="208" y="401"/>
                </a:cxn>
              </a:cxnLst>
              <a:rect l="0" t="0" r="r" b="b"/>
              <a:pathLst>
                <a:path w="211" h="404">
                  <a:moveTo>
                    <a:pt x="208" y="401"/>
                  </a:moveTo>
                  <a:lnTo>
                    <a:pt x="0" y="404"/>
                  </a:lnTo>
                  <a:lnTo>
                    <a:pt x="3" y="0"/>
                  </a:lnTo>
                  <a:lnTo>
                    <a:pt x="211" y="0"/>
                  </a:lnTo>
                  <a:lnTo>
                    <a:pt x="208" y="401"/>
                  </a:lnTo>
                  <a:close/>
                </a:path>
              </a:pathLst>
            </a:custGeom>
            <a:solidFill>
              <a:schemeClr val="accent2">
                <a:lumMod val="50000"/>
              </a:schemeClr>
            </a:solidFill>
            <a:ln w="9525">
              <a:noFill/>
              <a:round/>
            </a:ln>
          </p:spPr>
          <p:txBody>
            <a:bodyPr vert="horz" wrap="square" lIns="121913" tIns="60956" rIns="121913" bIns="60956" numCol="1" anchor="t" anchorCtr="0" compatLnSpc="1"/>
            <a:lstStyle/>
            <a:p>
              <a:pPr>
                <a:lnSpc>
                  <a:spcPct val="120000"/>
                </a:lnSpc>
              </a:pPr>
              <a:endParaRPr lang="en-US" sz="760">
                <a:solidFill>
                  <a:sysClr val="windowText" lastClr="000000"/>
                </a:solidFill>
                <a:cs typeface="+mn-ea"/>
                <a:sym typeface="+mn-lt"/>
              </a:endParaRPr>
            </a:p>
          </p:txBody>
        </p:sp>
        <p:sp>
          <p:nvSpPr>
            <p:cNvPr id="94" name="Freeform 16"/>
            <p:cNvSpPr/>
            <p:nvPr/>
          </p:nvSpPr>
          <p:spPr bwMode="auto">
            <a:xfrm>
              <a:off x="3124200" y="4095750"/>
              <a:ext cx="849313" cy="306388"/>
            </a:xfrm>
            <a:custGeom>
              <a:avLst/>
              <a:gdLst/>
              <a:ahLst/>
              <a:cxnLst>
                <a:cxn ang="0">
                  <a:pos x="0" y="138"/>
                </a:cxn>
                <a:cxn ang="0">
                  <a:pos x="303" y="0"/>
                </a:cxn>
                <a:cxn ang="0">
                  <a:pos x="535" y="193"/>
                </a:cxn>
                <a:cxn ang="0">
                  <a:pos x="0" y="138"/>
                </a:cxn>
              </a:cxnLst>
              <a:rect l="0" t="0" r="r" b="b"/>
              <a:pathLst>
                <a:path w="535" h="193">
                  <a:moveTo>
                    <a:pt x="0" y="138"/>
                  </a:moveTo>
                  <a:lnTo>
                    <a:pt x="303" y="0"/>
                  </a:lnTo>
                  <a:lnTo>
                    <a:pt x="535" y="193"/>
                  </a:lnTo>
                  <a:lnTo>
                    <a:pt x="0" y="138"/>
                  </a:lnTo>
                  <a:close/>
                </a:path>
              </a:pathLst>
            </a:custGeom>
            <a:solidFill>
              <a:schemeClr val="accent1"/>
            </a:solidFill>
            <a:ln w="9525">
              <a:noFill/>
              <a:round/>
            </a:ln>
          </p:spPr>
          <p:txBody>
            <a:bodyPr vert="horz" wrap="square" lIns="121913" tIns="60956" rIns="121913" bIns="60956" numCol="1" anchor="t" anchorCtr="0" compatLnSpc="1"/>
            <a:lstStyle/>
            <a:p>
              <a:pPr>
                <a:lnSpc>
                  <a:spcPct val="120000"/>
                </a:lnSpc>
              </a:pPr>
              <a:endParaRPr lang="en-US" sz="760">
                <a:solidFill>
                  <a:sysClr val="windowText" lastClr="000000"/>
                </a:solidFill>
                <a:cs typeface="+mn-ea"/>
                <a:sym typeface="+mn-lt"/>
              </a:endParaRPr>
            </a:p>
          </p:txBody>
        </p:sp>
        <p:sp>
          <p:nvSpPr>
            <p:cNvPr id="95" name="Freeform 17"/>
            <p:cNvSpPr/>
            <p:nvPr/>
          </p:nvSpPr>
          <p:spPr bwMode="auto">
            <a:xfrm>
              <a:off x="3294063" y="1685925"/>
              <a:ext cx="334963" cy="681038"/>
            </a:xfrm>
            <a:custGeom>
              <a:avLst/>
              <a:gdLst/>
              <a:ahLst/>
              <a:cxnLst>
                <a:cxn ang="0">
                  <a:pos x="208" y="429"/>
                </a:cxn>
                <a:cxn ang="0">
                  <a:pos x="0" y="407"/>
                </a:cxn>
                <a:cxn ang="0">
                  <a:pos x="3" y="0"/>
                </a:cxn>
                <a:cxn ang="0">
                  <a:pos x="211" y="61"/>
                </a:cxn>
                <a:cxn ang="0">
                  <a:pos x="208" y="429"/>
                </a:cxn>
              </a:cxnLst>
              <a:rect l="0" t="0" r="r" b="b"/>
              <a:pathLst>
                <a:path w="211" h="429">
                  <a:moveTo>
                    <a:pt x="208" y="429"/>
                  </a:moveTo>
                  <a:lnTo>
                    <a:pt x="0" y="407"/>
                  </a:lnTo>
                  <a:lnTo>
                    <a:pt x="3" y="0"/>
                  </a:lnTo>
                  <a:lnTo>
                    <a:pt x="211" y="61"/>
                  </a:lnTo>
                  <a:lnTo>
                    <a:pt x="208" y="429"/>
                  </a:lnTo>
                  <a:close/>
                </a:path>
              </a:pathLst>
            </a:custGeom>
            <a:solidFill>
              <a:schemeClr val="accent4">
                <a:lumMod val="50000"/>
              </a:schemeClr>
            </a:solidFill>
            <a:ln w="9525">
              <a:noFill/>
              <a:round/>
            </a:ln>
          </p:spPr>
          <p:txBody>
            <a:bodyPr vert="horz" wrap="square" lIns="121913" tIns="60956" rIns="121913" bIns="60956" numCol="1" anchor="t" anchorCtr="0" compatLnSpc="1"/>
            <a:lstStyle/>
            <a:p>
              <a:pPr>
                <a:lnSpc>
                  <a:spcPct val="120000"/>
                </a:lnSpc>
              </a:pPr>
              <a:endParaRPr lang="en-US" sz="760">
                <a:solidFill>
                  <a:sysClr val="windowText" lastClr="000000"/>
                </a:solidFill>
                <a:cs typeface="+mn-ea"/>
                <a:sym typeface="+mn-lt"/>
              </a:endParaRPr>
            </a:p>
          </p:txBody>
        </p:sp>
        <p:grpSp>
          <p:nvGrpSpPr>
            <p:cNvPr id="96" name="Group 80"/>
            <p:cNvGrpSpPr/>
            <p:nvPr/>
          </p:nvGrpSpPr>
          <p:grpSpPr>
            <a:xfrm rot="364498">
              <a:off x="4089643" y="1872450"/>
              <a:ext cx="1244431" cy="1867007"/>
              <a:chOff x="2616022" y="2850356"/>
              <a:chExt cx="635178" cy="952952"/>
            </a:xfrm>
          </p:grpSpPr>
          <p:grpSp>
            <p:nvGrpSpPr>
              <p:cNvPr id="97" name="Group 81"/>
              <p:cNvGrpSpPr/>
              <p:nvPr/>
            </p:nvGrpSpPr>
            <p:grpSpPr>
              <a:xfrm>
                <a:off x="2616022" y="2850356"/>
                <a:ext cx="635178" cy="166118"/>
                <a:chOff x="2616022" y="2850356"/>
                <a:chExt cx="635178" cy="166118"/>
              </a:xfrm>
            </p:grpSpPr>
            <p:sp>
              <p:nvSpPr>
                <p:cNvPr id="99" name="Freeform 39"/>
                <p:cNvSpPr/>
                <p:nvPr/>
              </p:nvSpPr>
              <p:spPr bwMode="auto">
                <a:xfrm>
                  <a:off x="3171825" y="2850356"/>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1913" tIns="60956" rIns="121913" bIns="60956" numCol="1" anchor="t" anchorCtr="0" compatLnSpc="1"/>
                <a:lstStyle/>
                <a:p>
                  <a:pPr>
                    <a:lnSpc>
                      <a:spcPct val="120000"/>
                    </a:lnSpc>
                  </a:pPr>
                  <a:endParaRPr lang="en-US" sz="760" baseline="-25000">
                    <a:solidFill>
                      <a:sysClr val="windowText" lastClr="000000"/>
                    </a:solidFill>
                    <a:cs typeface="+mn-ea"/>
                    <a:sym typeface="+mn-lt"/>
                  </a:endParaRPr>
                </a:p>
              </p:txBody>
            </p:sp>
            <p:sp>
              <p:nvSpPr>
                <p:cNvPr id="100" name="Freeform 40"/>
                <p:cNvSpPr/>
                <p:nvPr/>
              </p:nvSpPr>
              <p:spPr bwMode="auto">
                <a:xfrm>
                  <a:off x="3190875" y="2877344"/>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1913" tIns="60956" rIns="121913" bIns="60956" numCol="1" anchor="t" anchorCtr="0" compatLnSpc="1"/>
                <a:lstStyle/>
                <a:p>
                  <a:pPr>
                    <a:lnSpc>
                      <a:spcPct val="120000"/>
                    </a:lnSpc>
                  </a:pPr>
                  <a:endParaRPr lang="en-US" sz="760" baseline="-25000">
                    <a:solidFill>
                      <a:sysClr val="windowText" lastClr="000000"/>
                    </a:solidFill>
                    <a:cs typeface="+mn-ea"/>
                    <a:sym typeface="+mn-lt"/>
                  </a:endParaRPr>
                </a:p>
              </p:txBody>
            </p:sp>
            <p:sp>
              <p:nvSpPr>
                <p:cNvPr id="101" name="Freeform 39"/>
                <p:cNvSpPr/>
                <p:nvPr/>
              </p:nvSpPr>
              <p:spPr bwMode="auto">
                <a:xfrm>
                  <a:off x="2616022" y="2902174"/>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1913" tIns="60956" rIns="121913" bIns="60956" numCol="1" anchor="t" anchorCtr="0" compatLnSpc="1"/>
                <a:lstStyle/>
                <a:p>
                  <a:pPr>
                    <a:lnSpc>
                      <a:spcPct val="120000"/>
                    </a:lnSpc>
                  </a:pPr>
                  <a:endParaRPr lang="en-US" sz="760" baseline="-25000">
                    <a:solidFill>
                      <a:sysClr val="windowText" lastClr="000000"/>
                    </a:solidFill>
                    <a:cs typeface="+mn-ea"/>
                    <a:sym typeface="+mn-lt"/>
                  </a:endParaRPr>
                </a:p>
              </p:txBody>
            </p:sp>
            <p:sp>
              <p:nvSpPr>
                <p:cNvPr id="102" name="Freeform 40"/>
                <p:cNvSpPr/>
                <p:nvPr/>
              </p:nvSpPr>
              <p:spPr bwMode="auto">
                <a:xfrm>
                  <a:off x="2635071" y="2929161"/>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1913" tIns="60956" rIns="121913" bIns="60956" numCol="1" anchor="t" anchorCtr="0" compatLnSpc="1"/>
                <a:lstStyle/>
                <a:p>
                  <a:pPr>
                    <a:lnSpc>
                      <a:spcPct val="120000"/>
                    </a:lnSpc>
                  </a:pPr>
                  <a:endParaRPr lang="en-US" sz="760" baseline="-25000">
                    <a:solidFill>
                      <a:sysClr val="windowText" lastClr="000000"/>
                    </a:solidFill>
                    <a:cs typeface="+mn-ea"/>
                    <a:sym typeface="+mn-lt"/>
                  </a:endParaRPr>
                </a:p>
              </p:txBody>
            </p:sp>
          </p:grpSp>
          <p:sp>
            <p:nvSpPr>
              <p:cNvPr id="98" name="Freeform 41"/>
              <p:cNvSpPr/>
              <p:nvPr/>
            </p:nvSpPr>
            <p:spPr bwMode="auto">
              <a:xfrm>
                <a:off x="2641600" y="2900019"/>
                <a:ext cx="585788" cy="903289"/>
              </a:xfrm>
              <a:custGeom>
                <a:avLst/>
                <a:gdLst/>
                <a:ahLst/>
                <a:cxnLst>
                  <a:cxn ang="0">
                    <a:pos x="176" y="595"/>
                  </a:cxn>
                  <a:cxn ang="0">
                    <a:pos x="149" y="589"/>
                  </a:cxn>
                  <a:cxn ang="0">
                    <a:pos x="0" y="35"/>
                  </a:cxn>
                  <a:cxn ang="0">
                    <a:pos x="8" y="25"/>
                  </a:cxn>
                  <a:cxn ang="0">
                    <a:pos x="8" y="25"/>
                  </a:cxn>
                  <a:cxn ang="0">
                    <a:pos x="17" y="35"/>
                  </a:cxn>
                  <a:cxn ang="0">
                    <a:pos x="156" y="573"/>
                  </a:cxn>
                  <a:cxn ang="0">
                    <a:pos x="207" y="567"/>
                  </a:cxn>
                  <a:cxn ang="0">
                    <a:pos x="365" y="10"/>
                  </a:cxn>
                  <a:cxn ang="0">
                    <a:pos x="373" y="1"/>
                  </a:cxn>
                  <a:cxn ang="0">
                    <a:pos x="382" y="8"/>
                  </a:cxn>
                  <a:cxn ang="0">
                    <a:pos x="345" y="290"/>
                  </a:cxn>
                  <a:cxn ang="0">
                    <a:pos x="217" y="581"/>
                  </a:cxn>
                  <a:cxn ang="0">
                    <a:pos x="176" y="595"/>
                  </a:cxn>
                </a:cxnLst>
                <a:rect l="0" t="0" r="r" b="b"/>
                <a:pathLst>
                  <a:path w="386" h="595">
                    <a:moveTo>
                      <a:pt x="176" y="595"/>
                    </a:moveTo>
                    <a:cubicBezTo>
                      <a:pt x="167" y="595"/>
                      <a:pt x="158" y="593"/>
                      <a:pt x="149" y="589"/>
                    </a:cubicBezTo>
                    <a:cubicBezTo>
                      <a:pt x="1" y="523"/>
                      <a:pt x="0" y="55"/>
                      <a:pt x="0" y="35"/>
                    </a:cubicBezTo>
                    <a:cubicBezTo>
                      <a:pt x="0" y="30"/>
                      <a:pt x="4" y="25"/>
                      <a:pt x="8" y="25"/>
                    </a:cubicBezTo>
                    <a:cubicBezTo>
                      <a:pt x="8" y="25"/>
                      <a:pt x="8" y="25"/>
                      <a:pt x="8" y="25"/>
                    </a:cubicBezTo>
                    <a:cubicBezTo>
                      <a:pt x="13" y="25"/>
                      <a:pt x="17" y="30"/>
                      <a:pt x="17" y="35"/>
                    </a:cubicBezTo>
                    <a:cubicBezTo>
                      <a:pt x="17" y="40"/>
                      <a:pt x="18" y="511"/>
                      <a:pt x="156" y="573"/>
                    </a:cubicBezTo>
                    <a:cubicBezTo>
                      <a:pt x="173" y="581"/>
                      <a:pt x="190" y="579"/>
                      <a:pt x="207" y="567"/>
                    </a:cubicBezTo>
                    <a:cubicBezTo>
                      <a:pt x="311" y="491"/>
                      <a:pt x="373" y="83"/>
                      <a:pt x="365" y="10"/>
                    </a:cubicBezTo>
                    <a:cubicBezTo>
                      <a:pt x="365" y="5"/>
                      <a:pt x="368" y="1"/>
                      <a:pt x="373" y="1"/>
                    </a:cubicBezTo>
                    <a:cubicBezTo>
                      <a:pt x="377" y="0"/>
                      <a:pt x="382" y="4"/>
                      <a:pt x="382" y="8"/>
                    </a:cubicBezTo>
                    <a:cubicBezTo>
                      <a:pt x="386" y="46"/>
                      <a:pt x="372" y="171"/>
                      <a:pt x="345" y="290"/>
                    </a:cubicBezTo>
                    <a:cubicBezTo>
                      <a:pt x="320" y="398"/>
                      <a:pt x="278" y="536"/>
                      <a:pt x="217" y="581"/>
                    </a:cubicBezTo>
                    <a:cubicBezTo>
                      <a:pt x="204" y="590"/>
                      <a:pt x="190" y="595"/>
                      <a:pt x="176" y="595"/>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baseline="-25000">
                  <a:solidFill>
                    <a:sysClr val="windowText" lastClr="000000"/>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left)">
                                      <p:cBhvr>
                                        <p:cTn id="12" dur="500"/>
                                        <p:tgtEl>
                                          <p:spTgt spid="66"/>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left)">
                                      <p:cBhvr>
                                        <p:cTn id="22" dur="500"/>
                                        <p:tgtEl>
                                          <p:spTgt spid="78"/>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right)">
                                      <p:cBhvr>
                                        <p:cTn id="26" dur="500"/>
                                        <p:tgtEl>
                                          <p:spTgt spid="60"/>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wipe(right)">
                                      <p:cBhvr>
                                        <p:cTn id="36" dur="500"/>
                                        <p:tgtEl>
                                          <p:spTgt spid="7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left)">
                                      <p:cBhvr>
                                        <p:cTn id="40" dur="500"/>
                                        <p:tgtEl>
                                          <p:spTgt spid="65"/>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p:cTn id="44" dur="500" fill="hold"/>
                                        <p:tgtEl>
                                          <p:spTgt spid="61"/>
                                        </p:tgtEl>
                                        <p:attrNameLst>
                                          <p:attrName>ppt_w</p:attrName>
                                        </p:attrNameLst>
                                      </p:cBhvr>
                                      <p:tavLst>
                                        <p:tav tm="0">
                                          <p:val>
                                            <p:fltVal val="0"/>
                                          </p:val>
                                        </p:tav>
                                        <p:tav tm="100000">
                                          <p:val>
                                            <p:strVal val="#ppt_w"/>
                                          </p:val>
                                        </p:tav>
                                      </p:tavLst>
                                    </p:anim>
                                    <p:anim calcmode="lin" valueType="num">
                                      <p:cBhvr>
                                        <p:cTn id="45" dur="500" fill="hold"/>
                                        <p:tgtEl>
                                          <p:spTgt spid="61"/>
                                        </p:tgtEl>
                                        <p:attrNameLst>
                                          <p:attrName>ppt_h</p:attrName>
                                        </p:attrNameLst>
                                      </p:cBhvr>
                                      <p:tavLst>
                                        <p:tav tm="0">
                                          <p:val>
                                            <p:fltVal val="0"/>
                                          </p:val>
                                        </p:tav>
                                        <p:tav tm="100000">
                                          <p:val>
                                            <p:strVal val="#ppt_h"/>
                                          </p:val>
                                        </p:tav>
                                      </p:tavLst>
                                    </p:anim>
                                    <p:animEffect transition="in" filter="fade">
                                      <p:cBhvr>
                                        <p:cTn id="46" dur="500"/>
                                        <p:tgtEl>
                                          <p:spTgt spid="61"/>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wipe(left)">
                                      <p:cBhvr>
                                        <p:cTn id="50" dur="500"/>
                                        <p:tgtEl>
                                          <p:spTgt spid="80"/>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right)">
                                      <p:cBhvr>
                                        <p:cTn id="54" dur="500"/>
                                        <p:tgtEl>
                                          <p:spTgt spid="72"/>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 calcmode="lin" valueType="num">
                                      <p:cBhvr>
                                        <p:cTn id="58" dur="500" fill="hold"/>
                                        <p:tgtEl>
                                          <p:spTgt spid="73"/>
                                        </p:tgtEl>
                                        <p:attrNameLst>
                                          <p:attrName>ppt_w</p:attrName>
                                        </p:attrNameLst>
                                      </p:cBhvr>
                                      <p:tavLst>
                                        <p:tav tm="0">
                                          <p:val>
                                            <p:fltVal val="0"/>
                                          </p:val>
                                        </p:tav>
                                        <p:tav tm="100000">
                                          <p:val>
                                            <p:strVal val="#ppt_w"/>
                                          </p:val>
                                        </p:tav>
                                      </p:tavLst>
                                    </p:anim>
                                    <p:anim calcmode="lin" valueType="num">
                                      <p:cBhvr>
                                        <p:cTn id="59" dur="500" fill="hold"/>
                                        <p:tgtEl>
                                          <p:spTgt spid="73"/>
                                        </p:tgtEl>
                                        <p:attrNameLst>
                                          <p:attrName>ppt_h</p:attrName>
                                        </p:attrNameLst>
                                      </p:cBhvr>
                                      <p:tavLst>
                                        <p:tav tm="0">
                                          <p:val>
                                            <p:fltVal val="0"/>
                                          </p:val>
                                        </p:tav>
                                        <p:tav tm="100000">
                                          <p:val>
                                            <p:strVal val="#ppt_h"/>
                                          </p:val>
                                        </p:tav>
                                      </p:tavLst>
                                    </p:anim>
                                    <p:animEffect transition="in" filter="fade">
                                      <p:cBhvr>
                                        <p:cTn id="60" dur="500"/>
                                        <p:tgtEl>
                                          <p:spTgt spid="73"/>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wipe(right)">
                                      <p:cBhvr>
                                        <p:cTn id="6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67493" y="1889705"/>
            <a:ext cx="6030655" cy="5015161"/>
            <a:chOff x="3067493" y="1889705"/>
            <a:chExt cx="6030655" cy="5015161"/>
          </a:xfrm>
        </p:grpSpPr>
        <p:sp>
          <p:nvSpPr>
            <p:cNvPr id="5" name="任意多边形 42"/>
            <p:cNvSpPr/>
            <p:nvPr/>
          </p:nvSpPr>
          <p:spPr>
            <a:xfrm flipH="1">
              <a:off x="4766202" y="1889705"/>
              <a:ext cx="1638079" cy="5015161"/>
            </a:xfrm>
            <a:custGeom>
              <a:avLst/>
              <a:gdLst>
                <a:gd name="connsiteX0" fmla="*/ 1228559 w 1638079"/>
                <a:gd name="connsiteY0" fmla="*/ 0 h 5015161"/>
                <a:gd name="connsiteX1" fmla="*/ 1228559 w 1638079"/>
                <a:gd name="connsiteY1" fmla="*/ 206832 h 5015161"/>
                <a:gd name="connsiteX2" fmla="*/ 716660 w 1638079"/>
                <a:gd name="connsiteY2" fmla="*/ 206832 h 5015161"/>
                <a:gd name="connsiteX3" fmla="*/ 0 w 1638079"/>
                <a:gd name="connsiteY3" fmla="*/ 923492 h 5015161"/>
                <a:gd name="connsiteX4" fmla="*/ 0 w 1638079"/>
                <a:gd name="connsiteY4" fmla="*/ 5015161 h 5015161"/>
                <a:gd name="connsiteX5" fmla="*/ 222992 w 1638079"/>
                <a:gd name="connsiteY5" fmla="*/ 5015161 h 5015161"/>
                <a:gd name="connsiteX6" fmla="*/ 222992 w 1638079"/>
                <a:gd name="connsiteY6" fmla="*/ 923492 h 5015161"/>
                <a:gd name="connsiteX7" fmla="*/ 716660 w 1638079"/>
                <a:gd name="connsiteY7" fmla="*/ 429824 h 5015161"/>
                <a:gd name="connsiteX8" fmla="*/ 1228559 w 1638079"/>
                <a:gd name="connsiteY8" fmla="*/ 429824 h 5015161"/>
                <a:gd name="connsiteX9" fmla="*/ 1228559 w 1638079"/>
                <a:gd name="connsiteY9" fmla="*/ 636656 h 5015161"/>
                <a:gd name="connsiteX10" fmla="*/ 1638079 w 1638079"/>
                <a:gd name="connsiteY10" fmla="*/ 318328 h 501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079" h="5015161">
                  <a:moveTo>
                    <a:pt x="1228559" y="0"/>
                  </a:moveTo>
                  <a:lnTo>
                    <a:pt x="1228559" y="206832"/>
                  </a:lnTo>
                  <a:lnTo>
                    <a:pt x="716660" y="206832"/>
                  </a:lnTo>
                  <a:cubicBezTo>
                    <a:pt x="320860" y="206832"/>
                    <a:pt x="0" y="527692"/>
                    <a:pt x="0" y="923492"/>
                  </a:cubicBezTo>
                  <a:lnTo>
                    <a:pt x="0" y="5015161"/>
                  </a:lnTo>
                  <a:lnTo>
                    <a:pt x="222992" y="5015161"/>
                  </a:lnTo>
                  <a:lnTo>
                    <a:pt x="222992" y="923492"/>
                  </a:lnTo>
                  <a:cubicBezTo>
                    <a:pt x="222992" y="650847"/>
                    <a:pt x="444015" y="429824"/>
                    <a:pt x="716660" y="429824"/>
                  </a:cubicBezTo>
                  <a:lnTo>
                    <a:pt x="1228559" y="429824"/>
                  </a:lnTo>
                  <a:lnTo>
                    <a:pt x="1228559" y="636656"/>
                  </a:lnTo>
                  <a:lnTo>
                    <a:pt x="1638079" y="3183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solidFill>
                  <a:sysClr val="windowText" lastClr="000000"/>
                </a:solidFill>
                <a:cs typeface="+mn-ea"/>
                <a:sym typeface="+mn-lt"/>
              </a:endParaRPr>
            </a:p>
          </p:txBody>
        </p:sp>
        <p:sp>
          <p:nvSpPr>
            <p:cNvPr id="7" name="任意多边形 44"/>
            <p:cNvSpPr/>
            <p:nvPr/>
          </p:nvSpPr>
          <p:spPr>
            <a:xfrm flipH="1">
              <a:off x="4083410" y="4894561"/>
              <a:ext cx="1638079" cy="2010305"/>
            </a:xfrm>
            <a:custGeom>
              <a:avLst/>
              <a:gdLst>
                <a:gd name="connsiteX0" fmla="*/ 1228559 w 1638079"/>
                <a:gd name="connsiteY0" fmla="*/ 0 h 2010305"/>
                <a:gd name="connsiteX1" fmla="*/ 1228559 w 1638079"/>
                <a:gd name="connsiteY1" fmla="*/ 206832 h 2010305"/>
                <a:gd name="connsiteX2" fmla="*/ 716660 w 1638079"/>
                <a:gd name="connsiteY2" fmla="*/ 206832 h 2010305"/>
                <a:gd name="connsiteX3" fmla="*/ 0 w 1638079"/>
                <a:gd name="connsiteY3" fmla="*/ 923492 h 2010305"/>
                <a:gd name="connsiteX4" fmla="*/ 0 w 1638079"/>
                <a:gd name="connsiteY4" fmla="*/ 2010305 h 2010305"/>
                <a:gd name="connsiteX5" fmla="*/ 222992 w 1638079"/>
                <a:gd name="connsiteY5" fmla="*/ 2010305 h 2010305"/>
                <a:gd name="connsiteX6" fmla="*/ 222992 w 1638079"/>
                <a:gd name="connsiteY6" fmla="*/ 923492 h 2010305"/>
                <a:gd name="connsiteX7" fmla="*/ 716660 w 1638079"/>
                <a:gd name="connsiteY7" fmla="*/ 429824 h 2010305"/>
                <a:gd name="connsiteX8" fmla="*/ 1228559 w 1638079"/>
                <a:gd name="connsiteY8" fmla="*/ 429824 h 2010305"/>
                <a:gd name="connsiteX9" fmla="*/ 1228559 w 1638079"/>
                <a:gd name="connsiteY9" fmla="*/ 636656 h 2010305"/>
                <a:gd name="connsiteX10" fmla="*/ 1638079 w 1638079"/>
                <a:gd name="connsiteY10" fmla="*/ 318328 h 201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079" h="2010305">
                  <a:moveTo>
                    <a:pt x="1228559" y="0"/>
                  </a:moveTo>
                  <a:lnTo>
                    <a:pt x="1228559" y="206832"/>
                  </a:lnTo>
                  <a:lnTo>
                    <a:pt x="716660" y="206832"/>
                  </a:lnTo>
                  <a:cubicBezTo>
                    <a:pt x="320860" y="206832"/>
                    <a:pt x="0" y="527692"/>
                    <a:pt x="0" y="923492"/>
                  </a:cubicBezTo>
                  <a:lnTo>
                    <a:pt x="0" y="2010305"/>
                  </a:lnTo>
                  <a:lnTo>
                    <a:pt x="222992" y="2010305"/>
                  </a:lnTo>
                  <a:lnTo>
                    <a:pt x="222992" y="923492"/>
                  </a:lnTo>
                  <a:cubicBezTo>
                    <a:pt x="222992" y="650847"/>
                    <a:pt x="444015" y="429824"/>
                    <a:pt x="716660" y="429824"/>
                  </a:cubicBezTo>
                  <a:lnTo>
                    <a:pt x="1228559" y="429824"/>
                  </a:lnTo>
                  <a:lnTo>
                    <a:pt x="1228559" y="636656"/>
                  </a:lnTo>
                  <a:lnTo>
                    <a:pt x="1638079" y="3183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solidFill>
                  <a:sysClr val="windowText" lastClr="000000"/>
                </a:solidFill>
                <a:cs typeface="+mn-ea"/>
                <a:sym typeface="+mn-lt"/>
              </a:endParaRPr>
            </a:p>
          </p:txBody>
        </p:sp>
        <p:sp>
          <p:nvSpPr>
            <p:cNvPr id="8" name="任意多边形 43"/>
            <p:cNvSpPr/>
            <p:nvPr/>
          </p:nvSpPr>
          <p:spPr>
            <a:xfrm>
              <a:off x="5823293" y="2786071"/>
              <a:ext cx="3274855" cy="4118795"/>
            </a:xfrm>
            <a:custGeom>
              <a:avLst/>
              <a:gdLst>
                <a:gd name="connsiteX0" fmla="*/ 2837793 w 3274855"/>
                <a:gd name="connsiteY0" fmla="*/ 0 h 4118795"/>
                <a:gd name="connsiteX1" fmla="*/ 3274855 w 3274855"/>
                <a:gd name="connsiteY1" fmla="*/ 310685 h 4118795"/>
                <a:gd name="connsiteX2" fmla="*/ 2837793 w 3274855"/>
                <a:gd name="connsiteY2" fmla="*/ 621371 h 4118795"/>
                <a:gd name="connsiteX3" fmla="*/ 2837793 w 3274855"/>
                <a:gd name="connsiteY3" fmla="*/ 425486 h 4118795"/>
                <a:gd name="connsiteX4" fmla="*/ 827359 w 3274855"/>
                <a:gd name="connsiteY4" fmla="*/ 425486 h 4118795"/>
                <a:gd name="connsiteX5" fmla="*/ 229600 w 3274855"/>
                <a:gd name="connsiteY5" fmla="*/ 1023245 h 4118795"/>
                <a:gd name="connsiteX6" fmla="*/ 229600 w 3274855"/>
                <a:gd name="connsiteY6" fmla="*/ 4118795 h 4118795"/>
                <a:gd name="connsiteX7" fmla="*/ 0 w 3274855"/>
                <a:gd name="connsiteY7" fmla="*/ 4118795 h 4118795"/>
                <a:gd name="connsiteX8" fmla="*/ 0 w 3274855"/>
                <a:gd name="connsiteY8" fmla="*/ 1023245 h 4118795"/>
                <a:gd name="connsiteX9" fmla="*/ 827359 w 3274855"/>
                <a:gd name="connsiteY9" fmla="*/ 195886 h 4118795"/>
                <a:gd name="connsiteX10" fmla="*/ 2837793 w 3274855"/>
                <a:gd name="connsiteY10" fmla="*/ 195885 h 411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4855" h="4118795">
                  <a:moveTo>
                    <a:pt x="2837793" y="0"/>
                  </a:moveTo>
                  <a:lnTo>
                    <a:pt x="3274855" y="310685"/>
                  </a:lnTo>
                  <a:lnTo>
                    <a:pt x="2837793" y="621371"/>
                  </a:lnTo>
                  <a:lnTo>
                    <a:pt x="2837793" y="425486"/>
                  </a:lnTo>
                  <a:lnTo>
                    <a:pt x="827359" y="425486"/>
                  </a:lnTo>
                  <a:cubicBezTo>
                    <a:pt x="497226" y="425486"/>
                    <a:pt x="229600" y="693112"/>
                    <a:pt x="229600" y="1023245"/>
                  </a:cubicBezTo>
                  <a:lnTo>
                    <a:pt x="229600" y="4118795"/>
                  </a:lnTo>
                  <a:lnTo>
                    <a:pt x="0" y="4118795"/>
                  </a:lnTo>
                  <a:lnTo>
                    <a:pt x="0" y="1023245"/>
                  </a:lnTo>
                  <a:cubicBezTo>
                    <a:pt x="0" y="566307"/>
                    <a:pt x="370421" y="195886"/>
                    <a:pt x="827359" y="195886"/>
                  </a:cubicBezTo>
                  <a:lnTo>
                    <a:pt x="2837793" y="19588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solidFill>
                  <a:sysClr val="windowText" lastClr="000000"/>
                </a:solidFill>
                <a:cs typeface="+mn-ea"/>
                <a:sym typeface="+mn-lt"/>
              </a:endParaRPr>
            </a:p>
          </p:txBody>
        </p:sp>
        <p:sp>
          <p:nvSpPr>
            <p:cNvPr id="9" name="任意多边形 40"/>
            <p:cNvSpPr/>
            <p:nvPr/>
          </p:nvSpPr>
          <p:spPr>
            <a:xfrm flipH="1">
              <a:off x="3067493" y="3393040"/>
              <a:ext cx="4027164" cy="3511826"/>
            </a:xfrm>
            <a:custGeom>
              <a:avLst/>
              <a:gdLst>
                <a:gd name="connsiteX0" fmla="*/ 3489699 w 4027164"/>
                <a:gd name="connsiteY0" fmla="*/ 0 h 3511826"/>
                <a:gd name="connsiteX1" fmla="*/ 3489699 w 4027164"/>
                <a:gd name="connsiteY1" fmla="*/ 265753 h 3511826"/>
                <a:gd name="connsiteX2" fmla="*/ 1017423 w 4027164"/>
                <a:gd name="connsiteY2" fmla="*/ 265752 h 3511826"/>
                <a:gd name="connsiteX3" fmla="*/ 0 w 4027164"/>
                <a:gd name="connsiteY3" fmla="*/ 1283175 h 3511826"/>
                <a:gd name="connsiteX4" fmla="*/ 0 w 4027164"/>
                <a:gd name="connsiteY4" fmla="*/ 3511826 h 3511826"/>
                <a:gd name="connsiteX5" fmla="*/ 232609 w 4027164"/>
                <a:gd name="connsiteY5" fmla="*/ 3511826 h 3511826"/>
                <a:gd name="connsiteX6" fmla="*/ 232609 w 4027164"/>
                <a:gd name="connsiteY6" fmla="*/ 1283176 h 3511826"/>
                <a:gd name="connsiteX7" fmla="*/ 1017423 w 4027164"/>
                <a:gd name="connsiteY7" fmla="*/ 498362 h 3511826"/>
                <a:gd name="connsiteX8" fmla="*/ 3489699 w 4027164"/>
                <a:gd name="connsiteY8" fmla="*/ 498362 h 3511826"/>
                <a:gd name="connsiteX9" fmla="*/ 3489699 w 4027164"/>
                <a:gd name="connsiteY9" fmla="*/ 764114 h 3511826"/>
                <a:gd name="connsiteX10" fmla="*/ 4027164 w 4027164"/>
                <a:gd name="connsiteY10" fmla="*/ 382057 h 351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7164" h="3511826">
                  <a:moveTo>
                    <a:pt x="3489699" y="0"/>
                  </a:moveTo>
                  <a:lnTo>
                    <a:pt x="3489699" y="265753"/>
                  </a:lnTo>
                  <a:lnTo>
                    <a:pt x="1017423" y="265752"/>
                  </a:lnTo>
                  <a:cubicBezTo>
                    <a:pt x="455516" y="265752"/>
                    <a:pt x="0" y="721268"/>
                    <a:pt x="0" y="1283175"/>
                  </a:cubicBezTo>
                  <a:lnTo>
                    <a:pt x="0" y="3511826"/>
                  </a:lnTo>
                  <a:lnTo>
                    <a:pt x="232609" y="3511826"/>
                  </a:lnTo>
                  <a:lnTo>
                    <a:pt x="232609" y="1283176"/>
                  </a:lnTo>
                  <a:cubicBezTo>
                    <a:pt x="232609" y="849735"/>
                    <a:pt x="583982" y="498362"/>
                    <a:pt x="1017423" y="498362"/>
                  </a:cubicBezTo>
                  <a:lnTo>
                    <a:pt x="3489699" y="498362"/>
                  </a:lnTo>
                  <a:lnTo>
                    <a:pt x="3489699" y="764114"/>
                  </a:lnTo>
                  <a:lnTo>
                    <a:pt x="4027164" y="3820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solidFill>
                  <a:sysClr val="windowText" lastClr="000000"/>
                </a:solidFill>
                <a:cs typeface="+mn-ea"/>
                <a:sym typeface="+mn-lt"/>
              </a:endParaRPr>
            </a:p>
          </p:txBody>
        </p:sp>
        <p:sp>
          <p:nvSpPr>
            <p:cNvPr id="10" name="任意多边形 41"/>
            <p:cNvSpPr/>
            <p:nvPr/>
          </p:nvSpPr>
          <p:spPr>
            <a:xfrm>
              <a:off x="6520430" y="4347273"/>
              <a:ext cx="1638079" cy="2557593"/>
            </a:xfrm>
            <a:custGeom>
              <a:avLst/>
              <a:gdLst>
                <a:gd name="connsiteX0" fmla="*/ 1228559 w 1638079"/>
                <a:gd name="connsiteY0" fmla="*/ 0 h 2557593"/>
                <a:gd name="connsiteX1" fmla="*/ 1638079 w 1638079"/>
                <a:gd name="connsiteY1" fmla="*/ 318328 h 2557593"/>
                <a:gd name="connsiteX2" fmla="*/ 1228559 w 1638079"/>
                <a:gd name="connsiteY2" fmla="*/ 636656 h 2557593"/>
                <a:gd name="connsiteX3" fmla="*/ 1228559 w 1638079"/>
                <a:gd name="connsiteY3" fmla="*/ 429824 h 2557593"/>
                <a:gd name="connsiteX4" fmla="*/ 716660 w 1638079"/>
                <a:gd name="connsiteY4" fmla="*/ 429824 h 2557593"/>
                <a:gd name="connsiteX5" fmla="*/ 222992 w 1638079"/>
                <a:gd name="connsiteY5" fmla="*/ 923492 h 2557593"/>
                <a:gd name="connsiteX6" fmla="*/ 222992 w 1638079"/>
                <a:gd name="connsiteY6" fmla="*/ 2557593 h 2557593"/>
                <a:gd name="connsiteX7" fmla="*/ 0 w 1638079"/>
                <a:gd name="connsiteY7" fmla="*/ 2557593 h 2557593"/>
                <a:gd name="connsiteX8" fmla="*/ 0 w 1638079"/>
                <a:gd name="connsiteY8" fmla="*/ 923492 h 2557593"/>
                <a:gd name="connsiteX9" fmla="*/ 716660 w 1638079"/>
                <a:gd name="connsiteY9" fmla="*/ 206832 h 2557593"/>
                <a:gd name="connsiteX10" fmla="*/ 1228559 w 1638079"/>
                <a:gd name="connsiteY10" fmla="*/ 206832 h 255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079" h="2557593">
                  <a:moveTo>
                    <a:pt x="1228559" y="0"/>
                  </a:moveTo>
                  <a:lnTo>
                    <a:pt x="1638079" y="318328"/>
                  </a:lnTo>
                  <a:lnTo>
                    <a:pt x="1228559" y="636656"/>
                  </a:lnTo>
                  <a:lnTo>
                    <a:pt x="1228559" y="429824"/>
                  </a:lnTo>
                  <a:lnTo>
                    <a:pt x="716660" y="429824"/>
                  </a:lnTo>
                  <a:cubicBezTo>
                    <a:pt x="444015" y="429824"/>
                    <a:pt x="222992" y="650847"/>
                    <a:pt x="222992" y="923492"/>
                  </a:cubicBezTo>
                  <a:lnTo>
                    <a:pt x="222992" y="2557593"/>
                  </a:lnTo>
                  <a:lnTo>
                    <a:pt x="0" y="2557593"/>
                  </a:lnTo>
                  <a:lnTo>
                    <a:pt x="0" y="923492"/>
                  </a:lnTo>
                  <a:cubicBezTo>
                    <a:pt x="0" y="527692"/>
                    <a:pt x="320860" y="206832"/>
                    <a:pt x="716660" y="206832"/>
                  </a:cubicBezTo>
                  <a:lnTo>
                    <a:pt x="1228559" y="20683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solidFill>
                  <a:sysClr val="windowText" lastClr="000000"/>
                </a:solidFill>
                <a:cs typeface="+mn-ea"/>
                <a:sym typeface="+mn-lt"/>
              </a:endParaRPr>
            </a:p>
          </p:txBody>
        </p:sp>
      </p:grpSp>
      <p:grpSp>
        <p:nvGrpSpPr>
          <p:cNvPr id="11" name="组合 10"/>
          <p:cNvGrpSpPr/>
          <p:nvPr/>
        </p:nvGrpSpPr>
        <p:grpSpPr>
          <a:xfrm>
            <a:off x="8274659" y="4314140"/>
            <a:ext cx="3081083" cy="832684"/>
            <a:chOff x="7483989" y="3433235"/>
            <a:chExt cx="3081083" cy="832684"/>
          </a:xfrm>
        </p:grpSpPr>
        <p:sp>
          <p:nvSpPr>
            <p:cNvPr id="12" name="矩形 11"/>
            <p:cNvSpPr/>
            <p:nvPr/>
          </p:nvSpPr>
          <p:spPr>
            <a:xfrm>
              <a:off x="7483990" y="3732519"/>
              <a:ext cx="3081082"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ysClr val="windowText" lastClr="000000"/>
                  </a:solidFill>
                  <a:cs typeface="+mn-ea"/>
                  <a:sym typeface="+mn-lt"/>
                </a:rPr>
                <a:t>用户可以在投影仪或者计算机上进行演示也可以将演示文稿打印出来制作成胶片</a:t>
              </a:r>
            </a:p>
          </p:txBody>
        </p:sp>
        <p:sp>
          <p:nvSpPr>
            <p:cNvPr id="13" name="矩形 12"/>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ysClr val="windowText" lastClr="000000"/>
                  </a:solidFill>
                  <a:cs typeface="+mn-ea"/>
                  <a:sym typeface="+mn-lt"/>
                </a:rPr>
                <a:t>标题文字添加</a:t>
              </a:r>
            </a:p>
          </p:txBody>
        </p:sp>
      </p:grpSp>
      <p:grpSp>
        <p:nvGrpSpPr>
          <p:cNvPr id="14" name="组合 13"/>
          <p:cNvGrpSpPr/>
          <p:nvPr/>
        </p:nvGrpSpPr>
        <p:grpSpPr>
          <a:xfrm>
            <a:off x="9142031" y="1889707"/>
            <a:ext cx="2213711" cy="1054299"/>
            <a:chOff x="7483989" y="3433235"/>
            <a:chExt cx="2213711" cy="1054299"/>
          </a:xfrm>
        </p:grpSpPr>
        <p:sp>
          <p:nvSpPr>
            <p:cNvPr id="15" name="矩形 14"/>
            <p:cNvSpPr/>
            <p:nvPr/>
          </p:nvSpPr>
          <p:spPr>
            <a:xfrm>
              <a:off x="7483990" y="3732519"/>
              <a:ext cx="2213710" cy="75501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ysClr val="windowText" lastClr="000000"/>
                  </a:solidFill>
                  <a:cs typeface="+mn-ea"/>
                  <a:sym typeface="+mn-lt"/>
                </a:rPr>
                <a:t>用户可以在投影仪或者计算机上进行演示也可以将演示文稿打印出来制作成胶片</a:t>
              </a:r>
            </a:p>
          </p:txBody>
        </p:sp>
        <p:sp>
          <p:nvSpPr>
            <p:cNvPr id="16" name="矩形 15"/>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ysClr val="windowText" lastClr="000000"/>
                  </a:solidFill>
                  <a:cs typeface="+mn-ea"/>
                  <a:sym typeface="+mn-lt"/>
                </a:rPr>
                <a:t>标题文字添加</a:t>
              </a:r>
            </a:p>
          </p:txBody>
        </p:sp>
      </p:grpSp>
      <p:grpSp>
        <p:nvGrpSpPr>
          <p:cNvPr id="17" name="组合 16"/>
          <p:cNvGrpSpPr/>
          <p:nvPr/>
        </p:nvGrpSpPr>
        <p:grpSpPr>
          <a:xfrm>
            <a:off x="2599501" y="1686469"/>
            <a:ext cx="2050552" cy="1054299"/>
            <a:chOff x="7483989" y="3433235"/>
            <a:chExt cx="2050552" cy="1054299"/>
          </a:xfrm>
        </p:grpSpPr>
        <p:sp>
          <p:nvSpPr>
            <p:cNvPr id="18" name="矩形 17"/>
            <p:cNvSpPr/>
            <p:nvPr/>
          </p:nvSpPr>
          <p:spPr>
            <a:xfrm>
              <a:off x="7483990" y="3732519"/>
              <a:ext cx="2050551" cy="75501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ysClr val="windowText" lastClr="000000"/>
                  </a:solidFill>
                  <a:cs typeface="+mn-ea"/>
                  <a:sym typeface="+mn-lt"/>
                </a:rPr>
                <a:t>用户可以在投影仪或者计算机上进行演示也可以将演示文稿打印出来制作成胶片</a:t>
              </a:r>
            </a:p>
          </p:txBody>
        </p:sp>
        <p:sp>
          <p:nvSpPr>
            <p:cNvPr id="19" name="矩形 18"/>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ysClr val="windowText" lastClr="000000"/>
                  </a:solidFill>
                  <a:cs typeface="+mn-ea"/>
                  <a:sym typeface="+mn-lt"/>
                </a:rPr>
                <a:t>标题文字添加</a:t>
              </a:r>
            </a:p>
          </p:txBody>
        </p:sp>
      </p:grpSp>
      <p:grpSp>
        <p:nvGrpSpPr>
          <p:cNvPr id="20" name="组合 19"/>
          <p:cNvGrpSpPr/>
          <p:nvPr/>
        </p:nvGrpSpPr>
        <p:grpSpPr>
          <a:xfrm>
            <a:off x="900792" y="3221375"/>
            <a:ext cx="2050552" cy="1054299"/>
            <a:chOff x="7483989" y="3433235"/>
            <a:chExt cx="2050552" cy="1054299"/>
          </a:xfrm>
        </p:grpSpPr>
        <p:sp>
          <p:nvSpPr>
            <p:cNvPr id="21" name="矩形 20"/>
            <p:cNvSpPr/>
            <p:nvPr/>
          </p:nvSpPr>
          <p:spPr>
            <a:xfrm>
              <a:off x="7483990" y="3732519"/>
              <a:ext cx="2050551" cy="75501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ysClr val="windowText" lastClr="000000"/>
                  </a:solidFill>
                  <a:cs typeface="+mn-ea"/>
                  <a:sym typeface="+mn-lt"/>
                </a:rPr>
                <a:t>用户可以在投影仪或者计算机上进行演示也可以将演示文稿打印出来制作成胶片</a:t>
              </a:r>
            </a:p>
          </p:txBody>
        </p:sp>
        <p:sp>
          <p:nvSpPr>
            <p:cNvPr id="23" name="矩形 22"/>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ysClr val="windowText" lastClr="000000"/>
                  </a:solidFill>
                  <a:cs typeface="+mn-ea"/>
                  <a:sym typeface="+mn-lt"/>
                </a:rPr>
                <a:t>标题文字添加</a:t>
              </a:r>
            </a:p>
          </p:txBody>
        </p:sp>
      </p:grpSp>
      <p:grpSp>
        <p:nvGrpSpPr>
          <p:cNvPr id="24" name="组合 23"/>
          <p:cNvGrpSpPr/>
          <p:nvPr/>
        </p:nvGrpSpPr>
        <p:grpSpPr>
          <a:xfrm>
            <a:off x="900793" y="4770704"/>
            <a:ext cx="3118643" cy="832684"/>
            <a:chOff x="6415900" y="3433235"/>
            <a:chExt cx="3118642" cy="832684"/>
          </a:xfrm>
        </p:grpSpPr>
        <p:sp>
          <p:nvSpPr>
            <p:cNvPr id="25" name="矩形 24"/>
            <p:cNvSpPr/>
            <p:nvPr/>
          </p:nvSpPr>
          <p:spPr>
            <a:xfrm>
              <a:off x="6415900" y="3732519"/>
              <a:ext cx="3118642"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ysClr val="windowText" lastClr="000000"/>
                  </a:solidFill>
                  <a:cs typeface="+mn-ea"/>
                  <a:sym typeface="+mn-lt"/>
                </a:rPr>
                <a:t>用户可以在投影仪或者计算机上进行演示也可以将演示文稿打印出来制作成胶片</a:t>
              </a:r>
            </a:p>
          </p:txBody>
        </p:sp>
        <p:sp>
          <p:nvSpPr>
            <p:cNvPr id="26" name="矩形 25"/>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ysClr val="windowText" lastClr="000000"/>
                  </a:solidFill>
                  <a:cs typeface="+mn-ea"/>
                  <a:sym typeface="+mn-lt"/>
                </a:rPr>
                <a:t>标题文字添加</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1+#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4221151" y="1868787"/>
            <a:ext cx="3749699" cy="3841152"/>
            <a:chOff x="4220972" y="1452310"/>
            <a:chExt cx="3749699" cy="3841152"/>
          </a:xfrm>
        </p:grpSpPr>
        <p:sp>
          <p:nvSpPr>
            <p:cNvPr id="5" name="Freeform: Shape 25"/>
            <p:cNvSpPr/>
            <p:nvPr/>
          </p:nvSpPr>
          <p:spPr bwMode="auto">
            <a:xfrm>
              <a:off x="4960574" y="3038872"/>
              <a:ext cx="294250" cy="811176"/>
            </a:xfrm>
            <a:custGeom>
              <a:avLst/>
              <a:gdLst/>
              <a:ahLst/>
              <a:cxnLst>
                <a:cxn ang="0">
                  <a:pos x="103" y="285"/>
                </a:cxn>
                <a:cxn ang="0">
                  <a:pos x="46" y="0"/>
                </a:cxn>
                <a:cxn ang="0">
                  <a:pos x="12" y="106"/>
                </a:cxn>
                <a:cxn ang="0">
                  <a:pos x="20" y="214"/>
                </a:cxn>
                <a:cxn ang="0">
                  <a:pos x="20" y="214"/>
                </a:cxn>
                <a:cxn ang="0">
                  <a:pos x="20" y="214"/>
                </a:cxn>
                <a:cxn ang="0">
                  <a:pos x="103" y="285"/>
                </a:cxn>
              </a:cxnLst>
              <a:rect l="0" t="0" r="r" b="b"/>
              <a:pathLst>
                <a:path w="103" h="285">
                  <a:moveTo>
                    <a:pt x="103" y="285"/>
                  </a:moveTo>
                  <a:cubicBezTo>
                    <a:pt x="46" y="0"/>
                    <a:pt x="46" y="0"/>
                    <a:pt x="46" y="0"/>
                  </a:cubicBezTo>
                  <a:cubicBezTo>
                    <a:pt x="12" y="106"/>
                    <a:pt x="12" y="106"/>
                    <a:pt x="12" y="106"/>
                  </a:cubicBezTo>
                  <a:cubicBezTo>
                    <a:pt x="0" y="143"/>
                    <a:pt x="4" y="182"/>
                    <a:pt x="20" y="214"/>
                  </a:cubicBezTo>
                  <a:cubicBezTo>
                    <a:pt x="20" y="214"/>
                    <a:pt x="20" y="214"/>
                    <a:pt x="20" y="214"/>
                  </a:cubicBezTo>
                  <a:cubicBezTo>
                    <a:pt x="20" y="214"/>
                    <a:pt x="20" y="214"/>
                    <a:pt x="20" y="214"/>
                  </a:cubicBezTo>
                  <a:cubicBezTo>
                    <a:pt x="37" y="246"/>
                    <a:pt x="66" y="273"/>
                    <a:pt x="103" y="285"/>
                  </a:cubicBezTo>
                  <a:close/>
                </a:path>
              </a:pathLst>
            </a:custGeom>
            <a:solidFill>
              <a:schemeClr val="accent1">
                <a:lumMod val="75000"/>
              </a:schemeClr>
            </a:solidFill>
            <a:ln w="9525">
              <a:noFill/>
              <a:round/>
            </a:ln>
          </p:spPr>
          <p:txBody>
            <a:bodyPr anchor="ctr"/>
            <a:lstStyle/>
            <a:p>
              <a:pPr algn="ctr"/>
              <a:endParaRPr>
                <a:solidFill>
                  <a:sysClr val="windowText" lastClr="000000"/>
                </a:solidFill>
                <a:cs typeface="+mn-ea"/>
                <a:sym typeface="+mn-lt"/>
              </a:endParaRPr>
            </a:p>
          </p:txBody>
        </p:sp>
        <p:sp>
          <p:nvSpPr>
            <p:cNvPr id="7" name="Freeform: Shape 26"/>
            <p:cNvSpPr/>
            <p:nvPr/>
          </p:nvSpPr>
          <p:spPr bwMode="auto">
            <a:xfrm>
              <a:off x="5421831" y="4052842"/>
              <a:ext cx="815153" cy="274369"/>
            </a:xfrm>
            <a:custGeom>
              <a:avLst/>
              <a:gdLst/>
              <a:ahLst/>
              <a:cxnLst>
                <a:cxn ang="0">
                  <a:pos x="288" y="34"/>
                </a:cxn>
                <a:cxn ang="0">
                  <a:pos x="0" y="0"/>
                </a:cxn>
                <a:cxn ang="0">
                  <a:pos x="90" y="66"/>
                </a:cxn>
                <a:cxn ang="0">
                  <a:pos x="195" y="91"/>
                </a:cxn>
                <a:cxn ang="0">
                  <a:pos x="195" y="91"/>
                </a:cxn>
                <a:cxn ang="0">
                  <a:pos x="195" y="91"/>
                </a:cxn>
                <a:cxn ang="0">
                  <a:pos x="288" y="34"/>
                </a:cxn>
              </a:cxnLst>
              <a:rect l="0" t="0" r="r" b="b"/>
              <a:pathLst>
                <a:path w="288" h="97">
                  <a:moveTo>
                    <a:pt x="288" y="34"/>
                  </a:moveTo>
                  <a:cubicBezTo>
                    <a:pt x="0" y="0"/>
                    <a:pt x="0" y="0"/>
                    <a:pt x="0" y="0"/>
                  </a:cubicBezTo>
                  <a:cubicBezTo>
                    <a:pt x="90" y="66"/>
                    <a:pt x="90" y="66"/>
                    <a:pt x="90" y="66"/>
                  </a:cubicBezTo>
                  <a:cubicBezTo>
                    <a:pt x="121" y="89"/>
                    <a:pt x="160" y="97"/>
                    <a:pt x="195" y="91"/>
                  </a:cubicBezTo>
                  <a:cubicBezTo>
                    <a:pt x="195" y="91"/>
                    <a:pt x="195" y="91"/>
                    <a:pt x="195" y="91"/>
                  </a:cubicBezTo>
                  <a:cubicBezTo>
                    <a:pt x="195" y="91"/>
                    <a:pt x="195" y="91"/>
                    <a:pt x="195" y="91"/>
                  </a:cubicBezTo>
                  <a:cubicBezTo>
                    <a:pt x="231" y="85"/>
                    <a:pt x="265" y="66"/>
                    <a:pt x="288" y="34"/>
                  </a:cubicBezTo>
                  <a:close/>
                </a:path>
              </a:pathLst>
            </a:custGeom>
            <a:solidFill>
              <a:schemeClr val="accent5">
                <a:lumMod val="75000"/>
              </a:schemeClr>
            </a:solidFill>
            <a:ln w="9525">
              <a:noFill/>
              <a:round/>
            </a:ln>
          </p:spPr>
          <p:txBody>
            <a:bodyPr anchor="ctr"/>
            <a:lstStyle/>
            <a:p>
              <a:pPr algn="ctr"/>
              <a:endParaRPr>
                <a:solidFill>
                  <a:sysClr val="windowText" lastClr="000000"/>
                </a:solidFill>
                <a:cs typeface="+mn-ea"/>
                <a:sym typeface="+mn-lt"/>
              </a:endParaRPr>
            </a:p>
          </p:txBody>
        </p:sp>
        <p:sp>
          <p:nvSpPr>
            <p:cNvPr id="8" name="Freeform: Shape 27"/>
            <p:cNvSpPr/>
            <p:nvPr/>
          </p:nvSpPr>
          <p:spPr bwMode="auto">
            <a:xfrm>
              <a:off x="6487492" y="3309263"/>
              <a:ext cx="429446" cy="743579"/>
            </a:xfrm>
            <a:custGeom>
              <a:avLst/>
              <a:gdLst/>
              <a:ahLst/>
              <a:cxnLst>
                <a:cxn ang="0">
                  <a:pos x="121" y="0"/>
                </a:cxn>
                <a:cxn ang="0">
                  <a:pos x="0" y="263"/>
                </a:cxn>
                <a:cxn ang="0">
                  <a:pos x="89" y="198"/>
                </a:cxn>
                <a:cxn ang="0">
                  <a:pos x="146" y="106"/>
                </a:cxn>
                <a:cxn ang="0">
                  <a:pos x="146" y="106"/>
                </a:cxn>
                <a:cxn ang="0">
                  <a:pos x="146" y="106"/>
                </a:cxn>
                <a:cxn ang="0">
                  <a:pos x="121" y="0"/>
                </a:cxn>
              </a:cxnLst>
              <a:rect l="0" t="0" r="r" b="b"/>
              <a:pathLst>
                <a:path w="152" h="263">
                  <a:moveTo>
                    <a:pt x="121" y="0"/>
                  </a:moveTo>
                  <a:cubicBezTo>
                    <a:pt x="0" y="263"/>
                    <a:pt x="0" y="263"/>
                    <a:pt x="0" y="263"/>
                  </a:cubicBezTo>
                  <a:cubicBezTo>
                    <a:pt x="89" y="198"/>
                    <a:pt x="89" y="198"/>
                    <a:pt x="89" y="198"/>
                  </a:cubicBezTo>
                  <a:cubicBezTo>
                    <a:pt x="121" y="175"/>
                    <a:pt x="140" y="142"/>
                    <a:pt x="146" y="106"/>
                  </a:cubicBezTo>
                  <a:cubicBezTo>
                    <a:pt x="146" y="106"/>
                    <a:pt x="146" y="106"/>
                    <a:pt x="146" y="106"/>
                  </a:cubicBezTo>
                  <a:cubicBezTo>
                    <a:pt x="146" y="106"/>
                    <a:pt x="146" y="106"/>
                    <a:pt x="146" y="106"/>
                  </a:cubicBezTo>
                  <a:cubicBezTo>
                    <a:pt x="152" y="70"/>
                    <a:pt x="144" y="32"/>
                    <a:pt x="121" y="0"/>
                  </a:cubicBezTo>
                  <a:close/>
                </a:path>
              </a:pathLst>
            </a:custGeom>
            <a:solidFill>
              <a:schemeClr val="accent4">
                <a:lumMod val="75000"/>
              </a:schemeClr>
            </a:solidFill>
            <a:ln w="9525">
              <a:noFill/>
              <a:round/>
            </a:ln>
          </p:spPr>
          <p:txBody>
            <a:bodyPr anchor="ctr"/>
            <a:lstStyle/>
            <a:p>
              <a:pPr algn="ctr"/>
              <a:endParaRPr>
                <a:solidFill>
                  <a:sysClr val="windowText" lastClr="000000"/>
                </a:solidFill>
                <a:cs typeface="+mn-ea"/>
                <a:sym typeface="+mn-lt"/>
              </a:endParaRPr>
            </a:p>
          </p:txBody>
        </p:sp>
        <p:sp>
          <p:nvSpPr>
            <p:cNvPr id="9" name="Freeform: Shape 28"/>
            <p:cNvSpPr/>
            <p:nvPr/>
          </p:nvSpPr>
          <p:spPr bwMode="auto">
            <a:xfrm>
              <a:off x="6209147" y="2450372"/>
              <a:ext cx="604406" cy="588500"/>
            </a:xfrm>
            <a:custGeom>
              <a:avLst/>
              <a:gdLst/>
              <a:ahLst/>
              <a:cxnLst>
                <a:cxn ang="0">
                  <a:pos x="0" y="12"/>
                </a:cxn>
                <a:cxn ang="0">
                  <a:pos x="214" y="208"/>
                </a:cxn>
                <a:cxn ang="0">
                  <a:pos x="179" y="103"/>
                </a:cxn>
                <a:cxn ang="0">
                  <a:pos x="109" y="20"/>
                </a:cxn>
                <a:cxn ang="0">
                  <a:pos x="109" y="20"/>
                </a:cxn>
                <a:cxn ang="0">
                  <a:pos x="109" y="20"/>
                </a:cxn>
                <a:cxn ang="0">
                  <a:pos x="0" y="12"/>
                </a:cxn>
              </a:cxnLst>
              <a:rect l="0" t="0" r="r" b="b"/>
              <a:pathLst>
                <a:path w="214" h="208">
                  <a:moveTo>
                    <a:pt x="0" y="12"/>
                  </a:moveTo>
                  <a:cubicBezTo>
                    <a:pt x="214" y="208"/>
                    <a:pt x="214" y="208"/>
                    <a:pt x="214" y="208"/>
                  </a:cubicBezTo>
                  <a:cubicBezTo>
                    <a:pt x="179" y="103"/>
                    <a:pt x="179" y="103"/>
                    <a:pt x="179" y="103"/>
                  </a:cubicBezTo>
                  <a:cubicBezTo>
                    <a:pt x="167" y="66"/>
                    <a:pt x="141" y="37"/>
                    <a:pt x="109" y="20"/>
                  </a:cubicBezTo>
                  <a:cubicBezTo>
                    <a:pt x="109" y="20"/>
                    <a:pt x="109" y="20"/>
                    <a:pt x="109" y="20"/>
                  </a:cubicBezTo>
                  <a:cubicBezTo>
                    <a:pt x="109" y="20"/>
                    <a:pt x="109" y="20"/>
                    <a:pt x="109" y="20"/>
                  </a:cubicBezTo>
                  <a:cubicBezTo>
                    <a:pt x="76" y="4"/>
                    <a:pt x="38" y="0"/>
                    <a:pt x="0" y="12"/>
                  </a:cubicBezTo>
                  <a:close/>
                </a:path>
              </a:pathLst>
            </a:custGeom>
            <a:solidFill>
              <a:schemeClr val="accent3">
                <a:lumMod val="75000"/>
              </a:schemeClr>
            </a:solidFill>
            <a:ln w="9525">
              <a:noFill/>
              <a:round/>
            </a:ln>
          </p:spPr>
          <p:txBody>
            <a:bodyPr anchor="ctr"/>
            <a:lstStyle/>
            <a:p>
              <a:pPr algn="ctr"/>
              <a:endParaRPr>
                <a:solidFill>
                  <a:sysClr val="windowText" lastClr="000000"/>
                </a:solidFill>
                <a:cs typeface="+mn-ea"/>
                <a:sym typeface="+mn-lt"/>
              </a:endParaRPr>
            </a:p>
          </p:txBody>
        </p:sp>
        <p:sp>
          <p:nvSpPr>
            <p:cNvPr id="10" name="Freeform: Shape 29"/>
            <p:cNvSpPr/>
            <p:nvPr/>
          </p:nvSpPr>
          <p:spPr bwMode="auto">
            <a:xfrm>
              <a:off x="5234941" y="2418562"/>
              <a:ext cx="719721" cy="401613"/>
            </a:xfrm>
            <a:custGeom>
              <a:avLst/>
              <a:gdLst/>
              <a:ahLst/>
              <a:cxnLst>
                <a:cxn ang="0">
                  <a:pos x="0" y="142"/>
                </a:cxn>
                <a:cxn ang="0">
                  <a:pos x="253" y="0"/>
                </a:cxn>
                <a:cxn ang="0">
                  <a:pos x="142" y="0"/>
                </a:cxn>
                <a:cxn ang="0">
                  <a:pos x="42" y="41"/>
                </a:cxn>
                <a:cxn ang="0">
                  <a:pos x="42" y="41"/>
                </a:cxn>
                <a:cxn ang="0">
                  <a:pos x="42" y="41"/>
                </a:cxn>
                <a:cxn ang="0">
                  <a:pos x="0" y="142"/>
                </a:cxn>
              </a:cxnLst>
              <a:rect l="0" t="0" r="r" b="b"/>
              <a:pathLst>
                <a:path w="253" h="142">
                  <a:moveTo>
                    <a:pt x="0" y="142"/>
                  </a:moveTo>
                  <a:cubicBezTo>
                    <a:pt x="253" y="0"/>
                    <a:pt x="253" y="0"/>
                    <a:pt x="253" y="0"/>
                  </a:cubicBezTo>
                  <a:cubicBezTo>
                    <a:pt x="142" y="0"/>
                    <a:pt x="142" y="0"/>
                    <a:pt x="142" y="0"/>
                  </a:cubicBezTo>
                  <a:cubicBezTo>
                    <a:pt x="103" y="0"/>
                    <a:pt x="67" y="16"/>
                    <a:pt x="42" y="41"/>
                  </a:cubicBezTo>
                  <a:cubicBezTo>
                    <a:pt x="42" y="41"/>
                    <a:pt x="42" y="41"/>
                    <a:pt x="42" y="41"/>
                  </a:cubicBezTo>
                  <a:cubicBezTo>
                    <a:pt x="42" y="41"/>
                    <a:pt x="42" y="41"/>
                    <a:pt x="42" y="41"/>
                  </a:cubicBezTo>
                  <a:cubicBezTo>
                    <a:pt x="16" y="67"/>
                    <a:pt x="0" y="102"/>
                    <a:pt x="0" y="142"/>
                  </a:cubicBezTo>
                  <a:close/>
                </a:path>
              </a:pathLst>
            </a:custGeom>
            <a:solidFill>
              <a:schemeClr val="accent2">
                <a:lumMod val="75000"/>
              </a:schemeClr>
            </a:solidFill>
            <a:ln w="9525">
              <a:noFill/>
              <a:round/>
            </a:ln>
          </p:spPr>
          <p:txBody>
            <a:bodyPr anchor="ctr"/>
            <a:lstStyle/>
            <a:p>
              <a:pPr algn="ctr"/>
              <a:endParaRPr>
                <a:solidFill>
                  <a:sysClr val="windowText" lastClr="000000"/>
                </a:solidFill>
                <a:cs typeface="+mn-ea"/>
                <a:sym typeface="+mn-lt"/>
              </a:endParaRPr>
            </a:p>
          </p:txBody>
        </p:sp>
        <p:sp>
          <p:nvSpPr>
            <p:cNvPr id="11" name="Freeform: Shape 30"/>
            <p:cNvSpPr/>
            <p:nvPr/>
          </p:nvSpPr>
          <p:spPr bwMode="auto">
            <a:xfrm>
              <a:off x="4912857" y="2227696"/>
              <a:ext cx="2079632" cy="1980222"/>
            </a:xfrm>
            <a:custGeom>
              <a:avLst/>
              <a:gdLst/>
              <a:ahLst/>
              <a:cxnLst>
                <a:cxn ang="0">
                  <a:pos x="100" y="498"/>
                </a:cxn>
                <a:cxn ang="0">
                  <a:pos x="0" y="190"/>
                </a:cxn>
                <a:cxn ang="0">
                  <a:pos x="262" y="0"/>
                </a:cxn>
                <a:cxn ang="0">
                  <a:pos x="523" y="190"/>
                </a:cxn>
                <a:cxn ang="0">
                  <a:pos x="423" y="498"/>
                </a:cxn>
                <a:cxn ang="0">
                  <a:pos x="100" y="498"/>
                </a:cxn>
              </a:cxnLst>
              <a:rect l="0" t="0" r="r" b="b"/>
              <a:pathLst>
                <a:path w="523" h="498">
                  <a:moveTo>
                    <a:pt x="100" y="498"/>
                  </a:moveTo>
                  <a:lnTo>
                    <a:pt x="0" y="190"/>
                  </a:lnTo>
                  <a:lnTo>
                    <a:pt x="262" y="0"/>
                  </a:lnTo>
                  <a:lnTo>
                    <a:pt x="523" y="190"/>
                  </a:lnTo>
                  <a:lnTo>
                    <a:pt x="423" y="498"/>
                  </a:lnTo>
                  <a:lnTo>
                    <a:pt x="100" y="498"/>
                  </a:lnTo>
                  <a:close/>
                </a:path>
              </a:pathLst>
            </a:custGeom>
            <a:solidFill>
              <a:schemeClr val="bg1"/>
            </a:solidFill>
            <a:ln w="9525">
              <a:noFill/>
              <a:round/>
            </a:ln>
          </p:spPr>
          <p:txBody>
            <a:bodyPr anchor="ctr"/>
            <a:lstStyle/>
            <a:p>
              <a:pPr algn="ctr"/>
              <a:endParaRPr>
                <a:solidFill>
                  <a:sysClr val="windowText" lastClr="000000"/>
                </a:solidFill>
                <a:cs typeface="+mn-ea"/>
                <a:sym typeface="+mn-lt"/>
              </a:endParaRPr>
            </a:p>
          </p:txBody>
        </p:sp>
        <p:sp>
          <p:nvSpPr>
            <p:cNvPr id="12" name="Freeform: Shape 31"/>
            <p:cNvSpPr/>
            <p:nvPr/>
          </p:nvSpPr>
          <p:spPr bwMode="auto">
            <a:xfrm>
              <a:off x="4415812" y="1901637"/>
              <a:ext cx="1065661" cy="1745618"/>
            </a:xfrm>
            <a:custGeom>
              <a:avLst/>
              <a:gdLst/>
              <a:ahLst/>
              <a:cxnLst>
                <a:cxn ang="0">
                  <a:pos x="196" y="3"/>
                </a:cxn>
                <a:cxn ang="0">
                  <a:pos x="7" y="33"/>
                </a:cxn>
                <a:cxn ang="0">
                  <a:pos x="6" y="44"/>
                </a:cxn>
                <a:cxn ang="0">
                  <a:pos x="51" y="58"/>
                </a:cxn>
                <a:cxn ang="0">
                  <a:pos x="21" y="150"/>
                </a:cxn>
                <a:cxn ang="0">
                  <a:pos x="30" y="258"/>
                </a:cxn>
                <a:cxn ang="0">
                  <a:pos x="212" y="616"/>
                </a:cxn>
                <a:cxn ang="0">
                  <a:pos x="204" y="508"/>
                </a:cxn>
                <a:cxn ang="0">
                  <a:pos x="321" y="146"/>
                </a:cxn>
                <a:cxn ang="0">
                  <a:pos x="366" y="161"/>
                </a:cxn>
                <a:cxn ang="0">
                  <a:pos x="372" y="151"/>
                </a:cxn>
                <a:cxn ang="0">
                  <a:pos x="237" y="16"/>
                </a:cxn>
                <a:cxn ang="0">
                  <a:pos x="196" y="3"/>
                </a:cxn>
              </a:cxnLst>
              <a:rect l="0" t="0" r="r" b="b"/>
              <a:pathLst>
                <a:path w="376" h="616">
                  <a:moveTo>
                    <a:pt x="196" y="3"/>
                  </a:moveTo>
                  <a:cubicBezTo>
                    <a:pt x="7" y="33"/>
                    <a:pt x="7" y="33"/>
                    <a:pt x="7" y="33"/>
                  </a:cubicBezTo>
                  <a:cubicBezTo>
                    <a:pt x="1" y="34"/>
                    <a:pt x="0" y="42"/>
                    <a:pt x="6" y="44"/>
                  </a:cubicBezTo>
                  <a:cubicBezTo>
                    <a:pt x="51" y="58"/>
                    <a:pt x="51" y="58"/>
                    <a:pt x="51" y="58"/>
                  </a:cubicBezTo>
                  <a:cubicBezTo>
                    <a:pt x="21" y="150"/>
                    <a:pt x="21" y="150"/>
                    <a:pt x="21" y="150"/>
                  </a:cubicBezTo>
                  <a:cubicBezTo>
                    <a:pt x="9" y="187"/>
                    <a:pt x="13" y="226"/>
                    <a:pt x="30" y="258"/>
                  </a:cubicBezTo>
                  <a:cubicBezTo>
                    <a:pt x="212" y="616"/>
                    <a:pt x="212" y="616"/>
                    <a:pt x="212" y="616"/>
                  </a:cubicBezTo>
                  <a:cubicBezTo>
                    <a:pt x="196" y="584"/>
                    <a:pt x="192" y="545"/>
                    <a:pt x="204" y="508"/>
                  </a:cubicBezTo>
                  <a:cubicBezTo>
                    <a:pt x="321" y="146"/>
                    <a:pt x="321" y="146"/>
                    <a:pt x="321" y="146"/>
                  </a:cubicBezTo>
                  <a:cubicBezTo>
                    <a:pt x="366" y="161"/>
                    <a:pt x="366" y="161"/>
                    <a:pt x="366" y="161"/>
                  </a:cubicBezTo>
                  <a:cubicBezTo>
                    <a:pt x="372" y="163"/>
                    <a:pt x="376" y="156"/>
                    <a:pt x="372" y="151"/>
                  </a:cubicBezTo>
                  <a:cubicBezTo>
                    <a:pt x="237" y="16"/>
                    <a:pt x="237" y="16"/>
                    <a:pt x="237" y="16"/>
                  </a:cubicBezTo>
                  <a:cubicBezTo>
                    <a:pt x="226" y="5"/>
                    <a:pt x="211" y="0"/>
                    <a:pt x="196" y="3"/>
                  </a:cubicBezTo>
                  <a:close/>
                </a:path>
              </a:pathLst>
            </a:custGeom>
            <a:solidFill>
              <a:schemeClr val="accent1"/>
            </a:solidFill>
            <a:ln w="9525">
              <a:noFill/>
              <a:round/>
            </a:ln>
          </p:spPr>
          <p:txBody>
            <a:bodyPr anchor="ctr"/>
            <a:lstStyle/>
            <a:p>
              <a:pPr algn="ctr"/>
              <a:endParaRPr>
                <a:solidFill>
                  <a:sysClr val="windowText" lastClr="000000"/>
                </a:solidFill>
                <a:cs typeface="+mn-ea"/>
                <a:sym typeface="+mn-lt"/>
              </a:endParaRPr>
            </a:p>
          </p:txBody>
        </p:sp>
        <p:sp>
          <p:nvSpPr>
            <p:cNvPr id="13" name="Freeform: Shape 32"/>
            <p:cNvSpPr/>
            <p:nvPr/>
          </p:nvSpPr>
          <p:spPr bwMode="auto">
            <a:xfrm>
              <a:off x="5354231" y="1452310"/>
              <a:ext cx="1658139" cy="1121331"/>
            </a:xfrm>
            <a:custGeom>
              <a:avLst/>
              <a:gdLst/>
              <a:ahLst/>
              <a:cxnLst>
                <a:cxn ang="0">
                  <a:pos x="578" y="177"/>
                </a:cxn>
                <a:cxn ang="0">
                  <a:pos x="491" y="6"/>
                </a:cxn>
                <a:cxn ang="0">
                  <a:pos x="480" y="8"/>
                </a:cxn>
                <a:cxn ang="0">
                  <a:pos x="480" y="56"/>
                </a:cxn>
                <a:cxn ang="0">
                  <a:pos x="384" y="56"/>
                </a:cxn>
                <a:cxn ang="0">
                  <a:pos x="284" y="97"/>
                </a:cxn>
                <a:cxn ang="0">
                  <a:pos x="0" y="381"/>
                </a:cxn>
                <a:cxn ang="0">
                  <a:pos x="100" y="340"/>
                </a:cxn>
                <a:cxn ang="0">
                  <a:pos x="480" y="340"/>
                </a:cxn>
                <a:cxn ang="0">
                  <a:pos x="480" y="387"/>
                </a:cxn>
                <a:cxn ang="0">
                  <a:pos x="491" y="390"/>
                </a:cxn>
                <a:cxn ang="0">
                  <a:pos x="578" y="219"/>
                </a:cxn>
                <a:cxn ang="0">
                  <a:pos x="578" y="177"/>
                </a:cxn>
              </a:cxnLst>
              <a:rect l="0" t="0" r="r" b="b"/>
              <a:pathLst>
                <a:path w="585" h="395">
                  <a:moveTo>
                    <a:pt x="578" y="177"/>
                  </a:moveTo>
                  <a:cubicBezTo>
                    <a:pt x="491" y="6"/>
                    <a:pt x="491" y="6"/>
                    <a:pt x="491" y="6"/>
                  </a:cubicBezTo>
                  <a:cubicBezTo>
                    <a:pt x="488" y="0"/>
                    <a:pt x="480" y="2"/>
                    <a:pt x="480" y="8"/>
                  </a:cubicBezTo>
                  <a:cubicBezTo>
                    <a:pt x="480" y="56"/>
                    <a:pt x="480" y="56"/>
                    <a:pt x="480" y="56"/>
                  </a:cubicBezTo>
                  <a:cubicBezTo>
                    <a:pt x="384" y="56"/>
                    <a:pt x="384" y="56"/>
                    <a:pt x="384" y="56"/>
                  </a:cubicBezTo>
                  <a:cubicBezTo>
                    <a:pt x="345" y="56"/>
                    <a:pt x="309" y="71"/>
                    <a:pt x="284" y="97"/>
                  </a:cubicBezTo>
                  <a:cubicBezTo>
                    <a:pt x="0" y="381"/>
                    <a:pt x="0" y="381"/>
                    <a:pt x="0" y="381"/>
                  </a:cubicBezTo>
                  <a:cubicBezTo>
                    <a:pt x="25" y="356"/>
                    <a:pt x="61" y="340"/>
                    <a:pt x="100" y="340"/>
                  </a:cubicBezTo>
                  <a:cubicBezTo>
                    <a:pt x="480" y="340"/>
                    <a:pt x="480" y="340"/>
                    <a:pt x="480" y="340"/>
                  </a:cubicBezTo>
                  <a:cubicBezTo>
                    <a:pt x="480" y="387"/>
                    <a:pt x="480" y="387"/>
                    <a:pt x="480" y="387"/>
                  </a:cubicBezTo>
                  <a:cubicBezTo>
                    <a:pt x="480" y="393"/>
                    <a:pt x="488" y="395"/>
                    <a:pt x="491" y="390"/>
                  </a:cubicBezTo>
                  <a:cubicBezTo>
                    <a:pt x="578" y="219"/>
                    <a:pt x="578" y="219"/>
                    <a:pt x="578" y="219"/>
                  </a:cubicBezTo>
                  <a:cubicBezTo>
                    <a:pt x="585" y="205"/>
                    <a:pt x="585" y="190"/>
                    <a:pt x="578" y="177"/>
                  </a:cubicBezTo>
                  <a:close/>
                </a:path>
              </a:pathLst>
            </a:custGeom>
            <a:solidFill>
              <a:schemeClr val="accent2"/>
            </a:solidFill>
            <a:ln w="9525">
              <a:noFill/>
              <a:round/>
            </a:ln>
          </p:spPr>
          <p:txBody>
            <a:bodyPr anchor="ctr"/>
            <a:lstStyle/>
            <a:p>
              <a:pPr algn="ctr"/>
              <a:endParaRPr>
                <a:solidFill>
                  <a:sysClr val="windowText" lastClr="000000"/>
                </a:solidFill>
                <a:cs typeface="+mn-ea"/>
                <a:sym typeface="+mn-lt"/>
              </a:endParaRPr>
            </a:p>
          </p:txBody>
        </p:sp>
        <p:sp>
          <p:nvSpPr>
            <p:cNvPr id="14" name="Freeform: Shape 33"/>
            <p:cNvSpPr/>
            <p:nvPr/>
          </p:nvSpPr>
          <p:spPr bwMode="auto">
            <a:xfrm>
              <a:off x="4220972" y="3464342"/>
              <a:ext cx="1753571" cy="1041803"/>
            </a:xfrm>
            <a:custGeom>
              <a:avLst/>
              <a:gdLst/>
              <a:ahLst/>
              <a:cxnLst>
                <a:cxn ang="0">
                  <a:pos x="31" y="124"/>
                </a:cxn>
                <a:cxn ang="0">
                  <a:pos x="1" y="313"/>
                </a:cxn>
                <a:cxn ang="0">
                  <a:pos x="11" y="317"/>
                </a:cxn>
                <a:cxn ang="0">
                  <a:pos x="39" y="279"/>
                </a:cxn>
                <a:cxn ang="0">
                  <a:pos x="117" y="335"/>
                </a:cxn>
                <a:cxn ang="0">
                  <a:pos x="223" y="361"/>
                </a:cxn>
                <a:cxn ang="0">
                  <a:pos x="619" y="298"/>
                </a:cxn>
                <a:cxn ang="0">
                  <a:pos x="514" y="273"/>
                </a:cxn>
                <a:cxn ang="0">
                  <a:pos x="206" y="49"/>
                </a:cxn>
                <a:cxn ang="0">
                  <a:pos x="234" y="11"/>
                </a:cxn>
                <a:cxn ang="0">
                  <a:pos x="227" y="2"/>
                </a:cxn>
                <a:cxn ang="0">
                  <a:pos x="56" y="90"/>
                </a:cxn>
                <a:cxn ang="0">
                  <a:pos x="31" y="124"/>
                </a:cxn>
              </a:cxnLst>
              <a:rect l="0" t="0" r="r" b="b"/>
              <a:pathLst>
                <a:path w="619" h="367">
                  <a:moveTo>
                    <a:pt x="31" y="124"/>
                  </a:moveTo>
                  <a:cubicBezTo>
                    <a:pt x="1" y="313"/>
                    <a:pt x="1" y="313"/>
                    <a:pt x="1" y="313"/>
                  </a:cubicBezTo>
                  <a:cubicBezTo>
                    <a:pt x="0" y="319"/>
                    <a:pt x="8" y="322"/>
                    <a:pt x="11" y="317"/>
                  </a:cubicBezTo>
                  <a:cubicBezTo>
                    <a:pt x="39" y="279"/>
                    <a:pt x="39" y="279"/>
                    <a:pt x="39" y="279"/>
                  </a:cubicBezTo>
                  <a:cubicBezTo>
                    <a:pt x="117" y="335"/>
                    <a:pt x="117" y="335"/>
                    <a:pt x="117" y="335"/>
                  </a:cubicBezTo>
                  <a:cubicBezTo>
                    <a:pt x="149" y="359"/>
                    <a:pt x="187" y="367"/>
                    <a:pt x="223" y="361"/>
                  </a:cubicBezTo>
                  <a:cubicBezTo>
                    <a:pt x="619" y="298"/>
                    <a:pt x="619" y="298"/>
                    <a:pt x="619" y="298"/>
                  </a:cubicBezTo>
                  <a:cubicBezTo>
                    <a:pt x="584" y="304"/>
                    <a:pt x="545" y="296"/>
                    <a:pt x="514" y="273"/>
                  </a:cubicBezTo>
                  <a:cubicBezTo>
                    <a:pt x="206" y="49"/>
                    <a:pt x="206" y="49"/>
                    <a:pt x="206" y="49"/>
                  </a:cubicBezTo>
                  <a:cubicBezTo>
                    <a:pt x="234" y="11"/>
                    <a:pt x="234" y="11"/>
                    <a:pt x="234" y="11"/>
                  </a:cubicBezTo>
                  <a:cubicBezTo>
                    <a:pt x="238" y="6"/>
                    <a:pt x="232" y="0"/>
                    <a:pt x="227" y="2"/>
                  </a:cubicBezTo>
                  <a:cubicBezTo>
                    <a:pt x="56" y="90"/>
                    <a:pt x="56" y="90"/>
                    <a:pt x="56" y="90"/>
                  </a:cubicBezTo>
                  <a:cubicBezTo>
                    <a:pt x="43" y="96"/>
                    <a:pt x="34" y="109"/>
                    <a:pt x="31" y="124"/>
                  </a:cubicBezTo>
                  <a:close/>
                </a:path>
              </a:pathLst>
            </a:custGeom>
            <a:solidFill>
              <a:schemeClr val="accent5"/>
            </a:solidFill>
            <a:ln w="9525">
              <a:noFill/>
              <a:round/>
            </a:ln>
          </p:spPr>
          <p:txBody>
            <a:bodyPr anchor="ctr"/>
            <a:lstStyle/>
            <a:p>
              <a:pPr algn="ctr"/>
              <a:endParaRPr>
                <a:solidFill>
                  <a:sysClr val="windowText" lastClr="000000"/>
                </a:solidFill>
                <a:cs typeface="+mn-ea"/>
                <a:sym typeface="+mn-lt"/>
              </a:endParaRPr>
            </a:p>
          </p:txBody>
        </p:sp>
        <p:sp>
          <p:nvSpPr>
            <p:cNvPr id="15" name="Freeform: Shape 34"/>
            <p:cNvSpPr/>
            <p:nvPr/>
          </p:nvSpPr>
          <p:spPr bwMode="auto">
            <a:xfrm>
              <a:off x="6519302" y="2506041"/>
              <a:ext cx="1451369" cy="1423533"/>
            </a:xfrm>
            <a:custGeom>
              <a:avLst/>
              <a:gdLst/>
              <a:ahLst/>
              <a:cxnLst>
                <a:cxn ang="0">
                  <a:pos x="373" y="487"/>
                </a:cxn>
                <a:cxn ang="0">
                  <a:pos x="509" y="352"/>
                </a:cxn>
                <a:cxn ang="0">
                  <a:pos x="503" y="342"/>
                </a:cxn>
                <a:cxn ang="0">
                  <a:pos x="458" y="357"/>
                </a:cxn>
                <a:cxn ang="0">
                  <a:pos x="428" y="265"/>
                </a:cxn>
                <a:cxn ang="0">
                  <a:pos x="358" y="183"/>
                </a:cxn>
                <a:cxn ang="0">
                  <a:pos x="0" y="0"/>
                </a:cxn>
                <a:cxn ang="0">
                  <a:pos x="70" y="83"/>
                </a:cxn>
                <a:cxn ang="0">
                  <a:pos x="188" y="445"/>
                </a:cxn>
                <a:cxn ang="0">
                  <a:pos x="143" y="459"/>
                </a:cxn>
                <a:cxn ang="0">
                  <a:pos x="144" y="470"/>
                </a:cxn>
                <a:cxn ang="0">
                  <a:pos x="333" y="500"/>
                </a:cxn>
                <a:cxn ang="0">
                  <a:pos x="373" y="487"/>
                </a:cxn>
              </a:cxnLst>
              <a:rect l="0" t="0" r="r" b="b"/>
              <a:pathLst>
                <a:path w="513" h="502">
                  <a:moveTo>
                    <a:pt x="373" y="487"/>
                  </a:moveTo>
                  <a:cubicBezTo>
                    <a:pt x="509" y="352"/>
                    <a:pt x="509" y="352"/>
                    <a:pt x="509" y="352"/>
                  </a:cubicBezTo>
                  <a:cubicBezTo>
                    <a:pt x="513" y="347"/>
                    <a:pt x="509" y="340"/>
                    <a:pt x="503" y="342"/>
                  </a:cubicBezTo>
                  <a:cubicBezTo>
                    <a:pt x="458" y="357"/>
                    <a:pt x="458" y="357"/>
                    <a:pt x="458" y="357"/>
                  </a:cubicBezTo>
                  <a:cubicBezTo>
                    <a:pt x="428" y="265"/>
                    <a:pt x="428" y="265"/>
                    <a:pt x="428" y="265"/>
                  </a:cubicBezTo>
                  <a:cubicBezTo>
                    <a:pt x="416" y="228"/>
                    <a:pt x="390" y="199"/>
                    <a:pt x="358" y="183"/>
                  </a:cubicBezTo>
                  <a:cubicBezTo>
                    <a:pt x="0" y="0"/>
                    <a:pt x="0" y="0"/>
                    <a:pt x="0" y="0"/>
                  </a:cubicBezTo>
                  <a:cubicBezTo>
                    <a:pt x="32" y="17"/>
                    <a:pt x="58" y="46"/>
                    <a:pt x="70" y="83"/>
                  </a:cubicBezTo>
                  <a:cubicBezTo>
                    <a:pt x="188" y="445"/>
                    <a:pt x="188" y="445"/>
                    <a:pt x="188" y="445"/>
                  </a:cubicBezTo>
                  <a:cubicBezTo>
                    <a:pt x="143" y="459"/>
                    <a:pt x="143" y="459"/>
                    <a:pt x="143" y="459"/>
                  </a:cubicBezTo>
                  <a:cubicBezTo>
                    <a:pt x="137" y="461"/>
                    <a:pt x="138" y="469"/>
                    <a:pt x="144" y="470"/>
                  </a:cubicBezTo>
                  <a:cubicBezTo>
                    <a:pt x="333" y="500"/>
                    <a:pt x="333" y="500"/>
                    <a:pt x="333" y="500"/>
                  </a:cubicBezTo>
                  <a:cubicBezTo>
                    <a:pt x="348" y="502"/>
                    <a:pt x="363" y="498"/>
                    <a:pt x="373" y="487"/>
                  </a:cubicBezTo>
                  <a:close/>
                </a:path>
              </a:pathLst>
            </a:custGeom>
            <a:solidFill>
              <a:schemeClr val="accent3"/>
            </a:solidFill>
            <a:ln w="9525">
              <a:noFill/>
              <a:round/>
            </a:ln>
          </p:spPr>
          <p:txBody>
            <a:bodyPr anchor="ctr"/>
            <a:lstStyle/>
            <a:p>
              <a:pPr algn="ctr"/>
              <a:endParaRPr>
                <a:solidFill>
                  <a:sysClr val="windowText" lastClr="000000"/>
                </a:solidFill>
                <a:cs typeface="+mn-ea"/>
                <a:sym typeface="+mn-lt"/>
              </a:endParaRPr>
            </a:p>
          </p:txBody>
        </p:sp>
        <p:sp>
          <p:nvSpPr>
            <p:cNvPr id="16" name="Freeform: Shape 35"/>
            <p:cNvSpPr/>
            <p:nvPr/>
          </p:nvSpPr>
          <p:spPr bwMode="auto">
            <a:xfrm>
              <a:off x="5759819" y="3607491"/>
              <a:ext cx="1141214" cy="1685971"/>
            </a:xfrm>
            <a:custGeom>
              <a:avLst/>
              <a:gdLst/>
              <a:ahLst/>
              <a:cxnLst>
                <a:cxn ang="0">
                  <a:pos x="55" y="505"/>
                </a:cxn>
                <a:cxn ang="0">
                  <a:pos x="226" y="592"/>
                </a:cxn>
                <a:cxn ang="0">
                  <a:pos x="234" y="584"/>
                </a:cxn>
                <a:cxn ang="0">
                  <a:pos x="206" y="546"/>
                </a:cxn>
                <a:cxn ang="0">
                  <a:pos x="283" y="489"/>
                </a:cxn>
                <a:cxn ang="0">
                  <a:pos x="340" y="397"/>
                </a:cxn>
                <a:cxn ang="0">
                  <a:pos x="403" y="0"/>
                </a:cxn>
                <a:cxn ang="0">
                  <a:pos x="346" y="92"/>
                </a:cxn>
                <a:cxn ang="0">
                  <a:pos x="39" y="316"/>
                </a:cxn>
                <a:cxn ang="0">
                  <a:pos x="11" y="277"/>
                </a:cxn>
                <a:cxn ang="0">
                  <a:pos x="1" y="282"/>
                </a:cxn>
                <a:cxn ang="0">
                  <a:pos x="31" y="471"/>
                </a:cxn>
                <a:cxn ang="0">
                  <a:pos x="55" y="505"/>
                </a:cxn>
              </a:cxnLst>
              <a:rect l="0" t="0" r="r" b="b"/>
              <a:pathLst>
                <a:path w="403" h="595">
                  <a:moveTo>
                    <a:pt x="55" y="505"/>
                  </a:moveTo>
                  <a:cubicBezTo>
                    <a:pt x="226" y="592"/>
                    <a:pt x="226" y="592"/>
                    <a:pt x="226" y="592"/>
                  </a:cubicBezTo>
                  <a:cubicBezTo>
                    <a:pt x="232" y="595"/>
                    <a:pt x="237" y="589"/>
                    <a:pt x="234" y="584"/>
                  </a:cubicBezTo>
                  <a:cubicBezTo>
                    <a:pt x="206" y="546"/>
                    <a:pt x="206" y="546"/>
                    <a:pt x="206" y="546"/>
                  </a:cubicBezTo>
                  <a:cubicBezTo>
                    <a:pt x="283" y="489"/>
                    <a:pt x="283" y="489"/>
                    <a:pt x="283" y="489"/>
                  </a:cubicBezTo>
                  <a:cubicBezTo>
                    <a:pt x="315" y="466"/>
                    <a:pt x="334" y="432"/>
                    <a:pt x="340" y="397"/>
                  </a:cubicBezTo>
                  <a:cubicBezTo>
                    <a:pt x="403" y="0"/>
                    <a:pt x="403" y="0"/>
                    <a:pt x="403" y="0"/>
                  </a:cubicBezTo>
                  <a:cubicBezTo>
                    <a:pt x="397" y="36"/>
                    <a:pt x="378" y="69"/>
                    <a:pt x="346" y="92"/>
                  </a:cubicBezTo>
                  <a:cubicBezTo>
                    <a:pt x="39" y="316"/>
                    <a:pt x="39" y="316"/>
                    <a:pt x="39" y="316"/>
                  </a:cubicBezTo>
                  <a:cubicBezTo>
                    <a:pt x="11" y="277"/>
                    <a:pt x="11" y="277"/>
                    <a:pt x="11" y="277"/>
                  </a:cubicBezTo>
                  <a:cubicBezTo>
                    <a:pt x="7" y="273"/>
                    <a:pt x="0" y="276"/>
                    <a:pt x="1" y="282"/>
                  </a:cubicBezTo>
                  <a:cubicBezTo>
                    <a:pt x="31" y="471"/>
                    <a:pt x="31" y="471"/>
                    <a:pt x="31" y="471"/>
                  </a:cubicBezTo>
                  <a:cubicBezTo>
                    <a:pt x="33" y="486"/>
                    <a:pt x="42" y="499"/>
                    <a:pt x="55" y="505"/>
                  </a:cubicBezTo>
                  <a:close/>
                </a:path>
              </a:pathLst>
            </a:custGeom>
            <a:solidFill>
              <a:schemeClr val="accent4"/>
            </a:solidFill>
            <a:ln w="9525">
              <a:noFill/>
              <a:round/>
            </a:ln>
          </p:spPr>
          <p:txBody>
            <a:bodyPr anchor="ctr"/>
            <a:lstStyle/>
            <a:p>
              <a:pPr algn="ctr"/>
              <a:endParaRPr>
                <a:solidFill>
                  <a:sysClr val="windowText" lastClr="000000"/>
                </a:solidFill>
                <a:cs typeface="+mn-ea"/>
                <a:sym typeface="+mn-lt"/>
              </a:endParaRPr>
            </a:p>
          </p:txBody>
        </p:sp>
        <p:grpSp>
          <p:nvGrpSpPr>
            <p:cNvPr id="17" name="Group 36"/>
            <p:cNvGrpSpPr/>
            <p:nvPr/>
          </p:nvGrpSpPr>
          <p:grpSpPr>
            <a:xfrm>
              <a:off x="5346272" y="2706795"/>
              <a:ext cx="1212804" cy="1212804"/>
              <a:chOff x="4048080" y="2600884"/>
              <a:chExt cx="847725" cy="847725"/>
            </a:xfrm>
          </p:grpSpPr>
          <p:sp>
            <p:nvSpPr>
              <p:cNvPr id="24" name="Oval 37"/>
              <p:cNvSpPr/>
              <p:nvPr/>
            </p:nvSpPr>
            <p:spPr bwMode="auto">
              <a:xfrm>
                <a:off x="4048080" y="2600884"/>
                <a:ext cx="847725" cy="847725"/>
              </a:xfrm>
              <a:prstGeom prst="ellipse">
                <a:avLst/>
              </a:prstGeom>
              <a:solidFill>
                <a:schemeClr val="bg1">
                  <a:lumMod val="75000"/>
                </a:schemeClr>
              </a:solidFill>
              <a:ln w="19050">
                <a:solidFill>
                  <a:schemeClr val="bg1"/>
                </a:solidFill>
                <a:round/>
              </a:ln>
            </p:spPr>
            <p:txBody>
              <a:bodyPr anchor="ctr"/>
              <a:lstStyle/>
              <a:p>
                <a:pPr algn="ctr"/>
                <a:endParaRPr>
                  <a:solidFill>
                    <a:sysClr val="windowText" lastClr="000000"/>
                  </a:solidFill>
                  <a:cs typeface="+mn-ea"/>
                  <a:sym typeface="+mn-lt"/>
                </a:endParaRPr>
              </a:p>
            </p:txBody>
          </p:sp>
          <p:sp>
            <p:nvSpPr>
              <p:cNvPr id="25" name="Freeform: Shape 38"/>
              <p:cNvSpPr/>
              <p:nvPr/>
            </p:nvSpPr>
            <p:spPr bwMode="auto">
              <a:xfrm>
                <a:off x="4276347" y="2827821"/>
                <a:ext cx="391191" cy="39385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anchor="ctr"/>
              <a:lstStyle/>
              <a:p>
                <a:pPr algn="ctr"/>
                <a:endParaRPr>
                  <a:solidFill>
                    <a:sysClr val="windowText" lastClr="000000"/>
                  </a:solidFill>
                  <a:cs typeface="+mn-ea"/>
                  <a:sym typeface="+mn-lt"/>
                </a:endParaRPr>
              </a:p>
            </p:txBody>
          </p:sp>
        </p:grpSp>
        <p:sp>
          <p:nvSpPr>
            <p:cNvPr id="18" name="TextBox 39"/>
            <p:cNvSpPr txBox="1"/>
            <p:nvPr/>
          </p:nvSpPr>
          <p:spPr>
            <a:xfrm>
              <a:off x="4699604" y="2065526"/>
              <a:ext cx="441146" cy="369332"/>
            </a:xfrm>
            <a:prstGeom prst="rect">
              <a:avLst/>
            </a:prstGeom>
            <a:noFill/>
          </p:spPr>
          <p:txBody>
            <a:bodyPr wrap="none">
              <a:normAutofit/>
            </a:bodyPr>
            <a:lstStyle/>
            <a:p>
              <a:pPr algn="ctr"/>
              <a:r>
                <a:rPr lang="en-US" b="1">
                  <a:solidFill>
                    <a:sysClr val="windowText" lastClr="000000"/>
                  </a:solidFill>
                  <a:cs typeface="+mn-ea"/>
                  <a:sym typeface="+mn-lt"/>
                </a:rPr>
                <a:t>01</a:t>
              </a:r>
            </a:p>
          </p:txBody>
        </p:sp>
        <p:sp>
          <p:nvSpPr>
            <p:cNvPr id="19" name="TextBox 40"/>
            <p:cNvSpPr txBox="1"/>
            <p:nvPr/>
          </p:nvSpPr>
          <p:spPr>
            <a:xfrm>
              <a:off x="6375726" y="1765731"/>
              <a:ext cx="441146" cy="369332"/>
            </a:xfrm>
            <a:prstGeom prst="rect">
              <a:avLst/>
            </a:prstGeom>
            <a:noFill/>
          </p:spPr>
          <p:txBody>
            <a:bodyPr wrap="none">
              <a:normAutofit/>
            </a:bodyPr>
            <a:lstStyle/>
            <a:p>
              <a:pPr algn="ctr"/>
              <a:r>
                <a:rPr lang="en-US" b="1">
                  <a:solidFill>
                    <a:sysClr val="windowText" lastClr="000000"/>
                  </a:solidFill>
                  <a:cs typeface="+mn-ea"/>
                  <a:sym typeface="+mn-lt"/>
                </a:rPr>
                <a:t>02</a:t>
              </a:r>
            </a:p>
          </p:txBody>
        </p:sp>
        <p:sp>
          <p:nvSpPr>
            <p:cNvPr id="20" name="TextBox 41"/>
            <p:cNvSpPr txBox="1"/>
            <p:nvPr/>
          </p:nvSpPr>
          <p:spPr>
            <a:xfrm>
              <a:off x="7193347" y="3210195"/>
              <a:ext cx="441146" cy="369332"/>
            </a:xfrm>
            <a:prstGeom prst="rect">
              <a:avLst/>
            </a:prstGeom>
            <a:noFill/>
          </p:spPr>
          <p:txBody>
            <a:bodyPr wrap="none">
              <a:normAutofit/>
            </a:bodyPr>
            <a:lstStyle/>
            <a:p>
              <a:pPr algn="ctr"/>
              <a:r>
                <a:rPr lang="en-US" b="1">
                  <a:solidFill>
                    <a:sysClr val="windowText" lastClr="000000"/>
                  </a:solidFill>
                  <a:cs typeface="+mn-ea"/>
                  <a:sym typeface="+mn-lt"/>
                </a:rPr>
                <a:t>03</a:t>
              </a:r>
            </a:p>
          </p:txBody>
        </p:sp>
        <p:sp>
          <p:nvSpPr>
            <p:cNvPr id="21" name="TextBox 42"/>
            <p:cNvSpPr txBox="1"/>
            <p:nvPr/>
          </p:nvSpPr>
          <p:spPr>
            <a:xfrm>
              <a:off x="6035051" y="4450253"/>
              <a:ext cx="441146" cy="369332"/>
            </a:xfrm>
            <a:prstGeom prst="rect">
              <a:avLst/>
            </a:prstGeom>
            <a:noFill/>
          </p:spPr>
          <p:txBody>
            <a:bodyPr wrap="none">
              <a:normAutofit/>
            </a:bodyPr>
            <a:lstStyle/>
            <a:p>
              <a:pPr algn="ctr"/>
              <a:r>
                <a:rPr lang="en-US" b="1">
                  <a:solidFill>
                    <a:sysClr val="windowText" lastClr="000000"/>
                  </a:solidFill>
                  <a:cs typeface="+mn-ea"/>
                  <a:sym typeface="+mn-lt"/>
                </a:rPr>
                <a:t>04</a:t>
              </a:r>
            </a:p>
          </p:txBody>
        </p:sp>
        <p:sp>
          <p:nvSpPr>
            <p:cNvPr id="23" name="TextBox 43"/>
            <p:cNvSpPr txBox="1"/>
            <p:nvPr/>
          </p:nvSpPr>
          <p:spPr>
            <a:xfrm>
              <a:off x="4508826" y="3741648"/>
              <a:ext cx="441146" cy="369332"/>
            </a:xfrm>
            <a:prstGeom prst="rect">
              <a:avLst/>
            </a:prstGeom>
            <a:noFill/>
          </p:spPr>
          <p:txBody>
            <a:bodyPr wrap="none">
              <a:normAutofit/>
            </a:bodyPr>
            <a:lstStyle/>
            <a:p>
              <a:pPr algn="ctr"/>
              <a:r>
                <a:rPr lang="en-US" b="1">
                  <a:solidFill>
                    <a:sysClr val="windowText" lastClr="000000"/>
                  </a:solidFill>
                  <a:cs typeface="+mn-ea"/>
                  <a:sym typeface="+mn-lt"/>
                </a:rPr>
                <a:t>05</a:t>
              </a:r>
            </a:p>
          </p:txBody>
        </p:sp>
      </p:grpSp>
      <p:grpSp>
        <p:nvGrpSpPr>
          <p:cNvPr id="26" name="组合 25"/>
          <p:cNvGrpSpPr/>
          <p:nvPr/>
        </p:nvGrpSpPr>
        <p:grpSpPr>
          <a:xfrm>
            <a:off x="7226029" y="1802163"/>
            <a:ext cx="3081083" cy="832684"/>
            <a:chOff x="7483989" y="3433235"/>
            <a:chExt cx="3081083" cy="832684"/>
          </a:xfrm>
        </p:grpSpPr>
        <p:sp>
          <p:nvSpPr>
            <p:cNvPr id="27" name="矩形 26"/>
            <p:cNvSpPr/>
            <p:nvPr/>
          </p:nvSpPr>
          <p:spPr>
            <a:xfrm>
              <a:off x="7483990" y="3732519"/>
              <a:ext cx="3081082"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ysClr val="windowText" lastClr="000000"/>
                  </a:solidFill>
                  <a:cs typeface="+mn-ea"/>
                  <a:sym typeface="+mn-lt"/>
                </a:rPr>
                <a:t>用户可以在投影仪或者计算机上进行演示也可以将演示文稿打印出来制作成胶片</a:t>
              </a:r>
            </a:p>
          </p:txBody>
        </p:sp>
        <p:sp>
          <p:nvSpPr>
            <p:cNvPr id="28" name="矩形 27"/>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ysClr val="windowText" lastClr="000000"/>
                  </a:solidFill>
                  <a:cs typeface="+mn-ea"/>
                  <a:sym typeface="+mn-lt"/>
                </a:rPr>
                <a:t>标题文字添加</a:t>
              </a:r>
            </a:p>
          </p:txBody>
        </p:sp>
      </p:grpSp>
      <p:grpSp>
        <p:nvGrpSpPr>
          <p:cNvPr id="29" name="组合 28"/>
          <p:cNvGrpSpPr/>
          <p:nvPr/>
        </p:nvGrpSpPr>
        <p:grpSpPr>
          <a:xfrm>
            <a:off x="8098101" y="3507977"/>
            <a:ext cx="3081083" cy="832684"/>
            <a:chOff x="7483989" y="3433235"/>
            <a:chExt cx="3081083" cy="832684"/>
          </a:xfrm>
        </p:grpSpPr>
        <p:sp>
          <p:nvSpPr>
            <p:cNvPr id="30" name="矩形 29"/>
            <p:cNvSpPr/>
            <p:nvPr/>
          </p:nvSpPr>
          <p:spPr>
            <a:xfrm>
              <a:off x="7483990" y="3732519"/>
              <a:ext cx="3081082"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ysClr val="windowText" lastClr="000000"/>
                  </a:solidFill>
                  <a:cs typeface="+mn-ea"/>
                  <a:sym typeface="+mn-lt"/>
                </a:rPr>
                <a:t>用户可以在投影仪或者计算机上进行演示也可以将演示文稿打印出来制作成胶片</a:t>
              </a:r>
            </a:p>
          </p:txBody>
        </p:sp>
        <p:sp>
          <p:nvSpPr>
            <p:cNvPr id="31" name="矩形 30"/>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ysClr val="windowText" lastClr="000000"/>
                  </a:solidFill>
                  <a:cs typeface="+mn-ea"/>
                  <a:sym typeface="+mn-lt"/>
                </a:rPr>
                <a:t>标题文字添加</a:t>
              </a:r>
            </a:p>
          </p:txBody>
        </p:sp>
      </p:grpSp>
      <p:grpSp>
        <p:nvGrpSpPr>
          <p:cNvPr id="32" name="组合 31"/>
          <p:cNvGrpSpPr/>
          <p:nvPr/>
        </p:nvGrpSpPr>
        <p:grpSpPr>
          <a:xfrm>
            <a:off x="6813732" y="5236064"/>
            <a:ext cx="3081083" cy="832684"/>
            <a:chOff x="7483989" y="3433235"/>
            <a:chExt cx="3081083" cy="832684"/>
          </a:xfrm>
        </p:grpSpPr>
        <p:sp>
          <p:nvSpPr>
            <p:cNvPr id="33" name="矩形 32"/>
            <p:cNvSpPr/>
            <p:nvPr/>
          </p:nvSpPr>
          <p:spPr>
            <a:xfrm>
              <a:off x="7483990" y="3732519"/>
              <a:ext cx="3081082"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ysClr val="windowText" lastClr="000000"/>
                  </a:solidFill>
                  <a:cs typeface="+mn-ea"/>
                  <a:sym typeface="+mn-lt"/>
                </a:rPr>
                <a:t>用户可以在投影仪或者计算机上进行演示也可以将演示文稿打印出来制作成胶片</a:t>
              </a:r>
            </a:p>
          </p:txBody>
        </p:sp>
        <p:sp>
          <p:nvSpPr>
            <p:cNvPr id="34" name="矩形 33"/>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ysClr val="windowText" lastClr="000000"/>
                  </a:solidFill>
                  <a:cs typeface="+mn-ea"/>
                  <a:sym typeface="+mn-lt"/>
                </a:rPr>
                <a:t>标题文字添加</a:t>
              </a:r>
            </a:p>
          </p:txBody>
        </p:sp>
      </p:grpSp>
      <p:grpSp>
        <p:nvGrpSpPr>
          <p:cNvPr id="35" name="组合 34"/>
          <p:cNvGrpSpPr/>
          <p:nvPr/>
        </p:nvGrpSpPr>
        <p:grpSpPr>
          <a:xfrm>
            <a:off x="1571503" y="4675809"/>
            <a:ext cx="3081083" cy="832684"/>
            <a:chOff x="7483989" y="3433235"/>
            <a:chExt cx="3081083" cy="832684"/>
          </a:xfrm>
        </p:grpSpPr>
        <p:sp>
          <p:nvSpPr>
            <p:cNvPr id="36" name="矩形 35"/>
            <p:cNvSpPr/>
            <p:nvPr/>
          </p:nvSpPr>
          <p:spPr>
            <a:xfrm>
              <a:off x="7483990" y="3732519"/>
              <a:ext cx="3081082"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ysClr val="windowText" lastClr="000000"/>
                  </a:solidFill>
                  <a:cs typeface="+mn-ea"/>
                  <a:sym typeface="+mn-lt"/>
                </a:rPr>
                <a:t>用户可以在投影仪或者计算机上进行演示也可以将演示文稿打印出来制作成胶片</a:t>
              </a:r>
            </a:p>
          </p:txBody>
        </p:sp>
        <p:sp>
          <p:nvSpPr>
            <p:cNvPr id="37" name="矩形 36"/>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ysClr val="windowText" lastClr="000000"/>
                  </a:solidFill>
                  <a:cs typeface="+mn-ea"/>
                  <a:sym typeface="+mn-lt"/>
                </a:rPr>
                <a:t>标题文字添加</a:t>
              </a:r>
            </a:p>
          </p:txBody>
        </p:sp>
      </p:grpSp>
      <p:grpSp>
        <p:nvGrpSpPr>
          <p:cNvPr id="38" name="组合 37"/>
          <p:cNvGrpSpPr/>
          <p:nvPr/>
        </p:nvGrpSpPr>
        <p:grpSpPr>
          <a:xfrm>
            <a:off x="1287812" y="2007309"/>
            <a:ext cx="3081083" cy="832684"/>
            <a:chOff x="7483989" y="3433235"/>
            <a:chExt cx="3081083" cy="832684"/>
          </a:xfrm>
        </p:grpSpPr>
        <p:sp>
          <p:nvSpPr>
            <p:cNvPr id="39" name="矩形 38"/>
            <p:cNvSpPr/>
            <p:nvPr/>
          </p:nvSpPr>
          <p:spPr>
            <a:xfrm>
              <a:off x="7483990" y="3732519"/>
              <a:ext cx="3081082"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ysClr val="windowText" lastClr="000000"/>
                  </a:solidFill>
                  <a:cs typeface="+mn-ea"/>
                  <a:sym typeface="+mn-lt"/>
                </a:rPr>
                <a:t>用户可以在投影仪或者计算机上进行演示也可以将演示文稿打印出来制作成胶片</a:t>
              </a:r>
            </a:p>
          </p:txBody>
        </p:sp>
        <p:sp>
          <p:nvSpPr>
            <p:cNvPr id="40" name="矩形 39"/>
            <p:cNvSpPr/>
            <p:nvPr/>
          </p:nvSpPr>
          <p:spPr>
            <a:xfrm>
              <a:off x="7483989" y="3433235"/>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ysClr val="windowText" lastClr="000000"/>
                  </a:solidFill>
                  <a:cs typeface="+mn-ea"/>
                  <a:sym typeface="+mn-lt"/>
                </a:rPr>
                <a:t>标题文字添加</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p:tgtEl>
                                          <p:spTgt spid="38"/>
                                        </p:tgtEl>
                                        <p:attrNameLst>
                                          <p:attrName>ppt_x</p:attrName>
                                        </p:attrNameLst>
                                      </p:cBhvr>
                                      <p:tavLst>
                                        <p:tav tm="0">
                                          <p:val>
                                            <p:strVal val="#ppt_x-#ppt_w*1.125000"/>
                                          </p:val>
                                        </p:tav>
                                        <p:tav tm="100000">
                                          <p:val>
                                            <p:strVal val="#ppt_x"/>
                                          </p:val>
                                        </p:tav>
                                      </p:tavLst>
                                    </p:anim>
                                    <p:animEffect transition="in" filter="wipe(right)">
                                      <p:cBhvr>
                                        <p:cTn id="15" dur="500"/>
                                        <p:tgtEl>
                                          <p:spTgt spid="38"/>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p:tgtEl>
                                          <p:spTgt spid="26"/>
                                        </p:tgtEl>
                                        <p:attrNameLst>
                                          <p:attrName>ppt_x</p:attrName>
                                        </p:attrNameLst>
                                      </p:cBhvr>
                                      <p:tavLst>
                                        <p:tav tm="0">
                                          <p:val>
                                            <p:strVal val="#ppt_x-#ppt_w*1.125000"/>
                                          </p:val>
                                        </p:tav>
                                        <p:tav tm="100000">
                                          <p:val>
                                            <p:strVal val="#ppt_x"/>
                                          </p:val>
                                        </p:tav>
                                      </p:tavLst>
                                    </p:anim>
                                    <p:animEffect transition="in" filter="wipe(right)">
                                      <p:cBhvr>
                                        <p:cTn id="20" dur="500"/>
                                        <p:tgtEl>
                                          <p:spTgt spid="26"/>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p:tgtEl>
                                          <p:spTgt spid="29"/>
                                        </p:tgtEl>
                                        <p:attrNameLst>
                                          <p:attrName>ppt_x</p:attrName>
                                        </p:attrNameLst>
                                      </p:cBhvr>
                                      <p:tavLst>
                                        <p:tav tm="0">
                                          <p:val>
                                            <p:strVal val="#ppt_x-#ppt_w*1.125000"/>
                                          </p:val>
                                        </p:tav>
                                        <p:tav tm="100000">
                                          <p:val>
                                            <p:strVal val="#ppt_x"/>
                                          </p:val>
                                        </p:tav>
                                      </p:tavLst>
                                    </p:anim>
                                    <p:animEffect transition="in" filter="wipe(right)">
                                      <p:cBhvr>
                                        <p:cTn id="25" dur="500"/>
                                        <p:tgtEl>
                                          <p:spTgt spid="29"/>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p:tgtEl>
                                          <p:spTgt spid="32"/>
                                        </p:tgtEl>
                                        <p:attrNameLst>
                                          <p:attrName>ppt_x</p:attrName>
                                        </p:attrNameLst>
                                      </p:cBhvr>
                                      <p:tavLst>
                                        <p:tav tm="0">
                                          <p:val>
                                            <p:strVal val="#ppt_x-#ppt_w*1.125000"/>
                                          </p:val>
                                        </p:tav>
                                        <p:tav tm="100000">
                                          <p:val>
                                            <p:strVal val="#ppt_x"/>
                                          </p:val>
                                        </p:tav>
                                      </p:tavLst>
                                    </p:anim>
                                    <p:animEffect transition="in" filter="wipe(right)">
                                      <p:cBhvr>
                                        <p:cTn id="30" dur="500"/>
                                        <p:tgtEl>
                                          <p:spTgt spid="32"/>
                                        </p:tgtEl>
                                      </p:cBhvr>
                                    </p:animEffect>
                                  </p:childTnLst>
                                </p:cTn>
                              </p:par>
                            </p:childTnLst>
                          </p:cTn>
                        </p:par>
                        <p:par>
                          <p:cTn id="31" fill="hold">
                            <p:stCondLst>
                              <p:cond delay="3000"/>
                            </p:stCondLst>
                            <p:childTnLst>
                              <p:par>
                                <p:cTn id="32" presetID="12" presetClass="entr" presetSubtype="8"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p:tgtEl>
                                          <p:spTgt spid="35"/>
                                        </p:tgtEl>
                                        <p:attrNameLst>
                                          <p:attrName>ppt_x</p:attrName>
                                        </p:attrNameLst>
                                      </p:cBhvr>
                                      <p:tavLst>
                                        <p:tav tm="0">
                                          <p:val>
                                            <p:strVal val="#ppt_x-#ppt_w*1.125000"/>
                                          </p:val>
                                        </p:tav>
                                        <p:tav tm="100000">
                                          <p:val>
                                            <p:strVal val="#ppt_x"/>
                                          </p:val>
                                        </p:tav>
                                      </p:tavLst>
                                    </p:anim>
                                    <p:animEffect transition="in" filter="wipe(right)">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4" name="图片 3" descr="403bc8957f52b6a846edee4c8bcefb3b"/>
          <p:cNvPicPr>
            <a:picLocks noChangeAspect="1"/>
          </p:cNvPicPr>
          <p:nvPr/>
        </p:nvPicPr>
        <p:blipFill>
          <a:blip r:embed="rId4"/>
          <a:srcRect l="64621" t="28294" r="23629" b="58890"/>
          <a:stretch>
            <a:fillRect/>
          </a:stretch>
        </p:blipFill>
        <p:spPr>
          <a:xfrm>
            <a:off x="6567170" y="2233930"/>
            <a:ext cx="2181225" cy="892175"/>
          </a:xfrm>
          <a:prstGeom prst="rect">
            <a:avLst/>
          </a:prstGeom>
        </p:spPr>
      </p:pic>
      <p:pic>
        <p:nvPicPr>
          <p:cNvPr id="8" name="图片 7" descr="403bc8957f52b6a846edee4c8bcefb3b"/>
          <p:cNvPicPr>
            <a:picLocks noChangeAspect="1"/>
          </p:cNvPicPr>
          <p:nvPr/>
        </p:nvPicPr>
        <p:blipFill>
          <a:blip r:embed="rId4"/>
          <a:srcRect l="72420" t="6932" r="21884" b="75601"/>
          <a:stretch>
            <a:fillRect/>
          </a:stretch>
        </p:blipFill>
        <p:spPr>
          <a:xfrm>
            <a:off x="6700520" y="617855"/>
            <a:ext cx="1057275" cy="1216025"/>
          </a:xfrm>
          <a:prstGeom prst="rect">
            <a:avLst/>
          </a:prstGeom>
        </p:spPr>
      </p:pic>
      <p:pic>
        <p:nvPicPr>
          <p:cNvPr id="9" name="图片 8" descr="403bc8957f52b6a846edee4c8bcefb3b"/>
          <p:cNvPicPr>
            <a:picLocks noChangeAspect="1"/>
          </p:cNvPicPr>
          <p:nvPr/>
        </p:nvPicPr>
        <p:blipFill>
          <a:blip r:embed="rId4"/>
          <a:srcRect l="59950" t="6047" r="34610" b="76167"/>
          <a:stretch>
            <a:fillRect/>
          </a:stretch>
        </p:blipFill>
        <p:spPr>
          <a:xfrm>
            <a:off x="5376545" y="422910"/>
            <a:ext cx="1009650" cy="1238250"/>
          </a:xfrm>
          <a:prstGeom prst="rect">
            <a:avLst/>
          </a:prstGeom>
        </p:spPr>
      </p:pic>
      <p:pic>
        <p:nvPicPr>
          <p:cNvPr id="10" name="图片 9" descr="403bc8957f52b6a846edee4c8bcefb3b"/>
          <p:cNvPicPr>
            <a:picLocks noChangeAspect="1"/>
          </p:cNvPicPr>
          <p:nvPr/>
        </p:nvPicPr>
        <p:blipFill>
          <a:blip r:embed="rId4"/>
          <a:srcRect l="59950" t="6047" r="34610" b="76167"/>
          <a:stretch>
            <a:fillRect/>
          </a:stretch>
        </p:blipFill>
        <p:spPr>
          <a:xfrm>
            <a:off x="5690870" y="595630"/>
            <a:ext cx="1009650" cy="1238250"/>
          </a:xfrm>
          <a:prstGeom prst="rect">
            <a:avLst/>
          </a:prstGeom>
        </p:spPr>
      </p:pic>
      <p:pic>
        <p:nvPicPr>
          <p:cNvPr id="11" name="图片 10" descr="403bc8957f52b6a846edee4c8bcefb3b"/>
          <p:cNvPicPr>
            <a:picLocks noChangeAspect="1"/>
          </p:cNvPicPr>
          <p:nvPr/>
        </p:nvPicPr>
        <p:blipFill>
          <a:blip r:embed="rId4"/>
          <a:srcRect l="59950" t="6047" r="34610" b="76167"/>
          <a:stretch>
            <a:fillRect/>
          </a:stretch>
        </p:blipFill>
        <p:spPr>
          <a:xfrm>
            <a:off x="5938520" y="995680"/>
            <a:ext cx="1009650" cy="1238250"/>
          </a:xfrm>
          <a:prstGeom prst="rect">
            <a:avLst/>
          </a:prstGeom>
        </p:spPr>
      </p:pic>
      <p:pic>
        <p:nvPicPr>
          <p:cNvPr id="5" name="图片 4" descr="403bc8957f52b6a846edee4c8bcefb3b"/>
          <p:cNvPicPr>
            <a:picLocks noChangeAspect="1"/>
          </p:cNvPicPr>
          <p:nvPr/>
        </p:nvPicPr>
        <p:blipFill>
          <a:blip r:embed="rId4"/>
          <a:srcRect l="55385" t="26552" r="23376" b="63004"/>
          <a:stretch>
            <a:fillRect/>
          </a:stretch>
        </p:blipFill>
        <p:spPr>
          <a:xfrm>
            <a:off x="5938520" y="1506855"/>
            <a:ext cx="3942715" cy="727075"/>
          </a:xfrm>
          <a:prstGeom prst="rect">
            <a:avLst/>
          </a:prstGeom>
        </p:spPr>
      </p:pic>
      <p:pic>
        <p:nvPicPr>
          <p:cNvPr id="12" name="图片 11" descr="403bc8957f52b6a846edee4c8bcefb3b"/>
          <p:cNvPicPr>
            <a:picLocks noChangeAspect="1"/>
          </p:cNvPicPr>
          <p:nvPr/>
        </p:nvPicPr>
        <p:blipFill>
          <a:blip r:embed="rId4"/>
          <a:srcRect l="67289" t="48818" r="20961" b="36451"/>
          <a:stretch>
            <a:fillRect/>
          </a:stretch>
        </p:blipFill>
        <p:spPr>
          <a:xfrm>
            <a:off x="6567170" y="3126740"/>
            <a:ext cx="2181225" cy="1082040"/>
          </a:xfrm>
          <a:prstGeom prst="rect">
            <a:avLst/>
          </a:prstGeom>
        </p:spPr>
      </p:pic>
      <p:grpSp>
        <p:nvGrpSpPr>
          <p:cNvPr id="3" name="组合 7"/>
          <p:cNvGrpSpPr/>
          <p:nvPr/>
        </p:nvGrpSpPr>
        <p:grpSpPr bwMode="auto">
          <a:xfrm>
            <a:off x="1625414" y="2023780"/>
            <a:ext cx="3964383" cy="1312406"/>
            <a:chOff x="2986687" y="338699"/>
            <a:chExt cx="2818046" cy="933516"/>
          </a:xfrm>
        </p:grpSpPr>
        <p:sp>
          <p:nvSpPr>
            <p:cNvPr id="6" name="文本框 66"/>
            <p:cNvSpPr txBox="1">
              <a:spLocks noChangeArrowheads="1"/>
            </p:cNvSpPr>
            <p:nvPr/>
          </p:nvSpPr>
          <p:spPr bwMode="auto">
            <a:xfrm>
              <a:off x="2989865" y="969373"/>
              <a:ext cx="2814868" cy="30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nSpc>
                  <a:spcPts val="1265"/>
                </a:lnSpc>
              </a:pPr>
              <a:r>
                <a:rPr lang="en-US" altLang="zh-CN" sz="900" dirty="0">
                  <a:solidFill>
                    <a:schemeClr val="bg1"/>
                  </a:solidFill>
                  <a:latin typeface="汉仪小麦体简" panose="00020600040101010101" pitchFamily="18" charset="-122"/>
                  <a:ea typeface="汉仪小麦体简" panose="00020600040101010101" pitchFamily="18" charset="-122"/>
                  <a:cs typeface="+mn-ea"/>
                  <a:sym typeface="+mn-lt"/>
                </a:rPr>
                <a:t>Click add related title text, and click add related title text, click on add related title words,</a:t>
              </a:r>
            </a:p>
          </p:txBody>
        </p:sp>
        <p:sp>
          <p:nvSpPr>
            <p:cNvPr id="13" name="文本框 13"/>
            <p:cNvSpPr txBox="1">
              <a:spLocks noChangeArrowheads="1"/>
            </p:cNvSpPr>
            <p:nvPr/>
          </p:nvSpPr>
          <p:spPr bwMode="auto">
            <a:xfrm>
              <a:off x="2986687" y="338699"/>
              <a:ext cx="1516876" cy="50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4000" dirty="0">
                  <a:solidFill>
                    <a:schemeClr val="bg1"/>
                  </a:solidFill>
                  <a:latin typeface="汉仪小麦体简" panose="00020600040101010101" pitchFamily="18" charset="-122"/>
                  <a:ea typeface="汉仪小麦体简" panose="00020600040101010101" pitchFamily="18" charset="-122"/>
                  <a:cs typeface="+mn-ea"/>
                  <a:sym typeface="+mn-lt"/>
                </a:rPr>
                <a:t>PART 01</a:t>
              </a:r>
            </a:p>
          </p:txBody>
        </p:sp>
        <p:sp>
          <p:nvSpPr>
            <p:cNvPr id="14" name="文本框 66"/>
            <p:cNvSpPr txBox="1">
              <a:spLocks noChangeArrowheads="1"/>
            </p:cNvSpPr>
            <p:nvPr/>
          </p:nvSpPr>
          <p:spPr bwMode="auto">
            <a:xfrm>
              <a:off x="2986687" y="717578"/>
              <a:ext cx="1279864" cy="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buNone/>
              </a:pPr>
              <a:r>
                <a:rPr lang="zh-CN" altLang="en-US" sz="1800" dirty="0">
                  <a:solidFill>
                    <a:schemeClr val="bg1"/>
                  </a:solidFill>
                  <a:latin typeface="汉仪小麦体简" panose="00020600040101010101" pitchFamily="18" charset="-122"/>
                  <a:ea typeface="汉仪小麦体简" panose="00020600040101010101" pitchFamily="18" charset="-122"/>
                  <a:cs typeface="+mn-ea"/>
                  <a:sym typeface="+mn-lt"/>
                </a:rPr>
                <a:t>请输入您的标题</a:t>
              </a:r>
            </a:p>
          </p:txBody>
        </p:sp>
      </p:grpSp>
      <p:grpSp>
        <p:nvGrpSpPr>
          <p:cNvPr id="18" name="组合 7"/>
          <p:cNvGrpSpPr/>
          <p:nvPr/>
        </p:nvGrpSpPr>
        <p:grpSpPr bwMode="auto">
          <a:xfrm>
            <a:off x="1625414" y="3413160"/>
            <a:ext cx="3964383" cy="1312406"/>
            <a:chOff x="2986687" y="338699"/>
            <a:chExt cx="2818046" cy="933516"/>
          </a:xfrm>
        </p:grpSpPr>
        <p:sp>
          <p:nvSpPr>
            <p:cNvPr id="19" name="文本框 66"/>
            <p:cNvSpPr txBox="1">
              <a:spLocks noChangeArrowheads="1"/>
            </p:cNvSpPr>
            <p:nvPr/>
          </p:nvSpPr>
          <p:spPr bwMode="auto">
            <a:xfrm>
              <a:off x="2989865" y="969373"/>
              <a:ext cx="2814868" cy="30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nSpc>
                  <a:spcPts val="1265"/>
                </a:lnSpc>
              </a:pPr>
              <a:r>
                <a:rPr lang="en-US" altLang="zh-CN" sz="900" dirty="0">
                  <a:solidFill>
                    <a:schemeClr val="bg1"/>
                  </a:solidFill>
                  <a:latin typeface="汉仪小麦体简" panose="00020600040101010101" pitchFamily="18" charset="-122"/>
                  <a:ea typeface="汉仪小麦体简" panose="00020600040101010101" pitchFamily="18" charset="-122"/>
                  <a:cs typeface="+mn-ea"/>
                  <a:sym typeface="+mn-lt"/>
                </a:rPr>
                <a:t>Click add related title text, and click add related title text, click on add related title words,</a:t>
              </a:r>
            </a:p>
          </p:txBody>
        </p:sp>
        <p:sp>
          <p:nvSpPr>
            <p:cNvPr id="20" name="文本框 13"/>
            <p:cNvSpPr txBox="1">
              <a:spLocks noChangeArrowheads="1"/>
            </p:cNvSpPr>
            <p:nvPr/>
          </p:nvSpPr>
          <p:spPr bwMode="auto">
            <a:xfrm>
              <a:off x="2986687" y="338699"/>
              <a:ext cx="1516876" cy="50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4000" dirty="0">
                  <a:solidFill>
                    <a:schemeClr val="bg1"/>
                  </a:solidFill>
                  <a:latin typeface="汉仪小麦体简" panose="00020600040101010101" pitchFamily="18" charset="-122"/>
                  <a:ea typeface="汉仪小麦体简" panose="00020600040101010101" pitchFamily="18" charset="-122"/>
                  <a:cs typeface="+mn-ea"/>
                  <a:sym typeface="+mn-lt"/>
                </a:rPr>
                <a:t>PART 02</a:t>
              </a:r>
            </a:p>
          </p:txBody>
        </p:sp>
        <p:sp>
          <p:nvSpPr>
            <p:cNvPr id="21" name="文本框 66"/>
            <p:cNvSpPr txBox="1">
              <a:spLocks noChangeArrowheads="1"/>
            </p:cNvSpPr>
            <p:nvPr/>
          </p:nvSpPr>
          <p:spPr bwMode="auto">
            <a:xfrm>
              <a:off x="2986687" y="717578"/>
              <a:ext cx="1279864" cy="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l">
                <a:buNone/>
              </a:pPr>
              <a:r>
                <a:rPr lang="zh-CN" altLang="en-US" sz="1800" dirty="0">
                  <a:solidFill>
                    <a:schemeClr val="bg1"/>
                  </a:solidFill>
                  <a:latin typeface="汉仪小麦体简" panose="00020600040101010101" pitchFamily="18" charset="-122"/>
                  <a:ea typeface="汉仪小麦体简" panose="00020600040101010101" pitchFamily="18" charset="-122"/>
                  <a:cs typeface="+mn-ea"/>
                  <a:sym typeface="+mn-lt"/>
                </a:rPr>
                <a:t>请输入您的标题</a:t>
              </a:r>
            </a:p>
          </p:txBody>
        </p:sp>
      </p:grpSp>
      <p:grpSp>
        <p:nvGrpSpPr>
          <p:cNvPr id="22" name="组合 7"/>
          <p:cNvGrpSpPr/>
          <p:nvPr/>
        </p:nvGrpSpPr>
        <p:grpSpPr bwMode="auto">
          <a:xfrm>
            <a:off x="6386009" y="2023145"/>
            <a:ext cx="3964383" cy="1312406"/>
            <a:chOff x="2986687" y="338699"/>
            <a:chExt cx="2818046" cy="933516"/>
          </a:xfrm>
        </p:grpSpPr>
        <p:sp>
          <p:nvSpPr>
            <p:cNvPr id="23" name="文本框 66"/>
            <p:cNvSpPr txBox="1">
              <a:spLocks noChangeArrowheads="1"/>
            </p:cNvSpPr>
            <p:nvPr/>
          </p:nvSpPr>
          <p:spPr bwMode="auto">
            <a:xfrm>
              <a:off x="2989865" y="969373"/>
              <a:ext cx="2814868" cy="30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nSpc>
                  <a:spcPts val="1265"/>
                </a:lnSpc>
              </a:pPr>
              <a:r>
                <a:rPr lang="en-US" altLang="zh-CN" sz="900" dirty="0">
                  <a:solidFill>
                    <a:schemeClr val="bg1"/>
                  </a:solidFill>
                  <a:latin typeface="汉仪小麦体简" panose="00020600040101010101" pitchFamily="18" charset="-122"/>
                  <a:ea typeface="汉仪小麦体简" panose="00020600040101010101" pitchFamily="18" charset="-122"/>
                  <a:cs typeface="+mn-ea"/>
                  <a:sym typeface="+mn-lt"/>
                </a:rPr>
                <a:t>Click add related title text, and click add related title text, click on add related title words,</a:t>
              </a:r>
            </a:p>
          </p:txBody>
        </p:sp>
        <p:sp>
          <p:nvSpPr>
            <p:cNvPr id="24" name="文本框 13"/>
            <p:cNvSpPr txBox="1">
              <a:spLocks noChangeArrowheads="1"/>
            </p:cNvSpPr>
            <p:nvPr/>
          </p:nvSpPr>
          <p:spPr bwMode="auto">
            <a:xfrm>
              <a:off x="2986687" y="338699"/>
              <a:ext cx="1516876" cy="50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4000" dirty="0">
                  <a:solidFill>
                    <a:schemeClr val="bg1"/>
                  </a:solidFill>
                  <a:latin typeface="汉仪小麦体简" panose="00020600040101010101" pitchFamily="18" charset="-122"/>
                  <a:ea typeface="汉仪小麦体简" panose="00020600040101010101" pitchFamily="18" charset="-122"/>
                  <a:cs typeface="+mn-ea"/>
                  <a:sym typeface="+mn-lt"/>
                </a:rPr>
                <a:t>PART 03</a:t>
              </a:r>
            </a:p>
          </p:txBody>
        </p:sp>
        <p:sp>
          <p:nvSpPr>
            <p:cNvPr id="25" name="文本框 66"/>
            <p:cNvSpPr txBox="1">
              <a:spLocks noChangeArrowheads="1"/>
            </p:cNvSpPr>
            <p:nvPr/>
          </p:nvSpPr>
          <p:spPr bwMode="auto">
            <a:xfrm>
              <a:off x="2986687" y="717578"/>
              <a:ext cx="1279864" cy="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l">
                <a:buNone/>
              </a:pPr>
              <a:r>
                <a:rPr lang="zh-CN" altLang="en-US" sz="1800" dirty="0">
                  <a:solidFill>
                    <a:schemeClr val="bg1"/>
                  </a:solidFill>
                  <a:latin typeface="汉仪小麦体简" panose="00020600040101010101" pitchFamily="18" charset="-122"/>
                  <a:ea typeface="汉仪小麦体简" panose="00020600040101010101" pitchFamily="18" charset="-122"/>
                  <a:cs typeface="+mn-ea"/>
                  <a:sym typeface="+mn-lt"/>
                </a:rPr>
                <a:t>请输入您的标题</a:t>
              </a:r>
            </a:p>
          </p:txBody>
        </p:sp>
      </p:grpSp>
      <p:grpSp>
        <p:nvGrpSpPr>
          <p:cNvPr id="26" name="组合 7"/>
          <p:cNvGrpSpPr/>
          <p:nvPr/>
        </p:nvGrpSpPr>
        <p:grpSpPr bwMode="auto">
          <a:xfrm>
            <a:off x="6386009" y="3412525"/>
            <a:ext cx="3964383" cy="1312406"/>
            <a:chOff x="2986687" y="338699"/>
            <a:chExt cx="2818046" cy="933516"/>
          </a:xfrm>
        </p:grpSpPr>
        <p:sp>
          <p:nvSpPr>
            <p:cNvPr id="27" name="文本框 66"/>
            <p:cNvSpPr txBox="1">
              <a:spLocks noChangeArrowheads="1"/>
            </p:cNvSpPr>
            <p:nvPr/>
          </p:nvSpPr>
          <p:spPr bwMode="auto">
            <a:xfrm>
              <a:off x="2989865" y="969373"/>
              <a:ext cx="2814868" cy="30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nSpc>
                  <a:spcPts val="1265"/>
                </a:lnSpc>
              </a:pPr>
              <a:r>
                <a:rPr lang="en-US" altLang="zh-CN" sz="900" dirty="0">
                  <a:solidFill>
                    <a:schemeClr val="bg1"/>
                  </a:solidFill>
                  <a:latin typeface="汉仪小麦体简" panose="00020600040101010101" pitchFamily="18" charset="-122"/>
                  <a:ea typeface="汉仪小麦体简" panose="00020600040101010101" pitchFamily="18" charset="-122"/>
                  <a:cs typeface="+mn-ea"/>
                  <a:sym typeface="+mn-lt"/>
                </a:rPr>
                <a:t>Click add related title text, and click add related title text, click on add related title words,</a:t>
              </a:r>
            </a:p>
          </p:txBody>
        </p:sp>
        <p:sp>
          <p:nvSpPr>
            <p:cNvPr id="28" name="文本框 13"/>
            <p:cNvSpPr txBox="1">
              <a:spLocks noChangeArrowheads="1"/>
            </p:cNvSpPr>
            <p:nvPr/>
          </p:nvSpPr>
          <p:spPr bwMode="auto">
            <a:xfrm>
              <a:off x="2986687" y="338699"/>
              <a:ext cx="1516876" cy="50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4000" dirty="0">
                  <a:solidFill>
                    <a:schemeClr val="bg1"/>
                  </a:solidFill>
                  <a:latin typeface="汉仪小麦体简" panose="00020600040101010101" pitchFamily="18" charset="-122"/>
                  <a:ea typeface="汉仪小麦体简" panose="00020600040101010101" pitchFamily="18" charset="-122"/>
                  <a:cs typeface="+mn-ea"/>
                  <a:sym typeface="+mn-lt"/>
                </a:rPr>
                <a:t>PART 04</a:t>
              </a:r>
            </a:p>
          </p:txBody>
        </p:sp>
        <p:sp>
          <p:nvSpPr>
            <p:cNvPr id="29" name="文本框 66"/>
            <p:cNvSpPr txBox="1">
              <a:spLocks noChangeArrowheads="1"/>
            </p:cNvSpPr>
            <p:nvPr/>
          </p:nvSpPr>
          <p:spPr bwMode="auto">
            <a:xfrm>
              <a:off x="2986687" y="717578"/>
              <a:ext cx="1279864" cy="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l">
                <a:buNone/>
              </a:pPr>
              <a:r>
                <a:rPr lang="zh-CN" altLang="en-US" sz="1800" dirty="0">
                  <a:solidFill>
                    <a:schemeClr val="bg1"/>
                  </a:solidFill>
                  <a:latin typeface="汉仪小麦体简" panose="00020600040101010101" pitchFamily="18" charset="-122"/>
                  <a:ea typeface="汉仪小麦体简" panose="00020600040101010101" pitchFamily="18" charset="-122"/>
                  <a:cs typeface="+mn-ea"/>
                  <a:sym typeface="+mn-lt"/>
                </a:rPr>
                <a:t>请输入您的标题</a:t>
              </a:r>
            </a:p>
          </p:txBody>
        </p:sp>
      </p:grpSp>
      <p:sp>
        <p:nvSpPr>
          <p:cNvPr id="16" name="文本框 13"/>
          <p:cNvSpPr txBox="1">
            <a:spLocks noChangeArrowheads="1"/>
          </p:cNvSpPr>
          <p:nvPr/>
        </p:nvSpPr>
        <p:spPr bwMode="auto">
          <a:xfrm>
            <a:off x="4506509" y="553011"/>
            <a:ext cx="216918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4800" dirty="0">
                <a:solidFill>
                  <a:schemeClr val="bg1"/>
                </a:solidFill>
                <a:latin typeface="汉仪小麦体简" panose="00020600040101010101" pitchFamily="18" charset="-122"/>
                <a:ea typeface="汉仪小麦体简" panose="00020600040101010101" pitchFamily="18" charset="-122"/>
                <a:cs typeface="+mn-ea"/>
                <a:sym typeface="+mn-lt"/>
              </a:rPr>
              <a:t>目录</a:t>
            </a:r>
          </a:p>
          <a:p>
            <a:r>
              <a:rPr lang="en-US" altLang="zh-CN" sz="3200" dirty="0">
                <a:solidFill>
                  <a:schemeClr val="bg1"/>
                </a:solidFill>
                <a:latin typeface="汉仪小麦体简" panose="00020600040101010101" pitchFamily="18" charset="-122"/>
                <a:ea typeface="汉仪小麦体简" panose="00020600040101010101" pitchFamily="18" charset="-122"/>
                <a:cs typeface="+mn-ea"/>
                <a:sym typeface="+mn-lt"/>
              </a:rPr>
              <a:t>CONTENTS</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1+#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7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0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1+#ppt_w/2"/>
                                          </p:val>
                                        </p:tav>
                                        <p:tav tm="100000">
                                          <p:val>
                                            <p:strVal val="#ppt_x"/>
                                          </p:val>
                                        </p:tav>
                                      </p:tavLst>
                                    </p:anim>
                                    <p:anim calcmode="lin" valueType="num">
                                      <p:cBhvr additive="base">
                                        <p:cTn id="20"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03bc8957f52b6a846edee4c8bcefb3b"/>
          <p:cNvPicPr>
            <a:picLocks noChangeAspect="1"/>
          </p:cNvPicPr>
          <p:nvPr/>
        </p:nvPicPr>
        <p:blipFill>
          <a:blip r:embed="rId4"/>
          <a:srcRect l="175" t="830" r="34507" b="19244"/>
          <a:stretch>
            <a:fillRect/>
          </a:stretch>
        </p:blipFill>
        <p:spPr>
          <a:xfrm>
            <a:off x="-9525" y="-13970"/>
            <a:ext cx="12219940" cy="6874510"/>
          </a:xfrm>
          <a:prstGeom prst="rect">
            <a:avLst/>
          </a:prstGeom>
        </p:spPr>
      </p:pic>
      <p:sp>
        <p:nvSpPr>
          <p:cNvPr id="299" name="矩形 298"/>
          <p:cNvSpPr/>
          <p:nvPr/>
        </p:nvSpPr>
        <p:spPr>
          <a:xfrm>
            <a:off x="4852879" y="1883899"/>
            <a:ext cx="1826127" cy="1862040"/>
          </a:xfrm>
          <a:prstGeom prst="rect">
            <a:avLst/>
          </a:prstGeom>
        </p:spPr>
        <p:txBody>
          <a:bodyPr wrap="none" lIns="91433" tIns="45716" rIns="91433" bIns="45716">
            <a:spAutoFit/>
          </a:bodyPr>
          <a:lstStyle/>
          <a:p>
            <a:r>
              <a:rPr lang="en-US" altLang="zh-CN" sz="11500" dirty="0">
                <a:solidFill>
                  <a:prstClr val="white"/>
                </a:solidFill>
                <a:cs typeface="+mn-ea"/>
                <a:sym typeface="+mn-lt"/>
              </a:rPr>
              <a:t>04</a:t>
            </a:r>
            <a:endParaRPr lang="zh-CN" altLang="en-US" sz="11500" dirty="0">
              <a:solidFill>
                <a:prstClr val="white"/>
              </a:solidFill>
              <a:cs typeface="+mn-ea"/>
              <a:sym typeface="+mn-lt"/>
            </a:endParaRPr>
          </a:p>
        </p:txBody>
      </p:sp>
      <p:sp>
        <p:nvSpPr>
          <p:cNvPr id="300" name="TextBox 62"/>
          <p:cNvSpPr txBox="1"/>
          <p:nvPr/>
        </p:nvSpPr>
        <p:spPr>
          <a:xfrm>
            <a:off x="6780697" y="3020395"/>
            <a:ext cx="4400728" cy="413310"/>
          </a:xfrm>
          <a:prstGeom prst="rect">
            <a:avLst/>
          </a:prstGeom>
          <a:noFill/>
          <a:effectLst/>
        </p:spPr>
        <p:txBody>
          <a:bodyPr wrap="square" lIns="91433" tIns="45716" rIns="91433" bIns="45716" rtlCol="0">
            <a:spAutoFit/>
          </a:bodyPr>
          <a:lstStyle/>
          <a:p>
            <a:r>
              <a:rPr lang="zh-CN" altLang="en-US" sz="1045" dirty="0">
                <a:solidFill>
                  <a:schemeClr val="bg1"/>
                </a:solidFill>
                <a:cs typeface="+mn-ea"/>
                <a:sym typeface="+mn-lt"/>
              </a:rPr>
              <a:t>您的内容打在这里，或者通过复制您的文本后，在此框中选择粘贴您的内容打在这里，或者通过复制您的文本后，在此框中选择粘贴</a:t>
            </a:r>
            <a:r>
              <a:rPr lang="en-US" altLang="zh-CN" sz="1045" dirty="0">
                <a:solidFill>
                  <a:schemeClr val="bg1"/>
                </a:solidFill>
                <a:cs typeface="+mn-ea"/>
                <a:sym typeface="+mn-lt"/>
              </a:rPr>
              <a:t>.</a:t>
            </a:r>
          </a:p>
        </p:txBody>
      </p:sp>
      <p:sp>
        <p:nvSpPr>
          <p:cNvPr id="301" name="矩形 300"/>
          <p:cNvSpPr/>
          <p:nvPr/>
        </p:nvSpPr>
        <p:spPr>
          <a:xfrm>
            <a:off x="6780697" y="2068735"/>
            <a:ext cx="4274439" cy="702310"/>
          </a:xfrm>
          <a:prstGeom prst="rect">
            <a:avLst/>
          </a:prstGeom>
        </p:spPr>
        <p:txBody>
          <a:bodyPr wrap="square" lIns="91433" tIns="45716" rIns="91433" bIns="45716">
            <a:spAutoFit/>
          </a:bodyPr>
          <a:lstStyle/>
          <a:p>
            <a:r>
              <a:rPr lang="zh-CN" altLang="en-US" sz="3980" dirty="0">
                <a:solidFill>
                  <a:prstClr val="white"/>
                </a:solidFill>
                <a:cs typeface="+mn-ea"/>
                <a:sym typeface="+mn-lt"/>
              </a:rPr>
              <a:t>输入您的标题</a:t>
            </a:r>
            <a:endParaRPr lang="en-US" altLang="zh-CN" sz="3980" dirty="0">
              <a:solidFill>
                <a:prstClr val="white"/>
              </a:solidFill>
              <a:cs typeface="+mn-ea"/>
              <a:sym typeface="+mn-lt"/>
            </a:endParaRPr>
          </a:p>
        </p:txBody>
      </p:sp>
      <p:grpSp>
        <p:nvGrpSpPr>
          <p:cNvPr id="302" name="组合 301"/>
          <p:cNvGrpSpPr/>
          <p:nvPr/>
        </p:nvGrpSpPr>
        <p:grpSpPr>
          <a:xfrm>
            <a:off x="6258935" y="2728066"/>
            <a:ext cx="4887760" cy="262523"/>
            <a:chOff x="5444484" y="3347558"/>
            <a:chExt cx="4887760" cy="262538"/>
          </a:xfrm>
        </p:grpSpPr>
        <p:sp>
          <p:nvSpPr>
            <p:cNvPr id="303" name="任意多边形 302"/>
            <p:cNvSpPr/>
            <p:nvPr/>
          </p:nvSpPr>
          <p:spPr>
            <a:xfrm flipV="1">
              <a:off x="5545778" y="3347558"/>
              <a:ext cx="4786466" cy="178129"/>
            </a:xfrm>
            <a:custGeom>
              <a:avLst/>
              <a:gdLst>
                <a:gd name="connsiteX0" fmla="*/ 0 w 7267699"/>
                <a:gd name="connsiteY0" fmla="*/ 0 h 0"/>
                <a:gd name="connsiteX1" fmla="*/ 7267699 w 7267699"/>
                <a:gd name="connsiteY1" fmla="*/ 0 h 0"/>
              </a:gdLst>
              <a:ahLst/>
              <a:cxnLst>
                <a:cxn ang="0">
                  <a:pos x="connsiteX0" y="connsiteY0"/>
                </a:cxn>
                <a:cxn ang="0">
                  <a:pos x="connsiteX1" y="connsiteY1"/>
                </a:cxn>
              </a:cxnLst>
              <a:rect l="l" t="t" r="r" b="b"/>
              <a:pathLst>
                <a:path w="7267699">
                  <a:moveTo>
                    <a:pt x="0" y="0"/>
                  </a:moveTo>
                  <a:lnTo>
                    <a:pt x="7267699"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prstClr val="white"/>
                </a:solidFill>
                <a:cs typeface="+mn-ea"/>
                <a:sym typeface="+mn-lt"/>
              </a:endParaRPr>
            </a:p>
          </p:txBody>
        </p:sp>
        <p:sp>
          <p:nvSpPr>
            <p:cNvPr id="304" name="椭圆 303"/>
            <p:cNvSpPr/>
            <p:nvPr/>
          </p:nvSpPr>
          <p:spPr>
            <a:xfrm>
              <a:off x="5444484" y="3443844"/>
              <a:ext cx="166252" cy="166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prstClr val="white"/>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31"/>
          <p:cNvGrpSpPr/>
          <p:nvPr/>
        </p:nvGrpSpPr>
        <p:grpSpPr>
          <a:xfrm>
            <a:off x="1101329" y="3027520"/>
            <a:ext cx="10362796" cy="882064"/>
            <a:chOff x="689515" y="2161456"/>
            <a:chExt cx="7772097" cy="661548"/>
          </a:xfrm>
        </p:grpSpPr>
        <p:sp>
          <p:nvSpPr>
            <p:cNvPr id="42" name="Oval 1"/>
            <p:cNvSpPr/>
            <p:nvPr/>
          </p:nvSpPr>
          <p:spPr>
            <a:xfrm>
              <a:off x="1280225" y="2398890"/>
              <a:ext cx="382888" cy="3828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sysClr val="windowText" lastClr="000000"/>
                </a:solidFill>
                <a:cs typeface="+mn-ea"/>
                <a:sym typeface="+mn-lt"/>
              </a:endParaRPr>
            </a:p>
          </p:txBody>
        </p:sp>
        <p:sp>
          <p:nvSpPr>
            <p:cNvPr id="43" name="Oval 2"/>
            <p:cNvSpPr/>
            <p:nvPr/>
          </p:nvSpPr>
          <p:spPr>
            <a:xfrm>
              <a:off x="689515" y="2398890"/>
              <a:ext cx="382888" cy="3828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sysClr val="windowText" lastClr="000000"/>
                </a:solidFill>
                <a:cs typeface="+mn-ea"/>
                <a:sym typeface="+mn-lt"/>
              </a:endParaRPr>
            </a:p>
          </p:txBody>
        </p:sp>
        <p:sp>
          <p:nvSpPr>
            <p:cNvPr id="44" name="Oval 3"/>
            <p:cNvSpPr/>
            <p:nvPr/>
          </p:nvSpPr>
          <p:spPr>
            <a:xfrm>
              <a:off x="2258724" y="2398890"/>
              <a:ext cx="382888" cy="3828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sysClr val="windowText" lastClr="000000"/>
                </a:solidFill>
                <a:cs typeface="+mn-ea"/>
                <a:sym typeface="+mn-lt"/>
              </a:endParaRPr>
            </a:p>
          </p:txBody>
        </p:sp>
        <p:sp>
          <p:nvSpPr>
            <p:cNvPr id="45" name="Oval 4"/>
            <p:cNvSpPr/>
            <p:nvPr/>
          </p:nvSpPr>
          <p:spPr>
            <a:xfrm>
              <a:off x="3421144" y="2398890"/>
              <a:ext cx="382888" cy="3828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sysClr val="windowText" lastClr="000000"/>
                </a:solidFill>
                <a:cs typeface="+mn-ea"/>
                <a:sym typeface="+mn-lt"/>
              </a:endParaRPr>
            </a:p>
          </p:txBody>
        </p:sp>
        <p:sp>
          <p:nvSpPr>
            <p:cNvPr id="46" name="Oval 5"/>
            <p:cNvSpPr/>
            <p:nvPr/>
          </p:nvSpPr>
          <p:spPr>
            <a:xfrm>
              <a:off x="5476343" y="2398890"/>
              <a:ext cx="382888" cy="3828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sysClr val="windowText" lastClr="000000"/>
                </a:solidFill>
                <a:cs typeface="+mn-ea"/>
                <a:sym typeface="+mn-lt"/>
              </a:endParaRPr>
            </a:p>
          </p:txBody>
        </p:sp>
        <p:sp>
          <p:nvSpPr>
            <p:cNvPr id="47" name="Oval 6"/>
            <p:cNvSpPr/>
            <p:nvPr/>
          </p:nvSpPr>
          <p:spPr>
            <a:xfrm>
              <a:off x="7280789" y="2398890"/>
              <a:ext cx="382888" cy="3828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sysClr val="windowText" lastClr="000000"/>
                </a:solidFill>
                <a:cs typeface="+mn-ea"/>
                <a:sym typeface="+mn-lt"/>
              </a:endParaRPr>
            </a:p>
          </p:txBody>
        </p:sp>
        <p:sp>
          <p:nvSpPr>
            <p:cNvPr id="48" name="Rounded Rectangle 7"/>
            <p:cNvSpPr/>
            <p:nvPr/>
          </p:nvSpPr>
          <p:spPr>
            <a:xfrm>
              <a:off x="789372" y="2495627"/>
              <a:ext cx="775470" cy="1894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5">
                <a:solidFill>
                  <a:sysClr val="windowText" lastClr="000000"/>
                </a:solidFill>
                <a:cs typeface="+mn-ea"/>
                <a:sym typeface="+mn-lt"/>
              </a:endParaRPr>
            </a:p>
          </p:txBody>
        </p:sp>
        <p:sp>
          <p:nvSpPr>
            <p:cNvPr id="49" name="Rounded Rectangle 9"/>
            <p:cNvSpPr/>
            <p:nvPr/>
          </p:nvSpPr>
          <p:spPr>
            <a:xfrm>
              <a:off x="1378164" y="2495627"/>
              <a:ext cx="1162431" cy="189415"/>
            </a:xfrm>
            <a:prstGeom prst="roundRect">
              <a:avLst>
                <a:gd name="adj" fmla="val 50000"/>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5">
                <a:solidFill>
                  <a:sysClr val="windowText" lastClr="000000"/>
                </a:solidFill>
                <a:cs typeface="+mn-ea"/>
                <a:sym typeface="+mn-lt"/>
              </a:endParaRPr>
            </a:p>
          </p:txBody>
        </p:sp>
        <p:sp>
          <p:nvSpPr>
            <p:cNvPr id="50" name="Oval 10"/>
            <p:cNvSpPr>
              <a:spLocks noChangeAspect="1"/>
            </p:cNvSpPr>
            <p:nvPr/>
          </p:nvSpPr>
          <p:spPr>
            <a:xfrm>
              <a:off x="1439186" y="2557850"/>
              <a:ext cx="64968" cy="64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sysClr val="windowText" lastClr="000000"/>
                </a:solidFill>
                <a:cs typeface="+mn-ea"/>
                <a:sym typeface="+mn-lt"/>
              </a:endParaRPr>
            </a:p>
          </p:txBody>
        </p:sp>
        <p:sp>
          <p:nvSpPr>
            <p:cNvPr id="51" name="Oval 11"/>
            <p:cNvSpPr>
              <a:spLocks noChangeAspect="1"/>
            </p:cNvSpPr>
            <p:nvPr/>
          </p:nvSpPr>
          <p:spPr>
            <a:xfrm>
              <a:off x="848475" y="2557850"/>
              <a:ext cx="64968" cy="64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sysClr val="windowText" lastClr="000000"/>
                </a:solidFill>
                <a:cs typeface="+mn-ea"/>
                <a:sym typeface="+mn-lt"/>
              </a:endParaRPr>
            </a:p>
          </p:txBody>
        </p:sp>
        <p:sp>
          <p:nvSpPr>
            <p:cNvPr id="52" name="Rounded Rectangle 13"/>
            <p:cNvSpPr/>
            <p:nvPr/>
          </p:nvSpPr>
          <p:spPr>
            <a:xfrm>
              <a:off x="2356518" y="2495627"/>
              <a:ext cx="1371600" cy="189415"/>
            </a:xfrm>
            <a:prstGeom prst="roundRect">
              <a:avLst>
                <a:gd name="adj" fmla="val 50000"/>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5">
                <a:solidFill>
                  <a:sysClr val="windowText" lastClr="000000"/>
                </a:solidFill>
                <a:cs typeface="+mn-ea"/>
                <a:sym typeface="+mn-lt"/>
              </a:endParaRPr>
            </a:p>
          </p:txBody>
        </p:sp>
        <p:sp>
          <p:nvSpPr>
            <p:cNvPr id="53" name="Oval 14"/>
            <p:cNvSpPr>
              <a:spLocks noChangeAspect="1"/>
            </p:cNvSpPr>
            <p:nvPr/>
          </p:nvSpPr>
          <p:spPr>
            <a:xfrm>
              <a:off x="2417684" y="2557850"/>
              <a:ext cx="64968" cy="64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sysClr val="windowText" lastClr="000000"/>
                </a:solidFill>
                <a:cs typeface="+mn-ea"/>
                <a:sym typeface="+mn-lt"/>
              </a:endParaRPr>
            </a:p>
          </p:txBody>
        </p:sp>
        <p:sp>
          <p:nvSpPr>
            <p:cNvPr id="54" name="Rounded Rectangle 16"/>
            <p:cNvSpPr/>
            <p:nvPr/>
          </p:nvSpPr>
          <p:spPr>
            <a:xfrm>
              <a:off x="3499727" y="2495627"/>
              <a:ext cx="2286000" cy="189415"/>
            </a:xfrm>
            <a:prstGeom prst="roundRect">
              <a:avLst>
                <a:gd name="adj" fmla="val 50000"/>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5">
                <a:solidFill>
                  <a:sysClr val="windowText" lastClr="000000"/>
                </a:solidFill>
                <a:cs typeface="+mn-ea"/>
                <a:sym typeface="+mn-lt"/>
              </a:endParaRPr>
            </a:p>
          </p:txBody>
        </p:sp>
        <p:sp>
          <p:nvSpPr>
            <p:cNvPr id="55" name="Oval 17"/>
            <p:cNvSpPr>
              <a:spLocks noChangeAspect="1"/>
            </p:cNvSpPr>
            <p:nvPr/>
          </p:nvSpPr>
          <p:spPr>
            <a:xfrm>
              <a:off x="3577273" y="2557850"/>
              <a:ext cx="64968" cy="64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sysClr val="windowText" lastClr="000000"/>
                </a:solidFill>
                <a:cs typeface="+mn-ea"/>
                <a:sym typeface="+mn-lt"/>
              </a:endParaRPr>
            </a:p>
          </p:txBody>
        </p:sp>
        <p:sp>
          <p:nvSpPr>
            <p:cNvPr id="56" name="Rounded Rectangle 19"/>
            <p:cNvSpPr/>
            <p:nvPr/>
          </p:nvSpPr>
          <p:spPr>
            <a:xfrm>
              <a:off x="5567261" y="2495627"/>
              <a:ext cx="2011680" cy="18941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5">
                <a:solidFill>
                  <a:sysClr val="windowText" lastClr="000000"/>
                </a:solidFill>
                <a:cs typeface="+mn-ea"/>
                <a:sym typeface="+mn-lt"/>
              </a:endParaRPr>
            </a:p>
          </p:txBody>
        </p:sp>
        <p:sp>
          <p:nvSpPr>
            <p:cNvPr id="57" name="Oval 20"/>
            <p:cNvSpPr>
              <a:spLocks noChangeAspect="1"/>
            </p:cNvSpPr>
            <p:nvPr/>
          </p:nvSpPr>
          <p:spPr>
            <a:xfrm>
              <a:off x="5635302" y="2557850"/>
              <a:ext cx="64968" cy="64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sysClr val="windowText" lastClr="000000"/>
                </a:solidFill>
                <a:cs typeface="+mn-ea"/>
                <a:sym typeface="+mn-lt"/>
              </a:endParaRPr>
            </a:p>
          </p:txBody>
        </p:sp>
        <p:sp>
          <p:nvSpPr>
            <p:cNvPr id="58" name="Rounded Rectangle 24"/>
            <p:cNvSpPr/>
            <p:nvPr/>
          </p:nvSpPr>
          <p:spPr>
            <a:xfrm>
              <a:off x="7375782" y="2495627"/>
              <a:ext cx="1028165" cy="189415"/>
            </a:xfrm>
            <a:prstGeom prst="roundRect">
              <a:avLst>
                <a:gd name="adj" fmla="val 50000"/>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5">
                <a:solidFill>
                  <a:sysClr val="windowText" lastClr="000000"/>
                </a:solidFill>
                <a:cs typeface="+mn-ea"/>
                <a:sym typeface="+mn-lt"/>
              </a:endParaRPr>
            </a:p>
          </p:txBody>
        </p:sp>
        <p:sp>
          <p:nvSpPr>
            <p:cNvPr id="59" name="Rounded Rectangle 25"/>
            <p:cNvSpPr/>
            <p:nvPr/>
          </p:nvSpPr>
          <p:spPr>
            <a:xfrm rot="18900000">
              <a:off x="7895585" y="2633589"/>
              <a:ext cx="566027" cy="189415"/>
            </a:xfrm>
            <a:prstGeom prst="roundRect">
              <a:avLst>
                <a:gd name="adj" fmla="val 50000"/>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5">
                <a:solidFill>
                  <a:sysClr val="windowText" lastClr="000000"/>
                </a:solidFill>
                <a:cs typeface="+mn-ea"/>
                <a:sym typeface="+mn-lt"/>
              </a:endParaRPr>
            </a:p>
          </p:txBody>
        </p:sp>
        <p:sp>
          <p:nvSpPr>
            <p:cNvPr id="60" name="Rounded Rectangle 26"/>
            <p:cNvSpPr/>
            <p:nvPr/>
          </p:nvSpPr>
          <p:spPr>
            <a:xfrm rot="2700000">
              <a:off x="7895584" y="2349762"/>
              <a:ext cx="566027" cy="189415"/>
            </a:xfrm>
            <a:prstGeom prst="roundRect">
              <a:avLst>
                <a:gd name="adj" fmla="val 50000"/>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5">
                <a:solidFill>
                  <a:sysClr val="windowText" lastClr="000000"/>
                </a:solidFill>
                <a:cs typeface="+mn-ea"/>
                <a:sym typeface="+mn-lt"/>
              </a:endParaRPr>
            </a:p>
          </p:txBody>
        </p:sp>
        <p:sp>
          <p:nvSpPr>
            <p:cNvPr id="61" name="Oval 23"/>
            <p:cNvSpPr>
              <a:spLocks noChangeAspect="1"/>
            </p:cNvSpPr>
            <p:nvPr/>
          </p:nvSpPr>
          <p:spPr>
            <a:xfrm>
              <a:off x="7439749" y="2557850"/>
              <a:ext cx="64968" cy="64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sysClr val="windowText" lastClr="000000"/>
                </a:solidFill>
                <a:cs typeface="+mn-ea"/>
                <a:sym typeface="+mn-lt"/>
              </a:endParaRPr>
            </a:p>
          </p:txBody>
        </p:sp>
      </p:grpSp>
      <p:cxnSp>
        <p:nvCxnSpPr>
          <p:cNvPr id="62" name="Straight Connector 33"/>
          <p:cNvCxnSpPr/>
          <p:nvPr/>
        </p:nvCxnSpPr>
        <p:spPr>
          <a:xfrm>
            <a:off x="1356584" y="2870956"/>
            <a:ext cx="0" cy="299673"/>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34"/>
          <p:cNvCxnSpPr/>
          <p:nvPr/>
        </p:nvCxnSpPr>
        <p:spPr>
          <a:xfrm>
            <a:off x="2144197" y="3989592"/>
            <a:ext cx="0" cy="299673"/>
          </a:xfrm>
          <a:prstGeom prst="line">
            <a:avLst/>
          </a:prstGeom>
          <a:ln>
            <a:solidFill>
              <a:srgbClr val="33669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35"/>
          <p:cNvCxnSpPr/>
          <p:nvPr/>
        </p:nvCxnSpPr>
        <p:spPr>
          <a:xfrm>
            <a:off x="3652139" y="2870956"/>
            <a:ext cx="0" cy="299673"/>
          </a:xfrm>
          <a:prstGeom prst="line">
            <a:avLst/>
          </a:prstGeom>
          <a:ln>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36"/>
          <p:cNvCxnSpPr/>
          <p:nvPr/>
        </p:nvCxnSpPr>
        <p:spPr>
          <a:xfrm>
            <a:off x="4994981" y="3989592"/>
            <a:ext cx="0" cy="299673"/>
          </a:xfrm>
          <a:prstGeom prst="line">
            <a:avLst/>
          </a:prstGeom>
          <a:ln>
            <a:solidFill>
              <a:srgbClr val="33669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37"/>
          <p:cNvCxnSpPr/>
          <p:nvPr/>
        </p:nvCxnSpPr>
        <p:spPr>
          <a:xfrm>
            <a:off x="7726029" y="2870956"/>
            <a:ext cx="0" cy="299673"/>
          </a:xfrm>
          <a:prstGeom prst="line">
            <a:avLst/>
          </a:prstGeom>
          <a:ln>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38"/>
          <p:cNvCxnSpPr/>
          <p:nvPr/>
        </p:nvCxnSpPr>
        <p:spPr>
          <a:xfrm>
            <a:off x="10188519" y="3994604"/>
            <a:ext cx="0" cy="299673"/>
          </a:xfrm>
          <a:prstGeom prst="line">
            <a:avLst/>
          </a:prstGeom>
          <a:ln>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8" name="Group 39"/>
          <p:cNvGrpSpPr/>
          <p:nvPr/>
        </p:nvGrpSpPr>
        <p:grpSpPr>
          <a:xfrm>
            <a:off x="321672" y="1512857"/>
            <a:ext cx="2266944" cy="1276923"/>
            <a:chOff x="745885" y="3015552"/>
            <a:chExt cx="1783080" cy="957692"/>
          </a:xfrm>
        </p:grpSpPr>
        <p:sp>
          <p:nvSpPr>
            <p:cNvPr id="69" name="Text Placeholder 4"/>
            <p:cNvSpPr txBox="1"/>
            <p:nvPr/>
          </p:nvSpPr>
          <p:spPr>
            <a:xfrm>
              <a:off x="747794" y="3268632"/>
              <a:ext cx="1779263" cy="704612"/>
            </a:xfrm>
            <a:prstGeom prst="rect">
              <a:avLst/>
            </a:prstGeom>
          </p:spPr>
          <p:txBody>
            <a:bodyPr>
              <a:noAutofit/>
            </a:bodyPr>
            <a:lstStyle>
              <a:lvl1pPr marL="0" indent="0" algn="just" defTabSz="685800" rtl="0" eaLnBrk="1" latinLnBrk="0" hangingPunct="1">
                <a:lnSpc>
                  <a:spcPct val="100000"/>
                </a:lnSpc>
                <a:spcBef>
                  <a:spcPts val="0"/>
                </a:spcBef>
                <a:buFont typeface="Arial" panose="020B0604020202020204" pitchFamily="34" charset="0"/>
                <a:buNone/>
                <a:defRPr sz="1000" b="0" kern="120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zh-CN" altLang="en-US" sz="1335" dirty="0">
                  <a:solidFill>
                    <a:sysClr val="windowText" lastClr="000000"/>
                  </a:solidFill>
                  <a:latin typeface="+mn-lt"/>
                  <a:cs typeface="+mn-ea"/>
                  <a:sym typeface="+mn-lt"/>
                </a:rPr>
                <a:t>此处添加详细文本描述，建议与标题相关并符合整体语言风格</a:t>
              </a:r>
              <a:endParaRPr lang="en-US" sz="1335" dirty="0">
                <a:solidFill>
                  <a:sysClr val="windowText" lastClr="000000"/>
                </a:solidFill>
                <a:latin typeface="+mn-lt"/>
                <a:cs typeface="+mn-ea"/>
                <a:sym typeface="+mn-lt"/>
              </a:endParaRPr>
            </a:p>
          </p:txBody>
        </p:sp>
        <p:sp>
          <p:nvSpPr>
            <p:cNvPr id="70" name="TextBox 41"/>
            <p:cNvSpPr txBox="1"/>
            <p:nvPr/>
          </p:nvSpPr>
          <p:spPr>
            <a:xfrm>
              <a:off x="745885" y="3015552"/>
              <a:ext cx="1783080" cy="252889"/>
            </a:xfrm>
            <a:prstGeom prst="rect">
              <a:avLst/>
            </a:prstGeom>
            <a:noFill/>
          </p:spPr>
          <p:txBody>
            <a:bodyPr wrap="square" rtlCol="0">
              <a:spAutoFit/>
            </a:bodyPr>
            <a:lstStyle/>
            <a:p>
              <a:pPr algn="ctr"/>
              <a:r>
                <a:rPr lang="zh-CN" altLang="en-US" sz="1600" b="1" dirty="0">
                  <a:solidFill>
                    <a:sysClr val="windowText" lastClr="000000"/>
                  </a:solidFill>
                  <a:cs typeface="+mn-ea"/>
                  <a:sym typeface="+mn-lt"/>
                </a:rPr>
                <a:t>产品调研</a:t>
              </a:r>
              <a:endParaRPr lang="en-US" sz="1600" b="1" dirty="0">
                <a:solidFill>
                  <a:sysClr val="windowText" lastClr="000000"/>
                </a:solidFill>
                <a:cs typeface="+mn-ea"/>
                <a:sym typeface="+mn-lt"/>
              </a:endParaRPr>
            </a:p>
          </p:txBody>
        </p:sp>
      </p:grpSp>
      <p:grpSp>
        <p:nvGrpSpPr>
          <p:cNvPr id="71" name="Group 42"/>
          <p:cNvGrpSpPr/>
          <p:nvPr/>
        </p:nvGrpSpPr>
        <p:grpSpPr>
          <a:xfrm>
            <a:off x="1010725" y="4397565"/>
            <a:ext cx="2266944" cy="1276923"/>
            <a:chOff x="745885" y="3015552"/>
            <a:chExt cx="1783080" cy="957692"/>
          </a:xfrm>
        </p:grpSpPr>
        <p:sp>
          <p:nvSpPr>
            <p:cNvPr id="72" name="Text Placeholder 4"/>
            <p:cNvSpPr txBox="1"/>
            <p:nvPr/>
          </p:nvSpPr>
          <p:spPr>
            <a:xfrm>
              <a:off x="747794" y="3268632"/>
              <a:ext cx="1779263" cy="704612"/>
            </a:xfrm>
            <a:prstGeom prst="rect">
              <a:avLst/>
            </a:prstGeom>
          </p:spPr>
          <p:txBody>
            <a:bodyPr>
              <a:noAutofit/>
            </a:bodyPr>
            <a:lstStyle>
              <a:lvl1pPr marL="0" indent="0" algn="just" defTabSz="685800" rtl="0" eaLnBrk="1" latinLnBrk="0" hangingPunct="1">
                <a:lnSpc>
                  <a:spcPct val="100000"/>
                </a:lnSpc>
                <a:spcBef>
                  <a:spcPts val="0"/>
                </a:spcBef>
                <a:buFont typeface="Arial" panose="020B0604020202020204" pitchFamily="34" charset="0"/>
                <a:buNone/>
                <a:defRPr sz="1000" b="0" kern="120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zh-CN" altLang="en-US" sz="1335" dirty="0">
                  <a:solidFill>
                    <a:sysClr val="windowText" lastClr="000000"/>
                  </a:solidFill>
                  <a:latin typeface="+mn-lt"/>
                  <a:cs typeface="+mn-ea"/>
                  <a:sym typeface="+mn-lt"/>
                </a:rPr>
                <a:t>此处添加详细文本描述，建议与标题相关并符合整体语言风格</a:t>
              </a:r>
              <a:endParaRPr lang="en-US" sz="1335" dirty="0">
                <a:solidFill>
                  <a:sysClr val="windowText" lastClr="000000"/>
                </a:solidFill>
                <a:latin typeface="+mn-lt"/>
                <a:cs typeface="+mn-ea"/>
                <a:sym typeface="+mn-lt"/>
              </a:endParaRPr>
            </a:p>
          </p:txBody>
        </p:sp>
        <p:sp>
          <p:nvSpPr>
            <p:cNvPr id="73" name="TextBox 44"/>
            <p:cNvSpPr txBox="1"/>
            <p:nvPr/>
          </p:nvSpPr>
          <p:spPr>
            <a:xfrm>
              <a:off x="745885" y="3015552"/>
              <a:ext cx="1783080" cy="252889"/>
            </a:xfrm>
            <a:prstGeom prst="rect">
              <a:avLst/>
            </a:prstGeom>
            <a:noFill/>
          </p:spPr>
          <p:txBody>
            <a:bodyPr wrap="square" rtlCol="0">
              <a:spAutoFit/>
            </a:bodyPr>
            <a:lstStyle/>
            <a:p>
              <a:pPr algn="ctr"/>
              <a:r>
                <a:rPr lang="zh-CN" altLang="en-US" sz="1600" b="1" dirty="0">
                  <a:solidFill>
                    <a:sysClr val="windowText" lastClr="000000"/>
                  </a:solidFill>
                  <a:cs typeface="+mn-ea"/>
                  <a:sym typeface="+mn-lt"/>
                </a:rPr>
                <a:t>防火墙</a:t>
              </a:r>
            </a:p>
          </p:txBody>
        </p:sp>
      </p:grpSp>
      <p:grpSp>
        <p:nvGrpSpPr>
          <p:cNvPr id="74" name="Group 45"/>
          <p:cNvGrpSpPr/>
          <p:nvPr/>
        </p:nvGrpSpPr>
        <p:grpSpPr>
          <a:xfrm>
            <a:off x="2518727" y="1515317"/>
            <a:ext cx="2266944" cy="1276923"/>
            <a:chOff x="871753" y="3015552"/>
            <a:chExt cx="1783080" cy="957692"/>
          </a:xfrm>
        </p:grpSpPr>
        <p:sp>
          <p:nvSpPr>
            <p:cNvPr id="75" name="Text Placeholder 4"/>
            <p:cNvSpPr txBox="1"/>
            <p:nvPr/>
          </p:nvSpPr>
          <p:spPr>
            <a:xfrm>
              <a:off x="873662" y="3268632"/>
              <a:ext cx="1779263" cy="704612"/>
            </a:xfrm>
            <a:prstGeom prst="rect">
              <a:avLst/>
            </a:prstGeom>
          </p:spPr>
          <p:txBody>
            <a:bodyPr>
              <a:noAutofit/>
            </a:bodyPr>
            <a:lstStyle>
              <a:lvl1pPr marL="0" indent="0" algn="just" defTabSz="685800" rtl="0" eaLnBrk="1" latinLnBrk="0" hangingPunct="1">
                <a:lnSpc>
                  <a:spcPct val="100000"/>
                </a:lnSpc>
                <a:spcBef>
                  <a:spcPts val="0"/>
                </a:spcBef>
                <a:buFont typeface="Arial" panose="020B0604020202020204" pitchFamily="34" charset="0"/>
                <a:buNone/>
                <a:defRPr sz="1000" b="0" kern="120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zh-CN" altLang="en-US" sz="1335" dirty="0">
                  <a:solidFill>
                    <a:sysClr val="windowText" lastClr="000000"/>
                  </a:solidFill>
                  <a:latin typeface="+mn-lt"/>
                  <a:cs typeface="+mn-ea"/>
                  <a:sym typeface="+mn-lt"/>
                </a:rPr>
                <a:t>此处添加详细文本描述，建议与标题相关并符合整体语言风格</a:t>
              </a:r>
              <a:endParaRPr lang="en-US" sz="1335" dirty="0">
                <a:solidFill>
                  <a:sysClr val="windowText" lastClr="000000"/>
                </a:solidFill>
                <a:latin typeface="+mn-lt"/>
                <a:cs typeface="+mn-ea"/>
                <a:sym typeface="+mn-lt"/>
              </a:endParaRPr>
            </a:p>
          </p:txBody>
        </p:sp>
        <p:sp>
          <p:nvSpPr>
            <p:cNvPr id="76" name="TextBox 47"/>
            <p:cNvSpPr txBox="1"/>
            <p:nvPr/>
          </p:nvSpPr>
          <p:spPr>
            <a:xfrm>
              <a:off x="871753" y="3015552"/>
              <a:ext cx="1783080" cy="252889"/>
            </a:xfrm>
            <a:prstGeom prst="rect">
              <a:avLst/>
            </a:prstGeom>
            <a:noFill/>
          </p:spPr>
          <p:txBody>
            <a:bodyPr wrap="square" rtlCol="0">
              <a:spAutoFit/>
            </a:bodyPr>
            <a:lstStyle/>
            <a:p>
              <a:pPr algn="ctr"/>
              <a:r>
                <a:rPr lang="zh-CN" altLang="en-US" sz="1600" b="1" dirty="0">
                  <a:solidFill>
                    <a:sysClr val="windowText" lastClr="000000"/>
                  </a:solidFill>
                  <a:cs typeface="+mn-ea"/>
                  <a:sym typeface="+mn-lt"/>
                </a:rPr>
                <a:t>防火墙</a:t>
              </a:r>
            </a:p>
          </p:txBody>
        </p:sp>
      </p:grpSp>
      <p:grpSp>
        <p:nvGrpSpPr>
          <p:cNvPr id="77" name="Group 48"/>
          <p:cNvGrpSpPr/>
          <p:nvPr/>
        </p:nvGrpSpPr>
        <p:grpSpPr>
          <a:xfrm>
            <a:off x="3861509" y="4397565"/>
            <a:ext cx="2266944" cy="1276923"/>
            <a:chOff x="745885" y="3015552"/>
            <a:chExt cx="1783080" cy="957692"/>
          </a:xfrm>
        </p:grpSpPr>
        <p:sp>
          <p:nvSpPr>
            <p:cNvPr id="78" name="Text Placeholder 4"/>
            <p:cNvSpPr txBox="1"/>
            <p:nvPr/>
          </p:nvSpPr>
          <p:spPr>
            <a:xfrm>
              <a:off x="747794" y="3268632"/>
              <a:ext cx="1779263" cy="704612"/>
            </a:xfrm>
            <a:prstGeom prst="rect">
              <a:avLst/>
            </a:prstGeom>
          </p:spPr>
          <p:txBody>
            <a:bodyPr>
              <a:noAutofit/>
            </a:bodyPr>
            <a:lstStyle>
              <a:lvl1pPr marL="0" indent="0" algn="just" defTabSz="685800" rtl="0" eaLnBrk="1" latinLnBrk="0" hangingPunct="1">
                <a:lnSpc>
                  <a:spcPct val="100000"/>
                </a:lnSpc>
                <a:spcBef>
                  <a:spcPts val="0"/>
                </a:spcBef>
                <a:buFont typeface="Arial" panose="020B0604020202020204" pitchFamily="34" charset="0"/>
                <a:buNone/>
                <a:defRPr sz="1000" b="0" kern="120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zh-CN" altLang="en-US" sz="1335" dirty="0">
                  <a:solidFill>
                    <a:sysClr val="windowText" lastClr="000000"/>
                  </a:solidFill>
                  <a:latin typeface="+mn-lt"/>
                  <a:cs typeface="+mn-ea"/>
                  <a:sym typeface="+mn-lt"/>
                </a:rPr>
                <a:t>此处添加详细文本描述，建议与标题相关并符合整体语言风格</a:t>
              </a:r>
              <a:endParaRPr lang="en-US" sz="1335" dirty="0">
                <a:solidFill>
                  <a:sysClr val="windowText" lastClr="000000"/>
                </a:solidFill>
                <a:latin typeface="+mn-lt"/>
                <a:cs typeface="+mn-ea"/>
                <a:sym typeface="+mn-lt"/>
              </a:endParaRPr>
            </a:p>
          </p:txBody>
        </p:sp>
        <p:sp>
          <p:nvSpPr>
            <p:cNvPr id="79" name="TextBox 50"/>
            <p:cNvSpPr txBox="1"/>
            <p:nvPr/>
          </p:nvSpPr>
          <p:spPr>
            <a:xfrm>
              <a:off x="745885" y="3015552"/>
              <a:ext cx="1783080" cy="252889"/>
            </a:xfrm>
            <a:prstGeom prst="rect">
              <a:avLst/>
            </a:prstGeom>
            <a:noFill/>
          </p:spPr>
          <p:txBody>
            <a:bodyPr wrap="square" rtlCol="0">
              <a:spAutoFit/>
            </a:bodyPr>
            <a:lstStyle/>
            <a:p>
              <a:pPr algn="ctr"/>
              <a:r>
                <a:rPr lang="zh-CN" altLang="en-US" sz="1600" b="1" dirty="0">
                  <a:solidFill>
                    <a:sysClr val="windowText" lastClr="000000"/>
                  </a:solidFill>
                  <a:cs typeface="+mn-ea"/>
                  <a:sym typeface="+mn-lt"/>
                </a:rPr>
                <a:t>作品模型</a:t>
              </a:r>
            </a:p>
          </p:txBody>
        </p:sp>
      </p:grpSp>
      <p:grpSp>
        <p:nvGrpSpPr>
          <p:cNvPr id="80" name="Group 51"/>
          <p:cNvGrpSpPr/>
          <p:nvPr/>
        </p:nvGrpSpPr>
        <p:grpSpPr>
          <a:xfrm>
            <a:off x="6592557" y="1512857"/>
            <a:ext cx="2266944" cy="1276923"/>
            <a:chOff x="745885" y="3015552"/>
            <a:chExt cx="1783080" cy="957692"/>
          </a:xfrm>
        </p:grpSpPr>
        <p:sp>
          <p:nvSpPr>
            <p:cNvPr id="81" name="Text Placeholder 4"/>
            <p:cNvSpPr txBox="1"/>
            <p:nvPr/>
          </p:nvSpPr>
          <p:spPr>
            <a:xfrm>
              <a:off x="747794" y="3268632"/>
              <a:ext cx="1779263" cy="704612"/>
            </a:xfrm>
            <a:prstGeom prst="rect">
              <a:avLst/>
            </a:prstGeom>
          </p:spPr>
          <p:txBody>
            <a:bodyPr>
              <a:noAutofit/>
            </a:bodyPr>
            <a:lstStyle>
              <a:lvl1pPr marL="0" indent="0" algn="just" defTabSz="685800" rtl="0" eaLnBrk="1" latinLnBrk="0" hangingPunct="1">
                <a:lnSpc>
                  <a:spcPct val="100000"/>
                </a:lnSpc>
                <a:spcBef>
                  <a:spcPts val="0"/>
                </a:spcBef>
                <a:buFont typeface="Arial" panose="020B0604020202020204" pitchFamily="34" charset="0"/>
                <a:buNone/>
                <a:defRPr sz="1000" b="0" kern="120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zh-CN" altLang="en-US" sz="1335" dirty="0">
                  <a:solidFill>
                    <a:sysClr val="windowText" lastClr="000000"/>
                  </a:solidFill>
                  <a:latin typeface="+mn-lt"/>
                  <a:cs typeface="+mn-ea"/>
                  <a:sym typeface="+mn-lt"/>
                </a:rPr>
                <a:t>此处添加详细文本描述，建议与标题相关并符合整体语言风格</a:t>
              </a:r>
              <a:endParaRPr lang="en-US" sz="1335" dirty="0">
                <a:solidFill>
                  <a:sysClr val="windowText" lastClr="000000"/>
                </a:solidFill>
                <a:latin typeface="+mn-lt"/>
                <a:cs typeface="+mn-ea"/>
                <a:sym typeface="+mn-lt"/>
              </a:endParaRPr>
            </a:p>
          </p:txBody>
        </p:sp>
        <p:sp>
          <p:nvSpPr>
            <p:cNvPr id="82" name="TextBox 53"/>
            <p:cNvSpPr txBox="1"/>
            <p:nvPr/>
          </p:nvSpPr>
          <p:spPr>
            <a:xfrm>
              <a:off x="745885" y="3015552"/>
              <a:ext cx="1783080" cy="252889"/>
            </a:xfrm>
            <a:prstGeom prst="rect">
              <a:avLst/>
            </a:prstGeom>
            <a:noFill/>
          </p:spPr>
          <p:txBody>
            <a:bodyPr wrap="square" rtlCol="0">
              <a:spAutoFit/>
            </a:bodyPr>
            <a:lstStyle/>
            <a:p>
              <a:pPr algn="ctr"/>
              <a:r>
                <a:rPr lang="zh-CN" altLang="en-US" sz="1600" b="1" dirty="0">
                  <a:solidFill>
                    <a:sysClr val="windowText" lastClr="000000"/>
                  </a:solidFill>
                  <a:cs typeface="+mn-ea"/>
                  <a:sym typeface="+mn-lt"/>
                </a:rPr>
                <a:t>编程</a:t>
              </a:r>
              <a:endParaRPr lang="en-US" sz="1600" b="1" dirty="0">
                <a:solidFill>
                  <a:sysClr val="windowText" lastClr="000000"/>
                </a:solidFill>
                <a:cs typeface="+mn-ea"/>
                <a:sym typeface="+mn-lt"/>
              </a:endParaRPr>
            </a:p>
          </p:txBody>
        </p:sp>
      </p:grpSp>
      <p:grpSp>
        <p:nvGrpSpPr>
          <p:cNvPr id="83" name="Group 54"/>
          <p:cNvGrpSpPr/>
          <p:nvPr/>
        </p:nvGrpSpPr>
        <p:grpSpPr>
          <a:xfrm>
            <a:off x="9054789" y="4397565"/>
            <a:ext cx="2266944" cy="1276923"/>
            <a:chOff x="745885" y="3015552"/>
            <a:chExt cx="1783080" cy="957692"/>
          </a:xfrm>
        </p:grpSpPr>
        <p:sp>
          <p:nvSpPr>
            <p:cNvPr id="84" name="Text Placeholder 4"/>
            <p:cNvSpPr txBox="1"/>
            <p:nvPr/>
          </p:nvSpPr>
          <p:spPr>
            <a:xfrm>
              <a:off x="747794" y="3268632"/>
              <a:ext cx="1779263" cy="704612"/>
            </a:xfrm>
            <a:prstGeom prst="rect">
              <a:avLst/>
            </a:prstGeom>
          </p:spPr>
          <p:txBody>
            <a:bodyPr>
              <a:noAutofit/>
            </a:bodyPr>
            <a:lstStyle>
              <a:lvl1pPr marL="0" indent="0" algn="just" defTabSz="685800" rtl="0" eaLnBrk="1" latinLnBrk="0" hangingPunct="1">
                <a:lnSpc>
                  <a:spcPct val="100000"/>
                </a:lnSpc>
                <a:spcBef>
                  <a:spcPts val="0"/>
                </a:spcBef>
                <a:buFont typeface="Arial" panose="020B0604020202020204" pitchFamily="34" charset="0"/>
                <a:buNone/>
                <a:defRPr sz="1000" b="0" kern="120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zh-CN" altLang="en-US" sz="1335" dirty="0">
                  <a:solidFill>
                    <a:sysClr val="windowText" lastClr="000000"/>
                  </a:solidFill>
                  <a:latin typeface="+mn-lt"/>
                  <a:cs typeface="+mn-ea"/>
                  <a:sym typeface="+mn-lt"/>
                </a:rPr>
                <a:t>此处添加详细文本描述，建议与标题相关并符合整体语言风格</a:t>
              </a:r>
              <a:endParaRPr lang="en-US" sz="1335" dirty="0">
                <a:solidFill>
                  <a:sysClr val="windowText" lastClr="000000"/>
                </a:solidFill>
                <a:latin typeface="+mn-lt"/>
                <a:cs typeface="+mn-ea"/>
                <a:sym typeface="+mn-lt"/>
              </a:endParaRPr>
            </a:p>
          </p:txBody>
        </p:sp>
        <p:sp>
          <p:nvSpPr>
            <p:cNvPr id="85" name="TextBox 56"/>
            <p:cNvSpPr txBox="1"/>
            <p:nvPr/>
          </p:nvSpPr>
          <p:spPr>
            <a:xfrm>
              <a:off x="745885" y="3015552"/>
              <a:ext cx="1783080" cy="252889"/>
            </a:xfrm>
            <a:prstGeom prst="rect">
              <a:avLst/>
            </a:prstGeom>
            <a:noFill/>
          </p:spPr>
          <p:txBody>
            <a:bodyPr wrap="square" rtlCol="0">
              <a:spAutoFit/>
            </a:bodyPr>
            <a:lstStyle/>
            <a:p>
              <a:pPr algn="ctr"/>
              <a:r>
                <a:rPr lang="zh-CN" altLang="en-US" sz="1600" b="1" dirty="0">
                  <a:solidFill>
                    <a:sysClr val="windowText" lastClr="000000"/>
                  </a:solidFill>
                  <a:cs typeface="+mn-ea"/>
                  <a:sym typeface="+mn-lt"/>
                </a:rPr>
                <a:t>产品发布</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down)">
                                      <p:cBhvr>
                                        <p:cTn id="11" dur="500"/>
                                        <p:tgtEl>
                                          <p:spTgt spid="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up)">
                                      <p:cBhvr>
                                        <p:cTn id="19" dur="500"/>
                                        <p:tgtEl>
                                          <p:spTgt spid="6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down)">
                                      <p:cBhvr>
                                        <p:cTn id="27" dur="500"/>
                                        <p:tgtEl>
                                          <p:spTgt spid="6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up)">
                                      <p:cBhvr>
                                        <p:cTn id="35" dur="500"/>
                                        <p:tgtEl>
                                          <p:spTgt spid="6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down)">
                                      <p:cBhvr>
                                        <p:cTn id="43" dur="500"/>
                                        <p:tgtEl>
                                          <p:spTgt spid="6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wipe(up)">
                                      <p:cBhvr>
                                        <p:cTn id="51" dur="500"/>
                                        <p:tgtEl>
                                          <p:spTgt spid="6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716169" y="2996257"/>
            <a:ext cx="10510733" cy="1661612"/>
            <a:chOff x="-1223381" y="3166398"/>
            <a:chExt cx="14258915" cy="2254150"/>
          </a:xfrm>
          <a:solidFill>
            <a:schemeClr val="bg1">
              <a:lumMod val="50000"/>
            </a:schemeClr>
          </a:solidFill>
        </p:grpSpPr>
        <p:sp>
          <p:nvSpPr>
            <p:cNvPr id="87" name="Oval 90"/>
            <p:cNvSpPr>
              <a:spLocks noChangeArrowheads="1"/>
            </p:cNvSpPr>
            <p:nvPr/>
          </p:nvSpPr>
          <p:spPr bwMode="auto">
            <a:xfrm>
              <a:off x="3838370"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9" rIns="91418" bIns="45709" numCol="1" anchor="t" anchorCtr="0" compatLnSpc="1"/>
            <a:lstStyle/>
            <a:p>
              <a:endParaRPr lang="zh-CN" altLang="en-US">
                <a:solidFill>
                  <a:sysClr val="windowText" lastClr="000000"/>
                </a:solidFill>
                <a:cs typeface="+mn-ea"/>
                <a:sym typeface="+mn-lt"/>
              </a:endParaRPr>
            </a:p>
          </p:txBody>
        </p:sp>
        <p:sp>
          <p:nvSpPr>
            <p:cNvPr id="88" name="Oval 91"/>
            <p:cNvSpPr>
              <a:spLocks noChangeArrowheads="1"/>
            </p:cNvSpPr>
            <p:nvPr/>
          </p:nvSpPr>
          <p:spPr bwMode="auto">
            <a:xfrm>
              <a:off x="6046295"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9" rIns="91418" bIns="45709" numCol="1" anchor="t" anchorCtr="0" compatLnSpc="1"/>
            <a:lstStyle/>
            <a:p>
              <a:endParaRPr lang="zh-CN" altLang="en-US">
                <a:solidFill>
                  <a:sysClr val="windowText" lastClr="000000"/>
                </a:solidFill>
                <a:cs typeface="+mn-ea"/>
                <a:sym typeface="+mn-lt"/>
              </a:endParaRPr>
            </a:p>
          </p:txBody>
        </p:sp>
        <p:grpSp>
          <p:nvGrpSpPr>
            <p:cNvPr id="89" name="组合 88"/>
            <p:cNvGrpSpPr/>
            <p:nvPr/>
          </p:nvGrpSpPr>
          <p:grpSpPr>
            <a:xfrm>
              <a:off x="-1223381" y="3166398"/>
              <a:ext cx="14258915" cy="2254150"/>
              <a:chOff x="-1223381" y="3166398"/>
              <a:chExt cx="14258915" cy="2254150"/>
            </a:xfrm>
            <a:grpFill/>
          </p:grpSpPr>
          <p:sp>
            <p:nvSpPr>
              <p:cNvPr id="90" name="Freeform 86"/>
              <p:cNvSpPr>
                <a:spLocks noEditPoints="1"/>
              </p:cNvSpPr>
              <p:nvPr/>
            </p:nvSpPr>
            <p:spPr bwMode="auto">
              <a:xfrm>
                <a:off x="1712982" y="3166398"/>
                <a:ext cx="8801914" cy="2254150"/>
              </a:xfrm>
              <a:custGeom>
                <a:avLst/>
                <a:gdLst>
                  <a:gd name="T0" fmla="*/ 533 w 533"/>
                  <a:gd name="T1" fmla="*/ 71 h 136"/>
                  <a:gd name="T2" fmla="*/ 529 w 533"/>
                  <a:gd name="T3" fmla="*/ 71 h 136"/>
                  <a:gd name="T4" fmla="*/ 465 w 533"/>
                  <a:gd name="T5" fmla="*/ 132 h 136"/>
                  <a:gd name="T6" fmla="*/ 401 w 533"/>
                  <a:gd name="T7" fmla="*/ 74 h 136"/>
                  <a:gd name="T8" fmla="*/ 397 w 533"/>
                  <a:gd name="T9" fmla="*/ 74 h 136"/>
                  <a:gd name="T10" fmla="*/ 465 w 533"/>
                  <a:gd name="T11" fmla="*/ 136 h 136"/>
                  <a:gd name="T12" fmla="*/ 533 w 533"/>
                  <a:gd name="T13" fmla="*/ 71 h 136"/>
                  <a:gd name="T14" fmla="*/ 399 w 533"/>
                  <a:gd name="T15" fmla="*/ 55 h 136"/>
                  <a:gd name="T16" fmla="*/ 332 w 533"/>
                  <a:gd name="T17" fmla="*/ 0 h 136"/>
                  <a:gd name="T18" fmla="*/ 266 w 533"/>
                  <a:gd name="T19" fmla="*/ 55 h 136"/>
                  <a:gd name="T20" fmla="*/ 269 w 533"/>
                  <a:gd name="T21" fmla="*/ 55 h 136"/>
                  <a:gd name="T22" fmla="*/ 332 w 533"/>
                  <a:gd name="T23" fmla="*/ 4 h 136"/>
                  <a:gd name="T24" fmla="*/ 396 w 533"/>
                  <a:gd name="T25" fmla="*/ 55 h 136"/>
                  <a:gd name="T26" fmla="*/ 399 w 533"/>
                  <a:gd name="T27" fmla="*/ 55 h 136"/>
                  <a:gd name="T28" fmla="*/ 264 w 533"/>
                  <a:gd name="T29" fmla="*/ 74 h 136"/>
                  <a:gd name="T30" fmla="*/ 200 w 533"/>
                  <a:gd name="T31" fmla="*/ 132 h 136"/>
                  <a:gd name="T32" fmla="*/ 136 w 533"/>
                  <a:gd name="T33" fmla="*/ 74 h 136"/>
                  <a:gd name="T34" fmla="*/ 132 w 533"/>
                  <a:gd name="T35" fmla="*/ 74 h 136"/>
                  <a:gd name="T36" fmla="*/ 200 w 533"/>
                  <a:gd name="T37" fmla="*/ 136 h 136"/>
                  <a:gd name="T38" fmla="*/ 268 w 533"/>
                  <a:gd name="T39" fmla="*/ 74 h 136"/>
                  <a:gd name="T40" fmla="*/ 264 w 533"/>
                  <a:gd name="T41" fmla="*/ 74 h 136"/>
                  <a:gd name="T42" fmla="*/ 134 w 533"/>
                  <a:gd name="T43" fmla="*/ 55 h 136"/>
                  <a:gd name="T44" fmla="*/ 68 w 533"/>
                  <a:gd name="T45" fmla="*/ 0 h 136"/>
                  <a:gd name="T46" fmla="*/ 0 w 533"/>
                  <a:gd name="T47" fmla="*/ 65 h 136"/>
                  <a:gd name="T48" fmla="*/ 3 w 533"/>
                  <a:gd name="T49" fmla="*/ 65 h 136"/>
                  <a:gd name="T50" fmla="*/ 68 w 533"/>
                  <a:gd name="T51" fmla="*/ 4 h 136"/>
                  <a:gd name="T52" fmla="*/ 131 w 533"/>
                  <a:gd name="T53" fmla="*/ 55 h 136"/>
                  <a:gd name="T54" fmla="*/ 134 w 533"/>
                  <a:gd name="T55" fmla="*/ 5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3" h="136">
                    <a:moveTo>
                      <a:pt x="533" y="71"/>
                    </a:moveTo>
                    <a:cubicBezTo>
                      <a:pt x="529" y="71"/>
                      <a:pt x="529" y="71"/>
                      <a:pt x="529" y="71"/>
                    </a:cubicBezTo>
                    <a:cubicBezTo>
                      <a:pt x="528" y="105"/>
                      <a:pt x="499" y="132"/>
                      <a:pt x="465" y="132"/>
                    </a:cubicBezTo>
                    <a:cubicBezTo>
                      <a:pt x="431" y="132"/>
                      <a:pt x="404" y="107"/>
                      <a:pt x="401" y="74"/>
                    </a:cubicBezTo>
                    <a:cubicBezTo>
                      <a:pt x="397" y="74"/>
                      <a:pt x="397" y="74"/>
                      <a:pt x="397" y="74"/>
                    </a:cubicBezTo>
                    <a:cubicBezTo>
                      <a:pt x="400" y="109"/>
                      <a:pt x="429" y="136"/>
                      <a:pt x="465" y="136"/>
                    </a:cubicBezTo>
                    <a:cubicBezTo>
                      <a:pt x="501" y="136"/>
                      <a:pt x="531" y="107"/>
                      <a:pt x="533" y="71"/>
                    </a:cubicBezTo>
                    <a:close/>
                    <a:moveTo>
                      <a:pt x="399" y="55"/>
                    </a:moveTo>
                    <a:cubicBezTo>
                      <a:pt x="393" y="24"/>
                      <a:pt x="366" y="0"/>
                      <a:pt x="332" y="0"/>
                    </a:cubicBezTo>
                    <a:cubicBezTo>
                      <a:pt x="299" y="0"/>
                      <a:pt x="272" y="24"/>
                      <a:pt x="266" y="55"/>
                    </a:cubicBezTo>
                    <a:cubicBezTo>
                      <a:pt x="269" y="55"/>
                      <a:pt x="269" y="55"/>
                      <a:pt x="269" y="55"/>
                    </a:cubicBezTo>
                    <a:cubicBezTo>
                      <a:pt x="275" y="26"/>
                      <a:pt x="301" y="4"/>
                      <a:pt x="332" y="4"/>
                    </a:cubicBezTo>
                    <a:cubicBezTo>
                      <a:pt x="364" y="4"/>
                      <a:pt x="390" y="26"/>
                      <a:pt x="396" y="55"/>
                    </a:cubicBezTo>
                    <a:lnTo>
                      <a:pt x="399" y="55"/>
                    </a:lnTo>
                    <a:close/>
                    <a:moveTo>
                      <a:pt x="264" y="74"/>
                    </a:moveTo>
                    <a:cubicBezTo>
                      <a:pt x="261" y="107"/>
                      <a:pt x="233" y="132"/>
                      <a:pt x="200" y="132"/>
                    </a:cubicBezTo>
                    <a:cubicBezTo>
                      <a:pt x="167" y="132"/>
                      <a:pt x="139" y="107"/>
                      <a:pt x="136" y="74"/>
                    </a:cubicBezTo>
                    <a:cubicBezTo>
                      <a:pt x="132" y="74"/>
                      <a:pt x="132" y="74"/>
                      <a:pt x="132" y="74"/>
                    </a:cubicBezTo>
                    <a:cubicBezTo>
                      <a:pt x="136" y="109"/>
                      <a:pt x="165" y="136"/>
                      <a:pt x="200" y="136"/>
                    </a:cubicBezTo>
                    <a:cubicBezTo>
                      <a:pt x="235" y="136"/>
                      <a:pt x="264" y="109"/>
                      <a:pt x="268" y="74"/>
                    </a:cubicBezTo>
                    <a:lnTo>
                      <a:pt x="264" y="74"/>
                    </a:lnTo>
                    <a:close/>
                    <a:moveTo>
                      <a:pt x="134" y="55"/>
                    </a:moveTo>
                    <a:cubicBezTo>
                      <a:pt x="128" y="24"/>
                      <a:pt x="101" y="0"/>
                      <a:pt x="68" y="0"/>
                    </a:cubicBezTo>
                    <a:cubicBezTo>
                      <a:pt x="31" y="0"/>
                      <a:pt x="1" y="29"/>
                      <a:pt x="0" y="65"/>
                    </a:cubicBezTo>
                    <a:cubicBezTo>
                      <a:pt x="3" y="65"/>
                      <a:pt x="3" y="65"/>
                      <a:pt x="3" y="65"/>
                    </a:cubicBezTo>
                    <a:cubicBezTo>
                      <a:pt x="5" y="31"/>
                      <a:pt x="33" y="4"/>
                      <a:pt x="68" y="4"/>
                    </a:cubicBezTo>
                    <a:cubicBezTo>
                      <a:pt x="99" y="4"/>
                      <a:pt x="125" y="26"/>
                      <a:pt x="131" y="55"/>
                    </a:cubicBezTo>
                    <a:lnTo>
                      <a:pt x="134"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9" rIns="91418" bIns="45709" numCol="1" anchor="t" anchorCtr="0" compatLnSpc="1"/>
              <a:lstStyle/>
              <a:p>
                <a:endParaRPr lang="zh-CN" altLang="en-US">
                  <a:solidFill>
                    <a:sysClr val="windowText" lastClr="000000"/>
                  </a:solidFill>
                  <a:cs typeface="+mn-ea"/>
                  <a:sym typeface="+mn-lt"/>
                </a:endParaRPr>
              </a:p>
            </p:txBody>
          </p:sp>
          <p:sp>
            <p:nvSpPr>
              <p:cNvPr id="91" name="Oval 92"/>
              <p:cNvSpPr>
                <a:spLocks noChangeArrowheads="1"/>
              </p:cNvSpPr>
              <p:nvPr/>
            </p:nvSpPr>
            <p:spPr bwMode="auto">
              <a:xfrm>
                <a:off x="8207502"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9" rIns="91418" bIns="45709" numCol="1" anchor="t" anchorCtr="0" compatLnSpc="1"/>
              <a:lstStyle/>
              <a:p>
                <a:endParaRPr lang="zh-CN" altLang="en-US">
                  <a:solidFill>
                    <a:sysClr val="windowText" lastClr="000000"/>
                  </a:solidFill>
                  <a:cs typeface="+mn-ea"/>
                  <a:sym typeface="+mn-lt"/>
                </a:endParaRPr>
              </a:p>
            </p:txBody>
          </p:sp>
          <p:sp>
            <p:nvSpPr>
              <p:cNvPr id="92" name="Rectangle 95"/>
              <p:cNvSpPr>
                <a:spLocks noChangeArrowheads="1"/>
              </p:cNvSpPr>
              <p:nvPr/>
            </p:nvSpPr>
            <p:spPr bwMode="auto">
              <a:xfrm>
                <a:off x="-1223381" y="4188392"/>
                <a:ext cx="2950502"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lstStyle/>
              <a:p>
                <a:endParaRPr lang="zh-CN" altLang="en-US">
                  <a:solidFill>
                    <a:sysClr val="windowText" lastClr="000000"/>
                  </a:solidFill>
                  <a:cs typeface="+mn-ea"/>
                  <a:sym typeface="+mn-lt"/>
                </a:endParaRPr>
              </a:p>
            </p:txBody>
          </p:sp>
          <p:sp>
            <p:nvSpPr>
              <p:cNvPr id="93" name="Rectangle 96"/>
              <p:cNvSpPr>
                <a:spLocks noChangeArrowheads="1"/>
              </p:cNvSpPr>
              <p:nvPr/>
            </p:nvSpPr>
            <p:spPr bwMode="auto">
              <a:xfrm>
                <a:off x="10453555" y="4299599"/>
                <a:ext cx="2581979"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lstStyle/>
              <a:p>
                <a:endParaRPr lang="zh-CN" altLang="en-US">
                  <a:solidFill>
                    <a:sysClr val="windowText" lastClr="000000"/>
                  </a:solidFill>
                  <a:cs typeface="+mn-ea"/>
                  <a:sym typeface="+mn-lt"/>
                </a:endParaRPr>
              </a:p>
            </p:txBody>
          </p:sp>
        </p:grpSp>
      </p:grpSp>
      <p:sp>
        <p:nvSpPr>
          <p:cNvPr id="94" name="TextBox 29"/>
          <p:cNvSpPr txBox="1"/>
          <p:nvPr/>
        </p:nvSpPr>
        <p:spPr>
          <a:xfrm>
            <a:off x="2587941" y="5326988"/>
            <a:ext cx="1924675" cy="548708"/>
          </a:xfrm>
          <a:prstGeom prst="rect">
            <a:avLst/>
          </a:prstGeom>
          <a:noFill/>
        </p:spPr>
        <p:txBody>
          <a:bodyPr wrap="square" lIns="91409" tIns="45704" rIns="91409" bIns="45704" rtlCol="0">
            <a:spAutoFit/>
          </a:bodyPr>
          <a:lstStyle/>
          <a:p>
            <a:pPr algn="ctr">
              <a:lnSpc>
                <a:spcPct val="130000"/>
              </a:lnSpc>
            </a:pPr>
            <a:r>
              <a:rPr lang="zh-CN" altLang="en-US" sz="1200" dirty="0">
                <a:solidFill>
                  <a:sysClr val="windowText" lastClr="000000"/>
                </a:solidFill>
                <a:cs typeface="+mn-ea"/>
                <a:sym typeface="+mn-lt"/>
              </a:rPr>
              <a:t>您的内容打在这里，或者通过复制您的文本后，</a:t>
            </a:r>
          </a:p>
        </p:txBody>
      </p:sp>
      <p:sp>
        <p:nvSpPr>
          <p:cNvPr id="95" name="TextBox 30"/>
          <p:cNvSpPr txBox="1"/>
          <p:nvPr/>
        </p:nvSpPr>
        <p:spPr>
          <a:xfrm>
            <a:off x="4379204" y="2475907"/>
            <a:ext cx="1924675" cy="548708"/>
          </a:xfrm>
          <a:prstGeom prst="rect">
            <a:avLst/>
          </a:prstGeom>
          <a:noFill/>
        </p:spPr>
        <p:txBody>
          <a:bodyPr wrap="square" lIns="91409" tIns="45704" rIns="91409" bIns="45704" rtlCol="0">
            <a:spAutoFit/>
          </a:bodyPr>
          <a:lstStyle/>
          <a:p>
            <a:pPr algn="ctr">
              <a:lnSpc>
                <a:spcPct val="130000"/>
              </a:lnSpc>
            </a:pPr>
            <a:r>
              <a:rPr lang="zh-CN" altLang="en-US" sz="1200" dirty="0">
                <a:solidFill>
                  <a:sysClr val="windowText" lastClr="000000"/>
                </a:solidFill>
                <a:cs typeface="+mn-ea"/>
                <a:sym typeface="+mn-lt"/>
              </a:rPr>
              <a:t>您的内容打在这里，或者通过复制您的文本后，</a:t>
            </a:r>
          </a:p>
        </p:txBody>
      </p:sp>
      <p:sp>
        <p:nvSpPr>
          <p:cNvPr id="96" name="TextBox 31"/>
          <p:cNvSpPr txBox="1"/>
          <p:nvPr/>
        </p:nvSpPr>
        <p:spPr>
          <a:xfrm>
            <a:off x="7718419" y="2475907"/>
            <a:ext cx="1924675" cy="548708"/>
          </a:xfrm>
          <a:prstGeom prst="rect">
            <a:avLst/>
          </a:prstGeom>
          <a:noFill/>
        </p:spPr>
        <p:txBody>
          <a:bodyPr wrap="square" lIns="91409" tIns="45704" rIns="91409" bIns="45704" rtlCol="0">
            <a:spAutoFit/>
          </a:bodyPr>
          <a:lstStyle/>
          <a:p>
            <a:pPr algn="ctr">
              <a:lnSpc>
                <a:spcPct val="130000"/>
              </a:lnSpc>
            </a:pPr>
            <a:r>
              <a:rPr lang="zh-CN" altLang="en-US" sz="1200" dirty="0">
                <a:solidFill>
                  <a:sysClr val="windowText" lastClr="000000"/>
                </a:solidFill>
                <a:cs typeface="+mn-ea"/>
                <a:sym typeface="+mn-lt"/>
              </a:rPr>
              <a:t>您的内容打在这里，或者通过复制您的文本后，</a:t>
            </a:r>
          </a:p>
        </p:txBody>
      </p:sp>
      <p:grpSp>
        <p:nvGrpSpPr>
          <p:cNvPr id="97" name="组合 96"/>
          <p:cNvGrpSpPr/>
          <p:nvPr/>
        </p:nvGrpSpPr>
        <p:grpSpPr>
          <a:xfrm>
            <a:off x="4585252" y="1916388"/>
            <a:ext cx="1359305" cy="531348"/>
            <a:chOff x="4584108" y="1916831"/>
            <a:chExt cx="1359620" cy="531470"/>
          </a:xfrm>
          <a:solidFill>
            <a:schemeClr val="accent1"/>
          </a:solidFill>
        </p:grpSpPr>
        <p:grpSp>
          <p:nvGrpSpPr>
            <p:cNvPr id="98" name="组合 97"/>
            <p:cNvGrpSpPr/>
            <p:nvPr/>
          </p:nvGrpSpPr>
          <p:grpSpPr>
            <a:xfrm>
              <a:off x="4584108" y="1955474"/>
              <a:ext cx="1359620" cy="492827"/>
              <a:chOff x="4714476" y="2234809"/>
              <a:chExt cx="1359620" cy="492827"/>
            </a:xfrm>
            <a:grpFill/>
          </p:grpSpPr>
          <p:sp>
            <p:nvSpPr>
              <p:cNvPr id="100" name="等腰三角形 99"/>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cs typeface="+mn-ea"/>
                  <a:sym typeface="+mn-lt"/>
                </a:endParaRPr>
              </a:p>
            </p:txBody>
          </p:sp>
          <p:sp>
            <p:nvSpPr>
              <p:cNvPr id="101" name="TextBox 36"/>
              <p:cNvSpPr txBox="1"/>
              <p:nvPr/>
            </p:nvSpPr>
            <p:spPr>
              <a:xfrm>
                <a:off x="4714476" y="2234809"/>
                <a:ext cx="1359620" cy="368385"/>
              </a:xfrm>
              <a:prstGeom prst="rect">
                <a:avLst/>
              </a:prstGeom>
              <a:grpFill/>
            </p:spPr>
            <p:txBody>
              <a:bodyPr wrap="square" rtlCol="0" anchor="ctr">
                <a:spAutoFit/>
              </a:bodyPr>
              <a:lstStyle/>
              <a:p>
                <a:pPr algn="just"/>
                <a:endParaRPr lang="zh-CN" altLang="en-US" dirty="0">
                  <a:solidFill>
                    <a:sysClr val="windowText" lastClr="000000"/>
                  </a:solidFill>
                  <a:cs typeface="+mn-ea"/>
                  <a:sym typeface="+mn-lt"/>
                </a:endParaRPr>
              </a:p>
            </p:txBody>
          </p:sp>
        </p:grpSp>
        <p:sp>
          <p:nvSpPr>
            <p:cNvPr id="99" name="TextBox 34"/>
            <p:cNvSpPr txBox="1"/>
            <p:nvPr/>
          </p:nvSpPr>
          <p:spPr>
            <a:xfrm>
              <a:off x="4661201" y="1916831"/>
              <a:ext cx="1257939" cy="406871"/>
            </a:xfrm>
            <a:prstGeom prst="rect">
              <a:avLst/>
            </a:prstGeom>
            <a:grpFill/>
          </p:spPr>
          <p:txBody>
            <a:bodyPr wrap="square" lIns="91409" tIns="0" rIns="91409" bIns="0" rtlCol="0" anchor="t">
              <a:spAutoFit/>
            </a:bodyPr>
            <a:lstStyle/>
            <a:p>
              <a:pPr>
                <a:lnSpc>
                  <a:spcPct val="150000"/>
                </a:lnSpc>
              </a:pPr>
              <a:r>
                <a:rPr lang="zh-CN" altLang="en-US" sz="2000" dirty="0">
                  <a:solidFill>
                    <a:sysClr val="windowText" lastClr="000000"/>
                  </a:solidFill>
                  <a:cs typeface="+mn-ea"/>
                  <a:sym typeface="+mn-lt"/>
                </a:rPr>
                <a:t>添加标题</a:t>
              </a:r>
            </a:p>
          </p:txBody>
        </p:sp>
      </p:grpSp>
      <p:grpSp>
        <p:nvGrpSpPr>
          <p:cNvPr id="102" name="组合 101"/>
          <p:cNvGrpSpPr/>
          <p:nvPr/>
        </p:nvGrpSpPr>
        <p:grpSpPr>
          <a:xfrm>
            <a:off x="8106673" y="1916388"/>
            <a:ext cx="1359305" cy="531347"/>
            <a:chOff x="8106345" y="1916832"/>
            <a:chExt cx="1359620" cy="531469"/>
          </a:xfrm>
          <a:solidFill>
            <a:schemeClr val="accent1"/>
          </a:solidFill>
        </p:grpSpPr>
        <p:grpSp>
          <p:nvGrpSpPr>
            <p:cNvPr id="103" name="组合 102"/>
            <p:cNvGrpSpPr/>
            <p:nvPr/>
          </p:nvGrpSpPr>
          <p:grpSpPr>
            <a:xfrm>
              <a:off x="8106345" y="1955474"/>
              <a:ext cx="1359620" cy="492827"/>
              <a:chOff x="4714476" y="2234809"/>
              <a:chExt cx="1359620" cy="492827"/>
            </a:xfrm>
            <a:grpFill/>
          </p:grpSpPr>
          <p:sp>
            <p:nvSpPr>
              <p:cNvPr id="105" name="等腰三角形 104"/>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cs typeface="+mn-ea"/>
                  <a:sym typeface="+mn-lt"/>
                </a:endParaRPr>
              </a:p>
            </p:txBody>
          </p:sp>
          <p:sp>
            <p:nvSpPr>
              <p:cNvPr id="106" name="TextBox 41"/>
              <p:cNvSpPr txBox="1"/>
              <p:nvPr/>
            </p:nvSpPr>
            <p:spPr>
              <a:xfrm>
                <a:off x="4714476" y="2234809"/>
                <a:ext cx="1359620" cy="368385"/>
              </a:xfrm>
              <a:prstGeom prst="rect">
                <a:avLst/>
              </a:prstGeom>
              <a:grpFill/>
            </p:spPr>
            <p:txBody>
              <a:bodyPr wrap="square" rtlCol="0" anchor="ctr">
                <a:spAutoFit/>
              </a:bodyPr>
              <a:lstStyle/>
              <a:p>
                <a:pPr algn="just"/>
                <a:endParaRPr lang="zh-CN" altLang="en-US" dirty="0">
                  <a:solidFill>
                    <a:sysClr val="windowText" lastClr="000000"/>
                  </a:solidFill>
                  <a:cs typeface="+mn-ea"/>
                  <a:sym typeface="+mn-lt"/>
                </a:endParaRPr>
              </a:p>
            </p:txBody>
          </p:sp>
        </p:grpSp>
        <p:sp>
          <p:nvSpPr>
            <p:cNvPr id="104" name="TextBox 39"/>
            <p:cNvSpPr txBox="1"/>
            <p:nvPr/>
          </p:nvSpPr>
          <p:spPr>
            <a:xfrm>
              <a:off x="8183438" y="1916832"/>
              <a:ext cx="1257939" cy="406871"/>
            </a:xfrm>
            <a:prstGeom prst="rect">
              <a:avLst/>
            </a:prstGeom>
            <a:grpFill/>
          </p:spPr>
          <p:txBody>
            <a:bodyPr wrap="square" lIns="91409" tIns="0" rIns="91409" bIns="0" rtlCol="0" anchor="t">
              <a:spAutoFit/>
            </a:bodyPr>
            <a:lstStyle/>
            <a:p>
              <a:pPr>
                <a:lnSpc>
                  <a:spcPct val="150000"/>
                </a:lnSpc>
              </a:pPr>
              <a:r>
                <a:rPr lang="zh-CN" altLang="en-US" sz="2000" dirty="0">
                  <a:solidFill>
                    <a:sysClr val="windowText" lastClr="000000"/>
                  </a:solidFill>
                  <a:cs typeface="+mn-ea"/>
                  <a:sym typeface="+mn-lt"/>
                </a:rPr>
                <a:t>添加标题</a:t>
              </a:r>
            </a:p>
          </p:txBody>
        </p:sp>
      </p:grpSp>
      <p:grpSp>
        <p:nvGrpSpPr>
          <p:cNvPr id="107" name="组合 106"/>
          <p:cNvGrpSpPr/>
          <p:nvPr/>
        </p:nvGrpSpPr>
        <p:grpSpPr>
          <a:xfrm>
            <a:off x="2902931" y="4659214"/>
            <a:ext cx="1359305" cy="548853"/>
            <a:chOff x="2901398" y="4660291"/>
            <a:chExt cx="1359620" cy="548980"/>
          </a:xfrm>
          <a:solidFill>
            <a:schemeClr val="accent1">
              <a:lumMod val="40000"/>
              <a:lumOff val="60000"/>
            </a:schemeClr>
          </a:solidFill>
        </p:grpSpPr>
        <p:grpSp>
          <p:nvGrpSpPr>
            <p:cNvPr id="108" name="组合 107"/>
            <p:cNvGrpSpPr/>
            <p:nvPr/>
          </p:nvGrpSpPr>
          <p:grpSpPr>
            <a:xfrm rot="10800000" flipH="1">
              <a:off x="2901398" y="4660291"/>
              <a:ext cx="1359620" cy="528725"/>
              <a:chOff x="4714476" y="2234807"/>
              <a:chExt cx="1359620" cy="528725"/>
            </a:xfrm>
            <a:grpFill/>
          </p:grpSpPr>
          <p:sp>
            <p:nvSpPr>
              <p:cNvPr id="110" name="等腰三角形 109"/>
              <p:cNvSpPr/>
              <p:nvPr/>
            </p:nvSpPr>
            <p:spPr>
              <a:xfrm rot="10800000">
                <a:off x="5799124" y="2606521"/>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cs typeface="+mn-ea"/>
                  <a:sym typeface="+mn-lt"/>
                </a:endParaRPr>
              </a:p>
            </p:txBody>
          </p:sp>
          <p:sp>
            <p:nvSpPr>
              <p:cNvPr id="111" name="TextBox 46"/>
              <p:cNvSpPr txBox="1"/>
              <p:nvPr/>
            </p:nvSpPr>
            <p:spPr>
              <a:xfrm>
                <a:off x="4714476" y="2234807"/>
                <a:ext cx="1359620" cy="368385"/>
              </a:xfrm>
              <a:prstGeom prst="rect">
                <a:avLst/>
              </a:prstGeom>
              <a:grpFill/>
            </p:spPr>
            <p:txBody>
              <a:bodyPr wrap="square" rtlCol="0" anchor="ctr">
                <a:spAutoFit/>
              </a:bodyPr>
              <a:lstStyle/>
              <a:p>
                <a:pPr algn="just"/>
                <a:endParaRPr lang="zh-CN" altLang="en-US" dirty="0">
                  <a:solidFill>
                    <a:sysClr val="windowText" lastClr="000000"/>
                  </a:solidFill>
                  <a:cs typeface="+mn-ea"/>
                  <a:sym typeface="+mn-lt"/>
                </a:endParaRPr>
              </a:p>
            </p:txBody>
          </p:sp>
        </p:grpSp>
        <p:sp>
          <p:nvSpPr>
            <p:cNvPr id="109" name="TextBox 44"/>
            <p:cNvSpPr txBox="1"/>
            <p:nvPr/>
          </p:nvSpPr>
          <p:spPr>
            <a:xfrm>
              <a:off x="2952238" y="4802399"/>
              <a:ext cx="1257939" cy="406872"/>
            </a:xfrm>
            <a:prstGeom prst="rect">
              <a:avLst/>
            </a:prstGeom>
            <a:grpFill/>
          </p:spPr>
          <p:txBody>
            <a:bodyPr wrap="square" lIns="91409" tIns="0" rIns="91409" bIns="0" rtlCol="0" anchor="t">
              <a:spAutoFit/>
            </a:bodyPr>
            <a:lstStyle/>
            <a:p>
              <a:pPr>
                <a:lnSpc>
                  <a:spcPct val="150000"/>
                </a:lnSpc>
              </a:pPr>
              <a:r>
                <a:rPr lang="zh-CN" altLang="en-US" sz="2000" dirty="0">
                  <a:solidFill>
                    <a:sysClr val="windowText" lastClr="000000"/>
                  </a:solidFill>
                  <a:cs typeface="+mn-ea"/>
                  <a:sym typeface="+mn-lt"/>
                </a:rPr>
                <a:t>添加标题</a:t>
              </a:r>
            </a:p>
          </p:txBody>
        </p:sp>
      </p:grpSp>
      <p:sp>
        <p:nvSpPr>
          <p:cNvPr id="112" name="TextBox 47"/>
          <p:cNvSpPr txBox="1"/>
          <p:nvPr/>
        </p:nvSpPr>
        <p:spPr>
          <a:xfrm>
            <a:off x="5921108" y="5326480"/>
            <a:ext cx="1924675" cy="548708"/>
          </a:xfrm>
          <a:prstGeom prst="rect">
            <a:avLst/>
          </a:prstGeom>
          <a:noFill/>
        </p:spPr>
        <p:txBody>
          <a:bodyPr wrap="square" lIns="91409" tIns="45704" rIns="91409" bIns="45704" rtlCol="0">
            <a:spAutoFit/>
          </a:bodyPr>
          <a:lstStyle/>
          <a:p>
            <a:pPr algn="ctr">
              <a:lnSpc>
                <a:spcPct val="130000"/>
              </a:lnSpc>
            </a:pPr>
            <a:r>
              <a:rPr lang="zh-CN" altLang="en-US" sz="1200" dirty="0">
                <a:solidFill>
                  <a:sysClr val="windowText" lastClr="000000"/>
                </a:solidFill>
                <a:cs typeface="+mn-ea"/>
                <a:sym typeface="+mn-lt"/>
              </a:rPr>
              <a:t>您的内容打在这里，或者通过复制您的文本后，</a:t>
            </a:r>
          </a:p>
        </p:txBody>
      </p:sp>
      <p:grpSp>
        <p:nvGrpSpPr>
          <p:cNvPr id="113" name="组合 112"/>
          <p:cNvGrpSpPr/>
          <p:nvPr/>
        </p:nvGrpSpPr>
        <p:grpSpPr>
          <a:xfrm>
            <a:off x="6236096" y="4681894"/>
            <a:ext cx="1359305" cy="538359"/>
            <a:chOff x="6235335" y="4682979"/>
            <a:chExt cx="1359620" cy="538484"/>
          </a:xfrm>
          <a:solidFill>
            <a:schemeClr val="accent1">
              <a:lumMod val="40000"/>
              <a:lumOff val="60000"/>
            </a:schemeClr>
          </a:solidFill>
        </p:grpSpPr>
        <p:grpSp>
          <p:nvGrpSpPr>
            <p:cNvPr id="114" name="组合 113"/>
            <p:cNvGrpSpPr/>
            <p:nvPr/>
          </p:nvGrpSpPr>
          <p:grpSpPr>
            <a:xfrm rot="10800000" flipH="1">
              <a:off x="6235335" y="4682979"/>
              <a:ext cx="1359620" cy="505529"/>
              <a:chOff x="4714476" y="2234807"/>
              <a:chExt cx="1359620" cy="505529"/>
            </a:xfrm>
            <a:grpFill/>
          </p:grpSpPr>
          <p:sp>
            <p:nvSpPr>
              <p:cNvPr id="116" name="等腰三角形 115"/>
              <p:cNvSpPr/>
              <p:nvPr/>
            </p:nvSpPr>
            <p:spPr>
              <a:xfrm rot="10800000">
                <a:off x="5813900" y="25833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cs typeface="+mn-ea"/>
                  <a:sym typeface="+mn-lt"/>
                </a:endParaRPr>
              </a:p>
            </p:txBody>
          </p:sp>
          <p:sp>
            <p:nvSpPr>
              <p:cNvPr id="117" name="TextBox 52"/>
              <p:cNvSpPr txBox="1"/>
              <p:nvPr/>
            </p:nvSpPr>
            <p:spPr>
              <a:xfrm>
                <a:off x="4714476" y="2234807"/>
                <a:ext cx="1359620" cy="368385"/>
              </a:xfrm>
              <a:prstGeom prst="rect">
                <a:avLst/>
              </a:prstGeom>
              <a:grpFill/>
            </p:spPr>
            <p:txBody>
              <a:bodyPr wrap="square" rtlCol="0" anchor="ctr">
                <a:spAutoFit/>
              </a:bodyPr>
              <a:lstStyle/>
              <a:p>
                <a:pPr algn="just"/>
                <a:endParaRPr lang="zh-CN" altLang="en-US" dirty="0">
                  <a:solidFill>
                    <a:sysClr val="windowText" lastClr="000000"/>
                  </a:solidFill>
                  <a:cs typeface="+mn-ea"/>
                  <a:sym typeface="+mn-lt"/>
                </a:endParaRPr>
              </a:p>
            </p:txBody>
          </p:sp>
        </p:grpSp>
        <p:sp>
          <p:nvSpPr>
            <p:cNvPr id="115" name="TextBox 50"/>
            <p:cNvSpPr txBox="1"/>
            <p:nvPr/>
          </p:nvSpPr>
          <p:spPr>
            <a:xfrm>
              <a:off x="6286175" y="4814590"/>
              <a:ext cx="1257939" cy="406873"/>
            </a:xfrm>
            <a:prstGeom prst="rect">
              <a:avLst/>
            </a:prstGeom>
            <a:grpFill/>
          </p:spPr>
          <p:txBody>
            <a:bodyPr wrap="square" lIns="91409" tIns="0" rIns="91409" bIns="0" rtlCol="0" anchor="t">
              <a:spAutoFit/>
            </a:bodyPr>
            <a:lstStyle/>
            <a:p>
              <a:pPr>
                <a:lnSpc>
                  <a:spcPct val="150000"/>
                </a:lnSpc>
              </a:pPr>
              <a:r>
                <a:rPr lang="zh-CN" altLang="en-US" sz="2000" dirty="0">
                  <a:solidFill>
                    <a:sysClr val="windowText" lastClr="000000"/>
                  </a:solidFill>
                  <a:cs typeface="+mn-ea"/>
                  <a:sym typeface="+mn-lt"/>
                </a:rPr>
                <a:t>添加标题</a:t>
              </a:r>
            </a:p>
          </p:txBody>
        </p:sp>
      </p:grpSp>
      <p:grpSp>
        <p:nvGrpSpPr>
          <p:cNvPr id="118" name="组合 117"/>
          <p:cNvGrpSpPr/>
          <p:nvPr/>
        </p:nvGrpSpPr>
        <p:grpSpPr>
          <a:xfrm>
            <a:off x="3049519" y="3181103"/>
            <a:ext cx="1302511" cy="1290333"/>
            <a:chOff x="3048020" y="3181839"/>
            <a:chExt cx="1302812" cy="1290632"/>
          </a:xfrm>
          <a:solidFill>
            <a:schemeClr val="accent1">
              <a:lumMod val="40000"/>
              <a:lumOff val="60000"/>
            </a:schemeClr>
          </a:solidFill>
        </p:grpSpPr>
        <p:sp>
          <p:nvSpPr>
            <p:cNvPr id="119" name="Oval 94"/>
            <p:cNvSpPr>
              <a:spLocks noChangeArrowheads="1"/>
            </p:cNvSpPr>
            <p:nvPr/>
          </p:nvSpPr>
          <p:spPr bwMode="auto">
            <a:xfrm>
              <a:off x="3048020" y="3181839"/>
              <a:ext cx="1302812" cy="1290632"/>
            </a:xfrm>
            <a:prstGeom prst="ellipse">
              <a:avLst/>
            </a:prstGeom>
            <a:grpFill/>
            <a:ln w="2" cap="flat">
              <a:noFill/>
              <a:prstDash val="solid"/>
              <a:miter lim="800000"/>
            </a:ln>
          </p:spPr>
          <p:txBody>
            <a:bodyPr vert="horz" wrap="square" lIns="91418" tIns="45709" rIns="91418" bIns="45709" numCol="1" anchor="t" anchorCtr="0" compatLnSpc="1"/>
            <a:lstStyle/>
            <a:p>
              <a:endParaRPr lang="zh-CN" altLang="en-US">
                <a:solidFill>
                  <a:sysClr val="windowText" lastClr="000000"/>
                </a:solidFill>
                <a:cs typeface="+mn-ea"/>
                <a:sym typeface="+mn-lt"/>
              </a:endParaRPr>
            </a:p>
          </p:txBody>
        </p:sp>
        <p:sp>
          <p:nvSpPr>
            <p:cNvPr id="120" name="TextBox 55"/>
            <p:cNvSpPr txBox="1"/>
            <p:nvPr/>
          </p:nvSpPr>
          <p:spPr>
            <a:xfrm>
              <a:off x="3367435" y="3478696"/>
              <a:ext cx="569519" cy="785012"/>
            </a:xfrm>
            <a:prstGeom prst="rect">
              <a:avLst/>
            </a:prstGeom>
            <a:grpFill/>
          </p:spPr>
          <p:txBody>
            <a:bodyPr wrap="none" rtlCol="0">
              <a:spAutoFit/>
            </a:bodyPr>
            <a:lstStyle/>
            <a:p>
              <a:r>
                <a:rPr lang="en-US" altLang="zh-CN" sz="4500" dirty="0">
                  <a:solidFill>
                    <a:sysClr val="windowText" lastClr="000000"/>
                  </a:solidFill>
                  <a:cs typeface="+mn-ea"/>
                  <a:sym typeface="+mn-lt"/>
                </a:rPr>
                <a:t>A</a:t>
              </a:r>
              <a:endParaRPr lang="zh-CN" altLang="en-US" sz="4500" dirty="0">
                <a:solidFill>
                  <a:sysClr val="windowText" lastClr="000000"/>
                </a:solidFill>
                <a:cs typeface="+mn-ea"/>
                <a:sym typeface="+mn-lt"/>
              </a:endParaRPr>
            </a:p>
          </p:txBody>
        </p:sp>
      </p:grpSp>
      <p:grpSp>
        <p:nvGrpSpPr>
          <p:cNvPr id="121" name="组合 120"/>
          <p:cNvGrpSpPr/>
          <p:nvPr/>
        </p:nvGrpSpPr>
        <p:grpSpPr>
          <a:xfrm>
            <a:off x="4687167" y="3181103"/>
            <a:ext cx="1290336" cy="1290336"/>
            <a:chOff x="4686046" y="3181838"/>
            <a:chExt cx="1290635" cy="1290635"/>
          </a:xfrm>
          <a:solidFill>
            <a:schemeClr val="accent1"/>
          </a:solidFill>
        </p:grpSpPr>
        <p:sp>
          <p:nvSpPr>
            <p:cNvPr id="122" name="Oval 87"/>
            <p:cNvSpPr>
              <a:spLocks noChangeArrowheads="1"/>
            </p:cNvSpPr>
            <p:nvPr/>
          </p:nvSpPr>
          <p:spPr bwMode="auto">
            <a:xfrm>
              <a:off x="4686046" y="3181838"/>
              <a:ext cx="1290635" cy="1290635"/>
            </a:xfrm>
            <a:prstGeom prst="ellipse">
              <a:avLst/>
            </a:prstGeom>
            <a:grpFill/>
            <a:ln w="2" cap="flat">
              <a:noFill/>
              <a:prstDash val="solid"/>
              <a:miter lim="800000"/>
            </a:ln>
          </p:spPr>
          <p:txBody>
            <a:bodyPr vert="horz" wrap="square" lIns="91418" tIns="45709" rIns="91418" bIns="45709" numCol="1" anchor="t" anchorCtr="0" compatLnSpc="1"/>
            <a:lstStyle/>
            <a:p>
              <a:endParaRPr lang="zh-CN" altLang="en-US">
                <a:solidFill>
                  <a:sysClr val="windowText" lastClr="000000"/>
                </a:solidFill>
                <a:cs typeface="+mn-ea"/>
                <a:sym typeface="+mn-lt"/>
              </a:endParaRPr>
            </a:p>
          </p:txBody>
        </p:sp>
        <p:sp>
          <p:nvSpPr>
            <p:cNvPr id="123" name="TextBox 58"/>
            <p:cNvSpPr txBox="1"/>
            <p:nvPr/>
          </p:nvSpPr>
          <p:spPr>
            <a:xfrm>
              <a:off x="5018810" y="3478696"/>
              <a:ext cx="569519" cy="785012"/>
            </a:xfrm>
            <a:prstGeom prst="rect">
              <a:avLst/>
            </a:prstGeom>
            <a:grpFill/>
          </p:spPr>
          <p:txBody>
            <a:bodyPr wrap="none" rtlCol="0">
              <a:spAutoFit/>
            </a:bodyPr>
            <a:lstStyle/>
            <a:p>
              <a:r>
                <a:rPr lang="en-US" altLang="zh-CN" sz="4500" dirty="0">
                  <a:solidFill>
                    <a:sysClr val="windowText" lastClr="000000"/>
                  </a:solidFill>
                  <a:cs typeface="+mn-ea"/>
                  <a:sym typeface="+mn-lt"/>
                </a:rPr>
                <a:t>B</a:t>
              </a:r>
              <a:endParaRPr lang="zh-CN" altLang="en-US" sz="4500" dirty="0">
                <a:solidFill>
                  <a:sysClr val="windowText" lastClr="000000"/>
                </a:solidFill>
                <a:cs typeface="+mn-ea"/>
                <a:sym typeface="+mn-lt"/>
              </a:endParaRPr>
            </a:p>
          </p:txBody>
        </p:sp>
      </p:grpSp>
      <p:grpSp>
        <p:nvGrpSpPr>
          <p:cNvPr id="124" name="组合 123"/>
          <p:cNvGrpSpPr/>
          <p:nvPr/>
        </p:nvGrpSpPr>
        <p:grpSpPr>
          <a:xfrm>
            <a:off x="6286925" y="3181103"/>
            <a:ext cx="1290336" cy="1290336"/>
            <a:chOff x="6286175" y="3181838"/>
            <a:chExt cx="1290635" cy="1290635"/>
          </a:xfrm>
          <a:solidFill>
            <a:schemeClr val="accent1">
              <a:lumMod val="40000"/>
              <a:lumOff val="60000"/>
            </a:schemeClr>
          </a:solidFill>
        </p:grpSpPr>
        <p:sp>
          <p:nvSpPr>
            <p:cNvPr id="125" name="Oval 88"/>
            <p:cNvSpPr>
              <a:spLocks noChangeArrowheads="1"/>
            </p:cNvSpPr>
            <p:nvPr/>
          </p:nvSpPr>
          <p:spPr bwMode="auto">
            <a:xfrm>
              <a:off x="6286175" y="3181838"/>
              <a:ext cx="1290635" cy="1290635"/>
            </a:xfrm>
            <a:prstGeom prst="ellipse">
              <a:avLst/>
            </a:prstGeom>
            <a:grpFill/>
            <a:ln w="2" cap="flat">
              <a:noFill/>
              <a:prstDash val="solid"/>
              <a:miter lim="800000"/>
            </a:ln>
          </p:spPr>
          <p:txBody>
            <a:bodyPr vert="horz" wrap="square" lIns="91418" tIns="45709" rIns="91418" bIns="45709" numCol="1" anchor="t" anchorCtr="0" compatLnSpc="1"/>
            <a:lstStyle/>
            <a:p>
              <a:endParaRPr lang="zh-CN" altLang="en-US">
                <a:solidFill>
                  <a:sysClr val="windowText" lastClr="000000"/>
                </a:solidFill>
                <a:cs typeface="+mn-ea"/>
                <a:sym typeface="+mn-lt"/>
              </a:endParaRPr>
            </a:p>
          </p:txBody>
        </p:sp>
        <p:sp>
          <p:nvSpPr>
            <p:cNvPr id="126" name="TextBox 61"/>
            <p:cNvSpPr txBox="1"/>
            <p:nvPr/>
          </p:nvSpPr>
          <p:spPr>
            <a:xfrm>
              <a:off x="6605922" y="3478696"/>
              <a:ext cx="601586" cy="785012"/>
            </a:xfrm>
            <a:prstGeom prst="rect">
              <a:avLst/>
            </a:prstGeom>
            <a:grpFill/>
          </p:spPr>
          <p:txBody>
            <a:bodyPr wrap="none" rtlCol="0">
              <a:spAutoFit/>
            </a:bodyPr>
            <a:lstStyle/>
            <a:p>
              <a:r>
                <a:rPr lang="en-US" altLang="zh-CN" sz="4500" dirty="0">
                  <a:solidFill>
                    <a:sysClr val="windowText" lastClr="000000"/>
                  </a:solidFill>
                  <a:cs typeface="+mn-ea"/>
                  <a:sym typeface="+mn-lt"/>
                </a:rPr>
                <a:t>C</a:t>
              </a:r>
              <a:endParaRPr lang="zh-CN" altLang="en-US" sz="4500" dirty="0">
                <a:solidFill>
                  <a:sysClr val="windowText" lastClr="000000"/>
                </a:solidFill>
                <a:cs typeface="+mn-ea"/>
                <a:sym typeface="+mn-lt"/>
              </a:endParaRPr>
            </a:p>
          </p:txBody>
        </p:sp>
      </p:grpSp>
      <p:grpSp>
        <p:nvGrpSpPr>
          <p:cNvPr id="127" name="组合 126"/>
          <p:cNvGrpSpPr/>
          <p:nvPr/>
        </p:nvGrpSpPr>
        <p:grpSpPr>
          <a:xfrm>
            <a:off x="7919645" y="3181103"/>
            <a:ext cx="1290336" cy="1290336"/>
            <a:chOff x="7919273" y="3181838"/>
            <a:chExt cx="1290635" cy="1290635"/>
          </a:xfrm>
          <a:solidFill>
            <a:schemeClr val="accent1"/>
          </a:solidFill>
        </p:grpSpPr>
        <p:sp>
          <p:nvSpPr>
            <p:cNvPr id="128" name="Oval 89"/>
            <p:cNvSpPr>
              <a:spLocks noChangeArrowheads="1"/>
            </p:cNvSpPr>
            <p:nvPr/>
          </p:nvSpPr>
          <p:spPr bwMode="auto">
            <a:xfrm>
              <a:off x="7919273" y="3181838"/>
              <a:ext cx="1290635" cy="1290635"/>
            </a:xfrm>
            <a:prstGeom prst="ellipse">
              <a:avLst/>
            </a:prstGeom>
            <a:grpFill/>
            <a:ln w="2" cap="flat">
              <a:noFill/>
              <a:prstDash val="solid"/>
              <a:miter lim="800000"/>
            </a:ln>
          </p:spPr>
          <p:txBody>
            <a:bodyPr vert="horz" wrap="square" lIns="91418" tIns="45709" rIns="91418" bIns="45709" numCol="1" anchor="t" anchorCtr="0" compatLnSpc="1"/>
            <a:lstStyle/>
            <a:p>
              <a:endParaRPr lang="zh-CN" altLang="en-US">
                <a:solidFill>
                  <a:sysClr val="windowText" lastClr="000000"/>
                </a:solidFill>
                <a:cs typeface="+mn-ea"/>
                <a:sym typeface="+mn-lt"/>
              </a:endParaRPr>
            </a:p>
          </p:txBody>
        </p:sp>
        <p:sp>
          <p:nvSpPr>
            <p:cNvPr id="129" name="TextBox 64"/>
            <p:cNvSpPr txBox="1"/>
            <p:nvPr/>
          </p:nvSpPr>
          <p:spPr>
            <a:xfrm>
              <a:off x="8251787" y="3478696"/>
              <a:ext cx="601586" cy="785012"/>
            </a:xfrm>
            <a:prstGeom prst="rect">
              <a:avLst/>
            </a:prstGeom>
            <a:grpFill/>
          </p:spPr>
          <p:txBody>
            <a:bodyPr wrap="none" rtlCol="0">
              <a:spAutoFit/>
            </a:bodyPr>
            <a:lstStyle/>
            <a:p>
              <a:r>
                <a:rPr lang="en-US" altLang="zh-CN" sz="4500" dirty="0">
                  <a:solidFill>
                    <a:sysClr val="windowText" lastClr="000000"/>
                  </a:solidFill>
                  <a:cs typeface="+mn-ea"/>
                  <a:sym typeface="+mn-lt"/>
                </a:rPr>
                <a:t>D</a:t>
              </a:r>
              <a:endParaRPr lang="zh-CN" altLang="en-US" sz="4500" dirty="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500" fill="hold"/>
                                        <p:tgtEl>
                                          <p:spTgt spid="118"/>
                                        </p:tgtEl>
                                        <p:attrNameLst>
                                          <p:attrName>ppt_w</p:attrName>
                                        </p:attrNameLst>
                                      </p:cBhvr>
                                      <p:tavLst>
                                        <p:tav tm="0">
                                          <p:val>
                                            <p:fltVal val="0"/>
                                          </p:val>
                                        </p:tav>
                                        <p:tav tm="100000">
                                          <p:val>
                                            <p:strVal val="#ppt_w"/>
                                          </p:val>
                                        </p:tav>
                                      </p:tavLst>
                                    </p:anim>
                                    <p:anim calcmode="lin" valueType="num">
                                      <p:cBhvr>
                                        <p:cTn id="12" dur="500" fill="hold"/>
                                        <p:tgtEl>
                                          <p:spTgt spid="118"/>
                                        </p:tgtEl>
                                        <p:attrNameLst>
                                          <p:attrName>ppt_h</p:attrName>
                                        </p:attrNameLst>
                                      </p:cBhvr>
                                      <p:tavLst>
                                        <p:tav tm="0">
                                          <p:val>
                                            <p:fltVal val="0"/>
                                          </p:val>
                                        </p:tav>
                                        <p:tav tm="100000">
                                          <p:val>
                                            <p:strVal val="#ppt_h"/>
                                          </p:val>
                                        </p:tav>
                                      </p:tavLst>
                                    </p:anim>
                                    <p:animEffect transition="in" filter="fade">
                                      <p:cBhvr>
                                        <p:cTn id="13" dur="500"/>
                                        <p:tgtEl>
                                          <p:spTgt spid="118"/>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1"/>
                                        </p:tgtEl>
                                        <p:attrNameLst>
                                          <p:attrName>style.visibility</p:attrName>
                                        </p:attrNameLst>
                                      </p:cBhvr>
                                      <p:to>
                                        <p:strVal val="visible"/>
                                      </p:to>
                                    </p:set>
                                    <p:anim calcmode="lin" valueType="num">
                                      <p:cBhvr>
                                        <p:cTn id="17" dur="500" fill="hold"/>
                                        <p:tgtEl>
                                          <p:spTgt spid="121"/>
                                        </p:tgtEl>
                                        <p:attrNameLst>
                                          <p:attrName>ppt_w</p:attrName>
                                        </p:attrNameLst>
                                      </p:cBhvr>
                                      <p:tavLst>
                                        <p:tav tm="0">
                                          <p:val>
                                            <p:fltVal val="0"/>
                                          </p:val>
                                        </p:tav>
                                        <p:tav tm="100000">
                                          <p:val>
                                            <p:strVal val="#ppt_w"/>
                                          </p:val>
                                        </p:tav>
                                      </p:tavLst>
                                    </p:anim>
                                    <p:anim calcmode="lin" valueType="num">
                                      <p:cBhvr>
                                        <p:cTn id="18" dur="500" fill="hold"/>
                                        <p:tgtEl>
                                          <p:spTgt spid="121"/>
                                        </p:tgtEl>
                                        <p:attrNameLst>
                                          <p:attrName>ppt_h</p:attrName>
                                        </p:attrNameLst>
                                      </p:cBhvr>
                                      <p:tavLst>
                                        <p:tav tm="0">
                                          <p:val>
                                            <p:fltVal val="0"/>
                                          </p:val>
                                        </p:tav>
                                        <p:tav tm="100000">
                                          <p:val>
                                            <p:strVal val="#ppt_h"/>
                                          </p:val>
                                        </p:tav>
                                      </p:tavLst>
                                    </p:anim>
                                    <p:animEffect transition="in" filter="fade">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24"/>
                                        </p:tgtEl>
                                        <p:attrNameLst>
                                          <p:attrName>style.visibility</p:attrName>
                                        </p:attrNameLst>
                                      </p:cBhvr>
                                      <p:to>
                                        <p:strVal val="visible"/>
                                      </p:to>
                                    </p:set>
                                    <p:anim calcmode="lin" valueType="num">
                                      <p:cBhvr>
                                        <p:cTn id="23" dur="500" fill="hold"/>
                                        <p:tgtEl>
                                          <p:spTgt spid="124"/>
                                        </p:tgtEl>
                                        <p:attrNameLst>
                                          <p:attrName>ppt_w</p:attrName>
                                        </p:attrNameLst>
                                      </p:cBhvr>
                                      <p:tavLst>
                                        <p:tav tm="0">
                                          <p:val>
                                            <p:fltVal val="0"/>
                                          </p:val>
                                        </p:tav>
                                        <p:tav tm="100000">
                                          <p:val>
                                            <p:strVal val="#ppt_w"/>
                                          </p:val>
                                        </p:tav>
                                      </p:tavLst>
                                    </p:anim>
                                    <p:anim calcmode="lin" valueType="num">
                                      <p:cBhvr>
                                        <p:cTn id="24" dur="500" fill="hold"/>
                                        <p:tgtEl>
                                          <p:spTgt spid="124"/>
                                        </p:tgtEl>
                                        <p:attrNameLst>
                                          <p:attrName>ppt_h</p:attrName>
                                        </p:attrNameLst>
                                      </p:cBhvr>
                                      <p:tavLst>
                                        <p:tav tm="0">
                                          <p:val>
                                            <p:fltVal val="0"/>
                                          </p:val>
                                        </p:tav>
                                        <p:tav tm="100000">
                                          <p:val>
                                            <p:strVal val="#ppt_h"/>
                                          </p:val>
                                        </p:tav>
                                      </p:tavLst>
                                    </p:anim>
                                    <p:animEffect transition="in" filter="fade">
                                      <p:cBhvr>
                                        <p:cTn id="25" dur="500"/>
                                        <p:tgtEl>
                                          <p:spTgt spid="124"/>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p:cTn id="29" dur="500" fill="hold"/>
                                        <p:tgtEl>
                                          <p:spTgt spid="127"/>
                                        </p:tgtEl>
                                        <p:attrNameLst>
                                          <p:attrName>ppt_w</p:attrName>
                                        </p:attrNameLst>
                                      </p:cBhvr>
                                      <p:tavLst>
                                        <p:tav tm="0">
                                          <p:val>
                                            <p:fltVal val="0"/>
                                          </p:val>
                                        </p:tav>
                                        <p:tav tm="100000">
                                          <p:val>
                                            <p:strVal val="#ppt_w"/>
                                          </p:val>
                                        </p:tav>
                                      </p:tavLst>
                                    </p:anim>
                                    <p:anim calcmode="lin" valueType="num">
                                      <p:cBhvr>
                                        <p:cTn id="30" dur="500" fill="hold"/>
                                        <p:tgtEl>
                                          <p:spTgt spid="127"/>
                                        </p:tgtEl>
                                        <p:attrNameLst>
                                          <p:attrName>ppt_h</p:attrName>
                                        </p:attrNameLst>
                                      </p:cBhvr>
                                      <p:tavLst>
                                        <p:tav tm="0">
                                          <p:val>
                                            <p:fltVal val="0"/>
                                          </p:val>
                                        </p:tav>
                                        <p:tav tm="100000">
                                          <p:val>
                                            <p:strVal val="#ppt_h"/>
                                          </p:val>
                                        </p:tav>
                                      </p:tavLst>
                                    </p:anim>
                                    <p:animEffect transition="in" filter="fade">
                                      <p:cBhvr>
                                        <p:cTn id="31" dur="500"/>
                                        <p:tgtEl>
                                          <p:spTgt spid="127"/>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300"/>
                                        <p:tgtEl>
                                          <p:spTgt spid="107"/>
                                        </p:tgtEl>
                                      </p:cBhvr>
                                    </p:animEffect>
                                    <p:anim calcmode="lin" valueType="num">
                                      <p:cBhvr>
                                        <p:cTn id="36" dur="300" fill="hold"/>
                                        <p:tgtEl>
                                          <p:spTgt spid="107"/>
                                        </p:tgtEl>
                                        <p:attrNameLst>
                                          <p:attrName>ppt_x</p:attrName>
                                        </p:attrNameLst>
                                      </p:cBhvr>
                                      <p:tavLst>
                                        <p:tav tm="0">
                                          <p:val>
                                            <p:strVal val="#ppt_x"/>
                                          </p:val>
                                        </p:tav>
                                        <p:tav tm="100000">
                                          <p:val>
                                            <p:strVal val="#ppt_x"/>
                                          </p:val>
                                        </p:tav>
                                      </p:tavLst>
                                    </p:anim>
                                    <p:anim calcmode="lin" valueType="num">
                                      <p:cBhvr>
                                        <p:cTn id="37" dur="300" fill="hold"/>
                                        <p:tgtEl>
                                          <p:spTgt spid="107"/>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300"/>
                                        <p:tgtEl>
                                          <p:spTgt spid="94"/>
                                        </p:tgtEl>
                                      </p:cBhvr>
                                    </p:animEffect>
                                    <p:anim calcmode="lin" valueType="num">
                                      <p:cBhvr>
                                        <p:cTn id="42" dur="300" fill="hold"/>
                                        <p:tgtEl>
                                          <p:spTgt spid="94"/>
                                        </p:tgtEl>
                                        <p:attrNameLst>
                                          <p:attrName>ppt_x</p:attrName>
                                        </p:attrNameLst>
                                      </p:cBhvr>
                                      <p:tavLst>
                                        <p:tav tm="0">
                                          <p:val>
                                            <p:strVal val="#ppt_x"/>
                                          </p:val>
                                        </p:tav>
                                        <p:tav tm="100000">
                                          <p:val>
                                            <p:strVal val="#ppt_x"/>
                                          </p:val>
                                        </p:tav>
                                      </p:tavLst>
                                    </p:anim>
                                    <p:anim calcmode="lin" valueType="num">
                                      <p:cBhvr>
                                        <p:cTn id="43" dur="300" fill="hold"/>
                                        <p:tgtEl>
                                          <p:spTgt spid="94"/>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7" presetClass="entr" presetSubtype="0" fill="hold" nodeType="after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fade">
                                      <p:cBhvr>
                                        <p:cTn id="47" dur="300"/>
                                        <p:tgtEl>
                                          <p:spTgt spid="97"/>
                                        </p:tgtEl>
                                      </p:cBhvr>
                                    </p:animEffect>
                                    <p:anim calcmode="lin" valueType="num">
                                      <p:cBhvr>
                                        <p:cTn id="48" dur="300" fill="hold"/>
                                        <p:tgtEl>
                                          <p:spTgt spid="97"/>
                                        </p:tgtEl>
                                        <p:attrNameLst>
                                          <p:attrName>ppt_x</p:attrName>
                                        </p:attrNameLst>
                                      </p:cBhvr>
                                      <p:tavLst>
                                        <p:tav tm="0">
                                          <p:val>
                                            <p:strVal val="#ppt_x"/>
                                          </p:val>
                                        </p:tav>
                                        <p:tav tm="100000">
                                          <p:val>
                                            <p:strVal val="#ppt_x"/>
                                          </p:val>
                                        </p:tav>
                                      </p:tavLst>
                                    </p:anim>
                                    <p:anim calcmode="lin" valueType="num">
                                      <p:cBhvr>
                                        <p:cTn id="49" dur="300" fill="hold"/>
                                        <p:tgtEl>
                                          <p:spTgt spid="97"/>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7" presetClass="entr" presetSubtype="0" fill="hold" grpId="0" nodeType="after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fade">
                                      <p:cBhvr>
                                        <p:cTn id="53" dur="300"/>
                                        <p:tgtEl>
                                          <p:spTgt spid="95"/>
                                        </p:tgtEl>
                                      </p:cBhvr>
                                    </p:animEffect>
                                    <p:anim calcmode="lin" valueType="num">
                                      <p:cBhvr>
                                        <p:cTn id="54" dur="300" fill="hold"/>
                                        <p:tgtEl>
                                          <p:spTgt spid="95"/>
                                        </p:tgtEl>
                                        <p:attrNameLst>
                                          <p:attrName>ppt_x</p:attrName>
                                        </p:attrNameLst>
                                      </p:cBhvr>
                                      <p:tavLst>
                                        <p:tav tm="0">
                                          <p:val>
                                            <p:strVal val="#ppt_x"/>
                                          </p:val>
                                        </p:tav>
                                        <p:tav tm="100000">
                                          <p:val>
                                            <p:strVal val="#ppt_x"/>
                                          </p:val>
                                        </p:tav>
                                      </p:tavLst>
                                    </p:anim>
                                    <p:anim calcmode="lin" valueType="num">
                                      <p:cBhvr>
                                        <p:cTn id="55" dur="300" fill="hold"/>
                                        <p:tgtEl>
                                          <p:spTgt spid="95"/>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nodeType="afterEffect">
                                  <p:stCondLst>
                                    <p:cond delay="0"/>
                                  </p:stCondLst>
                                  <p:childTnLst>
                                    <p:set>
                                      <p:cBhvr>
                                        <p:cTn id="58" dur="1" fill="hold">
                                          <p:stCondLst>
                                            <p:cond delay="0"/>
                                          </p:stCondLst>
                                        </p:cTn>
                                        <p:tgtEl>
                                          <p:spTgt spid="113"/>
                                        </p:tgtEl>
                                        <p:attrNameLst>
                                          <p:attrName>style.visibility</p:attrName>
                                        </p:attrNameLst>
                                      </p:cBhvr>
                                      <p:to>
                                        <p:strVal val="visible"/>
                                      </p:to>
                                    </p:set>
                                    <p:animEffect transition="in" filter="fade">
                                      <p:cBhvr>
                                        <p:cTn id="59" dur="300"/>
                                        <p:tgtEl>
                                          <p:spTgt spid="113"/>
                                        </p:tgtEl>
                                      </p:cBhvr>
                                    </p:animEffect>
                                    <p:anim calcmode="lin" valueType="num">
                                      <p:cBhvr>
                                        <p:cTn id="60" dur="300" fill="hold"/>
                                        <p:tgtEl>
                                          <p:spTgt spid="113"/>
                                        </p:tgtEl>
                                        <p:attrNameLst>
                                          <p:attrName>ppt_x</p:attrName>
                                        </p:attrNameLst>
                                      </p:cBhvr>
                                      <p:tavLst>
                                        <p:tav tm="0">
                                          <p:val>
                                            <p:strVal val="#ppt_x"/>
                                          </p:val>
                                        </p:tav>
                                        <p:tav tm="100000">
                                          <p:val>
                                            <p:strVal val="#ppt_x"/>
                                          </p:val>
                                        </p:tav>
                                      </p:tavLst>
                                    </p:anim>
                                    <p:anim calcmode="lin" valueType="num">
                                      <p:cBhvr>
                                        <p:cTn id="61" dur="300" fill="hold"/>
                                        <p:tgtEl>
                                          <p:spTgt spid="113"/>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112"/>
                                        </p:tgtEl>
                                        <p:attrNameLst>
                                          <p:attrName>style.visibility</p:attrName>
                                        </p:attrNameLst>
                                      </p:cBhvr>
                                      <p:to>
                                        <p:strVal val="visible"/>
                                      </p:to>
                                    </p:set>
                                    <p:animEffect transition="in" filter="fade">
                                      <p:cBhvr>
                                        <p:cTn id="65" dur="300"/>
                                        <p:tgtEl>
                                          <p:spTgt spid="112"/>
                                        </p:tgtEl>
                                      </p:cBhvr>
                                    </p:animEffect>
                                    <p:anim calcmode="lin" valueType="num">
                                      <p:cBhvr>
                                        <p:cTn id="66" dur="300" fill="hold"/>
                                        <p:tgtEl>
                                          <p:spTgt spid="112"/>
                                        </p:tgtEl>
                                        <p:attrNameLst>
                                          <p:attrName>ppt_x</p:attrName>
                                        </p:attrNameLst>
                                      </p:cBhvr>
                                      <p:tavLst>
                                        <p:tav tm="0">
                                          <p:val>
                                            <p:strVal val="#ppt_x"/>
                                          </p:val>
                                        </p:tav>
                                        <p:tav tm="100000">
                                          <p:val>
                                            <p:strVal val="#ppt_x"/>
                                          </p:val>
                                        </p:tav>
                                      </p:tavLst>
                                    </p:anim>
                                    <p:anim calcmode="lin" valueType="num">
                                      <p:cBhvr>
                                        <p:cTn id="67" dur="300" fill="hold"/>
                                        <p:tgtEl>
                                          <p:spTgt spid="112"/>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7" presetClass="entr" presetSubtype="0" fill="hold" nodeType="afterEffect">
                                  <p:stCondLst>
                                    <p:cond delay="0"/>
                                  </p:stCondLst>
                                  <p:childTnLst>
                                    <p:set>
                                      <p:cBhvr>
                                        <p:cTn id="70" dur="1" fill="hold">
                                          <p:stCondLst>
                                            <p:cond delay="0"/>
                                          </p:stCondLst>
                                        </p:cTn>
                                        <p:tgtEl>
                                          <p:spTgt spid="102"/>
                                        </p:tgtEl>
                                        <p:attrNameLst>
                                          <p:attrName>style.visibility</p:attrName>
                                        </p:attrNameLst>
                                      </p:cBhvr>
                                      <p:to>
                                        <p:strVal val="visible"/>
                                      </p:to>
                                    </p:set>
                                    <p:animEffect transition="in" filter="fade">
                                      <p:cBhvr>
                                        <p:cTn id="71" dur="300"/>
                                        <p:tgtEl>
                                          <p:spTgt spid="102"/>
                                        </p:tgtEl>
                                      </p:cBhvr>
                                    </p:animEffect>
                                    <p:anim calcmode="lin" valueType="num">
                                      <p:cBhvr>
                                        <p:cTn id="72" dur="300" fill="hold"/>
                                        <p:tgtEl>
                                          <p:spTgt spid="102"/>
                                        </p:tgtEl>
                                        <p:attrNameLst>
                                          <p:attrName>ppt_x</p:attrName>
                                        </p:attrNameLst>
                                      </p:cBhvr>
                                      <p:tavLst>
                                        <p:tav tm="0">
                                          <p:val>
                                            <p:strVal val="#ppt_x"/>
                                          </p:val>
                                        </p:tav>
                                        <p:tav tm="100000">
                                          <p:val>
                                            <p:strVal val="#ppt_x"/>
                                          </p:val>
                                        </p:tav>
                                      </p:tavLst>
                                    </p:anim>
                                    <p:anim calcmode="lin" valueType="num">
                                      <p:cBhvr>
                                        <p:cTn id="73" dur="300" fill="hold"/>
                                        <p:tgtEl>
                                          <p:spTgt spid="102"/>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47" presetClass="entr" presetSubtype="0" fill="hold" grpId="0" nodeType="after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fade">
                                      <p:cBhvr>
                                        <p:cTn id="77" dur="300"/>
                                        <p:tgtEl>
                                          <p:spTgt spid="96"/>
                                        </p:tgtEl>
                                      </p:cBhvr>
                                    </p:animEffect>
                                    <p:anim calcmode="lin" valueType="num">
                                      <p:cBhvr>
                                        <p:cTn id="78" dur="300" fill="hold"/>
                                        <p:tgtEl>
                                          <p:spTgt spid="96"/>
                                        </p:tgtEl>
                                        <p:attrNameLst>
                                          <p:attrName>ppt_x</p:attrName>
                                        </p:attrNameLst>
                                      </p:cBhvr>
                                      <p:tavLst>
                                        <p:tav tm="0">
                                          <p:val>
                                            <p:strVal val="#ppt_x"/>
                                          </p:val>
                                        </p:tav>
                                        <p:tav tm="100000">
                                          <p:val>
                                            <p:strVal val="#ppt_x"/>
                                          </p:val>
                                        </p:tav>
                                      </p:tavLst>
                                    </p:anim>
                                    <p:anim calcmode="lin" valueType="num">
                                      <p:cBhvr>
                                        <p:cTn id="79" dur="3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68898" y="2204161"/>
            <a:ext cx="4475479" cy="3523185"/>
            <a:chOff x="1076027" y="1913873"/>
            <a:chExt cx="4079732" cy="3211646"/>
          </a:xfrm>
        </p:grpSpPr>
        <p:sp>
          <p:nvSpPr>
            <p:cNvPr id="6" name="椭圆 5"/>
            <p:cNvSpPr/>
            <p:nvPr/>
          </p:nvSpPr>
          <p:spPr>
            <a:xfrm>
              <a:off x="1604403" y="2148403"/>
              <a:ext cx="2977116" cy="2977116"/>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椭圆 6"/>
            <p:cNvSpPr/>
            <p:nvPr/>
          </p:nvSpPr>
          <p:spPr>
            <a:xfrm>
              <a:off x="1786929" y="2330929"/>
              <a:ext cx="2612065" cy="2612065"/>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椭圆 7"/>
            <p:cNvSpPr/>
            <p:nvPr/>
          </p:nvSpPr>
          <p:spPr>
            <a:xfrm>
              <a:off x="1968249" y="2512249"/>
              <a:ext cx="2249424" cy="2249424"/>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椭圆 9"/>
            <p:cNvSpPr/>
            <p:nvPr/>
          </p:nvSpPr>
          <p:spPr>
            <a:xfrm>
              <a:off x="2151129" y="2695129"/>
              <a:ext cx="1883664" cy="1883664"/>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弧形 10"/>
            <p:cNvSpPr/>
            <p:nvPr/>
          </p:nvSpPr>
          <p:spPr>
            <a:xfrm>
              <a:off x="1604403" y="2148403"/>
              <a:ext cx="2977116" cy="2977116"/>
            </a:xfrm>
            <a:prstGeom prst="arc">
              <a:avLst>
                <a:gd name="adj1" fmla="val 16200000"/>
                <a:gd name="adj2" fmla="val 20886546"/>
              </a:avLst>
            </a:prstGeom>
            <a:noFill/>
            <a:ln w="1270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弧形 11"/>
            <p:cNvSpPr/>
            <p:nvPr/>
          </p:nvSpPr>
          <p:spPr>
            <a:xfrm>
              <a:off x="1786929" y="2330928"/>
              <a:ext cx="2612065" cy="2612065"/>
            </a:xfrm>
            <a:prstGeom prst="arc">
              <a:avLst>
                <a:gd name="adj1" fmla="val 12350273"/>
                <a:gd name="adj2" fmla="val 15240146"/>
              </a:avLst>
            </a:prstGeom>
            <a:noFill/>
            <a:ln w="1270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弧形 12"/>
            <p:cNvSpPr/>
            <p:nvPr/>
          </p:nvSpPr>
          <p:spPr>
            <a:xfrm>
              <a:off x="1968249" y="2512249"/>
              <a:ext cx="2249424" cy="2249424"/>
            </a:xfrm>
            <a:prstGeom prst="arc">
              <a:avLst>
                <a:gd name="adj1" fmla="val 3842578"/>
                <a:gd name="adj2" fmla="val 9752989"/>
              </a:avLst>
            </a:prstGeom>
            <a:noFill/>
            <a:ln w="1270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弧形 13"/>
            <p:cNvSpPr/>
            <p:nvPr/>
          </p:nvSpPr>
          <p:spPr>
            <a:xfrm>
              <a:off x="2151129" y="2695129"/>
              <a:ext cx="1883664" cy="1883664"/>
            </a:xfrm>
            <a:prstGeom prst="arc">
              <a:avLst>
                <a:gd name="adj1" fmla="val 21482739"/>
                <a:gd name="adj2" fmla="val 2573572"/>
              </a:avLst>
            </a:prstGeom>
            <a:noFill/>
            <a:ln w="1270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文本框 6"/>
            <p:cNvSpPr txBox="1"/>
            <p:nvPr/>
          </p:nvSpPr>
          <p:spPr>
            <a:xfrm>
              <a:off x="4696979" y="3011750"/>
              <a:ext cx="458780" cy="276999"/>
            </a:xfrm>
            <a:prstGeom prst="rect">
              <a:avLst/>
            </a:prstGeom>
            <a:noFill/>
          </p:spPr>
          <p:txBody>
            <a:bodyPr wrap="none">
              <a:noAutofit/>
            </a:bodyPr>
            <a:lstStyle/>
            <a:p>
              <a:r>
                <a:rPr lang="en-US" sz="1600">
                  <a:solidFill>
                    <a:schemeClr val="tx1">
                      <a:lumMod val="75000"/>
                      <a:lumOff val="25000"/>
                    </a:schemeClr>
                  </a:solidFill>
                  <a:cs typeface="+mn-ea"/>
                  <a:sym typeface="+mn-lt"/>
                </a:rPr>
                <a:t>65%</a:t>
              </a:r>
            </a:p>
          </p:txBody>
        </p:sp>
        <p:sp>
          <p:nvSpPr>
            <p:cNvPr id="16" name="文本框 58"/>
            <p:cNvSpPr txBox="1"/>
            <p:nvPr/>
          </p:nvSpPr>
          <p:spPr>
            <a:xfrm>
              <a:off x="4648371" y="4128083"/>
              <a:ext cx="433132" cy="276999"/>
            </a:xfrm>
            <a:prstGeom prst="rect">
              <a:avLst/>
            </a:prstGeom>
            <a:noFill/>
          </p:spPr>
          <p:txBody>
            <a:bodyPr wrap="none">
              <a:noAutofit/>
            </a:bodyPr>
            <a:lstStyle/>
            <a:p>
              <a:r>
                <a:rPr lang="en-US" sz="1600">
                  <a:solidFill>
                    <a:schemeClr val="tx1">
                      <a:lumMod val="75000"/>
                      <a:lumOff val="25000"/>
                    </a:schemeClr>
                  </a:solidFill>
                  <a:cs typeface="+mn-ea"/>
                  <a:sym typeface="+mn-lt"/>
                </a:rPr>
                <a:t>10%</a:t>
              </a:r>
            </a:p>
          </p:txBody>
        </p:sp>
        <p:sp>
          <p:nvSpPr>
            <p:cNvPr id="17" name="文本框 60"/>
            <p:cNvSpPr txBox="1"/>
            <p:nvPr/>
          </p:nvSpPr>
          <p:spPr>
            <a:xfrm>
              <a:off x="1076027" y="4221112"/>
              <a:ext cx="452368" cy="276999"/>
            </a:xfrm>
            <a:prstGeom prst="rect">
              <a:avLst/>
            </a:prstGeom>
            <a:noFill/>
          </p:spPr>
          <p:txBody>
            <a:bodyPr wrap="none">
              <a:noAutofit/>
            </a:bodyPr>
            <a:lstStyle/>
            <a:p>
              <a:r>
                <a:rPr lang="en-US" sz="1600">
                  <a:solidFill>
                    <a:schemeClr val="tx1">
                      <a:lumMod val="75000"/>
                      <a:lumOff val="25000"/>
                    </a:schemeClr>
                  </a:solidFill>
                  <a:cs typeface="+mn-ea"/>
                  <a:sym typeface="+mn-lt"/>
                </a:rPr>
                <a:t>45%</a:t>
              </a:r>
            </a:p>
          </p:txBody>
        </p:sp>
        <p:sp>
          <p:nvSpPr>
            <p:cNvPr id="20" name="文本框 61"/>
            <p:cNvSpPr txBox="1"/>
            <p:nvPr/>
          </p:nvSpPr>
          <p:spPr>
            <a:xfrm>
              <a:off x="1875424" y="1913873"/>
              <a:ext cx="450764" cy="276999"/>
            </a:xfrm>
            <a:prstGeom prst="rect">
              <a:avLst/>
            </a:prstGeom>
            <a:noFill/>
          </p:spPr>
          <p:txBody>
            <a:bodyPr wrap="none">
              <a:noAutofit/>
            </a:bodyPr>
            <a:lstStyle/>
            <a:p>
              <a:r>
                <a:rPr lang="en-US" sz="1600" dirty="0">
                  <a:solidFill>
                    <a:schemeClr val="tx1">
                      <a:lumMod val="75000"/>
                      <a:lumOff val="25000"/>
                    </a:schemeClr>
                  </a:solidFill>
                  <a:cs typeface="+mn-ea"/>
                  <a:sym typeface="+mn-lt"/>
                </a:rPr>
                <a:t>20%</a:t>
              </a:r>
            </a:p>
          </p:txBody>
        </p:sp>
      </p:grpSp>
      <p:grpSp>
        <p:nvGrpSpPr>
          <p:cNvPr id="21" name="组合 20"/>
          <p:cNvGrpSpPr/>
          <p:nvPr/>
        </p:nvGrpSpPr>
        <p:grpSpPr>
          <a:xfrm>
            <a:off x="5799452" y="1995156"/>
            <a:ext cx="640424" cy="3677083"/>
            <a:chOff x="5799452" y="1995156"/>
            <a:chExt cx="640424" cy="3677082"/>
          </a:xfrm>
        </p:grpSpPr>
        <p:cxnSp>
          <p:nvCxnSpPr>
            <p:cNvPr id="22" name="直接连接符 21"/>
            <p:cNvCxnSpPr/>
            <p:nvPr/>
          </p:nvCxnSpPr>
          <p:spPr>
            <a:xfrm>
              <a:off x="6118160" y="2093687"/>
              <a:ext cx="0" cy="3492000"/>
            </a:xfrm>
            <a:prstGeom prst="line">
              <a:avLst/>
            </a:prstGeom>
            <a:ln w="9525" cap="rnd">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6000721" y="1995156"/>
              <a:ext cx="234875" cy="234875"/>
            </a:xfrm>
            <a:prstGeom prst="ellipse">
              <a:avLst/>
            </a:prstGeom>
            <a:solidFill>
              <a:schemeClr val="tx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椭圆 23"/>
            <p:cNvSpPr/>
            <p:nvPr/>
          </p:nvSpPr>
          <p:spPr>
            <a:xfrm>
              <a:off x="6000720" y="3835148"/>
              <a:ext cx="234875" cy="234875"/>
            </a:xfrm>
            <a:prstGeom prst="ellipse">
              <a:avLst/>
            </a:prstGeom>
            <a:solidFill>
              <a:schemeClr val="tx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椭圆 24"/>
            <p:cNvSpPr/>
            <p:nvPr/>
          </p:nvSpPr>
          <p:spPr>
            <a:xfrm>
              <a:off x="6000720" y="5437363"/>
              <a:ext cx="234875" cy="234875"/>
            </a:xfrm>
            <a:prstGeom prst="ellipse">
              <a:avLst/>
            </a:prstGeom>
            <a:solidFill>
              <a:schemeClr val="tx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等腰三角形 25"/>
            <p:cNvSpPr/>
            <p:nvPr/>
          </p:nvSpPr>
          <p:spPr>
            <a:xfrm rot="5400000">
              <a:off x="6311201" y="2028490"/>
              <a:ext cx="86779" cy="170570"/>
            </a:xfrm>
            <a:prstGeom prst="triangl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等腰三角形 26"/>
            <p:cNvSpPr/>
            <p:nvPr/>
          </p:nvSpPr>
          <p:spPr>
            <a:xfrm rot="5400000">
              <a:off x="6309644" y="5469515"/>
              <a:ext cx="86779" cy="170570"/>
            </a:xfrm>
            <a:prstGeom prst="triangl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等腰三角形 27"/>
            <p:cNvSpPr/>
            <p:nvPr/>
          </p:nvSpPr>
          <p:spPr>
            <a:xfrm rot="16200000" flipH="1">
              <a:off x="5841347" y="3867300"/>
              <a:ext cx="86779" cy="170570"/>
            </a:xfrm>
            <a:prstGeom prst="triangl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29" name="组合 28"/>
          <p:cNvGrpSpPr/>
          <p:nvPr/>
        </p:nvGrpSpPr>
        <p:grpSpPr>
          <a:xfrm>
            <a:off x="8117004" y="1763487"/>
            <a:ext cx="904240" cy="904240"/>
            <a:chOff x="8479392" y="1192327"/>
            <a:chExt cx="1259958" cy="1259958"/>
          </a:xfrm>
        </p:grpSpPr>
        <p:sp>
          <p:nvSpPr>
            <p:cNvPr id="30" name="椭圆 29"/>
            <p:cNvSpPr/>
            <p:nvPr/>
          </p:nvSpPr>
          <p:spPr>
            <a:xfrm>
              <a:off x="8479392" y="1192327"/>
              <a:ext cx="1259958" cy="125995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1" name="任意多边形: 形状 54"/>
            <p:cNvSpPr/>
            <p:nvPr/>
          </p:nvSpPr>
          <p:spPr>
            <a:xfrm>
              <a:off x="8783074" y="1556098"/>
              <a:ext cx="652594" cy="532416"/>
            </a:xfrm>
            <a:custGeom>
              <a:avLst/>
              <a:gdLst>
                <a:gd name="connsiteX0" fmla="*/ 163513 w 338575"/>
                <a:gd name="connsiteY0" fmla="*/ 228600 h 276225"/>
                <a:gd name="connsiteX1" fmla="*/ 191294 w 338575"/>
                <a:gd name="connsiteY1" fmla="*/ 228600 h 276225"/>
                <a:gd name="connsiteX2" fmla="*/ 197909 w 338575"/>
                <a:gd name="connsiteY2" fmla="*/ 240185 h 276225"/>
                <a:gd name="connsiteX3" fmla="*/ 201878 w 338575"/>
                <a:gd name="connsiteY3" fmla="*/ 228600 h 276225"/>
                <a:gd name="connsiteX4" fmla="*/ 227013 w 338575"/>
                <a:gd name="connsiteY4" fmla="*/ 228600 h 276225"/>
                <a:gd name="connsiteX5" fmla="*/ 212461 w 338575"/>
                <a:gd name="connsiteY5" fmla="*/ 268502 h 276225"/>
                <a:gd name="connsiteX6" fmla="*/ 203200 w 338575"/>
                <a:gd name="connsiteY6" fmla="*/ 276225 h 276225"/>
                <a:gd name="connsiteX7" fmla="*/ 201878 w 338575"/>
                <a:gd name="connsiteY7" fmla="*/ 276225 h 276225"/>
                <a:gd name="connsiteX8" fmla="*/ 192617 w 338575"/>
                <a:gd name="connsiteY8" fmla="*/ 271077 h 276225"/>
                <a:gd name="connsiteX9" fmla="*/ 163513 w 338575"/>
                <a:gd name="connsiteY9" fmla="*/ 228600 h 276225"/>
                <a:gd name="connsiteX10" fmla="*/ 69850 w 338575"/>
                <a:gd name="connsiteY10" fmla="*/ 207962 h 276225"/>
                <a:gd name="connsiteX11" fmla="*/ 98425 w 338575"/>
                <a:gd name="connsiteY11" fmla="*/ 236537 h 276225"/>
                <a:gd name="connsiteX12" fmla="*/ 69850 w 338575"/>
                <a:gd name="connsiteY12" fmla="*/ 265112 h 276225"/>
                <a:gd name="connsiteX13" fmla="*/ 41275 w 338575"/>
                <a:gd name="connsiteY13" fmla="*/ 236537 h 276225"/>
                <a:gd name="connsiteX14" fmla="*/ 69850 w 338575"/>
                <a:gd name="connsiteY14" fmla="*/ 207962 h 276225"/>
                <a:gd name="connsiteX15" fmla="*/ 3957 w 338575"/>
                <a:gd name="connsiteY15" fmla="*/ 92075 h 276225"/>
                <a:gd name="connsiteX16" fmla="*/ 269093 w 338575"/>
                <a:gd name="connsiteY16" fmla="*/ 92075 h 276225"/>
                <a:gd name="connsiteX17" fmla="*/ 271731 w 338575"/>
                <a:gd name="connsiteY17" fmla="*/ 93387 h 276225"/>
                <a:gd name="connsiteX18" fmla="*/ 273050 w 338575"/>
                <a:gd name="connsiteY18" fmla="*/ 97321 h 276225"/>
                <a:gd name="connsiteX19" fmla="*/ 234797 w 338575"/>
                <a:gd name="connsiteY19" fmla="*/ 210102 h 276225"/>
                <a:gd name="connsiteX20" fmla="*/ 230839 w 338575"/>
                <a:gd name="connsiteY20" fmla="*/ 212725 h 276225"/>
                <a:gd name="connsiteX21" fmla="*/ 106846 w 338575"/>
                <a:gd name="connsiteY21" fmla="*/ 212725 h 276225"/>
                <a:gd name="connsiteX22" fmla="*/ 69911 w 338575"/>
                <a:gd name="connsiteY22" fmla="*/ 193054 h 276225"/>
                <a:gd name="connsiteX23" fmla="*/ 64635 w 338575"/>
                <a:gd name="connsiteY23" fmla="*/ 193054 h 276225"/>
                <a:gd name="connsiteX24" fmla="*/ 0 w 338575"/>
                <a:gd name="connsiteY24" fmla="*/ 97321 h 276225"/>
                <a:gd name="connsiteX25" fmla="*/ 0 w 338575"/>
                <a:gd name="connsiteY25" fmla="*/ 93387 h 276225"/>
                <a:gd name="connsiteX26" fmla="*/ 3957 w 338575"/>
                <a:gd name="connsiteY26" fmla="*/ 92075 h 276225"/>
                <a:gd name="connsiteX27" fmla="*/ 325870 w 338575"/>
                <a:gd name="connsiteY27" fmla="*/ 83703 h 276225"/>
                <a:gd name="connsiteX28" fmla="*/ 334384 w 338575"/>
                <a:gd name="connsiteY28" fmla="*/ 86501 h 276225"/>
                <a:gd name="connsiteX29" fmla="*/ 335719 w 338575"/>
                <a:gd name="connsiteY29" fmla="*/ 102304 h 276225"/>
                <a:gd name="connsiteX30" fmla="*/ 255588 w 338575"/>
                <a:gd name="connsiteY30" fmla="*/ 198438 h 276225"/>
                <a:gd name="connsiteX31" fmla="*/ 275621 w 338575"/>
                <a:gd name="connsiteY31" fmla="*/ 137860 h 276225"/>
                <a:gd name="connsiteX32" fmla="*/ 318358 w 338575"/>
                <a:gd name="connsiteY32" fmla="*/ 87818 h 276225"/>
                <a:gd name="connsiteX33" fmla="*/ 325870 w 338575"/>
                <a:gd name="connsiteY33" fmla="*/ 83703 h 276225"/>
                <a:gd name="connsiteX34" fmla="*/ 146580 w 338575"/>
                <a:gd name="connsiteY34" fmla="*/ 0 h 276225"/>
                <a:gd name="connsiteX35" fmla="*/ 184944 w 338575"/>
                <a:gd name="connsiteY35" fmla="*/ 29410 h 276225"/>
                <a:gd name="connsiteX36" fmla="*/ 203465 w 338575"/>
                <a:gd name="connsiteY36" fmla="*/ 42779 h 276225"/>
                <a:gd name="connsiteX37" fmla="*/ 252413 w 338575"/>
                <a:gd name="connsiteY37" fmla="*/ 76200 h 276225"/>
                <a:gd name="connsiteX38" fmla="*/ 14288 w 338575"/>
                <a:gd name="connsiteY38" fmla="*/ 76200 h 276225"/>
                <a:gd name="connsiteX39" fmla="*/ 63236 w 338575"/>
                <a:gd name="connsiteY39" fmla="*/ 42779 h 276225"/>
                <a:gd name="connsiteX40" fmla="*/ 72496 w 338575"/>
                <a:gd name="connsiteY40" fmla="*/ 42779 h 276225"/>
                <a:gd name="connsiteX41" fmla="*/ 117476 w 338575"/>
                <a:gd name="connsiteY41" fmla="*/ 14705 h 276225"/>
                <a:gd name="connsiteX42" fmla="*/ 146580 w 338575"/>
                <a:gd name="connsiteY42"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8575" h="276225">
                  <a:moveTo>
                    <a:pt x="163513" y="228600"/>
                  </a:moveTo>
                  <a:cubicBezTo>
                    <a:pt x="163513" y="228600"/>
                    <a:pt x="163513" y="228600"/>
                    <a:pt x="191294" y="228600"/>
                  </a:cubicBezTo>
                  <a:cubicBezTo>
                    <a:pt x="191294" y="228600"/>
                    <a:pt x="191294" y="228600"/>
                    <a:pt x="197909" y="240185"/>
                  </a:cubicBezTo>
                  <a:cubicBezTo>
                    <a:pt x="197909" y="240185"/>
                    <a:pt x="197909" y="240185"/>
                    <a:pt x="201878" y="228600"/>
                  </a:cubicBezTo>
                  <a:cubicBezTo>
                    <a:pt x="201878" y="228600"/>
                    <a:pt x="201878" y="228600"/>
                    <a:pt x="227013" y="228600"/>
                  </a:cubicBezTo>
                  <a:lnTo>
                    <a:pt x="212461" y="268502"/>
                  </a:lnTo>
                  <a:cubicBezTo>
                    <a:pt x="211138" y="272364"/>
                    <a:pt x="208492" y="274938"/>
                    <a:pt x="203200" y="276225"/>
                  </a:cubicBezTo>
                  <a:cubicBezTo>
                    <a:pt x="203200" y="276225"/>
                    <a:pt x="201878" y="276225"/>
                    <a:pt x="201878" y="276225"/>
                  </a:cubicBezTo>
                  <a:cubicBezTo>
                    <a:pt x="197909" y="276225"/>
                    <a:pt x="193940" y="274938"/>
                    <a:pt x="192617" y="271077"/>
                  </a:cubicBezTo>
                  <a:cubicBezTo>
                    <a:pt x="192617" y="271077"/>
                    <a:pt x="192617" y="271077"/>
                    <a:pt x="163513" y="228600"/>
                  </a:cubicBezTo>
                  <a:close/>
                  <a:moveTo>
                    <a:pt x="69850" y="207962"/>
                  </a:moveTo>
                  <a:cubicBezTo>
                    <a:pt x="85632" y="207962"/>
                    <a:pt x="98425" y="220755"/>
                    <a:pt x="98425" y="236537"/>
                  </a:cubicBezTo>
                  <a:cubicBezTo>
                    <a:pt x="98425" y="252319"/>
                    <a:pt x="85632" y="265112"/>
                    <a:pt x="69850" y="265112"/>
                  </a:cubicBezTo>
                  <a:cubicBezTo>
                    <a:pt x="54068" y="265112"/>
                    <a:pt x="41275" y="252319"/>
                    <a:pt x="41275" y="236537"/>
                  </a:cubicBezTo>
                  <a:cubicBezTo>
                    <a:pt x="41275" y="220755"/>
                    <a:pt x="54068" y="207962"/>
                    <a:pt x="69850" y="207962"/>
                  </a:cubicBezTo>
                  <a:close/>
                  <a:moveTo>
                    <a:pt x="3957" y="92075"/>
                  </a:moveTo>
                  <a:cubicBezTo>
                    <a:pt x="3957" y="92075"/>
                    <a:pt x="3957" y="92075"/>
                    <a:pt x="269093" y="92075"/>
                  </a:cubicBezTo>
                  <a:cubicBezTo>
                    <a:pt x="270412" y="92075"/>
                    <a:pt x="271731" y="93387"/>
                    <a:pt x="271731" y="93387"/>
                  </a:cubicBezTo>
                  <a:cubicBezTo>
                    <a:pt x="273050" y="94698"/>
                    <a:pt x="273050" y="96009"/>
                    <a:pt x="273050" y="97321"/>
                  </a:cubicBezTo>
                  <a:cubicBezTo>
                    <a:pt x="273050" y="97321"/>
                    <a:pt x="273050" y="97321"/>
                    <a:pt x="234797" y="210102"/>
                  </a:cubicBezTo>
                  <a:cubicBezTo>
                    <a:pt x="233478" y="211414"/>
                    <a:pt x="232158" y="212725"/>
                    <a:pt x="230839" y="212725"/>
                  </a:cubicBezTo>
                  <a:cubicBezTo>
                    <a:pt x="230839" y="212725"/>
                    <a:pt x="230839" y="212725"/>
                    <a:pt x="106846" y="212725"/>
                  </a:cubicBezTo>
                  <a:cubicBezTo>
                    <a:pt x="98931" y="200923"/>
                    <a:pt x="85740" y="193054"/>
                    <a:pt x="69911" y="193054"/>
                  </a:cubicBezTo>
                  <a:cubicBezTo>
                    <a:pt x="67273" y="193054"/>
                    <a:pt x="65954" y="193054"/>
                    <a:pt x="64635" y="193054"/>
                  </a:cubicBezTo>
                  <a:cubicBezTo>
                    <a:pt x="64635" y="193054"/>
                    <a:pt x="64635" y="193054"/>
                    <a:pt x="0" y="97321"/>
                  </a:cubicBezTo>
                  <a:cubicBezTo>
                    <a:pt x="0" y="96009"/>
                    <a:pt x="0" y="94698"/>
                    <a:pt x="0" y="93387"/>
                  </a:cubicBezTo>
                  <a:cubicBezTo>
                    <a:pt x="1319" y="93387"/>
                    <a:pt x="2638" y="92075"/>
                    <a:pt x="3957" y="92075"/>
                  </a:cubicBezTo>
                  <a:close/>
                  <a:moveTo>
                    <a:pt x="325870" y="83703"/>
                  </a:moveTo>
                  <a:cubicBezTo>
                    <a:pt x="328708" y="83538"/>
                    <a:pt x="331713" y="84526"/>
                    <a:pt x="334384" y="86501"/>
                  </a:cubicBezTo>
                  <a:cubicBezTo>
                    <a:pt x="339726" y="90452"/>
                    <a:pt x="339726" y="98353"/>
                    <a:pt x="335719" y="102304"/>
                  </a:cubicBezTo>
                  <a:cubicBezTo>
                    <a:pt x="335719" y="102304"/>
                    <a:pt x="335719" y="102304"/>
                    <a:pt x="255588" y="198438"/>
                  </a:cubicBezTo>
                  <a:cubicBezTo>
                    <a:pt x="255588" y="198438"/>
                    <a:pt x="255588" y="198438"/>
                    <a:pt x="275621" y="137860"/>
                  </a:cubicBezTo>
                  <a:cubicBezTo>
                    <a:pt x="275621" y="137860"/>
                    <a:pt x="275621" y="137860"/>
                    <a:pt x="318358" y="87818"/>
                  </a:cubicBezTo>
                  <a:cubicBezTo>
                    <a:pt x="320361" y="85184"/>
                    <a:pt x="323032" y="83867"/>
                    <a:pt x="325870" y="83703"/>
                  </a:cubicBezTo>
                  <a:close/>
                  <a:moveTo>
                    <a:pt x="146580" y="0"/>
                  </a:moveTo>
                  <a:cubicBezTo>
                    <a:pt x="165100" y="0"/>
                    <a:pt x="179653" y="12031"/>
                    <a:pt x="184944" y="29410"/>
                  </a:cubicBezTo>
                  <a:cubicBezTo>
                    <a:pt x="192882" y="30747"/>
                    <a:pt x="199496" y="36094"/>
                    <a:pt x="203465" y="42779"/>
                  </a:cubicBezTo>
                  <a:cubicBezTo>
                    <a:pt x="225955" y="42779"/>
                    <a:pt x="244475" y="56147"/>
                    <a:pt x="252413" y="76200"/>
                  </a:cubicBezTo>
                  <a:lnTo>
                    <a:pt x="14288" y="76200"/>
                  </a:lnTo>
                  <a:cubicBezTo>
                    <a:pt x="22226" y="56147"/>
                    <a:pt x="42069" y="42779"/>
                    <a:pt x="63236" y="42779"/>
                  </a:cubicBezTo>
                  <a:cubicBezTo>
                    <a:pt x="67205" y="42779"/>
                    <a:pt x="69851" y="42779"/>
                    <a:pt x="72496" y="42779"/>
                  </a:cubicBezTo>
                  <a:cubicBezTo>
                    <a:pt x="80434" y="26737"/>
                    <a:pt x="97632" y="14705"/>
                    <a:pt x="117476" y="14705"/>
                  </a:cubicBezTo>
                  <a:cubicBezTo>
                    <a:pt x="124090" y="5347"/>
                    <a:pt x="135996" y="0"/>
                    <a:pt x="146580" y="0"/>
                  </a:cubicBezTo>
                  <a:close/>
                </a:path>
              </a:pathLst>
            </a:custGeom>
            <a:solidFill>
              <a:schemeClr val="accent2">
                <a:lumMod val="100000"/>
              </a:schemeClr>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32" name="组合 31"/>
          <p:cNvGrpSpPr/>
          <p:nvPr/>
        </p:nvGrpSpPr>
        <p:grpSpPr>
          <a:xfrm>
            <a:off x="9437092" y="1763487"/>
            <a:ext cx="904240" cy="904240"/>
            <a:chOff x="9986077" y="1192327"/>
            <a:chExt cx="1259958" cy="1259958"/>
          </a:xfrm>
        </p:grpSpPr>
        <p:sp>
          <p:nvSpPr>
            <p:cNvPr id="33" name="椭圆 32"/>
            <p:cNvSpPr/>
            <p:nvPr/>
          </p:nvSpPr>
          <p:spPr>
            <a:xfrm>
              <a:off x="9986077" y="1192327"/>
              <a:ext cx="1259958" cy="125995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任意多边形: 形状 56"/>
            <p:cNvSpPr/>
            <p:nvPr/>
          </p:nvSpPr>
          <p:spPr>
            <a:xfrm>
              <a:off x="10289759" y="1508266"/>
              <a:ext cx="652594" cy="628081"/>
            </a:xfrm>
            <a:custGeom>
              <a:avLst/>
              <a:gdLst>
                <a:gd name="connsiteX0" fmla="*/ 87400 w 338138"/>
                <a:gd name="connsiteY0" fmla="*/ 185737 h 325437"/>
                <a:gd name="connsiteX1" fmla="*/ 90049 w 338138"/>
                <a:gd name="connsiteY1" fmla="*/ 185737 h 325437"/>
                <a:gd name="connsiteX2" fmla="*/ 92697 w 338138"/>
                <a:gd name="connsiteY2" fmla="*/ 187043 h 325437"/>
                <a:gd name="connsiteX3" fmla="*/ 119182 w 338138"/>
                <a:gd name="connsiteY3" fmla="*/ 198793 h 325437"/>
                <a:gd name="connsiteX4" fmla="*/ 121831 w 338138"/>
                <a:gd name="connsiteY4" fmla="*/ 201405 h 325437"/>
                <a:gd name="connsiteX5" fmla="*/ 131101 w 338138"/>
                <a:gd name="connsiteY5" fmla="*/ 226211 h 325437"/>
                <a:gd name="connsiteX6" fmla="*/ 141694 w 338138"/>
                <a:gd name="connsiteY6" fmla="*/ 201405 h 325437"/>
                <a:gd name="connsiteX7" fmla="*/ 144343 w 338138"/>
                <a:gd name="connsiteY7" fmla="*/ 198793 h 325437"/>
                <a:gd name="connsiteX8" fmla="*/ 170828 w 338138"/>
                <a:gd name="connsiteY8" fmla="*/ 187043 h 325437"/>
                <a:gd name="connsiteX9" fmla="*/ 173476 w 338138"/>
                <a:gd name="connsiteY9" fmla="*/ 185737 h 325437"/>
                <a:gd name="connsiteX10" fmla="*/ 176125 w 338138"/>
                <a:gd name="connsiteY10" fmla="*/ 185737 h 325437"/>
                <a:gd name="connsiteX11" fmla="*/ 237040 w 338138"/>
                <a:gd name="connsiteY11" fmla="*/ 219683 h 325437"/>
                <a:gd name="connsiteX12" fmla="*/ 263525 w 338138"/>
                <a:gd name="connsiteY12" fmla="*/ 281047 h 325437"/>
                <a:gd name="connsiteX13" fmla="*/ 263525 w 338138"/>
                <a:gd name="connsiteY13" fmla="*/ 283658 h 325437"/>
                <a:gd name="connsiteX14" fmla="*/ 131101 w 338138"/>
                <a:gd name="connsiteY14" fmla="*/ 325437 h 325437"/>
                <a:gd name="connsiteX15" fmla="*/ 0 w 338138"/>
                <a:gd name="connsiteY15" fmla="*/ 283658 h 325437"/>
                <a:gd name="connsiteX16" fmla="*/ 0 w 338138"/>
                <a:gd name="connsiteY16" fmla="*/ 281047 h 325437"/>
                <a:gd name="connsiteX17" fmla="*/ 26485 w 338138"/>
                <a:gd name="connsiteY17" fmla="*/ 219683 h 325437"/>
                <a:gd name="connsiteX18" fmla="*/ 87400 w 338138"/>
                <a:gd name="connsiteY18" fmla="*/ 185737 h 325437"/>
                <a:gd name="connsiteX19" fmla="*/ 131108 w 338138"/>
                <a:gd name="connsiteY19" fmla="*/ 25400 h 325437"/>
                <a:gd name="connsiteX20" fmla="*/ 186098 w 338138"/>
                <a:gd name="connsiteY20" fmla="*/ 46600 h 325437"/>
                <a:gd name="connsiteX21" fmla="*/ 195263 w 338138"/>
                <a:gd name="connsiteY21" fmla="*/ 77075 h 325437"/>
                <a:gd name="connsiteX22" fmla="*/ 191335 w 338138"/>
                <a:gd name="connsiteY22" fmla="*/ 89000 h 325437"/>
                <a:gd name="connsiteX23" fmla="*/ 191335 w 338138"/>
                <a:gd name="connsiteY23" fmla="*/ 135375 h 325437"/>
                <a:gd name="connsiteX24" fmla="*/ 192645 w 338138"/>
                <a:gd name="connsiteY24" fmla="*/ 143325 h 325437"/>
                <a:gd name="connsiteX25" fmla="*/ 157294 w 338138"/>
                <a:gd name="connsiteY25" fmla="*/ 145975 h 325437"/>
                <a:gd name="connsiteX26" fmla="*/ 153366 w 338138"/>
                <a:gd name="connsiteY26" fmla="*/ 145975 h 325437"/>
                <a:gd name="connsiteX27" fmla="*/ 141583 w 338138"/>
                <a:gd name="connsiteY27" fmla="*/ 142000 h 325437"/>
                <a:gd name="connsiteX28" fmla="*/ 128490 w 338138"/>
                <a:gd name="connsiteY28" fmla="*/ 142000 h 325437"/>
                <a:gd name="connsiteX29" fmla="*/ 110160 w 338138"/>
                <a:gd name="connsiteY29" fmla="*/ 159225 h 325437"/>
                <a:gd name="connsiteX30" fmla="*/ 128490 w 338138"/>
                <a:gd name="connsiteY30" fmla="*/ 177775 h 325437"/>
                <a:gd name="connsiteX31" fmla="*/ 141583 w 338138"/>
                <a:gd name="connsiteY31" fmla="*/ 177775 h 325437"/>
                <a:gd name="connsiteX32" fmla="*/ 152057 w 338138"/>
                <a:gd name="connsiteY32" fmla="*/ 173800 h 325437"/>
                <a:gd name="connsiteX33" fmla="*/ 157294 w 338138"/>
                <a:gd name="connsiteY33" fmla="*/ 173800 h 325437"/>
                <a:gd name="connsiteX34" fmla="*/ 174315 w 338138"/>
                <a:gd name="connsiteY34" fmla="*/ 173800 h 325437"/>
                <a:gd name="connsiteX35" fmla="*/ 131108 w 338138"/>
                <a:gd name="connsiteY35" fmla="*/ 193675 h 325437"/>
                <a:gd name="connsiteX36" fmla="*/ 69572 w 338138"/>
                <a:gd name="connsiteY36" fmla="*/ 145975 h 325437"/>
                <a:gd name="connsiteX37" fmla="*/ 72191 w 338138"/>
                <a:gd name="connsiteY37" fmla="*/ 135375 h 325437"/>
                <a:gd name="connsiteX38" fmla="*/ 72191 w 338138"/>
                <a:gd name="connsiteY38" fmla="*/ 89000 h 325437"/>
                <a:gd name="connsiteX39" fmla="*/ 68263 w 338138"/>
                <a:gd name="connsiteY39" fmla="*/ 75750 h 325437"/>
                <a:gd name="connsiteX40" fmla="*/ 81356 w 338138"/>
                <a:gd name="connsiteY40" fmla="*/ 39975 h 325437"/>
                <a:gd name="connsiteX41" fmla="*/ 131108 w 338138"/>
                <a:gd name="connsiteY41" fmla="*/ 25400 h 325437"/>
                <a:gd name="connsiteX42" fmla="*/ 212887 w 338138"/>
                <a:gd name="connsiteY42" fmla="*/ 0 h 325437"/>
                <a:gd name="connsiteX43" fmla="*/ 338138 w 338138"/>
                <a:gd name="connsiteY43" fmla="*/ 95557 h 325437"/>
                <a:gd name="connsiteX44" fmla="*/ 311769 w 338138"/>
                <a:gd name="connsiteY44" fmla="*/ 154462 h 325437"/>
                <a:gd name="connsiteX45" fmla="*/ 302540 w 338138"/>
                <a:gd name="connsiteY45" fmla="*/ 215984 h 325437"/>
                <a:gd name="connsiteX46" fmla="*/ 298585 w 338138"/>
                <a:gd name="connsiteY46" fmla="*/ 222529 h 325437"/>
                <a:gd name="connsiteX47" fmla="*/ 294630 w 338138"/>
                <a:gd name="connsiteY47" fmla="*/ 223838 h 325437"/>
                <a:gd name="connsiteX48" fmla="*/ 290675 w 338138"/>
                <a:gd name="connsiteY48" fmla="*/ 222529 h 325437"/>
                <a:gd name="connsiteX49" fmla="*/ 241893 w 338138"/>
                <a:gd name="connsiteY49" fmla="*/ 188495 h 325437"/>
                <a:gd name="connsiteX50" fmla="*/ 212887 w 338138"/>
                <a:gd name="connsiteY50" fmla="*/ 191113 h 325437"/>
                <a:gd name="connsiteX51" fmla="*/ 206295 w 338138"/>
                <a:gd name="connsiteY51" fmla="*/ 191113 h 325437"/>
                <a:gd name="connsiteX52" fmla="*/ 182563 w 338138"/>
                <a:gd name="connsiteY52" fmla="*/ 179332 h 325437"/>
                <a:gd name="connsiteX53" fmla="*/ 189155 w 338138"/>
                <a:gd name="connsiteY53" fmla="*/ 172787 h 325437"/>
                <a:gd name="connsiteX54" fmla="*/ 191792 w 338138"/>
                <a:gd name="connsiteY54" fmla="*/ 172787 h 325437"/>
                <a:gd name="connsiteX55" fmla="*/ 212887 w 338138"/>
                <a:gd name="connsiteY55" fmla="*/ 174096 h 325437"/>
                <a:gd name="connsiteX56" fmla="*/ 239256 w 338138"/>
                <a:gd name="connsiteY56" fmla="*/ 171478 h 325437"/>
                <a:gd name="connsiteX57" fmla="*/ 245848 w 338138"/>
                <a:gd name="connsiteY57" fmla="*/ 170169 h 325437"/>
                <a:gd name="connsiteX58" fmla="*/ 252440 w 338138"/>
                <a:gd name="connsiteY58" fmla="*/ 174096 h 325437"/>
                <a:gd name="connsiteX59" fmla="*/ 288038 w 338138"/>
                <a:gd name="connsiteY59" fmla="*/ 198967 h 325437"/>
                <a:gd name="connsiteX60" fmla="*/ 294630 w 338138"/>
                <a:gd name="connsiteY60" fmla="*/ 151844 h 325437"/>
                <a:gd name="connsiteX61" fmla="*/ 295948 w 338138"/>
                <a:gd name="connsiteY61" fmla="*/ 145299 h 325437"/>
                <a:gd name="connsiteX62" fmla="*/ 299904 w 338138"/>
                <a:gd name="connsiteY62" fmla="*/ 141372 h 325437"/>
                <a:gd name="connsiteX63" fmla="*/ 319680 w 338138"/>
                <a:gd name="connsiteY63" fmla="*/ 95557 h 325437"/>
                <a:gd name="connsiteX64" fmla="*/ 290675 w 338138"/>
                <a:gd name="connsiteY64" fmla="*/ 41888 h 325437"/>
                <a:gd name="connsiteX65" fmla="*/ 212887 w 338138"/>
                <a:gd name="connsiteY65" fmla="*/ 17017 h 325437"/>
                <a:gd name="connsiteX66" fmla="*/ 204976 w 338138"/>
                <a:gd name="connsiteY66" fmla="*/ 18326 h 325437"/>
                <a:gd name="connsiteX67" fmla="*/ 183882 w 338138"/>
                <a:gd name="connsiteY67" fmla="*/ 2618 h 325437"/>
                <a:gd name="connsiteX68" fmla="*/ 212887 w 338138"/>
                <a:gd name="connsiteY68" fmla="*/ 0 h 325437"/>
                <a:gd name="connsiteX69" fmla="*/ 131102 w 338138"/>
                <a:gd name="connsiteY69" fmla="*/ 0 h 325437"/>
                <a:gd name="connsiteX70" fmla="*/ 207736 w 338138"/>
                <a:gd name="connsiteY70" fmla="*/ 33125 h 325437"/>
                <a:gd name="connsiteX71" fmla="*/ 220949 w 338138"/>
                <a:gd name="connsiteY71" fmla="*/ 78175 h 325437"/>
                <a:gd name="connsiteX72" fmla="*/ 227555 w 338138"/>
                <a:gd name="connsiteY72" fmla="*/ 78175 h 325437"/>
                <a:gd name="connsiteX73" fmla="*/ 238125 w 338138"/>
                <a:gd name="connsiteY73" fmla="*/ 88775 h 325437"/>
                <a:gd name="connsiteX74" fmla="*/ 238125 w 338138"/>
                <a:gd name="connsiteY74" fmla="*/ 135150 h 325437"/>
                <a:gd name="connsiteX75" fmla="*/ 227555 w 338138"/>
                <a:gd name="connsiteY75" fmla="*/ 145750 h 325437"/>
                <a:gd name="connsiteX76" fmla="*/ 222270 w 338138"/>
                <a:gd name="connsiteY76" fmla="*/ 145750 h 325437"/>
                <a:gd name="connsiteX77" fmla="*/ 220949 w 338138"/>
                <a:gd name="connsiteY77" fmla="*/ 147075 h 325437"/>
                <a:gd name="connsiteX78" fmla="*/ 157527 w 338138"/>
                <a:gd name="connsiteY78" fmla="*/ 165625 h 325437"/>
                <a:gd name="connsiteX79" fmla="*/ 148279 w 338138"/>
                <a:gd name="connsiteY79" fmla="*/ 164300 h 325437"/>
                <a:gd name="connsiteX80" fmla="*/ 141672 w 338138"/>
                <a:gd name="connsiteY80" fmla="*/ 168275 h 325437"/>
                <a:gd name="connsiteX81" fmla="*/ 128459 w 338138"/>
                <a:gd name="connsiteY81" fmla="*/ 168275 h 325437"/>
                <a:gd name="connsiteX82" fmla="*/ 119211 w 338138"/>
                <a:gd name="connsiteY82" fmla="*/ 159000 h 325437"/>
                <a:gd name="connsiteX83" fmla="*/ 128459 w 338138"/>
                <a:gd name="connsiteY83" fmla="*/ 149725 h 325437"/>
                <a:gd name="connsiteX84" fmla="*/ 141672 w 338138"/>
                <a:gd name="connsiteY84" fmla="*/ 149725 h 325437"/>
                <a:gd name="connsiteX85" fmla="*/ 149600 w 338138"/>
                <a:gd name="connsiteY85" fmla="*/ 155025 h 325437"/>
                <a:gd name="connsiteX86" fmla="*/ 157527 w 338138"/>
                <a:gd name="connsiteY86" fmla="*/ 155025 h 325437"/>
                <a:gd name="connsiteX87" fmla="*/ 209057 w 338138"/>
                <a:gd name="connsiteY87" fmla="*/ 145750 h 325437"/>
                <a:gd name="connsiteX88" fmla="*/ 199808 w 338138"/>
                <a:gd name="connsiteY88" fmla="*/ 135150 h 325437"/>
                <a:gd name="connsiteX89" fmla="*/ 199808 w 338138"/>
                <a:gd name="connsiteY89" fmla="*/ 88775 h 325437"/>
                <a:gd name="connsiteX90" fmla="*/ 205093 w 338138"/>
                <a:gd name="connsiteY90" fmla="*/ 79500 h 325437"/>
                <a:gd name="connsiteX91" fmla="*/ 194523 w 338138"/>
                <a:gd name="connsiteY91" fmla="*/ 42400 h 325437"/>
                <a:gd name="connsiteX92" fmla="*/ 131102 w 338138"/>
                <a:gd name="connsiteY92" fmla="*/ 15900 h 325437"/>
                <a:gd name="connsiteX93" fmla="*/ 57110 w 338138"/>
                <a:gd name="connsiteY93" fmla="*/ 79500 h 325437"/>
                <a:gd name="connsiteX94" fmla="*/ 63717 w 338138"/>
                <a:gd name="connsiteY94" fmla="*/ 88775 h 325437"/>
                <a:gd name="connsiteX95" fmla="*/ 63717 w 338138"/>
                <a:gd name="connsiteY95" fmla="*/ 135150 h 325437"/>
                <a:gd name="connsiteX96" fmla="*/ 51825 w 338138"/>
                <a:gd name="connsiteY96" fmla="*/ 145750 h 325437"/>
                <a:gd name="connsiteX97" fmla="*/ 35970 w 338138"/>
                <a:gd name="connsiteY97" fmla="*/ 145750 h 325437"/>
                <a:gd name="connsiteX98" fmla="*/ 25400 w 338138"/>
                <a:gd name="connsiteY98" fmla="*/ 135150 h 325437"/>
                <a:gd name="connsiteX99" fmla="*/ 25400 w 338138"/>
                <a:gd name="connsiteY99" fmla="*/ 88775 h 325437"/>
                <a:gd name="connsiteX100" fmla="*/ 35970 w 338138"/>
                <a:gd name="connsiteY100" fmla="*/ 78175 h 325437"/>
                <a:gd name="connsiteX101" fmla="*/ 42576 w 338138"/>
                <a:gd name="connsiteY101" fmla="*/ 78175 h 325437"/>
                <a:gd name="connsiteX102" fmla="*/ 55789 w 338138"/>
                <a:gd name="connsiteY102" fmla="*/ 33125 h 325437"/>
                <a:gd name="connsiteX103" fmla="*/ 131102 w 338138"/>
                <a:gd name="connsiteY103" fmla="*/ 0 h 32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5437">
                  <a:moveTo>
                    <a:pt x="87400" y="185737"/>
                  </a:moveTo>
                  <a:cubicBezTo>
                    <a:pt x="88725" y="185737"/>
                    <a:pt x="88725" y="185737"/>
                    <a:pt x="90049" y="185737"/>
                  </a:cubicBezTo>
                  <a:cubicBezTo>
                    <a:pt x="91373" y="185737"/>
                    <a:pt x="91373" y="185737"/>
                    <a:pt x="92697" y="187043"/>
                  </a:cubicBezTo>
                  <a:cubicBezTo>
                    <a:pt x="100643" y="192265"/>
                    <a:pt x="109913" y="196182"/>
                    <a:pt x="119182" y="198793"/>
                  </a:cubicBezTo>
                  <a:cubicBezTo>
                    <a:pt x="120507" y="198793"/>
                    <a:pt x="121831" y="200099"/>
                    <a:pt x="121831" y="201405"/>
                  </a:cubicBezTo>
                  <a:cubicBezTo>
                    <a:pt x="121831" y="201405"/>
                    <a:pt x="121831" y="201405"/>
                    <a:pt x="131101" y="226211"/>
                  </a:cubicBezTo>
                  <a:cubicBezTo>
                    <a:pt x="131101" y="226211"/>
                    <a:pt x="131101" y="226211"/>
                    <a:pt x="141694" y="201405"/>
                  </a:cubicBezTo>
                  <a:cubicBezTo>
                    <a:pt x="141694" y="200099"/>
                    <a:pt x="143019" y="198793"/>
                    <a:pt x="144343" y="198793"/>
                  </a:cubicBezTo>
                  <a:cubicBezTo>
                    <a:pt x="153613" y="196182"/>
                    <a:pt x="162882" y="192265"/>
                    <a:pt x="170828" y="187043"/>
                  </a:cubicBezTo>
                  <a:cubicBezTo>
                    <a:pt x="172152" y="185737"/>
                    <a:pt x="172152" y="185737"/>
                    <a:pt x="173476" y="185737"/>
                  </a:cubicBezTo>
                  <a:cubicBezTo>
                    <a:pt x="174801" y="185737"/>
                    <a:pt x="174801" y="185737"/>
                    <a:pt x="176125" y="185737"/>
                  </a:cubicBezTo>
                  <a:cubicBezTo>
                    <a:pt x="192016" y="193571"/>
                    <a:pt x="227770" y="213155"/>
                    <a:pt x="237040" y="219683"/>
                  </a:cubicBezTo>
                  <a:cubicBezTo>
                    <a:pt x="252931" y="230128"/>
                    <a:pt x="259552" y="258851"/>
                    <a:pt x="263525" y="281047"/>
                  </a:cubicBezTo>
                  <a:cubicBezTo>
                    <a:pt x="263525" y="281047"/>
                    <a:pt x="263525" y="282352"/>
                    <a:pt x="263525" y="283658"/>
                  </a:cubicBezTo>
                  <a:cubicBezTo>
                    <a:pt x="262201" y="284963"/>
                    <a:pt x="246310" y="325437"/>
                    <a:pt x="131101" y="325437"/>
                  </a:cubicBezTo>
                  <a:cubicBezTo>
                    <a:pt x="17215" y="325437"/>
                    <a:pt x="1324" y="284963"/>
                    <a:pt x="0" y="283658"/>
                  </a:cubicBezTo>
                  <a:cubicBezTo>
                    <a:pt x="0" y="282352"/>
                    <a:pt x="0" y="281047"/>
                    <a:pt x="0" y="281047"/>
                  </a:cubicBezTo>
                  <a:cubicBezTo>
                    <a:pt x="1324" y="273213"/>
                    <a:pt x="9270" y="231434"/>
                    <a:pt x="26485" y="219683"/>
                  </a:cubicBezTo>
                  <a:cubicBezTo>
                    <a:pt x="35755" y="213155"/>
                    <a:pt x="72834" y="193571"/>
                    <a:pt x="87400" y="185737"/>
                  </a:cubicBezTo>
                  <a:close/>
                  <a:moveTo>
                    <a:pt x="131108" y="25400"/>
                  </a:moveTo>
                  <a:cubicBezTo>
                    <a:pt x="159913" y="25400"/>
                    <a:pt x="178243" y="32025"/>
                    <a:pt x="186098" y="46600"/>
                  </a:cubicBezTo>
                  <a:cubicBezTo>
                    <a:pt x="191335" y="53225"/>
                    <a:pt x="193954" y="63825"/>
                    <a:pt x="195263" y="77075"/>
                  </a:cubicBezTo>
                  <a:cubicBezTo>
                    <a:pt x="192645" y="79725"/>
                    <a:pt x="191335" y="85025"/>
                    <a:pt x="191335" y="89000"/>
                  </a:cubicBezTo>
                  <a:cubicBezTo>
                    <a:pt x="191335" y="89000"/>
                    <a:pt x="191335" y="89000"/>
                    <a:pt x="191335" y="135375"/>
                  </a:cubicBezTo>
                  <a:cubicBezTo>
                    <a:pt x="191335" y="138025"/>
                    <a:pt x="191335" y="140675"/>
                    <a:pt x="192645" y="143325"/>
                  </a:cubicBezTo>
                  <a:cubicBezTo>
                    <a:pt x="184789" y="144650"/>
                    <a:pt x="174315" y="145975"/>
                    <a:pt x="157294" y="145975"/>
                  </a:cubicBezTo>
                  <a:cubicBezTo>
                    <a:pt x="155985" y="145975"/>
                    <a:pt x="154676" y="145975"/>
                    <a:pt x="153366" y="145975"/>
                  </a:cubicBezTo>
                  <a:cubicBezTo>
                    <a:pt x="150748" y="143325"/>
                    <a:pt x="145511" y="142000"/>
                    <a:pt x="141583" y="142000"/>
                  </a:cubicBezTo>
                  <a:cubicBezTo>
                    <a:pt x="141583" y="142000"/>
                    <a:pt x="141583" y="142000"/>
                    <a:pt x="128490" y="142000"/>
                  </a:cubicBezTo>
                  <a:cubicBezTo>
                    <a:pt x="118016" y="142000"/>
                    <a:pt x="110160" y="149950"/>
                    <a:pt x="110160" y="159225"/>
                  </a:cubicBezTo>
                  <a:cubicBezTo>
                    <a:pt x="110160" y="169825"/>
                    <a:pt x="118016" y="177775"/>
                    <a:pt x="128490" y="177775"/>
                  </a:cubicBezTo>
                  <a:cubicBezTo>
                    <a:pt x="128490" y="177775"/>
                    <a:pt x="128490" y="177775"/>
                    <a:pt x="141583" y="177775"/>
                  </a:cubicBezTo>
                  <a:cubicBezTo>
                    <a:pt x="145511" y="177775"/>
                    <a:pt x="149438" y="176450"/>
                    <a:pt x="152057" y="173800"/>
                  </a:cubicBezTo>
                  <a:cubicBezTo>
                    <a:pt x="153366" y="173800"/>
                    <a:pt x="154676" y="173800"/>
                    <a:pt x="157294" y="173800"/>
                  </a:cubicBezTo>
                  <a:cubicBezTo>
                    <a:pt x="162531" y="173800"/>
                    <a:pt x="169078" y="173800"/>
                    <a:pt x="174315" y="173800"/>
                  </a:cubicBezTo>
                  <a:cubicBezTo>
                    <a:pt x="159913" y="187050"/>
                    <a:pt x="141583" y="193675"/>
                    <a:pt x="131108" y="193675"/>
                  </a:cubicBezTo>
                  <a:cubicBezTo>
                    <a:pt x="115397" y="193675"/>
                    <a:pt x="83974" y="179100"/>
                    <a:pt x="69572" y="145975"/>
                  </a:cubicBezTo>
                  <a:cubicBezTo>
                    <a:pt x="70882" y="143325"/>
                    <a:pt x="72191" y="139350"/>
                    <a:pt x="72191" y="135375"/>
                  </a:cubicBezTo>
                  <a:cubicBezTo>
                    <a:pt x="72191" y="135375"/>
                    <a:pt x="72191" y="135375"/>
                    <a:pt x="72191" y="89000"/>
                  </a:cubicBezTo>
                  <a:cubicBezTo>
                    <a:pt x="72191" y="85025"/>
                    <a:pt x="70882" y="79725"/>
                    <a:pt x="68263" y="75750"/>
                  </a:cubicBezTo>
                  <a:cubicBezTo>
                    <a:pt x="69572" y="59850"/>
                    <a:pt x="74810" y="47925"/>
                    <a:pt x="81356" y="39975"/>
                  </a:cubicBezTo>
                  <a:cubicBezTo>
                    <a:pt x="91830" y="29375"/>
                    <a:pt x="107541" y="25400"/>
                    <a:pt x="131108" y="25400"/>
                  </a:cubicBezTo>
                  <a:close/>
                  <a:moveTo>
                    <a:pt x="212887" y="0"/>
                  </a:moveTo>
                  <a:cubicBezTo>
                    <a:pt x="281446" y="0"/>
                    <a:pt x="338138" y="43197"/>
                    <a:pt x="338138" y="95557"/>
                  </a:cubicBezTo>
                  <a:cubicBezTo>
                    <a:pt x="338138" y="117810"/>
                    <a:pt x="328909" y="137445"/>
                    <a:pt x="311769" y="154462"/>
                  </a:cubicBezTo>
                  <a:cubicBezTo>
                    <a:pt x="311769" y="154462"/>
                    <a:pt x="311769" y="154462"/>
                    <a:pt x="302540" y="215984"/>
                  </a:cubicBezTo>
                  <a:cubicBezTo>
                    <a:pt x="302540" y="219911"/>
                    <a:pt x="301222" y="221220"/>
                    <a:pt x="298585" y="222529"/>
                  </a:cubicBezTo>
                  <a:cubicBezTo>
                    <a:pt x="297267" y="222529"/>
                    <a:pt x="295948" y="223838"/>
                    <a:pt x="294630" y="223838"/>
                  </a:cubicBezTo>
                  <a:cubicBezTo>
                    <a:pt x="293311" y="223838"/>
                    <a:pt x="291993" y="222529"/>
                    <a:pt x="290675" y="222529"/>
                  </a:cubicBezTo>
                  <a:cubicBezTo>
                    <a:pt x="290675" y="222529"/>
                    <a:pt x="290675" y="222529"/>
                    <a:pt x="241893" y="188495"/>
                  </a:cubicBezTo>
                  <a:cubicBezTo>
                    <a:pt x="232664" y="191113"/>
                    <a:pt x="223435" y="191113"/>
                    <a:pt x="212887" y="191113"/>
                  </a:cubicBezTo>
                  <a:cubicBezTo>
                    <a:pt x="210250" y="191113"/>
                    <a:pt x="207613" y="191113"/>
                    <a:pt x="206295" y="191113"/>
                  </a:cubicBezTo>
                  <a:cubicBezTo>
                    <a:pt x="198384" y="187186"/>
                    <a:pt x="190474" y="183259"/>
                    <a:pt x="182563" y="179332"/>
                  </a:cubicBezTo>
                  <a:cubicBezTo>
                    <a:pt x="182563" y="179332"/>
                    <a:pt x="182563" y="179332"/>
                    <a:pt x="189155" y="172787"/>
                  </a:cubicBezTo>
                  <a:cubicBezTo>
                    <a:pt x="190474" y="172787"/>
                    <a:pt x="190474" y="172787"/>
                    <a:pt x="191792" y="172787"/>
                  </a:cubicBezTo>
                  <a:cubicBezTo>
                    <a:pt x="198384" y="174096"/>
                    <a:pt x="204976" y="174096"/>
                    <a:pt x="212887" y="174096"/>
                  </a:cubicBezTo>
                  <a:cubicBezTo>
                    <a:pt x="222116" y="174096"/>
                    <a:pt x="230027" y="172787"/>
                    <a:pt x="239256" y="171478"/>
                  </a:cubicBezTo>
                  <a:cubicBezTo>
                    <a:pt x="239256" y="171478"/>
                    <a:pt x="239256" y="171478"/>
                    <a:pt x="245848" y="170169"/>
                  </a:cubicBezTo>
                  <a:cubicBezTo>
                    <a:pt x="245848" y="170169"/>
                    <a:pt x="245848" y="170169"/>
                    <a:pt x="252440" y="174096"/>
                  </a:cubicBezTo>
                  <a:cubicBezTo>
                    <a:pt x="252440" y="174096"/>
                    <a:pt x="252440" y="174096"/>
                    <a:pt x="288038" y="198967"/>
                  </a:cubicBezTo>
                  <a:cubicBezTo>
                    <a:pt x="288038" y="198967"/>
                    <a:pt x="288038" y="198967"/>
                    <a:pt x="294630" y="151844"/>
                  </a:cubicBezTo>
                  <a:cubicBezTo>
                    <a:pt x="294630" y="151844"/>
                    <a:pt x="294630" y="151844"/>
                    <a:pt x="295948" y="145299"/>
                  </a:cubicBezTo>
                  <a:cubicBezTo>
                    <a:pt x="295948" y="145299"/>
                    <a:pt x="295948" y="145299"/>
                    <a:pt x="299904" y="141372"/>
                  </a:cubicBezTo>
                  <a:cubicBezTo>
                    <a:pt x="313088" y="128282"/>
                    <a:pt x="319680" y="112574"/>
                    <a:pt x="319680" y="95557"/>
                  </a:cubicBezTo>
                  <a:cubicBezTo>
                    <a:pt x="319680" y="75922"/>
                    <a:pt x="309133" y="56287"/>
                    <a:pt x="290675" y="41888"/>
                  </a:cubicBezTo>
                  <a:cubicBezTo>
                    <a:pt x="269580" y="26180"/>
                    <a:pt x="241893" y="17017"/>
                    <a:pt x="212887" y="17017"/>
                  </a:cubicBezTo>
                  <a:cubicBezTo>
                    <a:pt x="210250" y="17017"/>
                    <a:pt x="207613" y="18326"/>
                    <a:pt x="204976" y="18326"/>
                  </a:cubicBezTo>
                  <a:cubicBezTo>
                    <a:pt x="199703" y="11781"/>
                    <a:pt x="191792" y="6545"/>
                    <a:pt x="183882" y="2618"/>
                  </a:cubicBezTo>
                  <a:cubicBezTo>
                    <a:pt x="193111" y="1309"/>
                    <a:pt x="202340" y="0"/>
                    <a:pt x="212887" y="0"/>
                  </a:cubicBezTo>
                  <a:close/>
                  <a:moveTo>
                    <a:pt x="131102" y="0"/>
                  </a:moveTo>
                  <a:cubicBezTo>
                    <a:pt x="169419" y="0"/>
                    <a:pt x="194523" y="10600"/>
                    <a:pt x="207736" y="33125"/>
                  </a:cubicBezTo>
                  <a:cubicBezTo>
                    <a:pt x="215663" y="46375"/>
                    <a:pt x="219627" y="60950"/>
                    <a:pt x="220949" y="78175"/>
                  </a:cubicBezTo>
                  <a:cubicBezTo>
                    <a:pt x="220949" y="78175"/>
                    <a:pt x="220949" y="78175"/>
                    <a:pt x="227555" y="78175"/>
                  </a:cubicBezTo>
                  <a:cubicBezTo>
                    <a:pt x="232840" y="78175"/>
                    <a:pt x="238125" y="83475"/>
                    <a:pt x="238125" y="88775"/>
                  </a:cubicBezTo>
                  <a:cubicBezTo>
                    <a:pt x="238125" y="88775"/>
                    <a:pt x="238125" y="88775"/>
                    <a:pt x="238125" y="135150"/>
                  </a:cubicBezTo>
                  <a:cubicBezTo>
                    <a:pt x="238125" y="141775"/>
                    <a:pt x="232840" y="145750"/>
                    <a:pt x="227555" y="145750"/>
                  </a:cubicBezTo>
                  <a:cubicBezTo>
                    <a:pt x="227555" y="145750"/>
                    <a:pt x="227555" y="145750"/>
                    <a:pt x="222270" y="145750"/>
                  </a:cubicBezTo>
                  <a:cubicBezTo>
                    <a:pt x="222270" y="147075"/>
                    <a:pt x="220949" y="147075"/>
                    <a:pt x="220949" y="147075"/>
                  </a:cubicBezTo>
                  <a:cubicBezTo>
                    <a:pt x="213021" y="159000"/>
                    <a:pt x="190559" y="165625"/>
                    <a:pt x="157527" y="165625"/>
                  </a:cubicBezTo>
                  <a:cubicBezTo>
                    <a:pt x="154885" y="165625"/>
                    <a:pt x="150921" y="165625"/>
                    <a:pt x="148279" y="164300"/>
                  </a:cubicBezTo>
                  <a:cubicBezTo>
                    <a:pt x="146957" y="166950"/>
                    <a:pt x="144315" y="168275"/>
                    <a:pt x="141672" y="168275"/>
                  </a:cubicBezTo>
                  <a:cubicBezTo>
                    <a:pt x="141672" y="168275"/>
                    <a:pt x="141672" y="168275"/>
                    <a:pt x="128459" y="168275"/>
                  </a:cubicBezTo>
                  <a:cubicBezTo>
                    <a:pt x="123174" y="168275"/>
                    <a:pt x="119211" y="164300"/>
                    <a:pt x="119211" y="159000"/>
                  </a:cubicBezTo>
                  <a:cubicBezTo>
                    <a:pt x="119211" y="153700"/>
                    <a:pt x="123174" y="149725"/>
                    <a:pt x="128459" y="149725"/>
                  </a:cubicBezTo>
                  <a:cubicBezTo>
                    <a:pt x="128459" y="149725"/>
                    <a:pt x="128459" y="149725"/>
                    <a:pt x="141672" y="149725"/>
                  </a:cubicBezTo>
                  <a:cubicBezTo>
                    <a:pt x="144315" y="149725"/>
                    <a:pt x="148279" y="152375"/>
                    <a:pt x="149600" y="155025"/>
                  </a:cubicBezTo>
                  <a:cubicBezTo>
                    <a:pt x="152242" y="155025"/>
                    <a:pt x="154885" y="155025"/>
                    <a:pt x="157527" y="155025"/>
                  </a:cubicBezTo>
                  <a:cubicBezTo>
                    <a:pt x="186595" y="155025"/>
                    <a:pt x="201129" y="151050"/>
                    <a:pt x="209057" y="145750"/>
                  </a:cubicBezTo>
                  <a:cubicBezTo>
                    <a:pt x="203772" y="144425"/>
                    <a:pt x="199808" y="140450"/>
                    <a:pt x="199808" y="135150"/>
                  </a:cubicBezTo>
                  <a:cubicBezTo>
                    <a:pt x="199808" y="135150"/>
                    <a:pt x="199808" y="135150"/>
                    <a:pt x="199808" y="88775"/>
                  </a:cubicBezTo>
                  <a:cubicBezTo>
                    <a:pt x="199808" y="84800"/>
                    <a:pt x="202451" y="82150"/>
                    <a:pt x="205093" y="79500"/>
                  </a:cubicBezTo>
                  <a:cubicBezTo>
                    <a:pt x="203772" y="64925"/>
                    <a:pt x="201129" y="51675"/>
                    <a:pt x="194523" y="42400"/>
                  </a:cubicBezTo>
                  <a:cubicBezTo>
                    <a:pt x="183953" y="23850"/>
                    <a:pt x="164134" y="15900"/>
                    <a:pt x="131102" y="15900"/>
                  </a:cubicBezTo>
                  <a:cubicBezTo>
                    <a:pt x="75609" y="15900"/>
                    <a:pt x="61074" y="42400"/>
                    <a:pt x="57110" y="79500"/>
                  </a:cubicBezTo>
                  <a:cubicBezTo>
                    <a:pt x="61074" y="82150"/>
                    <a:pt x="63717" y="84800"/>
                    <a:pt x="63717" y="88775"/>
                  </a:cubicBezTo>
                  <a:cubicBezTo>
                    <a:pt x="63717" y="88775"/>
                    <a:pt x="63717" y="88775"/>
                    <a:pt x="63717" y="135150"/>
                  </a:cubicBezTo>
                  <a:cubicBezTo>
                    <a:pt x="63717" y="141775"/>
                    <a:pt x="58432" y="145750"/>
                    <a:pt x="51825" y="145750"/>
                  </a:cubicBezTo>
                  <a:cubicBezTo>
                    <a:pt x="51825" y="145750"/>
                    <a:pt x="51825" y="145750"/>
                    <a:pt x="35970" y="145750"/>
                  </a:cubicBezTo>
                  <a:cubicBezTo>
                    <a:pt x="30685" y="145750"/>
                    <a:pt x="25400" y="141775"/>
                    <a:pt x="25400" y="135150"/>
                  </a:cubicBezTo>
                  <a:cubicBezTo>
                    <a:pt x="25400" y="135150"/>
                    <a:pt x="25400" y="135150"/>
                    <a:pt x="25400" y="88775"/>
                  </a:cubicBezTo>
                  <a:cubicBezTo>
                    <a:pt x="25400" y="83475"/>
                    <a:pt x="30685" y="78175"/>
                    <a:pt x="35970" y="78175"/>
                  </a:cubicBezTo>
                  <a:cubicBezTo>
                    <a:pt x="35970" y="78175"/>
                    <a:pt x="35970" y="78175"/>
                    <a:pt x="42576" y="78175"/>
                  </a:cubicBezTo>
                  <a:cubicBezTo>
                    <a:pt x="43898" y="60950"/>
                    <a:pt x="47862" y="46375"/>
                    <a:pt x="55789" y="33125"/>
                  </a:cubicBezTo>
                  <a:cubicBezTo>
                    <a:pt x="69002" y="10600"/>
                    <a:pt x="94106" y="0"/>
                    <a:pt x="131102" y="0"/>
                  </a:cubicBezTo>
                  <a:close/>
                </a:path>
              </a:pathLst>
            </a:custGeom>
            <a:solidFill>
              <a:schemeClr val="accent3">
                <a:lumMod val="100000"/>
              </a:schemeClr>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35" name="组合 34"/>
          <p:cNvGrpSpPr/>
          <p:nvPr/>
        </p:nvGrpSpPr>
        <p:grpSpPr>
          <a:xfrm>
            <a:off x="6796916" y="1763487"/>
            <a:ext cx="904240" cy="904240"/>
            <a:chOff x="6972707" y="1192327"/>
            <a:chExt cx="1259958" cy="1259958"/>
          </a:xfrm>
        </p:grpSpPr>
        <p:sp>
          <p:nvSpPr>
            <p:cNvPr id="36" name="椭圆 35"/>
            <p:cNvSpPr/>
            <p:nvPr/>
          </p:nvSpPr>
          <p:spPr>
            <a:xfrm>
              <a:off x="6972707" y="1192327"/>
              <a:ext cx="1259958" cy="125995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7" name="任意多边形: 形状 73"/>
            <p:cNvSpPr/>
            <p:nvPr/>
          </p:nvSpPr>
          <p:spPr>
            <a:xfrm>
              <a:off x="7288703" y="1496009"/>
              <a:ext cx="627967" cy="652594"/>
            </a:xfrm>
            <a:custGeom>
              <a:avLst/>
              <a:gdLst>
                <a:gd name="connsiteX0" fmla="*/ 200025 w 323850"/>
                <a:gd name="connsiteY0" fmla="*/ 303213 h 336550"/>
                <a:gd name="connsiteX1" fmla="*/ 188912 w 323850"/>
                <a:gd name="connsiteY1" fmla="*/ 314326 h 336550"/>
                <a:gd name="connsiteX2" fmla="*/ 200025 w 323850"/>
                <a:gd name="connsiteY2" fmla="*/ 325439 h 336550"/>
                <a:gd name="connsiteX3" fmla="*/ 211138 w 323850"/>
                <a:gd name="connsiteY3" fmla="*/ 314326 h 336550"/>
                <a:gd name="connsiteX4" fmla="*/ 200025 w 323850"/>
                <a:gd name="connsiteY4" fmla="*/ 303213 h 336550"/>
                <a:gd name="connsiteX5" fmla="*/ 267890 w 323850"/>
                <a:gd name="connsiteY5" fmla="*/ 200026 h 336550"/>
                <a:gd name="connsiteX6" fmla="*/ 306529 w 323850"/>
                <a:gd name="connsiteY6" fmla="*/ 200026 h 336550"/>
                <a:gd name="connsiteX7" fmla="*/ 323850 w 323850"/>
                <a:gd name="connsiteY7" fmla="*/ 217105 h 336550"/>
                <a:gd name="connsiteX8" fmla="*/ 323850 w 323850"/>
                <a:gd name="connsiteY8" fmla="*/ 219733 h 336550"/>
                <a:gd name="connsiteX9" fmla="*/ 306529 w 323850"/>
                <a:gd name="connsiteY9" fmla="*/ 238126 h 336550"/>
                <a:gd name="connsiteX10" fmla="*/ 267890 w 323850"/>
                <a:gd name="connsiteY10" fmla="*/ 238126 h 336550"/>
                <a:gd name="connsiteX11" fmla="*/ 249237 w 323850"/>
                <a:gd name="connsiteY11" fmla="*/ 219733 h 336550"/>
                <a:gd name="connsiteX12" fmla="*/ 249237 w 323850"/>
                <a:gd name="connsiteY12" fmla="*/ 217105 h 336550"/>
                <a:gd name="connsiteX13" fmla="*/ 267890 w 323850"/>
                <a:gd name="connsiteY13" fmla="*/ 200026 h 336550"/>
                <a:gd name="connsiteX14" fmla="*/ 267890 w 323850"/>
                <a:gd name="connsiteY14" fmla="*/ 155576 h 336550"/>
                <a:gd name="connsiteX15" fmla="*/ 306529 w 323850"/>
                <a:gd name="connsiteY15" fmla="*/ 155576 h 336550"/>
                <a:gd name="connsiteX16" fmla="*/ 323850 w 323850"/>
                <a:gd name="connsiteY16" fmla="*/ 172528 h 336550"/>
                <a:gd name="connsiteX17" fmla="*/ 323850 w 323850"/>
                <a:gd name="connsiteY17" fmla="*/ 175137 h 336550"/>
                <a:gd name="connsiteX18" fmla="*/ 306529 w 323850"/>
                <a:gd name="connsiteY18" fmla="*/ 192089 h 336550"/>
                <a:gd name="connsiteX19" fmla="*/ 267890 w 323850"/>
                <a:gd name="connsiteY19" fmla="*/ 192089 h 336550"/>
                <a:gd name="connsiteX20" fmla="*/ 249237 w 323850"/>
                <a:gd name="connsiteY20" fmla="*/ 175137 h 336550"/>
                <a:gd name="connsiteX21" fmla="*/ 249237 w 323850"/>
                <a:gd name="connsiteY21" fmla="*/ 172528 h 336550"/>
                <a:gd name="connsiteX22" fmla="*/ 267890 w 323850"/>
                <a:gd name="connsiteY22" fmla="*/ 155576 h 336550"/>
                <a:gd name="connsiteX23" fmla="*/ 175670 w 323850"/>
                <a:gd name="connsiteY23" fmla="*/ 15876 h 336550"/>
                <a:gd name="connsiteX24" fmla="*/ 173037 w 323850"/>
                <a:gd name="connsiteY24" fmla="*/ 19686 h 336550"/>
                <a:gd name="connsiteX25" fmla="*/ 175670 w 323850"/>
                <a:gd name="connsiteY25" fmla="*/ 22226 h 336550"/>
                <a:gd name="connsiteX26" fmla="*/ 224379 w 323850"/>
                <a:gd name="connsiteY26" fmla="*/ 22226 h 336550"/>
                <a:gd name="connsiteX27" fmla="*/ 227012 w 323850"/>
                <a:gd name="connsiteY27" fmla="*/ 19686 h 336550"/>
                <a:gd name="connsiteX28" fmla="*/ 224379 w 323850"/>
                <a:gd name="connsiteY28" fmla="*/ 15876 h 336550"/>
                <a:gd name="connsiteX29" fmla="*/ 175670 w 323850"/>
                <a:gd name="connsiteY29" fmla="*/ 15876 h 336550"/>
                <a:gd name="connsiteX30" fmla="*/ 125064 w 323850"/>
                <a:gd name="connsiteY30" fmla="*/ 0 h 336550"/>
                <a:gd name="connsiteX31" fmla="*/ 276458 w 323850"/>
                <a:gd name="connsiteY31" fmla="*/ 0 h 336550"/>
                <a:gd name="connsiteX32" fmla="*/ 298837 w 323850"/>
                <a:gd name="connsiteY32" fmla="*/ 22349 h 336550"/>
                <a:gd name="connsiteX33" fmla="*/ 298837 w 323850"/>
                <a:gd name="connsiteY33" fmla="*/ 109116 h 336550"/>
                <a:gd name="connsiteX34" fmla="*/ 306736 w 323850"/>
                <a:gd name="connsiteY34" fmla="*/ 109116 h 336550"/>
                <a:gd name="connsiteX35" fmla="*/ 323850 w 323850"/>
                <a:gd name="connsiteY35" fmla="*/ 127521 h 336550"/>
                <a:gd name="connsiteX36" fmla="*/ 323850 w 323850"/>
                <a:gd name="connsiteY36" fmla="*/ 130150 h 336550"/>
                <a:gd name="connsiteX37" fmla="*/ 306736 w 323850"/>
                <a:gd name="connsiteY37" fmla="*/ 147241 h 336550"/>
                <a:gd name="connsiteX38" fmla="*/ 268559 w 323850"/>
                <a:gd name="connsiteY38" fmla="*/ 147241 h 336550"/>
                <a:gd name="connsiteX39" fmla="*/ 250128 w 323850"/>
                <a:gd name="connsiteY39" fmla="*/ 130150 h 336550"/>
                <a:gd name="connsiteX40" fmla="*/ 250128 w 323850"/>
                <a:gd name="connsiteY40" fmla="*/ 127521 h 336550"/>
                <a:gd name="connsiteX41" fmla="*/ 268559 w 323850"/>
                <a:gd name="connsiteY41" fmla="*/ 109116 h 336550"/>
                <a:gd name="connsiteX42" fmla="*/ 272508 w 323850"/>
                <a:gd name="connsiteY42" fmla="*/ 109116 h 336550"/>
                <a:gd name="connsiteX43" fmla="*/ 283040 w 323850"/>
                <a:gd name="connsiteY43" fmla="*/ 109116 h 336550"/>
                <a:gd name="connsiteX44" fmla="*/ 283040 w 323850"/>
                <a:gd name="connsiteY44" fmla="*/ 35496 h 336550"/>
                <a:gd name="connsiteX45" fmla="*/ 118481 w 323850"/>
                <a:gd name="connsiteY45" fmla="*/ 35496 h 336550"/>
                <a:gd name="connsiteX46" fmla="*/ 118481 w 323850"/>
                <a:gd name="connsiteY46" fmla="*/ 76250 h 336550"/>
                <a:gd name="connsiteX47" fmla="*/ 155342 w 323850"/>
                <a:gd name="connsiteY47" fmla="*/ 56530 h 336550"/>
                <a:gd name="connsiteX48" fmla="*/ 184305 w 323850"/>
                <a:gd name="connsiteY48" fmla="*/ 74935 h 336550"/>
                <a:gd name="connsiteX49" fmla="*/ 139545 w 323850"/>
                <a:gd name="connsiteY49" fmla="*/ 117004 h 336550"/>
                <a:gd name="connsiteX50" fmla="*/ 118481 w 323850"/>
                <a:gd name="connsiteY50" fmla="*/ 131465 h 336550"/>
                <a:gd name="connsiteX51" fmla="*/ 118481 w 323850"/>
                <a:gd name="connsiteY51" fmla="*/ 294481 h 336550"/>
                <a:gd name="connsiteX52" fmla="*/ 283040 w 323850"/>
                <a:gd name="connsiteY52" fmla="*/ 294481 h 336550"/>
                <a:gd name="connsiteX53" fmla="*/ 283040 w 323850"/>
                <a:gd name="connsiteY53" fmla="*/ 282649 h 336550"/>
                <a:gd name="connsiteX54" fmla="*/ 268559 w 323850"/>
                <a:gd name="connsiteY54" fmla="*/ 282649 h 336550"/>
                <a:gd name="connsiteX55" fmla="*/ 250128 w 323850"/>
                <a:gd name="connsiteY55" fmla="*/ 264244 h 336550"/>
                <a:gd name="connsiteX56" fmla="*/ 250128 w 323850"/>
                <a:gd name="connsiteY56" fmla="*/ 262930 h 336550"/>
                <a:gd name="connsiteX57" fmla="*/ 268559 w 323850"/>
                <a:gd name="connsiteY57" fmla="*/ 244525 h 336550"/>
                <a:gd name="connsiteX58" fmla="*/ 306736 w 323850"/>
                <a:gd name="connsiteY58" fmla="*/ 244525 h 336550"/>
                <a:gd name="connsiteX59" fmla="*/ 323850 w 323850"/>
                <a:gd name="connsiteY59" fmla="*/ 262930 h 336550"/>
                <a:gd name="connsiteX60" fmla="*/ 323850 w 323850"/>
                <a:gd name="connsiteY60" fmla="*/ 264244 h 336550"/>
                <a:gd name="connsiteX61" fmla="*/ 306736 w 323850"/>
                <a:gd name="connsiteY61" fmla="*/ 282649 h 336550"/>
                <a:gd name="connsiteX62" fmla="*/ 301470 w 323850"/>
                <a:gd name="connsiteY62" fmla="*/ 282649 h 336550"/>
                <a:gd name="connsiteX63" fmla="*/ 298837 w 323850"/>
                <a:gd name="connsiteY63" fmla="*/ 282649 h 336550"/>
                <a:gd name="connsiteX64" fmla="*/ 298837 w 323850"/>
                <a:gd name="connsiteY64" fmla="*/ 314201 h 336550"/>
                <a:gd name="connsiteX65" fmla="*/ 276458 w 323850"/>
                <a:gd name="connsiteY65" fmla="*/ 336550 h 336550"/>
                <a:gd name="connsiteX66" fmla="*/ 125064 w 323850"/>
                <a:gd name="connsiteY66" fmla="*/ 336550 h 336550"/>
                <a:gd name="connsiteX67" fmla="*/ 102684 w 323850"/>
                <a:gd name="connsiteY67" fmla="*/ 314201 h 336550"/>
                <a:gd name="connsiteX68" fmla="*/ 102684 w 323850"/>
                <a:gd name="connsiteY68" fmla="*/ 287908 h 336550"/>
                <a:gd name="connsiteX69" fmla="*/ 75038 w 323850"/>
                <a:gd name="connsiteY69" fmla="*/ 287908 h 336550"/>
                <a:gd name="connsiteX70" fmla="*/ 13164 w 323850"/>
                <a:gd name="connsiteY70" fmla="*/ 255042 h 336550"/>
                <a:gd name="connsiteX71" fmla="*/ 11848 w 323850"/>
                <a:gd name="connsiteY71" fmla="*/ 253727 h 336550"/>
                <a:gd name="connsiteX72" fmla="*/ 9215 w 323850"/>
                <a:gd name="connsiteY72" fmla="*/ 249783 h 336550"/>
                <a:gd name="connsiteX73" fmla="*/ 7899 w 323850"/>
                <a:gd name="connsiteY73" fmla="*/ 244525 h 336550"/>
                <a:gd name="connsiteX74" fmla="*/ 6582 w 323850"/>
                <a:gd name="connsiteY74" fmla="*/ 240581 h 336550"/>
                <a:gd name="connsiteX75" fmla="*/ 2633 w 323850"/>
                <a:gd name="connsiteY75" fmla="*/ 231378 h 336550"/>
                <a:gd name="connsiteX76" fmla="*/ 2633 w 323850"/>
                <a:gd name="connsiteY76" fmla="*/ 228749 h 336550"/>
                <a:gd name="connsiteX77" fmla="*/ 0 w 323850"/>
                <a:gd name="connsiteY77" fmla="*/ 219546 h 336550"/>
                <a:gd name="connsiteX78" fmla="*/ 0 w 323850"/>
                <a:gd name="connsiteY78" fmla="*/ 215602 h 336550"/>
                <a:gd name="connsiteX79" fmla="*/ 0 w 323850"/>
                <a:gd name="connsiteY79" fmla="*/ 202456 h 336550"/>
                <a:gd name="connsiteX80" fmla="*/ 40810 w 323850"/>
                <a:gd name="connsiteY80" fmla="*/ 119633 h 336550"/>
                <a:gd name="connsiteX81" fmla="*/ 102684 w 323850"/>
                <a:gd name="connsiteY81" fmla="*/ 85452 h 336550"/>
                <a:gd name="connsiteX82" fmla="*/ 102684 w 323850"/>
                <a:gd name="connsiteY82" fmla="*/ 22349 h 336550"/>
                <a:gd name="connsiteX83" fmla="*/ 125064 w 323850"/>
                <a:gd name="connsiteY8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23850" h="336550">
                  <a:moveTo>
                    <a:pt x="200025" y="303213"/>
                  </a:moveTo>
                  <a:cubicBezTo>
                    <a:pt x="193887" y="303213"/>
                    <a:pt x="188912" y="308188"/>
                    <a:pt x="188912" y="314326"/>
                  </a:cubicBezTo>
                  <a:cubicBezTo>
                    <a:pt x="188912" y="320464"/>
                    <a:pt x="193887" y="325439"/>
                    <a:pt x="200025" y="325439"/>
                  </a:cubicBezTo>
                  <a:cubicBezTo>
                    <a:pt x="206163" y="325439"/>
                    <a:pt x="211138" y="320464"/>
                    <a:pt x="211138" y="314326"/>
                  </a:cubicBezTo>
                  <a:cubicBezTo>
                    <a:pt x="211138" y="308188"/>
                    <a:pt x="206163" y="303213"/>
                    <a:pt x="200025" y="303213"/>
                  </a:cubicBezTo>
                  <a:close/>
                  <a:moveTo>
                    <a:pt x="267890" y="200026"/>
                  </a:moveTo>
                  <a:cubicBezTo>
                    <a:pt x="267890" y="200026"/>
                    <a:pt x="267890" y="200026"/>
                    <a:pt x="306529" y="200026"/>
                  </a:cubicBezTo>
                  <a:cubicBezTo>
                    <a:pt x="315856" y="200026"/>
                    <a:pt x="323850" y="207909"/>
                    <a:pt x="323850" y="217105"/>
                  </a:cubicBezTo>
                  <a:cubicBezTo>
                    <a:pt x="323850" y="217105"/>
                    <a:pt x="323850" y="217105"/>
                    <a:pt x="323850" y="219733"/>
                  </a:cubicBezTo>
                  <a:cubicBezTo>
                    <a:pt x="323850" y="228929"/>
                    <a:pt x="315856" y="238126"/>
                    <a:pt x="306529" y="238126"/>
                  </a:cubicBezTo>
                  <a:cubicBezTo>
                    <a:pt x="306529" y="238126"/>
                    <a:pt x="306529" y="238126"/>
                    <a:pt x="267890" y="238126"/>
                  </a:cubicBezTo>
                  <a:cubicBezTo>
                    <a:pt x="257231" y="238126"/>
                    <a:pt x="249237" y="228929"/>
                    <a:pt x="249237" y="219733"/>
                  </a:cubicBezTo>
                  <a:cubicBezTo>
                    <a:pt x="249237" y="219733"/>
                    <a:pt x="249237" y="219733"/>
                    <a:pt x="249237" y="217105"/>
                  </a:cubicBezTo>
                  <a:cubicBezTo>
                    <a:pt x="249237" y="207909"/>
                    <a:pt x="257231" y="200026"/>
                    <a:pt x="267890" y="200026"/>
                  </a:cubicBezTo>
                  <a:close/>
                  <a:moveTo>
                    <a:pt x="267890" y="155576"/>
                  </a:moveTo>
                  <a:cubicBezTo>
                    <a:pt x="267890" y="155576"/>
                    <a:pt x="267890" y="155576"/>
                    <a:pt x="306529" y="155576"/>
                  </a:cubicBezTo>
                  <a:cubicBezTo>
                    <a:pt x="315856" y="155576"/>
                    <a:pt x="323850" y="163400"/>
                    <a:pt x="323850" y="172528"/>
                  </a:cubicBezTo>
                  <a:cubicBezTo>
                    <a:pt x="323850" y="172528"/>
                    <a:pt x="323850" y="172528"/>
                    <a:pt x="323850" y="175137"/>
                  </a:cubicBezTo>
                  <a:cubicBezTo>
                    <a:pt x="323850" y="184265"/>
                    <a:pt x="315856" y="192089"/>
                    <a:pt x="306529" y="192089"/>
                  </a:cubicBezTo>
                  <a:cubicBezTo>
                    <a:pt x="306529" y="192089"/>
                    <a:pt x="306529" y="192089"/>
                    <a:pt x="267890" y="192089"/>
                  </a:cubicBezTo>
                  <a:cubicBezTo>
                    <a:pt x="257231" y="192089"/>
                    <a:pt x="249237" y="184265"/>
                    <a:pt x="249237" y="175137"/>
                  </a:cubicBezTo>
                  <a:cubicBezTo>
                    <a:pt x="249237" y="175137"/>
                    <a:pt x="249237" y="175137"/>
                    <a:pt x="249237" y="172528"/>
                  </a:cubicBezTo>
                  <a:cubicBezTo>
                    <a:pt x="249237" y="163400"/>
                    <a:pt x="257231" y="155576"/>
                    <a:pt x="267890" y="155576"/>
                  </a:cubicBezTo>
                  <a:close/>
                  <a:moveTo>
                    <a:pt x="175670" y="15876"/>
                  </a:moveTo>
                  <a:cubicBezTo>
                    <a:pt x="174353" y="15876"/>
                    <a:pt x="173037" y="17146"/>
                    <a:pt x="173037" y="19686"/>
                  </a:cubicBezTo>
                  <a:cubicBezTo>
                    <a:pt x="173037" y="20956"/>
                    <a:pt x="174353" y="22226"/>
                    <a:pt x="175670" y="22226"/>
                  </a:cubicBezTo>
                  <a:cubicBezTo>
                    <a:pt x="175670" y="22226"/>
                    <a:pt x="175670" y="22226"/>
                    <a:pt x="224379" y="22226"/>
                  </a:cubicBezTo>
                  <a:cubicBezTo>
                    <a:pt x="225695" y="22226"/>
                    <a:pt x="227012" y="20956"/>
                    <a:pt x="227012" y="19686"/>
                  </a:cubicBezTo>
                  <a:cubicBezTo>
                    <a:pt x="227012" y="17146"/>
                    <a:pt x="225695" y="15876"/>
                    <a:pt x="224379" y="15876"/>
                  </a:cubicBezTo>
                  <a:cubicBezTo>
                    <a:pt x="224379" y="15876"/>
                    <a:pt x="224379" y="15876"/>
                    <a:pt x="175670" y="15876"/>
                  </a:cubicBezTo>
                  <a:close/>
                  <a:moveTo>
                    <a:pt x="125064" y="0"/>
                  </a:moveTo>
                  <a:cubicBezTo>
                    <a:pt x="125064" y="0"/>
                    <a:pt x="125064" y="0"/>
                    <a:pt x="276458" y="0"/>
                  </a:cubicBezTo>
                  <a:cubicBezTo>
                    <a:pt x="288306" y="0"/>
                    <a:pt x="298837" y="10517"/>
                    <a:pt x="298837" y="22349"/>
                  </a:cubicBezTo>
                  <a:cubicBezTo>
                    <a:pt x="298837" y="22349"/>
                    <a:pt x="298837" y="22349"/>
                    <a:pt x="298837" y="109116"/>
                  </a:cubicBezTo>
                  <a:cubicBezTo>
                    <a:pt x="298837" y="109116"/>
                    <a:pt x="298837" y="109116"/>
                    <a:pt x="306736" y="109116"/>
                  </a:cubicBezTo>
                  <a:cubicBezTo>
                    <a:pt x="315951" y="109116"/>
                    <a:pt x="323850" y="118318"/>
                    <a:pt x="323850" y="127521"/>
                  </a:cubicBezTo>
                  <a:cubicBezTo>
                    <a:pt x="323850" y="127521"/>
                    <a:pt x="323850" y="127521"/>
                    <a:pt x="323850" y="130150"/>
                  </a:cubicBezTo>
                  <a:cubicBezTo>
                    <a:pt x="323850" y="139353"/>
                    <a:pt x="315951" y="147241"/>
                    <a:pt x="306736" y="147241"/>
                  </a:cubicBezTo>
                  <a:cubicBezTo>
                    <a:pt x="306736" y="147241"/>
                    <a:pt x="306736" y="147241"/>
                    <a:pt x="268559" y="147241"/>
                  </a:cubicBezTo>
                  <a:cubicBezTo>
                    <a:pt x="258027" y="147241"/>
                    <a:pt x="250128" y="139353"/>
                    <a:pt x="250128" y="130150"/>
                  </a:cubicBezTo>
                  <a:cubicBezTo>
                    <a:pt x="250128" y="130150"/>
                    <a:pt x="250128" y="130150"/>
                    <a:pt x="250128" y="127521"/>
                  </a:cubicBezTo>
                  <a:cubicBezTo>
                    <a:pt x="250128" y="118318"/>
                    <a:pt x="258027" y="109116"/>
                    <a:pt x="268559" y="109116"/>
                  </a:cubicBezTo>
                  <a:cubicBezTo>
                    <a:pt x="268559" y="109116"/>
                    <a:pt x="268559" y="109116"/>
                    <a:pt x="272508" y="109116"/>
                  </a:cubicBezTo>
                  <a:cubicBezTo>
                    <a:pt x="272508" y="109116"/>
                    <a:pt x="272508" y="109116"/>
                    <a:pt x="283040" y="109116"/>
                  </a:cubicBezTo>
                  <a:cubicBezTo>
                    <a:pt x="283040" y="109116"/>
                    <a:pt x="283040" y="109116"/>
                    <a:pt x="283040" y="35496"/>
                  </a:cubicBezTo>
                  <a:cubicBezTo>
                    <a:pt x="283040" y="35496"/>
                    <a:pt x="283040" y="35496"/>
                    <a:pt x="118481" y="35496"/>
                  </a:cubicBezTo>
                  <a:cubicBezTo>
                    <a:pt x="118481" y="35496"/>
                    <a:pt x="118481" y="35496"/>
                    <a:pt x="118481" y="76250"/>
                  </a:cubicBezTo>
                  <a:cubicBezTo>
                    <a:pt x="134279" y="67047"/>
                    <a:pt x="148760" y="59159"/>
                    <a:pt x="155342" y="56530"/>
                  </a:cubicBezTo>
                  <a:cubicBezTo>
                    <a:pt x="176406" y="44698"/>
                    <a:pt x="188254" y="59159"/>
                    <a:pt x="184305" y="74935"/>
                  </a:cubicBezTo>
                  <a:cubicBezTo>
                    <a:pt x="181672" y="86767"/>
                    <a:pt x="160608" y="99913"/>
                    <a:pt x="139545" y="117004"/>
                  </a:cubicBezTo>
                  <a:cubicBezTo>
                    <a:pt x="134279" y="120948"/>
                    <a:pt x="126380" y="126206"/>
                    <a:pt x="118481" y="131465"/>
                  </a:cubicBezTo>
                  <a:cubicBezTo>
                    <a:pt x="118481" y="131465"/>
                    <a:pt x="118481" y="131465"/>
                    <a:pt x="118481" y="294481"/>
                  </a:cubicBezTo>
                  <a:cubicBezTo>
                    <a:pt x="118481" y="294481"/>
                    <a:pt x="118481" y="294481"/>
                    <a:pt x="283040" y="294481"/>
                  </a:cubicBezTo>
                  <a:cubicBezTo>
                    <a:pt x="283040" y="294481"/>
                    <a:pt x="283040" y="294481"/>
                    <a:pt x="283040" y="282649"/>
                  </a:cubicBezTo>
                  <a:cubicBezTo>
                    <a:pt x="283040" y="282649"/>
                    <a:pt x="283040" y="282649"/>
                    <a:pt x="268559" y="282649"/>
                  </a:cubicBezTo>
                  <a:cubicBezTo>
                    <a:pt x="258027" y="282649"/>
                    <a:pt x="250128" y="274762"/>
                    <a:pt x="250128" y="264244"/>
                  </a:cubicBezTo>
                  <a:cubicBezTo>
                    <a:pt x="250128" y="264244"/>
                    <a:pt x="250128" y="264244"/>
                    <a:pt x="250128" y="262930"/>
                  </a:cubicBezTo>
                  <a:cubicBezTo>
                    <a:pt x="250128" y="252413"/>
                    <a:pt x="258027" y="244525"/>
                    <a:pt x="268559" y="244525"/>
                  </a:cubicBezTo>
                  <a:cubicBezTo>
                    <a:pt x="268559" y="244525"/>
                    <a:pt x="268559" y="244525"/>
                    <a:pt x="306736" y="244525"/>
                  </a:cubicBezTo>
                  <a:cubicBezTo>
                    <a:pt x="315951" y="244525"/>
                    <a:pt x="323850" y="252413"/>
                    <a:pt x="323850" y="262930"/>
                  </a:cubicBezTo>
                  <a:cubicBezTo>
                    <a:pt x="323850" y="262930"/>
                    <a:pt x="323850" y="262930"/>
                    <a:pt x="323850" y="264244"/>
                  </a:cubicBezTo>
                  <a:cubicBezTo>
                    <a:pt x="323850" y="274762"/>
                    <a:pt x="315951" y="282649"/>
                    <a:pt x="306736" y="282649"/>
                  </a:cubicBezTo>
                  <a:cubicBezTo>
                    <a:pt x="306736" y="282649"/>
                    <a:pt x="306736" y="282649"/>
                    <a:pt x="301470" y="282649"/>
                  </a:cubicBezTo>
                  <a:cubicBezTo>
                    <a:pt x="301470" y="282649"/>
                    <a:pt x="301470" y="282649"/>
                    <a:pt x="298837" y="282649"/>
                  </a:cubicBezTo>
                  <a:cubicBezTo>
                    <a:pt x="298837" y="282649"/>
                    <a:pt x="298837" y="282649"/>
                    <a:pt x="298837" y="314201"/>
                  </a:cubicBezTo>
                  <a:cubicBezTo>
                    <a:pt x="298837" y="326033"/>
                    <a:pt x="288306" y="336550"/>
                    <a:pt x="276458" y="336550"/>
                  </a:cubicBezTo>
                  <a:cubicBezTo>
                    <a:pt x="276458" y="336550"/>
                    <a:pt x="276458" y="336550"/>
                    <a:pt x="125064" y="336550"/>
                  </a:cubicBezTo>
                  <a:cubicBezTo>
                    <a:pt x="113216" y="336550"/>
                    <a:pt x="102684" y="326033"/>
                    <a:pt x="102684" y="314201"/>
                  </a:cubicBezTo>
                  <a:cubicBezTo>
                    <a:pt x="102684" y="314201"/>
                    <a:pt x="102684" y="314201"/>
                    <a:pt x="102684" y="287908"/>
                  </a:cubicBezTo>
                  <a:cubicBezTo>
                    <a:pt x="102684" y="287908"/>
                    <a:pt x="102684" y="287908"/>
                    <a:pt x="75038" y="287908"/>
                  </a:cubicBezTo>
                  <a:cubicBezTo>
                    <a:pt x="75038" y="287908"/>
                    <a:pt x="35544" y="287908"/>
                    <a:pt x="13164" y="255042"/>
                  </a:cubicBezTo>
                  <a:cubicBezTo>
                    <a:pt x="13164" y="253727"/>
                    <a:pt x="13164" y="253727"/>
                    <a:pt x="11848" y="253727"/>
                  </a:cubicBezTo>
                  <a:cubicBezTo>
                    <a:pt x="11848" y="252413"/>
                    <a:pt x="10531" y="251098"/>
                    <a:pt x="9215" y="249783"/>
                  </a:cubicBezTo>
                  <a:cubicBezTo>
                    <a:pt x="9215" y="248469"/>
                    <a:pt x="7899" y="245839"/>
                    <a:pt x="7899" y="244525"/>
                  </a:cubicBezTo>
                  <a:cubicBezTo>
                    <a:pt x="6582" y="243210"/>
                    <a:pt x="6582" y="241895"/>
                    <a:pt x="6582" y="240581"/>
                  </a:cubicBezTo>
                  <a:cubicBezTo>
                    <a:pt x="5266" y="237951"/>
                    <a:pt x="3949" y="235322"/>
                    <a:pt x="2633" y="231378"/>
                  </a:cubicBezTo>
                  <a:cubicBezTo>
                    <a:pt x="2633" y="230063"/>
                    <a:pt x="2633" y="230063"/>
                    <a:pt x="2633" y="228749"/>
                  </a:cubicBezTo>
                  <a:cubicBezTo>
                    <a:pt x="1316" y="226120"/>
                    <a:pt x="1316" y="223490"/>
                    <a:pt x="0" y="219546"/>
                  </a:cubicBezTo>
                  <a:cubicBezTo>
                    <a:pt x="0" y="218232"/>
                    <a:pt x="0" y="216917"/>
                    <a:pt x="0" y="215602"/>
                  </a:cubicBezTo>
                  <a:cubicBezTo>
                    <a:pt x="0" y="211658"/>
                    <a:pt x="0" y="207714"/>
                    <a:pt x="0" y="202456"/>
                  </a:cubicBezTo>
                  <a:cubicBezTo>
                    <a:pt x="0" y="149870"/>
                    <a:pt x="23696" y="127521"/>
                    <a:pt x="40810" y="119633"/>
                  </a:cubicBezTo>
                  <a:cubicBezTo>
                    <a:pt x="40810" y="119633"/>
                    <a:pt x="72405" y="102543"/>
                    <a:pt x="102684" y="85452"/>
                  </a:cubicBezTo>
                  <a:cubicBezTo>
                    <a:pt x="102684" y="85452"/>
                    <a:pt x="102684" y="85452"/>
                    <a:pt x="102684" y="22349"/>
                  </a:cubicBezTo>
                  <a:cubicBezTo>
                    <a:pt x="102684" y="10517"/>
                    <a:pt x="113216" y="0"/>
                    <a:pt x="125064" y="0"/>
                  </a:cubicBezTo>
                  <a:close/>
                </a:path>
              </a:pathLst>
            </a:custGeom>
            <a:solidFill>
              <a:schemeClr val="accent1">
                <a:lumMod val="100000"/>
              </a:schemeClr>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38" name="组合 37"/>
          <p:cNvGrpSpPr/>
          <p:nvPr/>
        </p:nvGrpSpPr>
        <p:grpSpPr>
          <a:xfrm>
            <a:off x="6666643" y="3383776"/>
            <a:ext cx="3996732" cy="1034032"/>
            <a:chOff x="6666643" y="3383778"/>
            <a:chExt cx="3996732" cy="1034031"/>
          </a:xfrm>
        </p:grpSpPr>
        <p:cxnSp>
          <p:nvCxnSpPr>
            <p:cNvPr id="39" name="直接连接符 38"/>
            <p:cNvCxnSpPr/>
            <p:nvPr/>
          </p:nvCxnSpPr>
          <p:spPr>
            <a:xfrm>
              <a:off x="6715879" y="3772899"/>
              <a:ext cx="394749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任意多边形: 形状 45"/>
            <p:cNvSpPr/>
            <p:nvPr/>
          </p:nvSpPr>
          <p:spPr>
            <a:xfrm>
              <a:off x="6715879" y="3408028"/>
              <a:ext cx="270119" cy="280121"/>
            </a:xfrm>
            <a:custGeom>
              <a:avLst/>
              <a:gdLst>
                <a:gd name="connsiteX0" fmla="*/ 128587 w 312287"/>
                <a:gd name="connsiteY0" fmla="*/ 12700 h 323850"/>
                <a:gd name="connsiteX1" fmla="*/ 11112 w 312287"/>
                <a:gd name="connsiteY1" fmla="*/ 129382 h 323850"/>
                <a:gd name="connsiteX2" fmla="*/ 128587 w 312287"/>
                <a:gd name="connsiteY2" fmla="*/ 246064 h 323850"/>
                <a:gd name="connsiteX3" fmla="*/ 246062 w 312287"/>
                <a:gd name="connsiteY3" fmla="*/ 129382 h 323850"/>
                <a:gd name="connsiteX4" fmla="*/ 128587 w 312287"/>
                <a:gd name="connsiteY4" fmla="*/ 12700 h 323850"/>
                <a:gd name="connsiteX5" fmla="*/ 128775 w 312287"/>
                <a:gd name="connsiteY5" fmla="*/ 0 h 323850"/>
                <a:gd name="connsiteX6" fmla="*/ 257549 w 312287"/>
                <a:gd name="connsiteY6" fmla="*/ 128491 h 323850"/>
                <a:gd name="connsiteX7" fmla="*/ 219442 w 312287"/>
                <a:gd name="connsiteY7" fmla="*/ 218959 h 323850"/>
                <a:gd name="connsiteX8" fmla="*/ 311424 w 312287"/>
                <a:gd name="connsiteY8" fmla="*/ 314672 h 323850"/>
                <a:gd name="connsiteX9" fmla="*/ 310110 w 312287"/>
                <a:gd name="connsiteY9" fmla="*/ 322539 h 323850"/>
                <a:gd name="connsiteX10" fmla="*/ 306168 w 312287"/>
                <a:gd name="connsiteY10" fmla="*/ 323850 h 323850"/>
                <a:gd name="connsiteX11" fmla="*/ 302226 w 312287"/>
                <a:gd name="connsiteY11" fmla="*/ 322539 h 323850"/>
                <a:gd name="connsiteX12" fmla="*/ 210244 w 312287"/>
                <a:gd name="connsiteY12" fmla="*/ 228137 h 323850"/>
                <a:gd name="connsiteX13" fmla="*/ 128775 w 312287"/>
                <a:gd name="connsiteY13" fmla="*/ 256982 h 323850"/>
                <a:gd name="connsiteX14" fmla="*/ 0 w 312287"/>
                <a:gd name="connsiteY14" fmla="*/ 128491 h 323850"/>
                <a:gd name="connsiteX15" fmla="*/ 128775 w 312287"/>
                <a:gd name="connsiteY1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287" h="323850">
                  <a:moveTo>
                    <a:pt x="128587" y="12700"/>
                  </a:moveTo>
                  <a:cubicBezTo>
                    <a:pt x="63707" y="12700"/>
                    <a:pt x="11112" y="64940"/>
                    <a:pt x="11112" y="129382"/>
                  </a:cubicBezTo>
                  <a:cubicBezTo>
                    <a:pt x="11112" y="193824"/>
                    <a:pt x="63707" y="246064"/>
                    <a:pt x="128587" y="246064"/>
                  </a:cubicBezTo>
                  <a:cubicBezTo>
                    <a:pt x="193467" y="246064"/>
                    <a:pt x="246062" y="193824"/>
                    <a:pt x="246062" y="129382"/>
                  </a:cubicBezTo>
                  <a:cubicBezTo>
                    <a:pt x="246062" y="64940"/>
                    <a:pt x="193467" y="12700"/>
                    <a:pt x="128587" y="12700"/>
                  </a:cubicBezTo>
                  <a:close/>
                  <a:moveTo>
                    <a:pt x="128775" y="0"/>
                  </a:moveTo>
                  <a:cubicBezTo>
                    <a:pt x="199732" y="0"/>
                    <a:pt x="257549" y="57690"/>
                    <a:pt x="257549" y="128491"/>
                  </a:cubicBezTo>
                  <a:cubicBezTo>
                    <a:pt x="257549" y="163892"/>
                    <a:pt x="243095" y="196670"/>
                    <a:pt x="219442" y="218959"/>
                  </a:cubicBezTo>
                  <a:cubicBezTo>
                    <a:pt x="219442" y="218959"/>
                    <a:pt x="219442" y="218959"/>
                    <a:pt x="311424" y="314672"/>
                  </a:cubicBezTo>
                  <a:cubicBezTo>
                    <a:pt x="312738" y="315983"/>
                    <a:pt x="312738" y="319917"/>
                    <a:pt x="310110" y="322539"/>
                  </a:cubicBezTo>
                  <a:cubicBezTo>
                    <a:pt x="310110" y="323850"/>
                    <a:pt x="307482" y="323850"/>
                    <a:pt x="306168" y="323850"/>
                  </a:cubicBezTo>
                  <a:cubicBezTo>
                    <a:pt x="304854" y="323850"/>
                    <a:pt x="303540" y="323850"/>
                    <a:pt x="302226" y="322539"/>
                  </a:cubicBezTo>
                  <a:cubicBezTo>
                    <a:pt x="302226" y="322539"/>
                    <a:pt x="302226" y="322539"/>
                    <a:pt x="210244" y="228137"/>
                  </a:cubicBezTo>
                  <a:cubicBezTo>
                    <a:pt x="187906" y="246493"/>
                    <a:pt x="160311" y="256982"/>
                    <a:pt x="128775" y="256982"/>
                  </a:cubicBezTo>
                  <a:cubicBezTo>
                    <a:pt x="57817" y="256982"/>
                    <a:pt x="0" y="199292"/>
                    <a:pt x="0" y="128491"/>
                  </a:cubicBezTo>
                  <a:cubicBezTo>
                    <a:pt x="0" y="57690"/>
                    <a:pt x="57817" y="0"/>
                    <a:pt x="128775" y="0"/>
                  </a:cubicBezTo>
                  <a:close/>
                </a:path>
              </a:pathLst>
            </a:custGeom>
            <a:solidFill>
              <a:schemeClr val="dk1">
                <a:lumMod val="10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41" name="组合 40"/>
            <p:cNvGrpSpPr/>
            <p:nvPr/>
          </p:nvGrpSpPr>
          <p:grpSpPr>
            <a:xfrm>
              <a:off x="6666643" y="3383778"/>
              <a:ext cx="3996731" cy="1034031"/>
              <a:chOff x="7108328" y="3238446"/>
              <a:chExt cx="3996731" cy="1034031"/>
            </a:xfrm>
          </p:grpSpPr>
          <p:sp>
            <p:nvSpPr>
              <p:cNvPr id="42" name="矩形 41"/>
              <p:cNvSpPr/>
              <p:nvPr/>
            </p:nvSpPr>
            <p:spPr>
              <a:xfrm>
                <a:off x="7108328" y="3663080"/>
                <a:ext cx="3996731" cy="60939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75000"/>
                        <a:lumOff val="25000"/>
                      </a:schemeClr>
                    </a:solidFill>
                    <a:cs typeface="+mn-ea"/>
                    <a:sym typeface="+mn-lt"/>
                  </a:rPr>
                  <a:t>用户可以在投影仪或者计算机上进行演示也可以将演示文稿打印出来制作成胶片</a:t>
                </a:r>
              </a:p>
            </p:txBody>
          </p:sp>
          <p:sp>
            <p:nvSpPr>
              <p:cNvPr id="43" name="矩形 42"/>
              <p:cNvSpPr/>
              <p:nvPr/>
            </p:nvSpPr>
            <p:spPr>
              <a:xfrm>
                <a:off x="7483989" y="3238446"/>
                <a:ext cx="2050552" cy="39613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标题文字添加</a:t>
                </a:r>
              </a:p>
            </p:txBody>
          </p:sp>
        </p:grpSp>
      </p:grpSp>
      <p:grpSp>
        <p:nvGrpSpPr>
          <p:cNvPr id="44" name="组合 43"/>
          <p:cNvGrpSpPr/>
          <p:nvPr/>
        </p:nvGrpSpPr>
        <p:grpSpPr>
          <a:xfrm>
            <a:off x="6739982" y="5208185"/>
            <a:ext cx="3883543" cy="714140"/>
            <a:chOff x="6739982" y="5208184"/>
            <a:chExt cx="3883542" cy="714140"/>
          </a:xfrm>
        </p:grpSpPr>
        <p:grpSp>
          <p:nvGrpSpPr>
            <p:cNvPr id="45" name="组合 44"/>
            <p:cNvGrpSpPr/>
            <p:nvPr/>
          </p:nvGrpSpPr>
          <p:grpSpPr>
            <a:xfrm>
              <a:off x="6739982" y="5208184"/>
              <a:ext cx="714140" cy="714140"/>
              <a:chOff x="6972707" y="4917897"/>
              <a:chExt cx="761316" cy="761316"/>
            </a:xfrm>
          </p:grpSpPr>
          <p:sp>
            <p:nvSpPr>
              <p:cNvPr id="51" name="矩形: 圆角 63"/>
              <p:cNvSpPr/>
              <p:nvPr/>
            </p:nvSpPr>
            <p:spPr>
              <a:xfrm>
                <a:off x="6972707" y="4917897"/>
                <a:ext cx="761316" cy="761316"/>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2" name="任意多边形: 形状 47"/>
              <p:cNvSpPr/>
              <p:nvPr/>
            </p:nvSpPr>
            <p:spPr>
              <a:xfrm>
                <a:off x="7180329" y="5125757"/>
                <a:ext cx="346073" cy="345596"/>
              </a:xfrm>
              <a:custGeom>
                <a:avLst/>
                <a:gdLst>
                  <a:gd name="connsiteX0" fmla="*/ 142851 w 336480"/>
                  <a:gd name="connsiteY0" fmla="*/ 229463 h 336016"/>
                  <a:gd name="connsiteX1" fmla="*/ 152983 w 336480"/>
                  <a:gd name="connsiteY1" fmla="*/ 229627 h 336016"/>
                  <a:gd name="connsiteX2" fmla="*/ 160827 w 336480"/>
                  <a:gd name="connsiteY2" fmla="*/ 247930 h 336016"/>
                  <a:gd name="connsiteX3" fmla="*/ 124221 w 336480"/>
                  <a:gd name="connsiteY3" fmla="*/ 327678 h 336016"/>
                  <a:gd name="connsiteX4" fmla="*/ 105918 w 336480"/>
                  <a:gd name="connsiteY4" fmla="*/ 334215 h 336016"/>
                  <a:gd name="connsiteX5" fmla="*/ 99382 w 336480"/>
                  <a:gd name="connsiteY5" fmla="*/ 315912 h 336016"/>
                  <a:gd name="connsiteX6" fmla="*/ 134680 w 336480"/>
                  <a:gd name="connsiteY6" fmla="*/ 236164 h 336016"/>
                  <a:gd name="connsiteX7" fmla="*/ 142851 w 336480"/>
                  <a:gd name="connsiteY7" fmla="*/ 229463 h 336016"/>
                  <a:gd name="connsiteX8" fmla="*/ 122081 w 336480"/>
                  <a:gd name="connsiteY8" fmla="*/ 201355 h 336016"/>
                  <a:gd name="connsiteX9" fmla="*/ 132722 w 336480"/>
                  <a:gd name="connsiteY9" fmla="*/ 205345 h 336016"/>
                  <a:gd name="connsiteX10" fmla="*/ 132722 w 336480"/>
                  <a:gd name="connsiteY10" fmla="*/ 225296 h 336016"/>
                  <a:gd name="connsiteX11" fmla="*/ 66218 w 336480"/>
                  <a:gd name="connsiteY11" fmla="*/ 291800 h 336016"/>
                  <a:gd name="connsiteX12" fmla="*/ 46267 w 336480"/>
                  <a:gd name="connsiteY12" fmla="*/ 291800 h 336016"/>
                  <a:gd name="connsiteX13" fmla="*/ 46267 w 336480"/>
                  <a:gd name="connsiteY13" fmla="*/ 271849 h 336016"/>
                  <a:gd name="connsiteX14" fmla="*/ 111441 w 336480"/>
                  <a:gd name="connsiteY14" fmla="*/ 205345 h 336016"/>
                  <a:gd name="connsiteX15" fmla="*/ 122081 w 336480"/>
                  <a:gd name="connsiteY15" fmla="*/ 201355 h 336016"/>
                  <a:gd name="connsiteX16" fmla="*/ 100115 w 336480"/>
                  <a:gd name="connsiteY16" fmla="*/ 177086 h 336016"/>
                  <a:gd name="connsiteX17" fmla="*/ 108403 w 336480"/>
                  <a:gd name="connsiteY17" fmla="*/ 183814 h 336016"/>
                  <a:gd name="connsiteX18" fmla="*/ 100447 w 336480"/>
                  <a:gd name="connsiteY18" fmla="*/ 202193 h 336016"/>
                  <a:gd name="connsiteX19" fmla="*/ 20884 w 336480"/>
                  <a:gd name="connsiteY19" fmla="*/ 238950 h 336016"/>
                  <a:gd name="connsiteX20" fmla="*/ 994 w 336480"/>
                  <a:gd name="connsiteY20" fmla="*/ 232386 h 336016"/>
                  <a:gd name="connsiteX21" fmla="*/ 8950 w 336480"/>
                  <a:gd name="connsiteY21" fmla="*/ 214008 h 336016"/>
                  <a:gd name="connsiteX22" fmla="*/ 89838 w 336480"/>
                  <a:gd name="connsiteY22" fmla="*/ 177251 h 336016"/>
                  <a:gd name="connsiteX23" fmla="*/ 100115 w 336480"/>
                  <a:gd name="connsiteY23" fmla="*/ 177086 h 336016"/>
                  <a:gd name="connsiteX24" fmla="*/ 222974 w 336480"/>
                  <a:gd name="connsiteY24" fmla="*/ 30162 h 336016"/>
                  <a:gd name="connsiteX25" fmla="*/ 136455 w 336480"/>
                  <a:gd name="connsiteY25" fmla="*/ 115094 h 336016"/>
                  <a:gd name="connsiteX26" fmla="*/ 222974 w 336480"/>
                  <a:gd name="connsiteY26" fmla="*/ 200026 h 336016"/>
                  <a:gd name="connsiteX27" fmla="*/ 309493 w 336480"/>
                  <a:gd name="connsiteY27" fmla="*/ 115094 h 336016"/>
                  <a:gd name="connsiteX28" fmla="*/ 222974 w 336480"/>
                  <a:gd name="connsiteY28" fmla="*/ 30162 h 336016"/>
                  <a:gd name="connsiteX29" fmla="*/ 222180 w 336480"/>
                  <a:gd name="connsiteY29" fmla="*/ 0 h 336016"/>
                  <a:gd name="connsiteX30" fmla="*/ 336480 w 336480"/>
                  <a:gd name="connsiteY30" fmla="*/ 115094 h 336016"/>
                  <a:gd name="connsiteX31" fmla="*/ 222180 w 336480"/>
                  <a:gd name="connsiteY31" fmla="*/ 230188 h 336016"/>
                  <a:gd name="connsiteX32" fmla="*/ 107880 w 336480"/>
                  <a:gd name="connsiteY32" fmla="*/ 115094 h 336016"/>
                  <a:gd name="connsiteX33" fmla="*/ 222180 w 336480"/>
                  <a:gd name="connsiteY33" fmla="*/ 0 h 33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6480" h="336016">
                    <a:moveTo>
                      <a:pt x="142851" y="229463"/>
                    </a:moveTo>
                    <a:cubicBezTo>
                      <a:pt x="146120" y="228319"/>
                      <a:pt x="149715" y="228319"/>
                      <a:pt x="152983" y="229627"/>
                    </a:cubicBezTo>
                    <a:cubicBezTo>
                      <a:pt x="160827" y="232241"/>
                      <a:pt x="163442" y="241393"/>
                      <a:pt x="160827" y="247930"/>
                    </a:cubicBezTo>
                    <a:cubicBezTo>
                      <a:pt x="160827" y="247930"/>
                      <a:pt x="160827" y="247930"/>
                      <a:pt x="124221" y="327678"/>
                    </a:cubicBezTo>
                    <a:cubicBezTo>
                      <a:pt x="121607" y="335522"/>
                      <a:pt x="113762" y="338137"/>
                      <a:pt x="105918" y="334215"/>
                    </a:cubicBezTo>
                    <a:cubicBezTo>
                      <a:pt x="99382" y="331600"/>
                      <a:pt x="96767" y="323756"/>
                      <a:pt x="99382" y="315912"/>
                    </a:cubicBezTo>
                    <a:cubicBezTo>
                      <a:pt x="99382" y="315912"/>
                      <a:pt x="99382" y="315912"/>
                      <a:pt x="134680" y="236164"/>
                    </a:cubicBezTo>
                    <a:cubicBezTo>
                      <a:pt x="136641" y="232895"/>
                      <a:pt x="139583" y="230607"/>
                      <a:pt x="142851" y="229463"/>
                    </a:cubicBezTo>
                    <a:close/>
                    <a:moveTo>
                      <a:pt x="122081" y="201355"/>
                    </a:moveTo>
                    <a:cubicBezTo>
                      <a:pt x="125739" y="201355"/>
                      <a:pt x="129397" y="202685"/>
                      <a:pt x="132722" y="205345"/>
                    </a:cubicBezTo>
                    <a:cubicBezTo>
                      <a:pt x="138042" y="211996"/>
                      <a:pt x="138042" y="219976"/>
                      <a:pt x="132722" y="225296"/>
                    </a:cubicBezTo>
                    <a:cubicBezTo>
                      <a:pt x="132722" y="225296"/>
                      <a:pt x="132722" y="225296"/>
                      <a:pt x="66218" y="291800"/>
                    </a:cubicBezTo>
                    <a:cubicBezTo>
                      <a:pt x="59568" y="298450"/>
                      <a:pt x="51587" y="297120"/>
                      <a:pt x="46267" y="291800"/>
                    </a:cubicBezTo>
                    <a:cubicBezTo>
                      <a:pt x="39617" y="286479"/>
                      <a:pt x="39617" y="277169"/>
                      <a:pt x="46267" y="271849"/>
                    </a:cubicBezTo>
                    <a:cubicBezTo>
                      <a:pt x="46267" y="271849"/>
                      <a:pt x="46267" y="271849"/>
                      <a:pt x="111441" y="205345"/>
                    </a:cubicBezTo>
                    <a:cubicBezTo>
                      <a:pt x="114766" y="202685"/>
                      <a:pt x="118423" y="201355"/>
                      <a:pt x="122081" y="201355"/>
                    </a:cubicBezTo>
                    <a:close/>
                    <a:moveTo>
                      <a:pt x="100115" y="177086"/>
                    </a:moveTo>
                    <a:cubicBezTo>
                      <a:pt x="103430" y="178235"/>
                      <a:pt x="106414" y="180532"/>
                      <a:pt x="108403" y="183814"/>
                    </a:cubicBezTo>
                    <a:cubicBezTo>
                      <a:pt x="111055" y="191691"/>
                      <a:pt x="108403" y="199567"/>
                      <a:pt x="100447" y="202193"/>
                    </a:cubicBezTo>
                    <a:cubicBezTo>
                      <a:pt x="100447" y="202193"/>
                      <a:pt x="100447" y="202193"/>
                      <a:pt x="20884" y="238950"/>
                    </a:cubicBezTo>
                    <a:cubicBezTo>
                      <a:pt x="12928" y="242888"/>
                      <a:pt x="3646" y="238950"/>
                      <a:pt x="994" y="232386"/>
                    </a:cubicBezTo>
                    <a:cubicBezTo>
                      <a:pt x="-1658" y="224510"/>
                      <a:pt x="994" y="216633"/>
                      <a:pt x="8950" y="214008"/>
                    </a:cubicBezTo>
                    <a:cubicBezTo>
                      <a:pt x="8950" y="214008"/>
                      <a:pt x="8950" y="214008"/>
                      <a:pt x="89838" y="177251"/>
                    </a:cubicBezTo>
                    <a:cubicBezTo>
                      <a:pt x="93153" y="175938"/>
                      <a:pt x="96800" y="175938"/>
                      <a:pt x="100115" y="177086"/>
                    </a:cubicBezTo>
                    <a:close/>
                    <a:moveTo>
                      <a:pt x="222974" y="30162"/>
                    </a:moveTo>
                    <a:cubicBezTo>
                      <a:pt x="175191" y="30162"/>
                      <a:pt x="136455" y="68187"/>
                      <a:pt x="136455" y="115094"/>
                    </a:cubicBezTo>
                    <a:cubicBezTo>
                      <a:pt x="136455" y="162001"/>
                      <a:pt x="175191" y="200026"/>
                      <a:pt x="222974" y="200026"/>
                    </a:cubicBezTo>
                    <a:cubicBezTo>
                      <a:pt x="270757" y="200026"/>
                      <a:pt x="309493" y="162001"/>
                      <a:pt x="309493" y="115094"/>
                    </a:cubicBezTo>
                    <a:cubicBezTo>
                      <a:pt x="309493" y="68187"/>
                      <a:pt x="270757" y="30162"/>
                      <a:pt x="222974" y="30162"/>
                    </a:cubicBezTo>
                    <a:close/>
                    <a:moveTo>
                      <a:pt x="222180" y="0"/>
                    </a:moveTo>
                    <a:cubicBezTo>
                      <a:pt x="285306" y="0"/>
                      <a:pt x="336480" y="51529"/>
                      <a:pt x="336480" y="115094"/>
                    </a:cubicBezTo>
                    <a:cubicBezTo>
                      <a:pt x="336480" y="178659"/>
                      <a:pt x="285306" y="230188"/>
                      <a:pt x="222180" y="230188"/>
                    </a:cubicBezTo>
                    <a:cubicBezTo>
                      <a:pt x="159054" y="230188"/>
                      <a:pt x="107880" y="178659"/>
                      <a:pt x="107880" y="115094"/>
                    </a:cubicBezTo>
                    <a:cubicBezTo>
                      <a:pt x="107880" y="51529"/>
                      <a:pt x="159054" y="0"/>
                      <a:pt x="222180" y="0"/>
                    </a:cubicBezTo>
                    <a:close/>
                  </a:path>
                </a:pathLst>
              </a:custGeom>
              <a:solidFill>
                <a:schemeClr val="bg1">
                  <a:lumMod val="10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46" name="组合 45"/>
            <p:cNvGrpSpPr/>
            <p:nvPr/>
          </p:nvGrpSpPr>
          <p:grpSpPr>
            <a:xfrm>
              <a:off x="8546389" y="5208184"/>
              <a:ext cx="714140" cy="714140"/>
              <a:chOff x="9193901" y="4917897"/>
              <a:chExt cx="761316" cy="761316"/>
            </a:xfrm>
          </p:grpSpPr>
          <p:sp>
            <p:nvSpPr>
              <p:cNvPr id="49" name="矩形: 圆角 66"/>
              <p:cNvSpPr/>
              <p:nvPr/>
            </p:nvSpPr>
            <p:spPr>
              <a:xfrm>
                <a:off x="9193901" y="4917897"/>
                <a:ext cx="761316" cy="761316"/>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0" name="任意多边形: 形状 50"/>
              <p:cNvSpPr/>
              <p:nvPr/>
            </p:nvSpPr>
            <p:spPr>
              <a:xfrm>
                <a:off x="9436608" y="5125519"/>
                <a:ext cx="275903" cy="346073"/>
              </a:xfrm>
              <a:custGeom>
                <a:avLst/>
                <a:gdLst>
                  <a:gd name="connsiteX0" fmla="*/ 79065 w 268312"/>
                  <a:gd name="connsiteY0" fmla="*/ 303213 h 336550"/>
                  <a:gd name="connsiteX1" fmla="*/ 69850 w 268312"/>
                  <a:gd name="connsiteY1" fmla="*/ 311945 h 336550"/>
                  <a:gd name="connsiteX2" fmla="*/ 79065 w 268312"/>
                  <a:gd name="connsiteY2" fmla="*/ 320676 h 336550"/>
                  <a:gd name="connsiteX3" fmla="*/ 114610 w 268312"/>
                  <a:gd name="connsiteY3" fmla="*/ 320676 h 336550"/>
                  <a:gd name="connsiteX4" fmla="*/ 123825 w 268312"/>
                  <a:gd name="connsiteY4" fmla="*/ 311945 h 336550"/>
                  <a:gd name="connsiteX5" fmla="*/ 114610 w 268312"/>
                  <a:gd name="connsiteY5" fmla="*/ 303213 h 336550"/>
                  <a:gd name="connsiteX6" fmla="*/ 79065 w 268312"/>
                  <a:gd name="connsiteY6" fmla="*/ 303213 h 336550"/>
                  <a:gd name="connsiteX7" fmla="*/ 184235 w 268312"/>
                  <a:gd name="connsiteY7" fmla="*/ 119063 h 336550"/>
                  <a:gd name="connsiteX8" fmla="*/ 181644 w 268312"/>
                  <a:gd name="connsiteY8" fmla="*/ 121725 h 336550"/>
                  <a:gd name="connsiteX9" fmla="*/ 181644 w 268312"/>
                  <a:gd name="connsiteY9" fmla="*/ 125717 h 336550"/>
                  <a:gd name="connsiteX10" fmla="*/ 177759 w 268312"/>
                  <a:gd name="connsiteY10" fmla="*/ 131039 h 336550"/>
                  <a:gd name="connsiteX11" fmla="*/ 164808 w 268312"/>
                  <a:gd name="connsiteY11" fmla="*/ 148339 h 336550"/>
                  <a:gd name="connsiteX12" fmla="*/ 175169 w 268312"/>
                  <a:gd name="connsiteY12" fmla="*/ 165638 h 336550"/>
                  <a:gd name="connsiteX13" fmla="*/ 186825 w 268312"/>
                  <a:gd name="connsiteY13" fmla="*/ 170961 h 336550"/>
                  <a:gd name="connsiteX14" fmla="*/ 192005 w 268312"/>
                  <a:gd name="connsiteY14" fmla="*/ 173622 h 336550"/>
                  <a:gd name="connsiteX15" fmla="*/ 190710 w 268312"/>
                  <a:gd name="connsiteY15" fmla="*/ 185598 h 336550"/>
                  <a:gd name="connsiteX16" fmla="*/ 181644 w 268312"/>
                  <a:gd name="connsiteY16" fmla="*/ 186929 h 336550"/>
                  <a:gd name="connsiteX17" fmla="*/ 169989 w 268312"/>
                  <a:gd name="connsiteY17" fmla="*/ 182937 h 336550"/>
                  <a:gd name="connsiteX18" fmla="*/ 166103 w 268312"/>
                  <a:gd name="connsiteY18" fmla="*/ 184268 h 336550"/>
                  <a:gd name="connsiteX19" fmla="*/ 164808 w 268312"/>
                  <a:gd name="connsiteY19" fmla="*/ 190921 h 336550"/>
                  <a:gd name="connsiteX20" fmla="*/ 166103 w 268312"/>
                  <a:gd name="connsiteY20" fmla="*/ 196244 h 336550"/>
                  <a:gd name="connsiteX21" fmla="*/ 177759 w 268312"/>
                  <a:gd name="connsiteY21" fmla="*/ 198905 h 336550"/>
                  <a:gd name="connsiteX22" fmla="*/ 180349 w 268312"/>
                  <a:gd name="connsiteY22" fmla="*/ 202898 h 336550"/>
                  <a:gd name="connsiteX23" fmla="*/ 180349 w 268312"/>
                  <a:gd name="connsiteY23" fmla="*/ 206890 h 336550"/>
                  <a:gd name="connsiteX24" fmla="*/ 182939 w 268312"/>
                  <a:gd name="connsiteY24" fmla="*/ 209551 h 336550"/>
                  <a:gd name="connsiteX25" fmla="*/ 189415 w 268312"/>
                  <a:gd name="connsiteY25" fmla="*/ 209551 h 336550"/>
                  <a:gd name="connsiteX26" fmla="*/ 192005 w 268312"/>
                  <a:gd name="connsiteY26" fmla="*/ 206890 h 336550"/>
                  <a:gd name="connsiteX27" fmla="*/ 192005 w 268312"/>
                  <a:gd name="connsiteY27" fmla="*/ 201567 h 336550"/>
                  <a:gd name="connsiteX28" fmla="*/ 194595 w 268312"/>
                  <a:gd name="connsiteY28" fmla="*/ 197575 h 336550"/>
                  <a:gd name="connsiteX29" fmla="*/ 204956 w 268312"/>
                  <a:gd name="connsiteY29" fmla="*/ 190921 h 336550"/>
                  <a:gd name="connsiteX30" fmla="*/ 199775 w 268312"/>
                  <a:gd name="connsiteY30" fmla="*/ 160315 h 336550"/>
                  <a:gd name="connsiteX31" fmla="*/ 188120 w 268312"/>
                  <a:gd name="connsiteY31" fmla="*/ 154992 h 336550"/>
                  <a:gd name="connsiteX32" fmla="*/ 182939 w 268312"/>
                  <a:gd name="connsiteY32" fmla="*/ 152331 h 336550"/>
                  <a:gd name="connsiteX33" fmla="*/ 184235 w 268312"/>
                  <a:gd name="connsiteY33" fmla="*/ 141685 h 336550"/>
                  <a:gd name="connsiteX34" fmla="*/ 188120 w 268312"/>
                  <a:gd name="connsiteY34" fmla="*/ 141685 h 336550"/>
                  <a:gd name="connsiteX35" fmla="*/ 201071 w 268312"/>
                  <a:gd name="connsiteY35" fmla="*/ 144347 h 336550"/>
                  <a:gd name="connsiteX36" fmla="*/ 204956 w 268312"/>
                  <a:gd name="connsiteY36" fmla="*/ 143016 h 336550"/>
                  <a:gd name="connsiteX37" fmla="*/ 207546 w 268312"/>
                  <a:gd name="connsiteY37" fmla="*/ 135032 h 336550"/>
                  <a:gd name="connsiteX38" fmla="*/ 204956 w 268312"/>
                  <a:gd name="connsiteY38" fmla="*/ 132370 h 336550"/>
                  <a:gd name="connsiteX39" fmla="*/ 197185 w 268312"/>
                  <a:gd name="connsiteY39" fmla="*/ 129709 h 336550"/>
                  <a:gd name="connsiteX40" fmla="*/ 193300 w 268312"/>
                  <a:gd name="connsiteY40" fmla="*/ 124386 h 336550"/>
                  <a:gd name="connsiteX41" fmla="*/ 186825 w 268312"/>
                  <a:gd name="connsiteY41" fmla="*/ 119063 h 336550"/>
                  <a:gd name="connsiteX42" fmla="*/ 184235 w 268312"/>
                  <a:gd name="connsiteY42" fmla="*/ 119063 h 336550"/>
                  <a:gd name="connsiteX43" fmla="*/ 187192 w 268312"/>
                  <a:gd name="connsiteY43" fmla="*/ 84090 h 336550"/>
                  <a:gd name="connsiteX44" fmla="*/ 244570 w 268312"/>
                  <a:gd name="connsiteY44" fmla="*/ 107760 h 336550"/>
                  <a:gd name="connsiteX45" fmla="*/ 244570 w 268312"/>
                  <a:gd name="connsiteY45" fmla="*/ 222168 h 336550"/>
                  <a:gd name="connsiteX46" fmla="*/ 145642 w 268312"/>
                  <a:gd name="connsiteY46" fmla="*/ 234003 h 336550"/>
                  <a:gd name="connsiteX47" fmla="*/ 111347 w 268312"/>
                  <a:gd name="connsiteY47" fmla="*/ 243208 h 336550"/>
                  <a:gd name="connsiteX48" fmla="*/ 110028 w 268312"/>
                  <a:gd name="connsiteY48" fmla="*/ 237948 h 336550"/>
                  <a:gd name="connsiteX49" fmla="*/ 127175 w 268312"/>
                  <a:gd name="connsiteY49" fmla="*/ 218223 h 336550"/>
                  <a:gd name="connsiteX50" fmla="*/ 125856 w 268312"/>
                  <a:gd name="connsiteY50" fmla="*/ 218223 h 336550"/>
                  <a:gd name="connsiteX51" fmla="*/ 129813 w 268312"/>
                  <a:gd name="connsiteY51" fmla="*/ 107760 h 336550"/>
                  <a:gd name="connsiteX52" fmla="*/ 187192 w 268312"/>
                  <a:gd name="connsiteY52" fmla="*/ 84090 h 336550"/>
                  <a:gd name="connsiteX53" fmla="*/ 36992 w 268312"/>
                  <a:gd name="connsiteY53" fmla="*/ 0 h 336550"/>
                  <a:gd name="connsiteX54" fmla="*/ 161179 w 268312"/>
                  <a:gd name="connsiteY54" fmla="*/ 0 h 336550"/>
                  <a:gd name="connsiteX55" fmla="*/ 196850 w 268312"/>
                  <a:gd name="connsiteY55" fmla="*/ 36810 h 336550"/>
                  <a:gd name="connsiteX56" fmla="*/ 196850 w 268312"/>
                  <a:gd name="connsiteY56" fmla="*/ 67047 h 336550"/>
                  <a:gd name="connsiteX57" fmla="*/ 187602 w 268312"/>
                  <a:gd name="connsiteY57" fmla="*/ 67047 h 336550"/>
                  <a:gd name="connsiteX58" fmla="*/ 178354 w 268312"/>
                  <a:gd name="connsiteY58" fmla="*/ 67047 h 336550"/>
                  <a:gd name="connsiteX59" fmla="*/ 178354 w 268312"/>
                  <a:gd name="connsiteY59" fmla="*/ 60474 h 336550"/>
                  <a:gd name="connsiteX60" fmla="*/ 178354 w 268312"/>
                  <a:gd name="connsiteY60" fmla="*/ 59159 h 336550"/>
                  <a:gd name="connsiteX61" fmla="*/ 169106 w 268312"/>
                  <a:gd name="connsiteY61" fmla="*/ 48642 h 336550"/>
                  <a:gd name="connsiteX62" fmla="*/ 29065 w 268312"/>
                  <a:gd name="connsiteY62" fmla="*/ 48642 h 336550"/>
                  <a:gd name="connsiteX63" fmla="*/ 19817 w 268312"/>
                  <a:gd name="connsiteY63" fmla="*/ 59159 h 336550"/>
                  <a:gd name="connsiteX64" fmla="*/ 19817 w 268312"/>
                  <a:gd name="connsiteY64" fmla="*/ 278706 h 336550"/>
                  <a:gd name="connsiteX65" fmla="*/ 29065 w 268312"/>
                  <a:gd name="connsiteY65" fmla="*/ 287908 h 336550"/>
                  <a:gd name="connsiteX66" fmla="*/ 169106 w 268312"/>
                  <a:gd name="connsiteY66" fmla="*/ 287908 h 336550"/>
                  <a:gd name="connsiteX67" fmla="*/ 178354 w 268312"/>
                  <a:gd name="connsiteY67" fmla="*/ 278706 h 336550"/>
                  <a:gd name="connsiteX68" fmla="*/ 178354 w 268312"/>
                  <a:gd name="connsiteY68" fmla="*/ 261615 h 336550"/>
                  <a:gd name="connsiteX69" fmla="*/ 187602 w 268312"/>
                  <a:gd name="connsiteY69" fmla="*/ 262930 h 336550"/>
                  <a:gd name="connsiteX70" fmla="*/ 196850 w 268312"/>
                  <a:gd name="connsiteY70" fmla="*/ 261615 h 336550"/>
                  <a:gd name="connsiteX71" fmla="*/ 196850 w 268312"/>
                  <a:gd name="connsiteY71" fmla="*/ 299740 h 336550"/>
                  <a:gd name="connsiteX72" fmla="*/ 161179 w 268312"/>
                  <a:gd name="connsiteY72" fmla="*/ 336550 h 336550"/>
                  <a:gd name="connsiteX73" fmla="*/ 36992 w 268312"/>
                  <a:gd name="connsiteY73" fmla="*/ 336550 h 336550"/>
                  <a:gd name="connsiteX74" fmla="*/ 0 w 268312"/>
                  <a:gd name="connsiteY74" fmla="*/ 299740 h 336550"/>
                  <a:gd name="connsiteX75" fmla="*/ 0 w 268312"/>
                  <a:gd name="connsiteY75" fmla="*/ 36810 h 336550"/>
                  <a:gd name="connsiteX76" fmla="*/ 36992 w 268312"/>
                  <a:gd name="connsiteY7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68312" h="336550">
                    <a:moveTo>
                      <a:pt x="79065" y="303213"/>
                    </a:moveTo>
                    <a:cubicBezTo>
                      <a:pt x="73799" y="303213"/>
                      <a:pt x="69850" y="306955"/>
                      <a:pt x="69850" y="311945"/>
                    </a:cubicBezTo>
                    <a:cubicBezTo>
                      <a:pt x="69850" y="316934"/>
                      <a:pt x="73799" y="320676"/>
                      <a:pt x="79065" y="320676"/>
                    </a:cubicBezTo>
                    <a:cubicBezTo>
                      <a:pt x="79065" y="320676"/>
                      <a:pt x="79065" y="320676"/>
                      <a:pt x="114610" y="320676"/>
                    </a:cubicBezTo>
                    <a:cubicBezTo>
                      <a:pt x="119875" y="320676"/>
                      <a:pt x="123825" y="316934"/>
                      <a:pt x="123825" y="311945"/>
                    </a:cubicBezTo>
                    <a:cubicBezTo>
                      <a:pt x="123825" y="306955"/>
                      <a:pt x="119875" y="303213"/>
                      <a:pt x="114610" y="303213"/>
                    </a:cubicBezTo>
                    <a:cubicBezTo>
                      <a:pt x="114610" y="303213"/>
                      <a:pt x="114610" y="303213"/>
                      <a:pt x="79065" y="303213"/>
                    </a:cubicBezTo>
                    <a:close/>
                    <a:moveTo>
                      <a:pt x="184235" y="119063"/>
                    </a:moveTo>
                    <a:cubicBezTo>
                      <a:pt x="181644" y="119063"/>
                      <a:pt x="181644" y="119063"/>
                      <a:pt x="181644" y="121725"/>
                    </a:cubicBezTo>
                    <a:cubicBezTo>
                      <a:pt x="181644" y="121725"/>
                      <a:pt x="181644" y="121725"/>
                      <a:pt x="181644" y="125717"/>
                    </a:cubicBezTo>
                    <a:cubicBezTo>
                      <a:pt x="181644" y="129709"/>
                      <a:pt x="181644" y="129709"/>
                      <a:pt x="177759" y="131039"/>
                    </a:cubicBezTo>
                    <a:cubicBezTo>
                      <a:pt x="169989" y="133701"/>
                      <a:pt x="164808" y="139024"/>
                      <a:pt x="164808" y="148339"/>
                    </a:cubicBezTo>
                    <a:cubicBezTo>
                      <a:pt x="164808" y="156323"/>
                      <a:pt x="168694" y="161646"/>
                      <a:pt x="175169" y="165638"/>
                    </a:cubicBezTo>
                    <a:cubicBezTo>
                      <a:pt x="179054" y="168299"/>
                      <a:pt x="182939" y="169630"/>
                      <a:pt x="186825" y="170961"/>
                    </a:cubicBezTo>
                    <a:cubicBezTo>
                      <a:pt x="188120" y="172291"/>
                      <a:pt x="190710" y="172291"/>
                      <a:pt x="192005" y="173622"/>
                    </a:cubicBezTo>
                    <a:cubicBezTo>
                      <a:pt x="195890" y="177614"/>
                      <a:pt x="194595" y="182937"/>
                      <a:pt x="190710" y="185598"/>
                    </a:cubicBezTo>
                    <a:cubicBezTo>
                      <a:pt x="188120" y="186929"/>
                      <a:pt x="184235" y="186929"/>
                      <a:pt x="181644" y="186929"/>
                    </a:cubicBezTo>
                    <a:cubicBezTo>
                      <a:pt x="177759" y="185598"/>
                      <a:pt x="173874" y="184268"/>
                      <a:pt x="169989" y="182937"/>
                    </a:cubicBezTo>
                    <a:cubicBezTo>
                      <a:pt x="167398" y="181606"/>
                      <a:pt x="167398" y="181606"/>
                      <a:pt x="166103" y="184268"/>
                    </a:cubicBezTo>
                    <a:cubicBezTo>
                      <a:pt x="166103" y="186929"/>
                      <a:pt x="164808" y="188260"/>
                      <a:pt x="164808" y="190921"/>
                    </a:cubicBezTo>
                    <a:cubicBezTo>
                      <a:pt x="163513" y="193583"/>
                      <a:pt x="163513" y="194913"/>
                      <a:pt x="166103" y="196244"/>
                    </a:cubicBezTo>
                    <a:cubicBezTo>
                      <a:pt x="169989" y="197575"/>
                      <a:pt x="173874" y="198905"/>
                      <a:pt x="177759" y="198905"/>
                    </a:cubicBezTo>
                    <a:cubicBezTo>
                      <a:pt x="180349" y="198905"/>
                      <a:pt x="180349" y="198905"/>
                      <a:pt x="180349" y="202898"/>
                    </a:cubicBezTo>
                    <a:cubicBezTo>
                      <a:pt x="180349" y="204228"/>
                      <a:pt x="180349" y="205559"/>
                      <a:pt x="180349" y="206890"/>
                    </a:cubicBezTo>
                    <a:cubicBezTo>
                      <a:pt x="180349" y="208220"/>
                      <a:pt x="181644" y="209551"/>
                      <a:pt x="182939" y="209551"/>
                    </a:cubicBezTo>
                    <a:cubicBezTo>
                      <a:pt x="185530" y="209551"/>
                      <a:pt x="188120" y="209551"/>
                      <a:pt x="189415" y="209551"/>
                    </a:cubicBezTo>
                    <a:cubicBezTo>
                      <a:pt x="190710" y="209551"/>
                      <a:pt x="192005" y="208220"/>
                      <a:pt x="192005" y="206890"/>
                    </a:cubicBezTo>
                    <a:cubicBezTo>
                      <a:pt x="192005" y="205559"/>
                      <a:pt x="192005" y="202898"/>
                      <a:pt x="192005" y="201567"/>
                    </a:cubicBezTo>
                    <a:cubicBezTo>
                      <a:pt x="192005" y="198905"/>
                      <a:pt x="193300" y="198905"/>
                      <a:pt x="194595" y="197575"/>
                    </a:cubicBezTo>
                    <a:cubicBezTo>
                      <a:pt x="198480" y="196244"/>
                      <a:pt x="202366" y="193583"/>
                      <a:pt x="204956" y="190921"/>
                    </a:cubicBezTo>
                    <a:cubicBezTo>
                      <a:pt x="212726" y="180276"/>
                      <a:pt x="210136" y="166969"/>
                      <a:pt x="199775" y="160315"/>
                    </a:cubicBezTo>
                    <a:cubicBezTo>
                      <a:pt x="195890" y="157654"/>
                      <a:pt x="192005" y="156323"/>
                      <a:pt x="188120" y="154992"/>
                    </a:cubicBezTo>
                    <a:cubicBezTo>
                      <a:pt x="186825" y="153661"/>
                      <a:pt x="184235" y="153661"/>
                      <a:pt x="182939" y="152331"/>
                    </a:cubicBezTo>
                    <a:cubicBezTo>
                      <a:pt x="179054" y="148339"/>
                      <a:pt x="180349" y="144347"/>
                      <a:pt x="184235" y="141685"/>
                    </a:cubicBezTo>
                    <a:cubicBezTo>
                      <a:pt x="185530" y="141685"/>
                      <a:pt x="186825" y="141685"/>
                      <a:pt x="188120" y="141685"/>
                    </a:cubicBezTo>
                    <a:cubicBezTo>
                      <a:pt x="192005" y="141685"/>
                      <a:pt x="197185" y="141685"/>
                      <a:pt x="201071" y="144347"/>
                    </a:cubicBezTo>
                    <a:cubicBezTo>
                      <a:pt x="203661" y="145677"/>
                      <a:pt x="203661" y="145677"/>
                      <a:pt x="204956" y="143016"/>
                    </a:cubicBezTo>
                    <a:cubicBezTo>
                      <a:pt x="204956" y="140354"/>
                      <a:pt x="206251" y="137693"/>
                      <a:pt x="207546" y="135032"/>
                    </a:cubicBezTo>
                    <a:cubicBezTo>
                      <a:pt x="207546" y="133701"/>
                      <a:pt x="206251" y="132370"/>
                      <a:pt x="204956" y="132370"/>
                    </a:cubicBezTo>
                    <a:cubicBezTo>
                      <a:pt x="202366" y="131039"/>
                      <a:pt x="199775" y="129709"/>
                      <a:pt x="197185" y="129709"/>
                    </a:cubicBezTo>
                    <a:cubicBezTo>
                      <a:pt x="193300" y="128378"/>
                      <a:pt x="193300" y="128378"/>
                      <a:pt x="193300" y="124386"/>
                    </a:cubicBezTo>
                    <a:cubicBezTo>
                      <a:pt x="193300" y="119063"/>
                      <a:pt x="193300" y="119063"/>
                      <a:pt x="186825" y="119063"/>
                    </a:cubicBezTo>
                    <a:cubicBezTo>
                      <a:pt x="186825" y="119063"/>
                      <a:pt x="186825" y="119063"/>
                      <a:pt x="184235" y="119063"/>
                    </a:cubicBezTo>
                    <a:close/>
                    <a:moveTo>
                      <a:pt x="187192" y="84090"/>
                    </a:moveTo>
                    <a:cubicBezTo>
                      <a:pt x="207967" y="84090"/>
                      <a:pt x="228741" y="91980"/>
                      <a:pt x="244570" y="107760"/>
                    </a:cubicBezTo>
                    <a:cubicBezTo>
                      <a:pt x="276226" y="139321"/>
                      <a:pt x="276226" y="190607"/>
                      <a:pt x="244570" y="222168"/>
                    </a:cubicBezTo>
                    <a:cubicBezTo>
                      <a:pt x="216870" y="248468"/>
                      <a:pt x="177299" y="252413"/>
                      <a:pt x="145642" y="234003"/>
                    </a:cubicBezTo>
                    <a:cubicBezTo>
                      <a:pt x="132452" y="243208"/>
                      <a:pt x="120580" y="244523"/>
                      <a:pt x="111347" y="243208"/>
                    </a:cubicBezTo>
                    <a:cubicBezTo>
                      <a:pt x="107390" y="243208"/>
                      <a:pt x="107390" y="239263"/>
                      <a:pt x="110028" y="237948"/>
                    </a:cubicBezTo>
                    <a:cubicBezTo>
                      <a:pt x="117942" y="234003"/>
                      <a:pt x="123218" y="224798"/>
                      <a:pt x="127175" y="218223"/>
                    </a:cubicBezTo>
                    <a:cubicBezTo>
                      <a:pt x="127175" y="218223"/>
                      <a:pt x="127175" y="218223"/>
                      <a:pt x="125856" y="218223"/>
                    </a:cubicBezTo>
                    <a:cubicBezTo>
                      <a:pt x="96838" y="186662"/>
                      <a:pt x="98157" y="138006"/>
                      <a:pt x="129813" y="107760"/>
                    </a:cubicBezTo>
                    <a:cubicBezTo>
                      <a:pt x="145642" y="91980"/>
                      <a:pt x="166417" y="84090"/>
                      <a:pt x="187192" y="84090"/>
                    </a:cubicBezTo>
                    <a:close/>
                    <a:moveTo>
                      <a:pt x="36992" y="0"/>
                    </a:moveTo>
                    <a:cubicBezTo>
                      <a:pt x="36992" y="0"/>
                      <a:pt x="36992" y="0"/>
                      <a:pt x="161179" y="0"/>
                    </a:cubicBezTo>
                    <a:cubicBezTo>
                      <a:pt x="180997" y="0"/>
                      <a:pt x="196850" y="15776"/>
                      <a:pt x="196850" y="36810"/>
                    </a:cubicBezTo>
                    <a:cubicBezTo>
                      <a:pt x="196850" y="36810"/>
                      <a:pt x="196850" y="36810"/>
                      <a:pt x="196850" y="67047"/>
                    </a:cubicBezTo>
                    <a:cubicBezTo>
                      <a:pt x="194208" y="67047"/>
                      <a:pt x="191566" y="67047"/>
                      <a:pt x="187602" y="67047"/>
                    </a:cubicBezTo>
                    <a:cubicBezTo>
                      <a:pt x="184960" y="67047"/>
                      <a:pt x="180997" y="67047"/>
                      <a:pt x="178354" y="67047"/>
                    </a:cubicBezTo>
                    <a:cubicBezTo>
                      <a:pt x="178354" y="67047"/>
                      <a:pt x="178354" y="67047"/>
                      <a:pt x="178354" y="60474"/>
                    </a:cubicBezTo>
                    <a:cubicBezTo>
                      <a:pt x="178354" y="60474"/>
                      <a:pt x="178354" y="60474"/>
                      <a:pt x="178354" y="59159"/>
                    </a:cubicBezTo>
                    <a:cubicBezTo>
                      <a:pt x="178354" y="53900"/>
                      <a:pt x="174391" y="48642"/>
                      <a:pt x="169106" y="48642"/>
                    </a:cubicBezTo>
                    <a:cubicBezTo>
                      <a:pt x="169106" y="48642"/>
                      <a:pt x="169106" y="48642"/>
                      <a:pt x="29065" y="48642"/>
                    </a:cubicBezTo>
                    <a:cubicBezTo>
                      <a:pt x="23780" y="48642"/>
                      <a:pt x="19817" y="53900"/>
                      <a:pt x="19817" y="59159"/>
                    </a:cubicBezTo>
                    <a:cubicBezTo>
                      <a:pt x="19817" y="59159"/>
                      <a:pt x="19817" y="59159"/>
                      <a:pt x="19817" y="278706"/>
                    </a:cubicBezTo>
                    <a:cubicBezTo>
                      <a:pt x="19817" y="283964"/>
                      <a:pt x="23780" y="287908"/>
                      <a:pt x="29065" y="287908"/>
                    </a:cubicBezTo>
                    <a:cubicBezTo>
                      <a:pt x="29065" y="287908"/>
                      <a:pt x="29065" y="287908"/>
                      <a:pt x="169106" y="287908"/>
                    </a:cubicBezTo>
                    <a:cubicBezTo>
                      <a:pt x="174391" y="287908"/>
                      <a:pt x="178354" y="282650"/>
                      <a:pt x="178354" y="278706"/>
                    </a:cubicBezTo>
                    <a:cubicBezTo>
                      <a:pt x="178354" y="278706"/>
                      <a:pt x="178354" y="278706"/>
                      <a:pt x="178354" y="261615"/>
                    </a:cubicBezTo>
                    <a:cubicBezTo>
                      <a:pt x="180997" y="261615"/>
                      <a:pt x="184960" y="262930"/>
                      <a:pt x="187602" y="262930"/>
                    </a:cubicBezTo>
                    <a:cubicBezTo>
                      <a:pt x="191566" y="262930"/>
                      <a:pt x="194208" y="261615"/>
                      <a:pt x="196850" y="261615"/>
                    </a:cubicBezTo>
                    <a:cubicBezTo>
                      <a:pt x="196850" y="261615"/>
                      <a:pt x="196850" y="261615"/>
                      <a:pt x="196850" y="299740"/>
                    </a:cubicBezTo>
                    <a:cubicBezTo>
                      <a:pt x="196850" y="320774"/>
                      <a:pt x="180997" y="336550"/>
                      <a:pt x="161179" y="336550"/>
                    </a:cubicBezTo>
                    <a:cubicBezTo>
                      <a:pt x="161179" y="336550"/>
                      <a:pt x="161179" y="336550"/>
                      <a:pt x="36992" y="336550"/>
                    </a:cubicBezTo>
                    <a:cubicBezTo>
                      <a:pt x="17175" y="336550"/>
                      <a:pt x="0" y="320774"/>
                      <a:pt x="0" y="299740"/>
                    </a:cubicBezTo>
                    <a:cubicBezTo>
                      <a:pt x="0" y="299740"/>
                      <a:pt x="0" y="299740"/>
                      <a:pt x="0" y="36810"/>
                    </a:cubicBezTo>
                    <a:cubicBezTo>
                      <a:pt x="0" y="15776"/>
                      <a:pt x="17175" y="0"/>
                      <a:pt x="36992" y="0"/>
                    </a:cubicBezTo>
                    <a:close/>
                  </a:path>
                </a:pathLst>
              </a:custGeom>
              <a:solidFill>
                <a:schemeClr val="bg1">
                  <a:lumMod val="10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47" name="矩形 46"/>
            <p:cNvSpPr/>
            <p:nvPr/>
          </p:nvSpPr>
          <p:spPr>
            <a:xfrm>
              <a:off x="7488193" y="5399788"/>
              <a:ext cx="1328925" cy="32855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cs typeface="+mn-ea"/>
                  <a:sym typeface="+mn-lt"/>
                </a:rPr>
                <a:t>文字添加</a:t>
              </a:r>
            </a:p>
          </p:txBody>
        </p:sp>
        <p:sp>
          <p:nvSpPr>
            <p:cNvPr id="48" name="矩形 47"/>
            <p:cNvSpPr/>
            <p:nvPr/>
          </p:nvSpPr>
          <p:spPr>
            <a:xfrm>
              <a:off x="9294599" y="5399788"/>
              <a:ext cx="1328925" cy="32855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cs typeface="+mn-ea"/>
                  <a:sym typeface="+mn-lt"/>
                </a:rPr>
                <a:t>文字添加</a:t>
              </a:r>
            </a:p>
          </p:txBody>
        </p:sp>
      </p:grpSp>
      <p:sp>
        <p:nvSpPr>
          <p:cNvPr id="53" name="矩形 52"/>
          <p:cNvSpPr/>
          <p:nvPr/>
        </p:nvSpPr>
        <p:spPr>
          <a:xfrm>
            <a:off x="2358791" y="3740883"/>
            <a:ext cx="1658160"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tx1">
                    <a:lumMod val="75000"/>
                    <a:lumOff val="25000"/>
                  </a:schemeClr>
                </a:solidFill>
                <a:cs typeface="+mn-ea"/>
                <a:sym typeface="+mn-lt"/>
              </a:rPr>
              <a:t>用户可以在投影仪或者计算机上进行演示</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53" presetClass="entr" presetSubtype="16"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2"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1+#ppt_w/2"/>
                                          </p:val>
                                        </p:tav>
                                        <p:tav tm="100000">
                                          <p:val>
                                            <p:strVal val="#ppt_x"/>
                                          </p:val>
                                        </p:tav>
                                      </p:tavLst>
                                    </p:anim>
                                    <p:anim calcmode="lin" valueType="num">
                                      <p:cBhvr additive="base">
                                        <p:cTn id="43" dur="500" fill="hold"/>
                                        <p:tgtEl>
                                          <p:spTgt spid="38"/>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10"/>
          <p:cNvSpPr/>
          <p:nvPr/>
        </p:nvSpPr>
        <p:spPr>
          <a:xfrm>
            <a:off x="2226945" y="3115310"/>
            <a:ext cx="1486535" cy="1486535"/>
          </a:xfrm>
          <a:prstGeom prst="arc">
            <a:avLst>
              <a:gd name="adj1" fmla="val 10810458"/>
              <a:gd name="adj2" fmla="val 0"/>
            </a:avLst>
          </a:prstGeom>
          <a:solidFill>
            <a:schemeClr val="accent5"/>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cs typeface="+mn-ea"/>
              <a:sym typeface="+mn-lt"/>
            </a:endParaRPr>
          </a:p>
        </p:txBody>
      </p:sp>
      <p:sp>
        <p:nvSpPr>
          <p:cNvPr id="6" name="Content Placeholder 2"/>
          <p:cNvSpPr txBox="1"/>
          <p:nvPr/>
        </p:nvSpPr>
        <p:spPr>
          <a:xfrm>
            <a:off x="2548890" y="4043680"/>
            <a:ext cx="878205" cy="36933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75000"/>
                    <a:lumOff val="25000"/>
                  </a:schemeClr>
                </a:solidFill>
                <a:cs typeface="+mn-ea"/>
                <a:sym typeface="+mn-lt"/>
              </a:rPr>
              <a:t>2014</a:t>
            </a:r>
          </a:p>
        </p:txBody>
      </p:sp>
      <p:sp>
        <p:nvSpPr>
          <p:cNvPr id="7" name="Rectangle 19"/>
          <p:cNvSpPr/>
          <p:nvPr/>
        </p:nvSpPr>
        <p:spPr>
          <a:xfrm>
            <a:off x="2699298" y="2655570"/>
            <a:ext cx="904415" cy="523220"/>
          </a:xfrm>
          <a:prstGeom prst="rect">
            <a:avLst/>
          </a:prstGeom>
        </p:spPr>
        <p:txBody>
          <a:bodyPr wrap="none">
            <a:spAutoFit/>
          </a:bodyPr>
          <a:lstStyle/>
          <a:p>
            <a:pPr algn="ctr"/>
            <a:r>
              <a:rPr lang="en-US" sz="2800" dirty="0">
                <a:solidFill>
                  <a:schemeClr val="tx1">
                    <a:lumMod val="75000"/>
                    <a:lumOff val="25000"/>
                  </a:schemeClr>
                </a:solidFill>
                <a:cs typeface="+mn-ea"/>
                <a:sym typeface="+mn-lt"/>
              </a:rPr>
              <a:t>60%</a:t>
            </a:r>
          </a:p>
        </p:txBody>
      </p:sp>
      <p:sp>
        <p:nvSpPr>
          <p:cNvPr id="8" name="Arc 7"/>
          <p:cNvSpPr/>
          <p:nvPr/>
        </p:nvSpPr>
        <p:spPr>
          <a:xfrm>
            <a:off x="3241675" y="2781300"/>
            <a:ext cx="2153920" cy="2153920"/>
          </a:xfrm>
          <a:prstGeom prst="arc">
            <a:avLst>
              <a:gd name="adj1" fmla="val 10786903"/>
              <a:gd name="adj2" fmla="val 0"/>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cs typeface="+mn-ea"/>
              <a:sym typeface="+mn-lt"/>
            </a:endParaRPr>
          </a:p>
        </p:txBody>
      </p:sp>
      <p:sp>
        <p:nvSpPr>
          <p:cNvPr id="10" name="Content Placeholder 2"/>
          <p:cNvSpPr txBox="1"/>
          <p:nvPr/>
        </p:nvSpPr>
        <p:spPr>
          <a:xfrm>
            <a:off x="3909695" y="4043680"/>
            <a:ext cx="878205" cy="36933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75000"/>
                    <a:lumOff val="25000"/>
                  </a:schemeClr>
                </a:solidFill>
                <a:cs typeface="+mn-ea"/>
                <a:sym typeface="+mn-lt"/>
              </a:rPr>
              <a:t>2015</a:t>
            </a:r>
          </a:p>
        </p:txBody>
      </p:sp>
      <p:sp>
        <p:nvSpPr>
          <p:cNvPr id="11" name="Rectangle 20"/>
          <p:cNvSpPr/>
          <p:nvPr/>
        </p:nvSpPr>
        <p:spPr>
          <a:xfrm>
            <a:off x="4199803" y="2298700"/>
            <a:ext cx="904415" cy="523220"/>
          </a:xfrm>
          <a:prstGeom prst="rect">
            <a:avLst/>
          </a:prstGeom>
        </p:spPr>
        <p:txBody>
          <a:bodyPr wrap="none">
            <a:spAutoFit/>
          </a:bodyPr>
          <a:lstStyle/>
          <a:p>
            <a:pPr algn="ctr"/>
            <a:r>
              <a:rPr lang="en-US" sz="2800" dirty="0">
                <a:solidFill>
                  <a:schemeClr val="tx1">
                    <a:lumMod val="75000"/>
                    <a:lumOff val="25000"/>
                  </a:schemeClr>
                </a:solidFill>
                <a:cs typeface="+mn-ea"/>
                <a:sym typeface="+mn-lt"/>
              </a:rPr>
              <a:t>70%</a:t>
            </a:r>
          </a:p>
        </p:txBody>
      </p:sp>
      <p:sp>
        <p:nvSpPr>
          <p:cNvPr id="12" name="Arc 8"/>
          <p:cNvSpPr/>
          <p:nvPr/>
        </p:nvSpPr>
        <p:spPr>
          <a:xfrm>
            <a:off x="4542155" y="2439035"/>
            <a:ext cx="2838450" cy="2838450"/>
          </a:xfrm>
          <a:prstGeom prst="arc">
            <a:avLst>
              <a:gd name="adj1" fmla="val 10792861"/>
              <a:gd name="adj2" fmla="val 0"/>
            </a:avLst>
          </a:prstGeom>
          <a:solidFill>
            <a:schemeClr val="accent3"/>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cs typeface="+mn-ea"/>
              <a:sym typeface="+mn-lt"/>
            </a:endParaRPr>
          </a:p>
        </p:txBody>
      </p:sp>
      <p:sp>
        <p:nvSpPr>
          <p:cNvPr id="13" name="Content Placeholder 2"/>
          <p:cNvSpPr txBox="1"/>
          <p:nvPr/>
        </p:nvSpPr>
        <p:spPr>
          <a:xfrm>
            <a:off x="5598795" y="4043680"/>
            <a:ext cx="878205" cy="36933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75000"/>
                    <a:lumOff val="25000"/>
                  </a:schemeClr>
                </a:solidFill>
                <a:cs typeface="+mn-ea"/>
                <a:sym typeface="+mn-lt"/>
              </a:rPr>
              <a:t>2016</a:t>
            </a:r>
          </a:p>
        </p:txBody>
      </p:sp>
      <p:sp>
        <p:nvSpPr>
          <p:cNvPr id="14" name="Rectangle 21"/>
          <p:cNvSpPr/>
          <p:nvPr/>
        </p:nvSpPr>
        <p:spPr>
          <a:xfrm>
            <a:off x="5914303" y="2012950"/>
            <a:ext cx="904415" cy="523220"/>
          </a:xfrm>
          <a:prstGeom prst="rect">
            <a:avLst/>
          </a:prstGeom>
        </p:spPr>
        <p:txBody>
          <a:bodyPr wrap="none">
            <a:spAutoFit/>
          </a:bodyPr>
          <a:lstStyle/>
          <a:p>
            <a:pPr algn="ctr"/>
            <a:r>
              <a:rPr lang="en-US" sz="2800" dirty="0">
                <a:solidFill>
                  <a:schemeClr val="tx1">
                    <a:lumMod val="75000"/>
                    <a:lumOff val="25000"/>
                  </a:schemeClr>
                </a:solidFill>
                <a:cs typeface="+mn-ea"/>
                <a:sym typeface="+mn-lt"/>
              </a:rPr>
              <a:t>80%</a:t>
            </a:r>
          </a:p>
        </p:txBody>
      </p:sp>
      <p:sp>
        <p:nvSpPr>
          <p:cNvPr id="15" name="Arc 9"/>
          <p:cNvSpPr/>
          <p:nvPr/>
        </p:nvSpPr>
        <p:spPr>
          <a:xfrm>
            <a:off x="6185535" y="2134235"/>
            <a:ext cx="3485515" cy="3485515"/>
          </a:xfrm>
          <a:prstGeom prst="arc">
            <a:avLst>
              <a:gd name="adj1" fmla="val 10787253"/>
              <a:gd name="adj2" fmla="val 0"/>
            </a:avLst>
          </a:prstGeom>
          <a:solidFill>
            <a:schemeClr val="accent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cs typeface="+mn-ea"/>
              <a:sym typeface="+mn-lt"/>
            </a:endParaRPr>
          </a:p>
        </p:txBody>
      </p:sp>
      <p:sp>
        <p:nvSpPr>
          <p:cNvPr id="16" name="Content Placeholder 2"/>
          <p:cNvSpPr txBox="1"/>
          <p:nvPr/>
        </p:nvSpPr>
        <p:spPr>
          <a:xfrm>
            <a:off x="7543165" y="4043680"/>
            <a:ext cx="878205" cy="36933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75000"/>
                    <a:lumOff val="25000"/>
                  </a:schemeClr>
                </a:solidFill>
                <a:cs typeface="+mn-ea"/>
                <a:sym typeface="+mn-lt"/>
              </a:rPr>
              <a:t>2017</a:t>
            </a:r>
          </a:p>
        </p:txBody>
      </p:sp>
      <p:sp>
        <p:nvSpPr>
          <p:cNvPr id="17" name="Rectangle 22"/>
          <p:cNvSpPr/>
          <p:nvPr/>
        </p:nvSpPr>
        <p:spPr>
          <a:xfrm>
            <a:off x="8700683" y="1941195"/>
            <a:ext cx="904415" cy="523220"/>
          </a:xfrm>
          <a:prstGeom prst="rect">
            <a:avLst/>
          </a:prstGeom>
        </p:spPr>
        <p:txBody>
          <a:bodyPr wrap="none">
            <a:spAutoFit/>
          </a:bodyPr>
          <a:lstStyle/>
          <a:p>
            <a:pPr algn="ctr"/>
            <a:r>
              <a:rPr lang="en-US" sz="2800" dirty="0">
                <a:solidFill>
                  <a:schemeClr val="tx1">
                    <a:lumMod val="75000"/>
                    <a:lumOff val="25000"/>
                  </a:schemeClr>
                </a:solidFill>
                <a:cs typeface="+mn-ea"/>
                <a:sym typeface="+mn-lt"/>
              </a:rPr>
              <a:t>90%</a:t>
            </a:r>
          </a:p>
        </p:txBody>
      </p:sp>
      <p:sp>
        <p:nvSpPr>
          <p:cNvPr id="20" name="文本框 19"/>
          <p:cNvSpPr txBox="1"/>
          <p:nvPr/>
        </p:nvSpPr>
        <p:spPr>
          <a:xfrm>
            <a:off x="219329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cs typeface="+mn-ea"/>
                <a:sym typeface="+mn-lt"/>
              </a:rPr>
              <a:t>在此输入您的描述内容，在此输入您的描述内容</a:t>
            </a:r>
          </a:p>
        </p:txBody>
      </p:sp>
      <p:sp>
        <p:nvSpPr>
          <p:cNvPr id="21" name="文本框 20"/>
          <p:cNvSpPr txBox="1"/>
          <p:nvPr/>
        </p:nvSpPr>
        <p:spPr>
          <a:xfrm>
            <a:off x="369189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cs typeface="+mn-ea"/>
                <a:sym typeface="+mn-lt"/>
              </a:rPr>
              <a:t>在此输入您的描述内容，在此输入您的描述内容</a:t>
            </a:r>
          </a:p>
        </p:txBody>
      </p:sp>
      <p:sp>
        <p:nvSpPr>
          <p:cNvPr id="22" name="文本框 21"/>
          <p:cNvSpPr txBox="1"/>
          <p:nvPr/>
        </p:nvSpPr>
        <p:spPr>
          <a:xfrm>
            <a:off x="540385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cs typeface="+mn-ea"/>
                <a:sym typeface="+mn-lt"/>
              </a:rPr>
              <a:t>在此输入您的描述内容，在此输入您的描述内容</a:t>
            </a:r>
          </a:p>
        </p:txBody>
      </p:sp>
      <p:sp>
        <p:nvSpPr>
          <p:cNvPr id="23" name="文本框 22"/>
          <p:cNvSpPr txBox="1"/>
          <p:nvPr/>
        </p:nvSpPr>
        <p:spPr>
          <a:xfrm>
            <a:off x="728345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cs typeface="+mn-ea"/>
                <a:sym typeface="+mn-lt"/>
              </a:rPr>
              <a:t>在此输入您的描述内容，在此输入您的描述内容</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3" grpId="0"/>
      <p:bldP spid="14" grpId="0"/>
      <p:bldP spid="16" grpId="0"/>
      <p:bldP spid="17" grpId="0"/>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sp>
        <p:nvSpPr>
          <p:cNvPr id="3" name="Rectangle 3"/>
          <p:cNvSpPr txBox="1">
            <a:spLocks noChangeArrowheads="1"/>
          </p:cNvSpPr>
          <p:nvPr/>
        </p:nvSpPr>
        <p:spPr bwMode="auto">
          <a:xfrm>
            <a:off x="1954377" y="1965335"/>
            <a:ext cx="8504288" cy="958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r"/>
            <a:r>
              <a:rPr lang="zh-CN" altLang="en-US" sz="6600" b="1" dirty="0">
                <a:solidFill>
                  <a:schemeClr val="bg1"/>
                </a:solidFill>
                <a:latin typeface="+mn-lt"/>
                <a:ea typeface="+mn-ea"/>
                <a:cs typeface="+mn-ea"/>
                <a:sym typeface="+mn-lt"/>
              </a:rPr>
              <a:t>感谢您的观看！</a:t>
            </a:r>
          </a:p>
        </p:txBody>
      </p:sp>
      <p:sp>
        <p:nvSpPr>
          <p:cNvPr id="4" name="Rectangle 4"/>
          <p:cNvSpPr txBox="1">
            <a:spLocks noChangeArrowheads="1"/>
          </p:cNvSpPr>
          <p:nvPr/>
        </p:nvSpPr>
        <p:spPr bwMode="auto">
          <a:xfrm>
            <a:off x="4735610" y="1404486"/>
            <a:ext cx="5723055" cy="503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r>
              <a:rPr lang="zh-CN" altLang="en-US" sz="2400" b="0" dirty="0">
                <a:solidFill>
                  <a:schemeClr val="bg1"/>
                </a:solidFill>
                <a:latin typeface="+mn-lt"/>
                <a:ea typeface="+mn-ea"/>
                <a:cs typeface="+mn-ea"/>
                <a:sym typeface="+mn-lt"/>
              </a:rPr>
              <a:t>添加您的学校名称</a:t>
            </a:r>
          </a:p>
        </p:txBody>
      </p:sp>
      <p:sp>
        <p:nvSpPr>
          <p:cNvPr id="5" name="TextBox 7"/>
          <p:cNvSpPr>
            <a:spLocks noChangeArrowheads="1"/>
          </p:cNvSpPr>
          <p:nvPr/>
        </p:nvSpPr>
        <p:spPr bwMode="auto">
          <a:xfrm>
            <a:off x="3158237" y="3013334"/>
            <a:ext cx="7300428"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defRPr/>
            </a:pPr>
            <a:r>
              <a:rPr lang="en-US" altLang="zh-CN" sz="1335" dirty="0">
                <a:solidFill>
                  <a:schemeClr val="bg1"/>
                </a:solidFill>
                <a:cs typeface="+mn-ea"/>
                <a:sym typeface="+mn-lt"/>
              </a:rPr>
              <a:t>NO PRACTICAL COMPLETE FRAMEWORK FOR DYNAMIC PPT TEMPLATE</a:t>
            </a:r>
          </a:p>
        </p:txBody>
      </p:sp>
      <p:grpSp>
        <p:nvGrpSpPr>
          <p:cNvPr id="6" name="组合 5"/>
          <p:cNvGrpSpPr/>
          <p:nvPr/>
        </p:nvGrpSpPr>
        <p:grpSpPr>
          <a:xfrm>
            <a:off x="7646341" y="3388143"/>
            <a:ext cx="2812324" cy="380624"/>
            <a:chOff x="5891775" y="1276400"/>
            <a:chExt cx="2065395" cy="244660"/>
          </a:xfrm>
        </p:grpSpPr>
        <p:sp>
          <p:nvSpPr>
            <p:cNvPr id="7" name="圆角矩形 6"/>
            <p:cNvSpPr/>
            <p:nvPr/>
          </p:nvSpPr>
          <p:spPr>
            <a:xfrm>
              <a:off x="5891776" y="1276400"/>
              <a:ext cx="2065394" cy="244660"/>
            </a:xfrm>
            <a:prstGeom prst="roundRect">
              <a:avLst>
                <a:gd name="adj" fmla="val 50000"/>
              </a:avLst>
            </a:prstGeom>
            <a:solidFill>
              <a:sysClr val="window" lastClr="FFFFFF">
                <a:lumMod val="85000"/>
              </a:sysClr>
            </a:solidFill>
            <a:ln w="12700" cap="flat" cmpd="sng" algn="ctr">
              <a:noFill/>
              <a:prstDash val="solid"/>
              <a:miter lim="800000"/>
            </a:ln>
            <a:effectLst>
              <a:innerShdw blurRad="63500" dist="50800">
                <a:prstClr val="black">
                  <a:alpha val="50000"/>
                </a:prstClr>
              </a:innerShdw>
            </a:effectLst>
          </p:spPr>
          <p:txBody>
            <a:bodyPr lIns="91424" tIns="45713" rIns="91424" bIns="45713" rtlCol="0" anchor="ctr"/>
            <a:lstStyle/>
            <a:p>
              <a:pPr algn="ctr" defTabSz="1218565">
                <a:defRPr/>
              </a:pPr>
              <a:endParaRPr lang="zh-CN" altLang="en-US" sz="2400" kern="0">
                <a:solidFill>
                  <a:schemeClr val="bg1"/>
                </a:solidFill>
                <a:cs typeface="+mn-ea"/>
                <a:sym typeface="+mn-lt"/>
              </a:endParaRPr>
            </a:p>
          </p:txBody>
        </p:sp>
        <p:sp>
          <p:nvSpPr>
            <p:cNvPr id="8" name="圆角矩形 7"/>
            <p:cNvSpPr/>
            <p:nvPr/>
          </p:nvSpPr>
          <p:spPr>
            <a:xfrm>
              <a:off x="5891775" y="1276400"/>
              <a:ext cx="955487" cy="244660"/>
            </a:xfrm>
            <a:prstGeom prst="roundRect">
              <a:avLst>
                <a:gd name="adj" fmla="val 50000"/>
              </a:avLst>
            </a:prstGeom>
            <a:gradFill>
              <a:gsLst>
                <a:gs pos="100000">
                  <a:schemeClr val="accent1"/>
                </a:gs>
                <a:gs pos="0">
                  <a:schemeClr val="accent1">
                    <a:lumMod val="75000"/>
                  </a:schemeClr>
                </a:gs>
              </a:gsLst>
              <a:lin ang="5400000" scaled="1"/>
            </a:gradFill>
            <a:ln w="12700" cap="flat">
              <a:gradFill>
                <a:gsLst>
                  <a:gs pos="0">
                    <a:schemeClr val="accent1"/>
                  </a:gs>
                  <a:gs pos="100000">
                    <a:schemeClr val="accent1">
                      <a:lumMod val="75000"/>
                    </a:schemeClr>
                  </a:gs>
                </a:gsLst>
                <a:lin ang="5400000" scaled="1"/>
              </a:gradFill>
              <a:prstDash val="solid"/>
              <a:miter lim="800000"/>
            </a:ln>
            <a:effectLst>
              <a:outerShdw blurRad="241300" dist="63500" dir="5400000" algn="t" rotWithShape="0">
                <a:sysClr val="windowText" lastClr="000000">
                  <a:lumMod val="85000"/>
                  <a:lumOff val="15000"/>
                  <a:alpha val="43000"/>
                </a:sysClr>
              </a:outerShdw>
            </a:effectLst>
          </p:spPr>
          <p:txBody>
            <a:bodyPr vert="horz" wrap="square" lIns="91424" tIns="45713" rIns="91424" bIns="45713" numCol="1" anchor="t" anchorCtr="0" compatLnSpc="1"/>
            <a:lstStyle/>
            <a:p>
              <a:pPr defTabSz="1218565"/>
              <a:endParaRPr lang="zh-CN" altLang="en-US" sz="2400" kern="0">
                <a:solidFill>
                  <a:schemeClr val="bg1"/>
                </a:solidFill>
                <a:cs typeface="+mn-ea"/>
                <a:sym typeface="+mn-lt"/>
              </a:endParaRPr>
            </a:p>
          </p:txBody>
        </p:sp>
        <p:sp>
          <p:nvSpPr>
            <p:cNvPr id="9" name="TextBox 54"/>
            <p:cNvSpPr txBox="1"/>
            <p:nvPr/>
          </p:nvSpPr>
          <p:spPr>
            <a:xfrm>
              <a:off x="6050472" y="1276400"/>
              <a:ext cx="1359928" cy="217600"/>
            </a:xfrm>
            <a:prstGeom prst="rect">
              <a:avLst/>
            </a:prstGeom>
            <a:noFill/>
          </p:spPr>
          <p:txBody>
            <a:bodyPr wrap="none" lIns="91412" tIns="45706" rIns="91412" bIns="45706" rtlCol="0">
              <a:spAutoFit/>
            </a:bodyPr>
            <a:lstStyle/>
            <a:p>
              <a:r>
                <a:rPr lang="zh-CN" altLang="en-US" sz="1600" dirty="0">
                  <a:solidFill>
                    <a:schemeClr val="bg1"/>
                  </a:solidFill>
                  <a:cs typeface="+mn-ea"/>
                  <a:sym typeface="+mn-lt"/>
                </a:rPr>
                <a:t>    汇报者：</a:t>
              </a:r>
              <a:r>
                <a:rPr lang="zh-CN" altLang="en-US" sz="1600" dirty="0">
                  <a:solidFill>
                    <a:schemeClr val="bg1"/>
                  </a:solidFill>
                  <a:effectLst>
                    <a:outerShdw blurRad="38100" dist="38100" dir="2700000" algn="tl">
                      <a:srgbClr val="000000">
                        <a:alpha val="43137"/>
                      </a:srgbClr>
                    </a:outerShdw>
                  </a:effectLst>
                  <a:cs typeface="+mn-ea"/>
                  <a:sym typeface="+mn-lt"/>
                </a:rPr>
                <a:t>千库网</a:t>
              </a:r>
              <a:endParaRPr lang="en-US" altLang="zh-CN" sz="1600" dirty="0">
                <a:solidFill>
                  <a:schemeClr val="bg1"/>
                </a:solidFill>
                <a:effectLst>
                  <a:outerShdw blurRad="38100" dist="38100" dir="2700000" algn="tl">
                    <a:srgbClr val="000000">
                      <a:alpha val="43137"/>
                    </a:srgbClr>
                  </a:outerShdw>
                </a:effectLst>
                <a:cs typeface="+mn-ea"/>
                <a:sym typeface="+mn-lt"/>
              </a:endParaRPr>
            </a:p>
          </p:txBody>
        </p:sp>
        <p:sp>
          <p:nvSpPr>
            <p:cNvPr id="10" name="TextBox 55"/>
            <p:cNvSpPr txBox="1"/>
            <p:nvPr/>
          </p:nvSpPr>
          <p:spPr>
            <a:xfrm>
              <a:off x="7021671" y="1297024"/>
              <a:ext cx="165011" cy="217600"/>
            </a:xfrm>
            <a:prstGeom prst="rect">
              <a:avLst/>
            </a:prstGeom>
            <a:noFill/>
          </p:spPr>
          <p:txBody>
            <a:bodyPr wrap="none" lIns="91412" tIns="45706" rIns="91412" bIns="45706" rtlCol="0">
              <a:spAutoFit/>
            </a:bodyPr>
            <a:lstStyle/>
            <a:p>
              <a:pPr algn="l"/>
              <a:r>
                <a:rPr lang="zh-CN" altLang="en-US" sz="1600" dirty="0">
                  <a:solidFill>
                    <a:schemeClr val="bg1"/>
                  </a:solidFill>
                  <a:cs typeface="+mn-ea"/>
                  <a:sym typeface="+mn-lt"/>
                </a:rPr>
                <a:t> </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par>
                                <p:cTn id="15" presetID="22" presetClass="entr" presetSubtype="8" fill="hold" grpId="0" nodeType="withEffect">
                                  <p:stCondLst>
                                    <p:cond delay="7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800"/>
                                        <p:tgtEl>
                                          <p:spTgt spid="5"/>
                                        </p:tgtEl>
                                      </p:cBhvr>
                                    </p:animEffect>
                                  </p:childTnLst>
                                </p:cTn>
                              </p:par>
                            </p:childTnLst>
                          </p:cTn>
                        </p:par>
                        <p:par>
                          <p:cTn id="18" fill="hold">
                            <p:stCondLst>
                              <p:cond delay="2099"/>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 fill="hold"/>
                                        <p:tgtEl>
                                          <p:spTgt spid="6"/>
                                        </p:tgtEl>
                                        <p:attrNameLst>
                                          <p:attrName>ppt_w</p:attrName>
                                        </p:attrNameLst>
                                      </p:cBhvr>
                                      <p:tavLst>
                                        <p:tav tm="0">
                                          <p:val>
                                            <p:fltVal val="0"/>
                                          </p:val>
                                        </p:tav>
                                        <p:tav tm="100000">
                                          <p:val>
                                            <p:strVal val="#ppt_w"/>
                                          </p:val>
                                        </p:tav>
                                      </p:tavLst>
                                    </p:anim>
                                    <p:anim calcmode="lin" valueType="num">
                                      <p:cBhvr>
                                        <p:cTn id="22" dur="100" fill="hold"/>
                                        <p:tgtEl>
                                          <p:spTgt spid="6"/>
                                        </p:tgtEl>
                                        <p:attrNameLst>
                                          <p:attrName>ppt_h</p:attrName>
                                        </p:attrNameLst>
                                      </p:cBhvr>
                                      <p:tavLst>
                                        <p:tav tm="0">
                                          <p:val>
                                            <p:fltVal val="0"/>
                                          </p:val>
                                        </p:tav>
                                        <p:tav tm="100000">
                                          <p:val>
                                            <p:strVal val="#ppt_h"/>
                                          </p:val>
                                        </p:tav>
                                      </p:tavLst>
                                    </p:anim>
                                    <p:animEffect transition="in" filter="fade">
                                      <p:cBhvr>
                                        <p:cTn id="23" dur="100"/>
                                        <p:tgtEl>
                                          <p:spTgt spid="6"/>
                                        </p:tgtEl>
                                      </p:cBhvr>
                                    </p:animEffect>
                                  </p:childTnLst>
                                </p:cTn>
                              </p:par>
                              <p:par>
                                <p:cTn id="24" presetID="6" presetClass="emph" presetSubtype="0" fill="hold" nodeType="withEffect">
                                  <p:stCondLst>
                                    <p:cond delay="100"/>
                                  </p:stCondLst>
                                  <p:childTnLst>
                                    <p:animScale>
                                      <p:cBhvr>
                                        <p:cTn id="25" dur="100" fill="hold"/>
                                        <p:tgtEl>
                                          <p:spTgt spid="6"/>
                                        </p:tgtEl>
                                      </p:cBhvr>
                                      <p:by x="110000" y="110000"/>
                                    </p:animScale>
                                  </p:childTnLst>
                                </p:cTn>
                              </p:par>
                              <p:par>
                                <p:cTn id="26" presetID="6" presetClass="emph" presetSubtype="0" fill="hold" nodeType="withEffect">
                                  <p:stCondLst>
                                    <p:cond delay="200"/>
                                  </p:stCondLst>
                                  <p:childTnLst>
                                    <p:animScale>
                                      <p:cBhvr>
                                        <p:cTn id="27" dur="200" fill="hold"/>
                                        <p:tgtEl>
                                          <p:spTgt spid="6"/>
                                        </p:tgtEl>
                                      </p:cBhvr>
                                      <p:by x="90000" y="90000"/>
                                    </p:animScale>
                                  </p:childTnLst>
                                </p:cTn>
                              </p:par>
                              <p:par>
                                <p:cTn id="28" presetID="6" presetClass="emph" presetSubtype="0" fill="hold" nodeType="withEffect">
                                  <p:stCondLst>
                                    <p:cond delay="400"/>
                                  </p:stCondLst>
                                  <p:childTnLst>
                                    <p:animScale>
                                      <p:cBhvr>
                                        <p:cTn id="29" dur="100" fill="hold"/>
                                        <p:tgtEl>
                                          <p:spTgt spid="6"/>
                                        </p:tgtEl>
                                      </p:cBhvr>
                                      <p:by x="105000" y="105000"/>
                                    </p:animScale>
                                  </p:childTnLst>
                                </p:cTn>
                              </p:par>
                              <p:par>
                                <p:cTn id="30" presetID="6" presetClass="emph" presetSubtype="0" fill="hold" nodeType="withEffect">
                                  <p:stCondLst>
                                    <p:cond delay="500"/>
                                  </p:stCondLst>
                                  <p:childTnLst>
                                    <p:animScale>
                                      <p:cBhvr>
                                        <p:cTn id="31" dur="200" fill="hold"/>
                                        <p:tgtEl>
                                          <p:spTgt spid="6"/>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03bc8957f52b6a846edee4c8bcefb3b"/>
          <p:cNvPicPr>
            <a:picLocks noChangeAspect="1"/>
          </p:cNvPicPr>
          <p:nvPr/>
        </p:nvPicPr>
        <p:blipFill>
          <a:blip r:embed="rId4"/>
          <a:srcRect l="175" t="830" r="34507" b="19244"/>
          <a:stretch>
            <a:fillRect/>
          </a:stretch>
        </p:blipFill>
        <p:spPr>
          <a:xfrm>
            <a:off x="-9525" y="-13970"/>
            <a:ext cx="12219940" cy="6874510"/>
          </a:xfrm>
          <a:prstGeom prst="rect">
            <a:avLst/>
          </a:prstGeom>
        </p:spPr>
      </p:pic>
      <p:sp>
        <p:nvSpPr>
          <p:cNvPr id="299" name="矩形 298"/>
          <p:cNvSpPr/>
          <p:nvPr/>
        </p:nvSpPr>
        <p:spPr>
          <a:xfrm>
            <a:off x="4648234" y="1886105"/>
            <a:ext cx="1826127" cy="1862040"/>
          </a:xfrm>
          <a:prstGeom prst="rect">
            <a:avLst/>
          </a:prstGeom>
        </p:spPr>
        <p:txBody>
          <a:bodyPr wrap="none" lIns="91433" tIns="45716" rIns="91433" bIns="45716">
            <a:spAutoFit/>
          </a:bodyPr>
          <a:lstStyle/>
          <a:p>
            <a:r>
              <a:rPr lang="en-US" altLang="zh-CN" sz="11500" dirty="0">
                <a:solidFill>
                  <a:prstClr val="white"/>
                </a:solidFill>
                <a:cs typeface="+mn-ea"/>
                <a:sym typeface="+mn-lt"/>
              </a:rPr>
              <a:t>01</a:t>
            </a:r>
            <a:endParaRPr lang="zh-CN" altLang="en-US" sz="11500" dirty="0">
              <a:solidFill>
                <a:prstClr val="white"/>
              </a:solidFill>
              <a:cs typeface="+mn-ea"/>
              <a:sym typeface="+mn-lt"/>
            </a:endParaRPr>
          </a:p>
        </p:txBody>
      </p:sp>
      <p:sp>
        <p:nvSpPr>
          <p:cNvPr id="300" name="TextBox 62"/>
          <p:cNvSpPr txBox="1"/>
          <p:nvPr/>
        </p:nvSpPr>
        <p:spPr>
          <a:xfrm>
            <a:off x="6780697" y="3020395"/>
            <a:ext cx="4400728" cy="413310"/>
          </a:xfrm>
          <a:prstGeom prst="rect">
            <a:avLst/>
          </a:prstGeom>
          <a:noFill/>
          <a:effectLst/>
        </p:spPr>
        <p:txBody>
          <a:bodyPr wrap="square" lIns="91433" tIns="45716" rIns="91433" bIns="45716" rtlCol="0">
            <a:spAutoFit/>
          </a:bodyPr>
          <a:lstStyle/>
          <a:p>
            <a:r>
              <a:rPr lang="zh-CN" altLang="en-US" sz="1045" dirty="0">
                <a:solidFill>
                  <a:schemeClr val="bg1"/>
                </a:solidFill>
                <a:cs typeface="+mn-ea"/>
                <a:sym typeface="+mn-lt"/>
              </a:rPr>
              <a:t>您的内容打在这里，或者通过复制您的文本后，在此框中选择粘贴您的内容打在这里，或者通过复制您的文本后，在此框中选择粘贴</a:t>
            </a:r>
            <a:r>
              <a:rPr lang="en-US" altLang="zh-CN" sz="1045" dirty="0">
                <a:solidFill>
                  <a:schemeClr val="bg1"/>
                </a:solidFill>
                <a:cs typeface="+mn-ea"/>
                <a:sym typeface="+mn-lt"/>
              </a:rPr>
              <a:t>.</a:t>
            </a:r>
          </a:p>
        </p:txBody>
      </p:sp>
      <p:sp>
        <p:nvSpPr>
          <p:cNvPr id="301" name="矩形 300"/>
          <p:cNvSpPr/>
          <p:nvPr/>
        </p:nvSpPr>
        <p:spPr>
          <a:xfrm>
            <a:off x="6780697" y="2068735"/>
            <a:ext cx="4274439" cy="702310"/>
          </a:xfrm>
          <a:prstGeom prst="rect">
            <a:avLst/>
          </a:prstGeom>
        </p:spPr>
        <p:txBody>
          <a:bodyPr wrap="square" lIns="91433" tIns="45716" rIns="91433" bIns="45716">
            <a:spAutoFit/>
          </a:bodyPr>
          <a:lstStyle/>
          <a:p>
            <a:r>
              <a:rPr lang="zh-CN" altLang="en-US" sz="3980" dirty="0">
                <a:solidFill>
                  <a:prstClr val="white"/>
                </a:solidFill>
                <a:cs typeface="+mn-ea"/>
                <a:sym typeface="+mn-lt"/>
              </a:rPr>
              <a:t>输入您的标题</a:t>
            </a:r>
            <a:endParaRPr lang="en-US" altLang="zh-CN" sz="3980" dirty="0">
              <a:solidFill>
                <a:prstClr val="white"/>
              </a:solidFill>
              <a:cs typeface="+mn-ea"/>
              <a:sym typeface="+mn-lt"/>
            </a:endParaRPr>
          </a:p>
        </p:txBody>
      </p:sp>
      <p:grpSp>
        <p:nvGrpSpPr>
          <p:cNvPr id="302" name="组合 301"/>
          <p:cNvGrpSpPr/>
          <p:nvPr/>
        </p:nvGrpSpPr>
        <p:grpSpPr>
          <a:xfrm>
            <a:off x="6258935" y="2728066"/>
            <a:ext cx="4887760" cy="262523"/>
            <a:chOff x="5444484" y="3347558"/>
            <a:chExt cx="4887760" cy="262538"/>
          </a:xfrm>
        </p:grpSpPr>
        <p:sp>
          <p:nvSpPr>
            <p:cNvPr id="303" name="任意多边形 302"/>
            <p:cNvSpPr/>
            <p:nvPr/>
          </p:nvSpPr>
          <p:spPr>
            <a:xfrm flipV="1">
              <a:off x="5545778" y="3347558"/>
              <a:ext cx="4786466" cy="178129"/>
            </a:xfrm>
            <a:custGeom>
              <a:avLst/>
              <a:gdLst>
                <a:gd name="connsiteX0" fmla="*/ 0 w 7267699"/>
                <a:gd name="connsiteY0" fmla="*/ 0 h 0"/>
                <a:gd name="connsiteX1" fmla="*/ 7267699 w 7267699"/>
                <a:gd name="connsiteY1" fmla="*/ 0 h 0"/>
              </a:gdLst>
              <a:ahLst/>
              <a:cxnLst>
                <a:cxn ang="0">
                  <a:pos x="connsiteX0" y="connsiteY0"/>
                </a:cxn>
                <a:cxn ang="0">
                  <a:pos x="connsiteX1" y="connsiteY1"/>
                </a:cxn>
              </a:cxnLst>
              <a:rect l="l" t="t" r="r" b="b"/>
              <a:pathLst>
                <a:path w="7267699">
                  <a:moveTo>
                    <a:pt x="0" y="0"/>
                  </a:moveTo>
                  <a:lnTo>
                    <a:pt x="7267699"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prstClr val="white"/>
                </a:solidFill>
                <a:cs typeface="+mn-ea"/>
                <a:sym typeface="+mn-lt"/>
              </a:endParaRPr>
            </a:p>
          </p:txBody>
        </p:sp>
        <p:sp>
          <p:nvSpPr>
            <p:cNvPr id="304" name="椭圆 303"/>
            <p:cNvSpPr/>
            <p:nvPr/>
          </p:nvSpPr>
          <p:spPr>
            <a:xfrm>
              <a:off x="5444484" y="3443844"/>
              <a:ext cx="166252" cy="166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prstClr val="white"/>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7"/>
          <p:cNvSpPr/>
          <p:nvPr/>
        </p:nvSpPr>
        <p:spPr>
          <a:xfrm rot="16200000">
            <a:off x="6429320" y="2600141"/>
            <a:ext cx="474377" cy="43592"/>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cap="flat" cmpd="sng" algn="ctr">
            <a:solidFill>
              <a:srgbClr val="92D050"/>
            </a:solidFill>
            <a:prstDash val="sysDash"/>
            <a:miter lim="800000"/>
          </a:ln>
          <a:effectLst/>
        </p:spPr>
        <p:txBody>
          <a:bodyPr rtlCol="0" anchor="ctr"/>
          <a:lstStyle/>
          <a:p>
            <a:pPr algn="ctr">
              <a:defRPr/>
            </a:pPr>
            <a:endParaRPr lang="zh-CN" altLang="en-US" sz="1800" kern="0">
              <a:solidFill>
                <a:prstClr val="white"/>
              </a:solidFill>
              <a:cs typeface="+mn-ea"/>
              <a:sym typeface="+mn-lt"/>
            </a:endParaRPr>
          </a:p>
        </p:txBody>
      </p:sp>
      <p:sp>
        <p:nvSpPr>
          <p:cNvPr id="4" name="Freeform 5"/>
          <p:cNvSpPr/>
          <p:nvPr/>
        </p:nvSpPr>
        <p:spPr bwMode="auto">
          <a:xfrm>
            <a:off x="4460553" y="2125178"/>
            <a:ext cx="2847124" cy="3267344"/>
          </a:xfrm>
          <a:custGeom>
            <a:avLst/>
            <a:gdLst>
              <a:gd name="T0" fmla="*/ 621 w 1045"/>
              <a:gd name="T1" fmla="*/ 1278 h 1279"/>
              <a:gd name="T2" fmla="*/ 493 w 1045"/>
              <a:gd name="T3" fmla="*/ 1279 h 1279"/>
              <a:gd name="T4" fmla="*/ 491 w 1045"/>
              <a:gd name="T5" fmla="*/ 1068 h 1279"/>
              <a:gd name="T6" fmla="*/ 362 w 1045"/>
              <a:gd name="T7" fmla="*/ 961 h 1279"/>
              <a:gd name="T8" fmla="*/ 239 w 1045"/>
              <a:gd name="T9" fmla="*/ 952 h 1279"/>
              <a:gd name="T10" fmla="*/ 0 w 1045"/>
              <a:gd name="T11" fmla="*/ 832 h 1279"/>
              <a:gd name="T12" fmla="*/ 322 w 1045"/>
              <a:gd name="T13" fmla="*/ 928 h 1279"/>
              <a:gd name="T14" fmla="*/ 117 w 1045"/>
              <a:gd name="T15" fmla="*/ 696 h 1279"/>
              <a:gd name="T16" fmla="*/ 430 w 1045"/>
              <a:gd name="T17" fmla="*/ 953 h 1279"/>
              <a:gd name="T18" fmla="*/ 494 w 1045"/>
              <a:gd name="T19" fmla="*/ 997 h 1279"/>
              <a:gd name="T20" fmla="*/ 494 w 1045"/>
              <a:gd name="T21" fmla="*/ 993 h 1279"/>
              <a:gd name="T22" fmla="*/ 469 w 1045"/>
              <a:gd name="T23" fmla="*/ 687 h 1279"/>
              <a:gd name="T24" fmla="*/ 248 w 1045"/>
              <a:gd name="T25" fmla="*/ 580 h 1279"/>
              <a:gd name="T26" fmla="*/ 11 w 1045"/>
              <a:gd name="T27" fmla="*/ 217 h 1279"/>
              <a:gd name="T28" fmla="*/ 275 w 1045"/>
              <a:gd name="T29" fmla="*/ 548 h 1279"/>
              <a:gd name="T30" fmla="*/ 320 w 1045"/>
              <a:gd name="T31" fmla="*/ 398 h 1279"/>
              <a:gd name="T32" fmla="*/ 316 w 1045"/>
              <a:gd name="T33" fmla="*/ 246 h 1279"/>
              <a:gd name="T34" fmla="*/ 349 w 1045"/>
              <a:gd name="T35" fmla="*/ 460 h 1279"/>
              <a:gd name="T36" fmla="*/ 328 w 1045"/>
              <a:gd name="T37" fmla="*/ 580 h 1279"/>
              <a:gd name="T38" fmla="*/ 471 w 1045"/>
              <a:gd name="T39" fmla="*/ 633 h 1279"/>
              <a:gd name="T40" fmla="*/ 547 w 1045"/>
              <a:gd name="T41" fmla="*/ 0 h 1279"/>
              <a:gd name="T42" fmla="*/ 529 w 1045"/>
              <a:gd name="T43" fmla="*/ 678 h 1279"/>
              <a:gd name="T44" fmla="*/ 576 w 1045"/>
              <a:gd name="T45" fmla="*/ 875 h 1279"/>
              <a:gd name="T46" fmla="*/ 741 w 1045"/>
              <a:gd name="T47" fmla="*/ 730 h 1279"/>
              <a:gd name="T48" fmla="*/ 809 w 1045"/>
              <a:gd name="T49" fmla="*/ 374 h 1279"/>
              <a:gd name="T50" fmla="*/ 791 w 1045"/>
              <a:gd name="T51" fmla="*/ 687 h 1279"/>
              <a:gd name="T52" fmla="*/ 903 w 1045"/>
              <a:gd name="T53" fmla="*/ 571 h 1279"/>
              <a:gd name="T54" fmla="*/ 1045 w 1045"/>
              <a:gd name="T55" fmla="*/ 321 h 1279"/>
              <a:gd name="T56" fmla="*/ 958 w 1045"/>
              <a:gd name="T57" fmla="*/ 545 h 1279"/>
              <a:gd name="T58" fmla="*/ 616 w 1045"/>
              <a:gd name="T59" fmla="*/ 966 h 1279"/>
              <a:gd name="T60" fmla="*/ 610 w 1045"/>
              <a:gd name="T61" fmla="*/ 1095 h 1279"/>
              <a:gd name="T62" fmla="*/ 939 w 1045"/>
              <a:gd name="T63" fmla="*/ 888 h 1279"/>
              <a:gd name="T64" fmla="*/ 610 w 1045"/>
              <a:gd name="T65" fmla="*/ 1140 h 1279"/>
              <a:gd name="T66" fmla="*/ 621 w 1045"/>
              <a:gd name="T67" fmla="*/ 1278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accent3"/>
          </a:solidFill>
          <a:ln>
            <a:noFill/>
          </a:ln>
        </p:spPr>
        <p:txBody>
          <a:bodyPr vert="horz" wrap="square" lIns="68580" tIns="34290" rIns="68580" bIns="34290" numCol="1" anchor="t" anchorCtr="0" compatLnSpc="1"/>
          <a:lstStyle/>
          <a:p>
            <a:pPr>
              <a:defRPr/>
            </a:pPr>
            <a:endParaRPr lang="zh-CN" altLang="en-US" sz="1800" kern="0" dirty="0">
              <a:solidFill>
                <a:prstClr val="black"/>
              </a:solidFill>
              <a:cs typeface="+mn-ea"/>
              <a:sym typeface="+mn-lt"/>
            </a:endParaRPr>
          </a:p>
        </p:txBody>
      </p:sp>
      <p:sp>
        <p:nvSpPr>
          <p:cNvPr id="5" name="Freeform 7"/>
          <p:cNvSpPr/>
          <p:nvPr/>
        </p:nvSpPr>
        <p:spPr bwMode="auto">
          <a:xfrm>
            <a:off x="5733510" y="1655576"/>
            <a:ext cx="392028" cy="424202"/>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lnTo>
                  <a:pt x="129" y="0"/>
                </a:lnTo>
                <a:close/>
              </a:path>
            </a:pathLst>
          </a:custGeom>
          <a:solidFill>
            <a:srgbClr val="92D050"/>
          </a:solidFill>
          <a:ln>
            <a:noFill/>
          </a:ln>
        </p:spPr>
        <p:txBody>
          <a:bodyPr/>
          <a:lstStyle/>
          <a:p>
            <a:endParaRPr lang="zh-CN" altLang="en-US" sz="1200" kern="0">
              <a:solidFill>
                <a:prstClr val="black"/>
              </a:solidFill>
              <a:cs typeface="+mn-ea"/>
              <a:sym typeface="+mn-lt"/>
            </a:endParaRPr>
          </a:p>
        </p:txBody>
      </p:sp>
      <p:sp>
        <p:nvSpPr>
          <p:cNvPr id="6" name="Freeform 8"/>
          <p:cNvSpPr/>
          <p:nvPr/>
        </p:nvSpPr>
        <p:spPr bwMode="auto">
          <a:xfrm>
            <a:off x="7126043" y="2467093"/>
            <a:ext cx="389001" cy="421364"/>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lnTo>
                  <a:pt x="128" y="0"/>
                </a:lnTo>
                <a:close/>
              </a:path>
            </a:pathLst>
          </a:custGeom>
          <a:solidFill>
            <a:schemeClr val="bg1">
              <a:lumMod val="65000"/>
            </a:schemeClr>
          </a:solidFill>
          <a:ln>
            <a:noFill/>
          </a:ln>
        </p:spPr>
        <p:txBody>
          <a:bodyPr/>
          <a:lstStyle/>
          <a:p>
            <a:endParaRPr lang="zh-CN" altLang="en-US" sz="1200" kern="0">
              <a:solidFill>
                <a:prstClr val="black"/>
              </a:solidFill>
              <a:cs typeface="+mn-ea"/>
              <a:sym typeface="+mn-lt"/>
            </a:endParaRPr>
          </a:p>
        </p:txBody>
      </p:sp>
      <p:sp>
        <p:nvSpPr>
          <p:cNvPr id="7" name="Freeform 9"/>
          <p:cNvSpPr/>
          <p:nvPr/>
        </p:nvSpPr>
        <p:spPr bwMode="auto">
          <a:xfrm>
            <a:off x="6882349" y="3915619"/>
            <a:ext cx="393542" cy="424202"/>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lnTo>
                  <a:pt x="130" y="0"/>
                </a:lnTo>
                <a:close/>
              </a:path>
            </a:pathLst>
          </a:custGeom>
          <a:solidFill>
            <a:schemeClr val="bg1">
              <a:lumMod val="65000"/>
            </a:schemeClr>
          </a:solidFill>
          <a:ln>
            <a:noFill/>
          </a:ln>
        </p:spPr>
        <p:txBody>
          <a:bodyPr/>
          <a:lstStyle/>
          <a:p>
            <a:endParaRPr lang="zh-CN" altLang="en-US" sz="1200" kern="0">
              <a:solidFill>
                <a:prstClr val="black"/>
              </a:solidFill>
              <a:cs typeface="+mn-ea"/>
              <a:sym typeface="+mn-lt"/>
            </a:endParaRPr>
          </a:p>
        </p:txBody>
      </p:sp>
      <p:sp>
        <p:nvSpPr>
          <p:cNvPr id="8" name="Freeform 10"/>
          <p:cNvSpPr/>
          <p:nvPr/>
        </p:nvSpPr>
        <p:spPr bwMode="auto">
          <a:xfrm>
            <a:off x="5108383" y="2316706"/>
            <a:ext cx="390515" cy="424202"/>
          </a:xfrm>
          <a:custGeom>
            <a:avLst/>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lnTo>
                  <a:pt x="128" y="0"/>
                </a:lnTo>
                <a:close/>
              </a:path>
            </a:pathLst>
          </a:custGeom>
          <a:solidFill>
            <a:srgbClr val="139ECD"/>
          </a:solidFill>
          <a:ln>
            <a:noFill/>
          </a:ln>
        </p:spPr>
        <p:txBody>
          <a:bodyPr/>
          <a:lstStyle/>
          <a:p>
            <a:endParaRPr lang="zh-CN" altLang="en-US" sz="1200" kern="0">
              <a:solidFill>
                <a:prstClr val="black"/>
              </a:solidFill>
              <a:cs typeface="+mn-ea"/>
              <a:sym typeface="+mn-lt"/>
            </a:endParaRPr>
          </a:p>
        </p:txBody>
      </p:sp>
      <p:sp>
        <p:nvSpPr>
          <p:cNvPr id="9" name="Freeform 11"/>
          <p:cNvSpPr/>
          <p:nvPr/>
        </p:nvSpPr>
        <p:spPr bwMode="auto">
          <a:xfrm>
            <a:off x="4244105" y="3803540"/>
            <a:ext cx="390515" cy="421364"/>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lnTo>
                  <a:pt x="130" y="0"/>
                </a:lnTo>
                <a:close/>
              </a:path>
            </a:pathLst>
          </a:custGeom>
          <a:solidFill>
            <a:srgbClr val="139ECD"/>
          </a:solidFill>
          <a:ln>
            <a:noFill/>
          </a:ln>
        </p:spPr>
        <p:txBody>
          <a:bodyPr/>
          <a:lstStyle/>
          <a:p>
            <a:endParaRPr lang="zh-CN" altLang="en-US" sz="1200" kern="0">
              <a:solidFill>
                <a:prstClr val="black"/>
              </a:solidFill>
              <a:cs typeface="+mn-ea"/>
              <a:sym typeface="+mn-lt"/>
            </a:endParaRPr>
          </a:p>
        </p:txBody>
      </p:sp>
      <p:sp>
        <p:nvSpPr>
          <p:cNvPr id="10" name="Freeform 13"/>
          <p:cNvSpPr/>
          <p:nvPr/>
        </p:nvSpPr>
        <p:spPr bwMode="auto">
          <a:xfrm>
            <a:off x="6367718" y="4480276"/>
            <a:ext cx="217962" cy="235510"/>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lnTo>
                  <a:pt x="72" y="0"/>
                </a:lnTo>
                <a:close/>
              </a:path>
            </a:pathLst>
          </a:custGeom>
          <a:solidFill>
            <a:srgbClr val="FFC000"/>
          </a:solidFill>
          <a:ln>
            <a:noFill/>
          </a:ln>
        </p:spPr>
        <p:txBody>
          <a:bodyPr/>
          <a:lstStyle/>
          <a:p>
            <a:endParaRPr lang="zh-CN" altLang="en-US" sz="1200" kern="0" dirty="0">
              <a:solidFill>
                <a:prstClr val="black"/>
              </a:solidFill>
              <a:cs typeface="+mn-ea"/>
              <a:sym typeface="+mn-lt"/>
            </a:endParaRPr>
          </a:p>
        </p:txBody>
      </p:sp>
      <p:sp>
        <p:nvSpPr>
          <p:cNvPr id="11" name="Freeform 14"/>
          <p:cNvSpPr/>
          <p:nvPr/>
        </p:nvSpPr>
        <p:spPr bwMode="auto">
          <a:xfrm>
            <a:off x="4896477" y="3054448"/>
            <a:ext cx="214934" cy="235510"/>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lnTo>
                  <a:pt x="70" y="0"/>
                </a:lnTo>
                <a:close/>
              </a:path>
            </a:pathLst>
          </a:custGeom>
          <a:solidFill>
            <a:srgbClr val="6AE629"/>
          </a:solidFill>
          <a:ln>
            <a:noFill/>
          </a:ln>
        </p:spPr>
        <p:txBody>
          <a:bodyPr/>
          <a:lstStyle/>
          <a:p>
            <a:endParaRPr lang="zh-CN" altLang="en-US" sz="1200" kern="0">
              <a:solidFill>
                <a:prstClr val="black"/>
              </a:solidFill>
              <a:cs typeface="+mn-ea"/>
              <a:sym typeface="+mn-lt"/>
            </a:endParaRPr>
          </a:p>
        </p:txBody>
      </p:sp>
      <p:sp>
        <p:nvSpPr>
          <p:cNvPr id="12" name="Freeform 15"/>
          <p:cNvSpPr/>
          <p:nvPr/>
        </p:nvSpPr>
        <p:spPr bwMode="auto">
          <a:xfrm>
            <a:off x="5629070" y="2696927"/>
            <a:ext cx="214934" cy="232673"/>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lnTo>
                  <a:pt x="70" y="0"/>
                </a:lnTo>
                <a:close/>
              </a:path>
            </a:pathLst>
          </a:custGeom>
          <a:solidFill>
            <a:srgbClr val="7E7E7D"/>
          </a:solidFill>
          <a:ln>
            <a:noFill/>
          </a:ln>
        </p:spPr>
        <p:txBody>
          <a:bodyPr/>
          <a:lstStyle/>
          <a:p>
            <a:pPr>
              <a:defRPr/>
            </a:pPr>
            <a:endParaRPr lang="zh-CN" altLang="en-US" sz="1200" kern="0">
              <a:solidFill>
                <a:prstClr val="black"/>
              </a:solidFill>
              <a:cs typeface="+mn-ea"/>
              <a:sym typeface="+mn-lt"/>
            </a:endParaRPr>
          </a:p>
        </p:txBody>
      </p:sp>
      <p:sp>
        <p:nvSpPr>
          <p:cNvPr id="13" name="Freeform 16"/>
          <p:cNvSpPr/>
          <p:nvPr/>
        </p:nvSpPr>
        <p:spPr bwMode="auto">
          <a:xfrm>
            <a:off x="6061966" y="3908526"/>
            <a:ext cx="216448" cy="232673"/>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lnTo>
                  <a:pt x="72" y="0"/>
                </a:lnTo>
                <a:close/>
              </a:path>
            </a:pathLst>
          </a:custGeom>
          <a:solidFill>
            <a:srgbClr val="7E7E7D"/>
          </a:solidFill>
          <a:ln>
            <a:noFill/>
          </a:ln>
        </p:spPr>
        <p:txBody>
          <a:bodyPr/>
          <a:lstStyle/>
          <a:p>
            <a:pPr>
              <a:defRPr/>
            </a:pPr>
            <a:endParaRPr lang="zh-CN" altLang="en-US" sz="1200" kern="0">
              <a:solidFill>
                <a:prstClr val="black"/>
              </a:solidFill>
              <a:cs typeface="+mn-ea"/>
              <a:sym typeface="+mn-lt"/>
            </a:endParaRPr>
          </a:p>
        </p:txBody>
      </p:sp>
      <p:sp>
        <p:nvSpPr>
          <p:cNvPr id="14" name="Freeform 17"/>
          <p:cNvSpPr/>
          <p:nvPr/>
        </p:nvSpPr>
        <p:spPr bwMode="auto">
          <a:xfrm>
            <a:off x="4778415" y="3688623"/>
            <a:ext cx="214934" cy="235510"/>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lnTo>
                  <a:pt x="70" y="0"/>
                </a:lnTo>
                <a:close/>
              </a:path>
            </a:pathLst>
          </a:custGeom>
          <a:solidFill>
            <a:schemeClr val="bg1">
              <a:lumMod val="50000"/>
            </a:schemeClr>
          </a:solidFill>
          <a:ln>
            <a:noFill/>
          </a:ln>
        </p:spPr>
        <p:txBody>
          <a:bodyPr/>
          <a:lstStyle/>
          <a:p>
            <a:pPr>
              <a:defRPr/>
            </a:pPr>
            <a:endParaRPr lang="zh-CN" altLang="en-US" sz="1200" kern="0">
              <a:solidFill>
                <a:prstClr val="black"/>
              </a:solidFill>
              <a:cs typeface="+mn-ea"/>
              <a:sym typeface="+mn-lt"/>
            </a:endParaRPr>
          </a:p>
        </p:txBody>
      </p:sp>
      <p:sp>
        <p:nvSpPr>
          <p:cNvPr id="15" name="Freeform 18"/>
          <p:cNvSpPr/>
          <p:nvPr/>
        </p:nvSpPr>
        <p:spPr bwMode="auto">
          <a:xfrm>
            <a:off x="6826346" y="3146666"/>
            <a:ext cx="217962" cy="235510"/>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lnTo>
                  <a:pt x="72" y="0"/>
                </a:lnTo>
                <a:close/>
              </a:path>
            </a:pathLst>
          </a:custGeom>
          <a:solidFill>
            <a:srgbClr val="6AE629"/>
          </a:solidFill>
          <a:ln>
            <a:noFill/>
          </a:ln>
        </p:spPr>
        <p:txBody>
          <a:bodyPr/>
          <a:lstStyle/>
          <a:p>
            <a:endParaRPr lang="zh-CN" altLang="en-US" sz="1200" kern="0">
              <a:solidFill>
                <a:prstClr val="black"/>
              </a:solidFill>
              <a:cs typeface="+mn-ea"/>
              <a:sym typeface="+mn-lt"/>
            </a:endParaRPr>
          </a:p>
        </p:txBody>
      </p:sp>
      <p:sp>
        <p:nvSpPr>
          <p:cNvPr id="16" name="Freeform 19"/>
          <p:cNvSpPr/>
          <p:nvPr/>
        </p:nvSpPr>
        <p:spPr bwMode="auto">
          <a:xfrm>
            <a:off x="5346023" y="4142617"/>
            <a:ext cx="214934" cy="235510"/>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lnTo>
                  <a:pt x="72" y="0"/>
                </a:lnTo>
                <a:close/>
              </a:path>
            </a:pathLst>
          </a:custGeom>
          <a:solidFill>
            <a:srgbClr val="92D050"/>
          </a:solidFill>
          <a:ln>
            <a:noFill/>
          </a:ln>
        </p:spPr>
        <p:txBody>
          <a:bodyPr/>
          <a:lstStyle/>
          <a:p>
            <a:pPr>
              <a:defRPr/>
            </a:pPr>
            <a:endParaRPr lang="zh-CN" altLang="en-US" sz="1200" kern="0">
              <a:solidFill>
                <a:prstClr val="black"/>
              </a:solidFill>
              <a:cs typeface="+mn-ea"/>
              <a:sym typeface="+mn-lt"/>
            </a:endParaRPr>
          </a:p>
        </p:txBody>
      </p:sp>
      <p:sp>
        <p:nvSpPr>
          <p:cNvPr id="17" name="Freeform 20"/>
          <p:cNvSpPr/>
          <p:nvPr/>
        </p:nvSpPr>
        <p:spPr bwMode="auto">
          <a:xfrm>
            <a:off x="5965095" y="3206253"/>
            <a:ext cx="214934" cy="234091"/>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lnTo>
                  <a:pt x="72" y="0"/>
                </a:lnTo>
                <a:close/>
              </a:path>
            </a:pathLst>
          </a:custGeom>
          <a:solidFill>
            <a:srgbClr val="EBAC07"/>
          </a:solidFill>
          <a:ln>
            <a:noFill/>
          </a:ln>
        </p:spPr>
        <p:txBody>
          <a:bodyPr/>
          <a:lstStyle/>
          <a:p>
            <a:endParaRPr lang="zh-CN" altLang="en-US" sz="1200" kern="0">
              <a:solidFill>
                <a:prstClr val="black"/>
              </a:solidFill>
              <a:cs typeface="+mn-ea"/>
              <a:sym typeface="+mn-lt"/>
            </a:endParaRPr>
          </a:p>
        </p:txBody>
      </p:sp>
      <p:sp>
        <p:nvSpPr>
          <p:cNvPr id="18" name="Freeform 6"/>
          <p:cNvSpPr/>
          <p:nvPr/>
        </p:nvSpPr>
        <p:spPr bwMode="auto">
          <a:xfrm>
            <a:off x="5079625" y="1716582"/>
            <a:ext cx="389001" cy="424202"/>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lnTo>
                  <a:pt x="128" y="0"/>
                </a:lnTo>
                <a:close/>
              </a:path>
            </a:pathLst>
          </a:custGeom>
          <a:solidFill>
            <a:srgbClr val="1CBB9F"/>
          </a:solidFill>
          <a:ln>
            <a:noFill/>
          </a:ln>
        </p:spPr>
        <p:txBody>
          <a:bodyPr/>
          <a:lstStyle/>
          <a:p>
            <a:pPr>
              <a:defRPr/>
            </a:pPr>
            <a:endParaRPr lang="zh-CN" altLang="en-US" sz="1200" kern="0">
              <a:solidFill>
                <a:prstClr val="black"/>
              </a:solidFill>
              <a:cs typeface="+mn-ea"/>
              <a:sym typeface="+mn-lt"/>
            </a:endParaRPr>
          </a:p>
        </p:txBody>
      </p:sp>
      <p:sp>
        <p:nvSpPr>
          <p:cNvPr id="19" name="Freeform 12"/>
          <p:cNvSpPr/>
          <p:nvPr/>
        </p:nvSpPr>
        <p:spPr bwMode="auto">
          <a:xfrm>
            <a:off x="6449453" y="2631666"/>
            <a:ext cx="390515" cy="421364"/>
          </a:xfrm>
          <a:custGeom>
            <a:avLst/>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lnTo>
                  <a:pt x="130" y="0"/>
                </a:lnTo>
                <a:close/>
              </a:path>
            </a:pathLst>
          </a:custGeom>
          <a:solidFill>
            <a:srgbClr val="139ECD"/>
          </a:solidFill>
          <a:ln>
            <a:noFill/>
          </a:ln>
        </p:spPr>
        <p:txBody>
          <a:bodyPr/>
          <a:lstStyle/>
          <a:p>
            <a:pPr>
              <a:defRPr/>
            </a:pPr>
            <a:endParaRPr lang="zh-CN" altLang="en-US" sz="1200" kern="0">
              <a:solidFill>
                <a:prstClr val="black"/>
              </a:solidFill>
              <a:cs typeface="+mn-ea"/>
              <a:sym typeface="+mn-lt"/>
            </a:endParaRPr>
          </a:p>
        </p:txBody>
      </p:sp>
      <p:sp>
        <p:nvSpPr>
          <p:cNvPr id="23" name="TextBox 11"/>
          <p:cNvSpPr txBox="1"/>
          <p:nvPr/>
        </p:nvSpPr>
        <p:spPr bwMode="auto">
          <a:xfrm>
            <a:off x="940954" y="1267261"/>
            <a:ext cx="2491103" cy="1938992"/>
          </a:xfrm>
          <a:prstGeom prst="rect">
            <a:avLst/>
          </a:prstGeom>
          <a:noFill/>
        </p:spPr>
        <p:txBody>
          <a:bodyPr wrap="square">
            <a:spAutoFit/>
          </a:bodyPr>
          <a:lstStyle>
            <a:defPPr>
              <a:defRPr lang="zh-CN"/>
            </a:defPPr>
            <a:lvl1pPr algn="ctr" fontAlgn="auto">
              <a:spcBef>
                <a:spcPts val="0"/>
              </a:spcBef>
              <a:spcAft>
                <a:spcPts val="0"/>
              </a:spcAft>
              <a:defRPr sz="1600" spc="300">
                <a:solidFill>
                  <a:srgbClr val="284848"/>
                </a:solidFill>
                <a:latin typeface="微软雅黑" panose="020B0503020204020204" charset="-122"/>
                <a:ea typeface="微软雅黑" panose="020B0503020204020204" charset="-122"/>
                <a:cs typeface="Arial" panose="020B0604020202020204" pitchFamily="34" charset="0"/>
              </a:defRPr>
            </a:lvl1pPr>
          </a:lstStyle>
          <a:p>
            <a:pPr>
              <a:lnSpc>
                <a:spcPct val="200000"/>
              </a:lnSpc>
              <a:defRPr/>
            </a:pPr>
            <a:r>
              <a:rPr lang="zh-CN" altLang="en-US" sz="1200" kern="0" dirty="0">
                <a:solidFill>
                  <a:schemeClr val="tx1"/>
                </a:solidFill>
                <a:latin typeface="+mn-lt"/>
                <a:ea typeface="+mn-ea"/>
                <a:cs typeface="+mn-ea"/>
                <a:sym typeface="+mn-lt"/>
              </a:rPr>
              <a:t>标题数字等都可以通过点击和重新输入进行更改，顶部“开始”面板中可以对字体、字号、颜色、行距等进行修改。</a:t>
            </a:r>
          </a:p>
        </p:txBody>
      </p:sp>
      <p:sp>
        <p:nvSpPr>
          <p:cNvPr id="25" name="任意多边形 2"/>
          <p:cNvSpPr/>
          <p:nvPr/>
        </p:nvSpPr>
        <p:spPr>
          <a:xfrm>
            <a:off x="7534210" y="2656226"/>
            <a:ext cx="345107" cy="0"/>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cap="flat" cmpd="sng" algn="ctr">
            <a:solidFill>
              <a:srgbClr val="373737"/>
            </a:solidFill>
            <a:prstDash val="sysDash"/>
            <a:miter lim="800000"/>
          </a:ln>
          <a:effectLst/>
        </p:spPr>
        <p:txBody>
          <a:bodyPr rtlCol="0" anchor="ctr"/>
          <a:lstStyle/>
          <a:p>
            <a:pPr algn="ctr">
              <a:defRPr/>
            </a:pPr>
            <a:endParaRPr lang="zh-CN" altLang="en-US" sz="1800" kern="0">
              <a:solidFill>
                <a:prstClr val="white"/>
              </a:solidFill>
              <a:cs typeface="+mn-ea"/>
              <a:sym typeface="+mn-lt"/>
            </a:endParaRPr>
          </a:p>
        </p:txBody>
      </p:sp>
      <p:sp>
        <p:nvSpPr>
          <p:cNvPr id="26" name="任意多边形 34"/>
          <p:cNvSpPr/>
          <p:nvPr/>
        </p:nvSpPr>
        <p:spPr>
          <a:xfrm>
            <a:off x="7275784" y="4128037"/>
            <a:ext cx="345107" cy="0"/>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cap="flat" cmpd="sng" algn="ctr">
            <a:solidFill>
              <a:schemeClr val="bg1">
                <a:lumMod val="50000"/>
              </a:schemeClr>
            </a:solidFill>
            <a:prstDash val="sysDash"/>
            <a:miter lim="800000"/>
          </a:ln>
          <a:effectLst/>
        </p:spPr>
        <p:txBody>
          <a:bodyPr rtlCol="0" anchor="ctr"/>
          <a:lstStyle/>
          <a:p>
            <a:pPr algn="ctr">
              <a:defRPr/>
            </a:pPr>
            <a:endParaRPr lang="zh-CN" altLang="en-US" sz="1800" kern="0">
              <a:solidFill>
                <a:prstClr val="white"/>
              </a:solidFill>
              <a:cs typeface="+mn-ea"/>
              <a:sym typeface="+mn-lt"/>
            </a:endParaRPr>
          </a:p>
        </p:txBody>
      </p:sp>
      <p:sp>
        <p:nvSpPr>
          <p:cNvPr id="27" name="任意多边形 35"/>
          <p:cNvSpPr/>
          <p:nvPr/>
        </p:nvSpPr>
        <p:spPr>
          <a:xfrm flipV="1">
            <a:off x="3843956" y="3972193"/>
            <a:ext cx="455696" cy="40859"/>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cap="flat" cmpd="sng" algn="ctr">
            <a:solidFill>
              <a:srgbClr val="373737"/>
            </a:solidFill>
            <a:prstDash val="sysDash"/>
            <a:miter lim="800000"/>
          </a:ln>
          <a:effectLst/>
        </p:spPr>
        <p:txBody>
          <a:bodyPr rtlCol="0" anchor="ctr"/>
          <a:lstStyle/>
          <a:p>
            <a:pPr algn="ctr"/>
            <a:endParaRPr lang="zh-CN" altLang="en-US" sz="1800" kern="0">
              <a:solidFill>
                <a:prstClr val="white"/>
              </a:solidFill>
              <a:cs typeface="+mn-ea"/>
              <a:sym typeface="+mn-lt"/>
            </a:endParaRPr>
          </a:p>
        </p:txBody>
      </p:sp>
      <p:sp>
        <p:nvSpPr>
          <p:cNvPr id="28" name="任意多边形 36"/>
          <p:cNvSpPr/>
          <p:nvPr/>
        </p:nvSpPr>
        <p:spPr>
          <a:xfrm>
            <a:off x="3669719" y="2527192"/>
            <a:ext cx="1385060" cy="66894"/>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cap="flat" cmpd="sng" algn="ctr">
            <a:solidFill>
              <a:srgbClr val="373737"/>
            </a:solidFill>
            <a:prstDash val="sysDash"/>
            <a:miter lim="800000"/>
          </a:ln>
          <a:effectLst/>
        </p:spPr>
        <p:txBody>
          <a:bodyPr rtlCol="0" anchor="ctr"/>
          <a:lstStyle/>
          <a:p>
            <a:pPr algn="ctr">
              <a:defRPr/>
            </a:pPr>
            <a:endParaRPr lang="zh-CN" altLang="en-US" sz="1800" kern="0">
              <a:solidFill>
                <a:prstClr val="white"/>
              </a:solidFill>
              <a:cs typeface="+mn-ea"/>
              <a:sym typeface="+mn-lt"/>
            </a:endParaRPr>
          </a:p>
        </p:txBody>
      </p:sp>
      <p:sp>
        <p:nvSpPr>
          <p:cNvPr id="29" name="TextBox 11"/>
          <p:cNvSpPr txBox="1"/>
          <p:nvPr/>
        </p:nvSpPr>
        <p:spPr bwMode="auto">
          <a:xfrm>
            <a:off x="8453491" y="990608"/>
            <a:ext cx="2491103" cy="1938992"/>
          </a:xfrm>
          <a:prstGeom prst="rect">
            <a:avLst/>
          </a:prstGeom>
          <a:noFill/>
        </p:spPr>
        <p:txBody>
          <a:bodyPr wrap="square">
            <a:spAutoFit/>
          </a:bodyPr>
          <a:lstStyle>
            <a:defPPr>
              <a:defRPr lang="zh-CN"/>
            </a:defPPr>
            <a:lvl1pPr algn="ctr" fontAlgn="auto">
              <a:spcBef>
                <a:spcPts val="0"/>
              </a:spcBef>
              <a:spcAft>
                <a:spcPts val="0"/>
              </a:spcAft>
              <a:defRPr sz="1600" spc="300">
                <a:solidFill>
                  <a:srgbClr val="284848"/>
                </a:solidFill>
                <a:latin typeface="微软雅黑" panose="020B0503020204020204" charset="-122"/>
                <a:ea typeface="微软雅黑" panose="020B0503020204020204" charset="-122"/>
                <a:cs typeface="Arial" panose="020B0604020202020204" pitchFamily="34" charset="0"/>
              </a:defRPr>
            </a:lvl1pPr>
          </a:lstStyle>
          <a:p>
            <a:pPr>
              <a:lnSpc>
                <a:spcPct val="200000"/>
              </a:lnSpc>
              <a:defRPr/>
            </a:pPr>
            <a:r>
              <a:rPr lang="zh-CN" altLang="en-US" sz="1200" kern="0" dirty="0">
                <a:solidFill>
                  <a:schemeClr val="tx1"/>
                </a:solidFill>
                <a:latin typeface="+mn-lt"/>
                <a:ea typeface="+mn-ea"/>
                <a:cs typeface="+mn-ea"/>
                <a:sym typeface="+mn-lt"/>
              </a:rPr>
              <a:t>标题数字等都可以通过点击和重新输入进行更改，顶部“开始”面板中可以对字体、字号、颜色、行距等进行修改。</a:t>
            </a:r>
          </a:p>
        </p:txBody>
      </p:sp>
      <p:sp>
        <p:nvSpPr>
          <p:cNvPr id="30" name="TextBox 11"/>
          <p:cNvSpPr txBox="1"/>
          <p:nvPr/>
        </p:nvSpPr>
        <p:spPr bwMode="auto">
          <a:xfrm>
            <a:off x="7969290" y="3408631"/>
            <a:ext cx="2491103" cy="1938992"/>
          </a:xfrm>
          <a:prstGeom prst="rect">
            <a:avLst/>
          </a:prstGeom>
          <a:noFill/>
        </p:spPr>
        <p:txBody>
          <a:bodyPr wrap="square">
            <a:spAutoFit/>
          </a:bodyPr>
          <a:lstStyle>
            <a:defPPr>
              <a:defRPr lang="zh-CN"/>
            </a:defPPr>
            <a:lvl1pPr algn="ctr" fontAlgn="auto">
              <a:spcBef>
                <a:spcPts val="0"/>
              </a:spcBef>
              <a:spcAft>
                <a:spcPts val="0"/>
              </a:spcAft>
              <a:defRPr sz="1600" spc="300">
                <a:solidFill>
                  <a:srgbClr val="284848"/>
                </a:solidFill>
                <a:latin typeface="微软雅黑" panose="020B0503020204020204" charset="-122"/>
                <a:ea typeface="微软雅黑" panose="020B0503020204020204" charset="-122"/>
                <a:cs typeface="Arial" panose="020B0604020202020204" pitchFamily="34" charset="0"/>
              </a:defRPr>
            </a:lvl1pPr>
          </a:lstStyle>
          <a:p>
            <a:pPr>
              <a:lnSpc>
                <a:spcPct val="200000"/>
              </a:lnSpc>
              <a:defRPr/>
            </a:pPr>
            <a:r>
              <a:rPr lang="zh-CN" altLang="en-US" sz="1200" kern="0" dirty="0">
                <a:solidFill>
                  <a:schemeClr val="tx1"/>
                </a:solidFill>
                <a:latin typeface="+mn-lt"/>
                <a:ea typeface="+mn-ea"/>
                <a:cs typeface="+mn-ea"/>
                <a:sym typeface="+mn-lt"/>
              </a:rPr>
              <a:t>标题数字等都可以通过点击和重新输入进行更改，顶部“开始”面板中可以对字体、字号、颜色、行距等进行修改。</a:t>
            </a:r>
          </a:p>
        </p:txBody>
      </p:sp>
      <p:sp>
        <p:nvSpPr>
          <p:cNvPr id="31" name="TextBox 11"/>
          <p:cNvSpPr txBox="1"/>
          <p:nvPr/>
        </p:nvSpPr>
        <p:spPr bwMode="auto">
          <a:xfrm>
            <a:off x="923996" y="3539608"/>
            <a:ext cx="2491103" cy="1938992"/>
          </a:xfrm>
          <a:prstGeom prst="rect">
            <a:avLst/>
          </a:prstGeom>
          <a:noFill/>
        </p:spPr>
        <p:txBody>
          <a:bodyPr wrap="square">
            <a:spAutoFit/>
          </a:bodyPr>
          <a:lstStyle>
            <a:defPPr>
              <a:defRPr lang="zh-CN"/>
            </a:defPPr>
            <a:lvl1pPr algn="ctr" fontAlgn="auto">
              <a:spcBef>
                <a:spcPts val="0"/>
              </a:spcBef>
              <a:spcAft>
                <a:spcPts val="0"/>
              </a:spcAft>
              <a:defRPr sz="1600" spc="300">
                <a:solidFill>
                  <a:srgbClr val="284848"/>
                </a:solidFill>
                <a:latin typeface="微软雅黑" panose="020B0503020204020204" charset="-122"/>
                <a:ea typeface="微软雅黑" panose="020B0503020204020204" charset="-122"/>
                <a:cs typeface="Arial" panose="020B0604020202020204" pitchFamily="34" charset="0"/>
              </a:defRPr>
            </a:lvl1pPr>
          </a:lstStyle>
          <a:p>
            <a:pPr>
              <a:lnSpc>
                <a:spcPct val="200000"/>
              </a:lnSpc>
              <a:defRPr/>
            </a:pPr>
            <a:r>
              <a:rPr lang="zh-CN" altLang="en-US" sz="1200" kern="0" dirty="0">
                <a:solidFill>
                  <a:schemeClr val="tx1"/>
                </a:solidFill>
                <a:latin typeface="+mn-lt"/>
                <a:ea typeface="+mn-ea"/>
                <a:cs typeface="+mn-ea"/>
                <a:sym typeface="+mn-lt"/>
              </a:rPr>
              <a:t>标题数字等都可以通过点击和重新输入进行更改，顶部“开始”面板中可以对字体、字号、颜色、行距等进行修改。</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3" grpId="0"/>
      <p:bldP spid="25" grpId="0" bldLvl="0" animBg="1"/>
      <p:bldP spid="26" grpId="0" bldLvl="0" animBg="1"/>
      <p:bldP spid="27" grpId="0" bldLvl="0" animBg="1"/>
      <p:bldP spid="28" grpId="0" bldLvl="0" animBg="1"/>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1"/>
          <p:cNvGrpSpPr/>
          <p:nvPr/>
        </p:nvGrpSpPr>
        <p:grpSpPr bwMode="auto">
          <a:xfrm>
            <a:off x="1320941" y="1819555"/>
            <a:ext cx="1831312" cy="2326872"/>
            <a:chOff x="1319414" y="2066160"/>
            <a:chExt cx="1831575" cy="2328552"/>
          </a:xfrm>
        </p:grpSpPr>
        <p:sp>
          <p:nvSpPr>
            <p:cNvPr id="55" name="Freeform 5"/>
            <p:cNvSpPr/>
            <p:nvPr/>
          </p:nvSpPr>
          <p:spPr bwMode="auto">
            <a:xfrm>
              <a:off x="1954275" y="2066160"/>
              <a:ext cx="479320" cy="392328"/>
            </a:xfrm>
            <a:custGeom>
              <a:avLst/>
              <a:gdLst>
                <a:gd name="T0" fmla="*/ 442 w 501"/>
                <a:gd name="T1" fmla="*/ 374 h 409"/>
                <a:gd name="T2" fmla="*/ 168 w 501"/>
                <a:gd name="T3" fmla="*/ 264 h 409"/>
                <a:gd name="T4" fmla="*/ 0 w 501"/>
                <a:gd name="T5" fmla="*/ 7 h 409"/>
                <a:gd name="T6" fmla="*/ 451 w 501"/>
                <a:gd name="T7" fmla="*/ 171 h 409"/>
                <a:gd name="T8" fmla="*/ 463 w 501"/>
                <a:gd name="T9" fmla="*/ 357 h 409"/>
                <a:gd name="T10" fmla="*/ 442 w 501"/>
                <a:gd name="T11" fmla="*/ 374 h 409"/>
              </a:gdLst>
              <a:ahLst/>
              <a:cxnLst>
                <a:cxn ang="0">
                  <a:pos x="T0" y="T1"/>
                </a:cxn>
                <a:cxn ang="0">
                  <a:pos x="T2" y="T3"/>
                </a:cxn>
                <a:cxn ang="0">
                  <a:pos x="T4" y="T5"/>
                </a:cxn>
                <a:cxn ang="0">
                  <a:pos x="T6" y="T7"/>
                </a:cxn>
                <a:cxn ang="0">
                  <a:pos x="T8" y="T9"/>
                </a:cxn>
                <a:cxn ang="0">
                  <a:pos x="T10" y="T11"/>
                </a:cxn>
              </a:cxnLst>
              <a:rect l="0" t="0" r="r" b="b"/>
              <a:pathLst>
                <a:path w="501" h="409">
                  <a:moveTo>
                    <a:pt x="442" y="374"/>
                  </a:moveTo>
                  <a:cubicBezTo>
                    <a:pt x="324" y="409"/>
                    <a:pt x="212" y="382"/>
                    <a:pt x="168" y="264"/>
                  </a:cubicBezTo>
                  <a:cubicBezTo>
                    <a:pt x="122" y="144"/>
                    <a:pt x="81" y="59"/>
                    <a:pt x="0" y="7"/>
                  </a:cubicBezTo>
                  <a:cubicBezTo>
                    <a:pt x="181" y="0"/>
                    <a:pt x="347" y="28"/>
                    <a:pt x="451" y="171"/>
                  </a:cubicBezTo>
                  <a:cubicBezTo>
                    <a:pt x="501" y="243"/>
                    <a:pt x="495" y="305"/>
                    <a:pt x="463" y="357"/>
                  </a:cubicBezTo>
                  <a:lnTo>
                    <a:pt x="442" y="374"/>
                  </a:lnTo>
                  <a:close/>
                </a:path>
              </a:pathLst>
            </a:custGeom>
            <a:solidFill>
              <a:schemeClr val="accent5">
                <a:lumMod val="50000"/>
              </a:schemeClr>
            </a:solidFill>
            <a:ln>
              <a:noFill/>
            </a:ln>
          </p:spPr>
          <p:txBody>
            <a:bodyPr lIns="121871" tIns="60935" rIns="121871" bIns="60935"/>
            <a:lstStyle/>
            <a:p>
              <a:pPr defTabSz="913765">
                <a:defRPr/>
              </a:pPr>
              <a:endParaRPr lang="en-US" sz="2400" dirty="0">
                <a:cs typeface="+mn-ea"/>
                <a:sym typeface="+mn-lt"/>
              </a:endParaRPr>
            </a:p>
          </p:txBody>
        </p:sp>
        <p:sp>
          <p:nvSpPr>
            <p:cNvPr id="56" name="Freeform 6"/>
            <p:cNvSpPr/>
            <p:nvPr/>
          </p:nvSpPr>
          <p:spPr bwMode="auto">
            <a:xfrm>
              <a:off x="2600246" y="2172581"/>
              <a:ext cx="407899" cy="312909"/>
            </a:xfrm>
            <a:custGeom>
              <a:avLst/>
              <a:gdLst>
                <a:gd name="T0" fmla="*/ 36 w 427"/>
                <a:gd name="T1" fmla="*/ 265 h 327"/>
                <a:gd name="T2" fmla="*/ 268 w 427"/>
                <a:gd name="T3" fmla="*/ 221 h 327"/>
                <a:gd name="T4" fmla="*/ 427 w 427"/>
                <a:gd name="T5" fmla="*/ 29 h 327"/>
                <a:gd name="T6" fmla="*/ 99 w 427"/>
                <a:gd name="T7" fmla="*/ 80 h 327"/>
                <a:gd name="T8" fmla="*/ 25 w 427"/>
                <a:gd name="T9" fmla="*/ 246 h 327"/>
                <a:gd name="T10" fmla="*/ 36 w 427"/>
                <a:gd name="T11" fmla="*/ 265 h 327"/>
              </a:gdLst>
              <a:ahLst/>
              <a:cxnLst>
                <a:cxn ang="0">
                  <a:pos x="T0" y="T1"/>
                </a:cxn>
                <a:cxn ang="0">
                  <a:pos x="T2" y="T3"/>
                </a:cxn>
                <a:cxn ang="0">
                  <a:pos x="T4" y="T5"/>
                </a:cxn>
                <a:cxn ang="0">
                  <a:pos x="T6" y="T7"/>
                </a:cxn>
                <a:cxn ang="0">
                  <a:pos x="T8" y="T9"/>
                </a:cxn>
                <a:cxn ang="0">
                  <a:pos x="T10" y="T11"/>
                </a:cxn>
              </a:cxnLst>
              <a:rect l="0" t="0" r="r" b="b"/>
              <a:pathLst>
                <a:path w="427" h="327">
                  <a:moveTo>
                    <a:pt x="36" y="265"/>
                  </a:moveTo>
                  <a:cubicBezTo>
                    <a:pt x="115" y="327"/>
                    <a:pt x="213" y="322"/>
                    <a:pt x="268" y="221"/>
                  </a:cubicBezTo>
                  <a:cubicBezTo>
                    <a:pt x="308" y="145"/>
                    <a:pt x="348" y="77"/>
                    <a:pt x="427" y="29"/>
                  </a:cubicBezTo>
                  <a:cubicBezTo>
                    <a:pt x="305" y="0"/>
                    <a:pt x="194" y="8"/>
                    <a:pt x="99" y="80"/>
                  </a:cubicBezTo>
                  <a:cubicBezTo>
                    <a:pt x="99" y="80"/>
                    <a:pt x="0" y="141"/>
                    <a:pt x="25" y="246"/>
                  </a:cubicBezTo>
                  <a:lnTo>
                    <a:pt x="36" y="265"/>
                  </a:lnTo>
                  <a:close/>
                </a:path>
              </a:pathLst>
            </a:custGeom>
            <a:solidFill>
              <a:schemeClr val="accent5">
                <a:lumMod val="50000"/>
              </a:schemeClr>
            </a:solidFill>
            <a:ln>
              <a:noFill/>
            </a:ln>
          </p:spPr>
          <p:txBody>
            <a:bodyPr lIns="121871" tIns="60935" rIns="121871" bIns="60935"/>
            <a:lstStyle/>
            <a:p>
              <a:pPr defTabSz="913765">
                <a:defRPr/>
              </a:pPr>
              <a:endParaRPr lang="en-US" sz="2400" dirty="0">
                <a:cs typeface="+mn-ea"/>
                <a:sym typeface="+mn-lt"/>
              </a:endParaRPr>
            </a:p>
          </p:txBody>
        </p:sp>
        <p:sp>
          <p:nvSpPr>
            <p:cNvPr id="57" name="Freeform 7"/>
            <p:cNvSpPr/>
            <p:nvPr/>
          </p:nvSpPr>
          <p:spPr bwMode="auto">
            <a:xfrm>
              <a:off x="1700331" y="2355244"/>
              <a:ext cx="1450658" cy="2039468"/>
            </a:xfrm>
            <a:custGeom>
              <a:avLst/>
              <a:gdLst>
                <a:gd name="T0" fmla="*/ 243 w 1517"/>
                <a:gd name="T1" fmla="*/ 1096 h 2133"/>
                <a:gd name="T2" fmla="*/ 54 w 1517"/>
                <a:gd name="T3" fmla="*/ 868 h 2133"/>
                <a:gd name="T4" fmla="*/ 345 w 1517"/>
                <a:gd name="T5" fmla="*/ 1058 h 2133"/>
                <a:gd name="T6" fmla="*/ 521 w 1517"/>
                <a:gd name="T7" fmla="*/ 1132 h 2133"/>
                <a:gd name="T8" fmla="*/ 487 w 1517"/>
                <a:gd name="T9" fmla="*/ 1052 h 2133"/>
                <a:gd name="T10" fmla="*/ 442 w 1517"/>
                <a:gd name="T11" fmla="*/ 915 h 2133"/>
                <a:gd name="T12" fmla="*/ 0 w 1517"/>
                <a:gd name="T13" fmla="*/ 527 h 2133"/>
                <a:gd name="T14" fmla="*/ 422 w 1517"/>
                <a:gd name="T15" fmla="*/ 767 h 2133"/>
                <a:gd name="T16" fmla="*/ 439 w 1517"/>
                <a:gd name="T17" fmla="*/ 583 h 2133"/>
                <a:gd name="T18" fmla="*/ 274 w 1517"/>
                <a:gd name="T19" fmla="*/ 268 h 2133"/>
                <a:gd name="T20" fmla="*/ 465 w 1517"/>
                <a:gd name="T21" fmla="*/ 494 h 2133"/>
                <a:gd name="T22" fmla="*/ 562 w 1517"/>
                <a:gd name="T23" fmla="*/ 312 h 2133"/>
                <a:gd name="T24" fmla="*/ 533 w 1517"/>
                <a:gd name="T25" fmla="*/ 944 h 2133"/>
                <a:gd name="T26" fmla="*/ 748 w 1517"/>
                <a:gd name="T27" fmla="*/ 513 h 2133"/>
                <a:gd name="T28" fmla="*/ 647 w 1517"/>
                <a:gd name="T29" fmla="*/ 1177 h 2133"/>
                <a:gd name="T30" fmla="*/ 723 w 1517"/>
                <a:gd name="T31" fmla="*/ 1368 h 2133"/>
                <a:gd name="T32" fmla="*/ 894 w 1517"/>
                <a:gd name="T33" fmla="*/ 949 h 2133"/>
                <a:gd name="T34" fmla="*/ 672 w 1517"/>
                <a:gd name="T35" fmla="*/ 0 h 2133"/>
                <a:gd name="T36" fmla="*/ 859 w 1517"/>
                <a:gd name="T37" fmla="*/ 284 h 2133"/>
                <a:gd name="T38" fmla="*/ 1014 w 1517"/>
                <a:gd name="T39" fmla="*/ 21 h 2133"/>
                <a:gd name="T40" fmla="*/ 908 w 1517"/>
                <a:gd name="T41" fmla="*/ 399 h 2133"/>
                <a:gd name="T42" fmla="*/ 986 w 1517"/>
                <a:gd name="T43" fmla="*/ 893 h 2133"/>
                <a:gd name="T44" fmla="*/ 947 w 1517"/>
                <a:gd name="T45" fmla="*/ 1139 h 2133"/>
                <a:gd name="T46" fmla="*/ 1123 w 1517"/>
                <a:gd name="T47" fmla="*/ 297 h 2133"/>
                <a:gd name="T48" fmla="*/ 1147 w 1517"/>
                <a:gd name="T49" fmla="*/ 676 h 2133"/>
                <a:gd name="T50" fmla="*/ 1517 w 1517"/>
                <a:gd name="T51" fmla="*/ 551 h 2133"/>
                <a:gd name="T52" fmla="*/ 1141 w 1517"/>
                <a:gd name="T53" fmla="*/ 760 h 2133"/>
                <a:gd name="T54" fmla="*/ 1053 w 1517"/>
                <a:gd name="T55" fmla="*/ 1131 h 2133"/>
                <a:gd name="T56" fmla="*/ 1236 w 1517"/>
                <a:gd name="T57" fmla="*/ 1105 h 2133"/>
                <a:gd name="T58" fmla="*/ 1448 w 1517"/>
                <a:gd name="T59" fmla="*/ 831 h 2133"/>
                <a:gd name="T60" fmla="*/ 1299 w 1517"/>
                <a:gd name="T61" fmla="*/ 1117 h 2133"/>
                <a:gd name="T62" fmla="*/ 1500 w 1517"/>
                <a:gd name="T63" fmla="*/ 1218 h 2133"/>
                <a:gd name="T64" fmla="*/ 996 w 1517"/>
                <a:gd name="T65" fmla="*/ 1251 h 2133"/>
                <a:gd name="T66" fmla="*/ 929 w 1517"/>
                <a:gd name="T67" fmla="*/ 1357 h 2133"/>
                <a:gd name="T68" fmla="*/ 655 w 1517"/>
                <a:gd name="T69" fmla="*/ 2132 h 2133"/>
                <a:gd name="T70" fmla="*/ 389 w 1517"/>
                <a:gd name="T71" fmla="*/ 2133 h 2133"/>
                <a:gd name="T72" fmla="*/ 566 w 1517"/>
                <a:gd name="T73" fmla="*/ 1551 h 2133"/>
                <a:gd name="T74" fmla="*/ 587 w 1517"/>
                <a:gd name="T75" fmla="*/ 1364 h 2133"/>
                <a:gd name="T76" fmla="*/ 326 w 1517"/>
                <a:gd name="T77" fmla="*/ 1121 h 2133"/>
                <a:gd name="T78" fmla="*/ 323 w 1517"/>
                <a:gd name="T79" fmla="*/ 1121 h 2133"/>
                <a:gd name="T80" fmla="*/ 32 w 1517"/>
                <a:gd name="T81" fmla="*/ 1300 h 2133"/>
                <a:gd name="T82" fmla="*/ 243 w 1517"/>
                <a:gd name="T83" fmla="*/ 1096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7" h="2133">
                  <a:moveTo>
                    <a:pt x="243" y="1096"/>
                  </a:moveTo>
                  <a:cubicBezTo>
                    <a:pt x="146" y="1058"/>
                    <a:pt x="62" y="979"/>
                    <a:pt x="54" y="868"/>
                  </a:cubicBezTo>
                  <a:cubicBezTo>
                    <a:pt x="86" y="1046"/>
                    <a:pt x="244" y="1042"/>
                    <a:pt x="345" y="1058"/>
                  </a:cubicBezTo>
                  <a:cubicBezTo>
                    <a:pt x="427" y="1070"/>
                    <a:pt x="475" y="1090"/>
                    <a:pt x="521" y="1132"/>
                  </a:cubicBezTo>
                  <a:cubicBezTo>
                    <a:pt x="511" y="1107"/>
                    <a:pt x="500" y="1081"/>
                    <a:pt x="487" y="1052"/>
                  </a:cubicBezTo>
                  <a:cubicBezTo>
                    <a:pt x="468" y="1008"/>
                    <a:pt x="453" y="962"/>
                    <a:pt x="442" y="915"/>
                  </a:cubicBezTo>
                  <a:cubicBezTo>
                    <a:pt x="369" y="736"/>
                    <a:pt x="235" y="531"/>
                    <a:pt x="0" y="527"/>
                  </a:cubicBezTo>
                  <a:cubicBezTo>
                    <a:pt x="140" y="517"/>
                    <a:pt x="304" y="621"/>
                    <a:pt x="422" y="767"/>
                  </a:cubicBezTo>
                  <a:cubicBezTo>
                    <a:pt x="420" y="706"/>
                    <a:pt x="426" y="644"/>
                    <a:pt x="439" y="583"/>
                  </a:cubicBezTo>
                  <a:cubicBezTo>
                    <a:pt x="443" y="468"/>
                    <a:pt x="409" y="341"/>
                    <a:pt x="274" y="268"/>
                  </a:cubicBezTo>
                  <a:cubicBezTo>
                    <a:pt x="358" y="306"/>
                    <a:pt x="433" y="384"/>
                    <a:pt x="465" y="494"/>
                  </a:cubicBezTo>
                  <a:cubicBezTo>
                    <a:pt x="488" y="431"/>
                    <a:pt x="520" y="370"/>
                    <a:pt x="562" y="312"/>
                  </a:cubicBezTo>
                  <a:cubicBezTo>
                    <a:pt x="412" y="562"/>
                    <a:pt x="458" y="770"/>
                    <a:pt x="533" y="944"/>
                  </a:cubicBezTo>
                  <a:cubicBezTo>
                    <a:pt x="540" y="759"/>
                    <a:pt x="630" y="606"/>
                    <a:pt x="748" y="513"/>
                  </a:cubicBezTo>
                  <a:cubicBezTo>
                    <a:pt x="562" y="709"/>
                    <a:pt x="577" y="987"/>
                    <a:pt x="647" y="1177"/>
                  </a:cubicBezTo>
                  <a:cubicBezTo>
                    <a:pt x="687" y="1254"/>
                    <a:pt x="712" y="1307"/>
                    <a:pt x="723" y="1368"/>
                  </a:cubicBezTo>
                  <a:cubicBezTo>
                    <a:pt x="802" y="1219"/>
                    <a:pt x="871" y="1054"/>
                    <a:pt x="894" y="949"/>
                  </a:cubicBezTo>
                  <a:cubicBezTo>
                    <a:pt x="946" y="713"/>
                    <a:pt x="927" y="336"/>
                    <a:pt x="672" y="0"/>
                  </a:cubicBezTo>
                  <a:cubicBezTo>
                    <a:pt x="738" y="76"/>
                    <a:pt x="805" y="175"/>
                    <a:pt x="859" y="284"/>
                  </a:cubicBezTo>
                  <a:cubicBezTo>
                    <a:pt x="872" y="168"/>
                    <a:pt x="935" y="75"/>
                    <a:pt x="1014" y="21"/>
                  </a:cubicBezTo>
                  <a:cubicBezTo>
                    <a:pt x="879" y="127"/>
                    <a:pt x="877" y="278"/>
                    <a:pt x="908" y="399"/>
                  </a:cubicBezTo>
                  <a:cubicBezTo>
                    <a:pt x="968" y="553"/>
                    <a:pt x="1003" y="725"/>
                    <a:pt x="986" y="893"/>
                  </a:cubicBezTo>
                  <a:cubicBezTo>
                    <a:pt x="982" y="933"/>
                    <a:pt x="969" y="1057"/>
                    <a:pt x="947" y="1139"/>
                  </a:cubicBezTo>
                  <a:cubicBezTo>
                    <a:pt x="1083" y="947"/>
                    <a:pt x="1170" y="665"/>
                    <a:pt x="1123" y="297"/>
                  </a:cubicBezTo>
                  <a:cubicBezTo>
                    <a:pt x="1146" y="409"/>
                    <a:pt x="1154" y="538"/>
                    <a:pt x="1147" y="676"/>
                  </a:cubicBezTo>
                  <a:cubicBezTo>
                    <a:pt x="1253" y="558"/>
                    <a:pt x="1397" y="525"/>
                    <a:pt x="1517" y="551"/>
                  </a:cubicBezTo>
                  <a:cubicBezTo>
                    <a:pt x="1320" y="524"/>
                    <a:pt x="1198" y="640"/>
                    <a:pt x="1141" y="760"/>
                  </a:cubicBezTo>
                  <a:cubicBezTo>
                    <a:pt x="1125" y="887"/>
                    <a:pt x="1100" y="1011"/>
                    <a:pt x="1053" y="1131"/>
                  </a:cubicBezTo>
                  <a:cubicBezTo>
                    <a:pt x="1115" y="1108"/>
                    <a:pt x="1177" y="1101"/>
                    <a:pt x="1236" y="1105"/>
                  </a:cubicBezTo>
                  <a:cubicBezTo>
                    <a:pt x="1336" y="1065"/>
                    <a:pt x="1433" y="985"/>
                    <a:pt x="1448" y="831"/>
                  </a:cubicBezTo>
                  <a:cubicBezTo>
                    <a:pt x="1445" y="933"/>
                    <a:pt x="1395" y="1045"/>
                    <a:pt x="1299" y="1117"/>
                  </a:cubicBezTo>
                  <a:cubicBezTo>
                    <a:pt x="1371" y="1134"/>
                    <a:pt x="1442" y="1168"/>
                    <a:pt x="1500" y="1218"/>
                  </a:cubicBezTo>
                  <a:cubicBezTo>
                    <a:pt x="1270" y="1137"/>
                    <a:pt x="1113" y="1167"/>
                    <a:pt x="996" y="1251"/>
                  </a:cubicBezTo>
                  <a:cubicBezTo>
                    <a:pt x="976" y="1286"/>
                    <a:pt x="954" y="1325"/>
                    <a:pt x="929" y="1357"/>
                  </a:cubicBezTo>
                  <a:cubicBezTo>
                    <a:pt x="725" y="1640"/>
                    <a:pt x="611" y="1861"/>
                    <a:pt x="655" y="2132"/>
                  </a:cubicBezTo>
                  <a:cubicBezTo>
                    <a:pt x="389" y="2133"/>
                    <a:pt x="389" y="2133"/>
                    <a:pt x="389" y="2133"/>
                  </a:cubicBezTo>
                  <a:cubicBezTo>
                    <a:pt x="379" y="1934"/>
                    <a:pt x="437" y="1735"/>
                    <a:pt x="566" y="1551"/>
                  </a:cubicBezTo>
                  <a:cubicBezTo>
                    <a:pt x="585" y="1482"/>
                    <a:pt x="592" y="1424"/>
                    <a:pt x="587" y="1364"/>
                  </a:cubicBezTo>
                  <a:cubicBezTo>
                    <a:pt x="540" y="1242"/>
                    <a:pt x="476" y="1149"/>
                    <a:pt x="326" y="1121"/>
                  </a:cubicBezTo>
                  <a:cubicBezTo>
                    <a:pt x="323" y="1121"/>
                    <a:pt x="323" y="1121"/>
                    <a:pt x="323" y="1121"/>
                  </a:cubicBezTo>
                  <a:cubicBezTo>
                    <a:pt x="217" y="1123"/>
                    <a:pt x="99" y="1161"/>
                    <a:pt x="32" y="1300"/>
                  </a:cubicBezTo>
                  <a:cubicBezTo>
                    <a:pt x="67" y="1213"/>
                    <a:pt x="140" y="1133"/>
                    <a:pt x="243" y="1096"/>
                  </a:cubicBezTo>
                  <a:close/>
                </a:path>
              </a:pathLst>
            </a:custGeom>
            <a:solidFill>
              <a:schemeClr val="bg2">
                <a:lumMod val="75000"/>
              </a:schemeClr>
            </a:solidFill>
            <a:ln>
              <a:noFill/>
            </a:ln>
          </p:spPr>
          <p:txBody>
            <a:bodyPr lIns="121871" tIns="60935" rIns="121871" bIns="60935"/>
            <a:lstStyle/>
            <a:p>
              <a:pPr defTabSz="913765">
                <a:defRPr/>
              </a:pPr>
              <a:endParaRPr lang="en-US" sz="2400" dirty="0">
                <a:cs typeface="+mn-ea"/>
                <a:sym typeface="+mn-lt"/>
              </a:endParaRPr>
            </a:p>
          </p:txBody>
        </p:sp>
        <p:sp>
          <p:nvSpPr>
            <p:cNvPr id="58" name="Freeform 14"/>
            <p:cNvSpPr/>
            <p:nvPr/>
          </p:nvSpPr>
          <p:spPr bwMode="auto">
            <a:xfrm>
              <a:off x="1668588" y="2477549"/>
              <a:ext cx="347586" cy="246197"/>
            </a:xfrm>
            <a:custGeom>
              <a:avLst/>
              <a:gdLst>
                <a:gd name="T0" fmla="*/ 355 w 363"/>
                <a:gd name="T1" fmla="*/ 179 h 258"/>
                <a:gd name="T2" fmla="*/ 161 w 363"/>
                <a:gd name="T3" fmla="*/ 186 h 258"/>
                <a:gd name="T4" fmla="*/ 0 w 363"/>
                <a:gd name="T5" fmla="*/ 58 h 258"/>
                <a:gd name="T6" fmla="*/ 274 w 363"/>
                <a:gd name="T7" fmla="*/ 41 h 258"/>
                <a:gd name="T8" fmla="*/ 362 w 363"/>
                <a:gd name="T9" fmla="*/ 163 h 258"/>
                <a:gd name="T10" fmla="*/ 355 w 363"/>
                <a:gd name="T11" fmla="*/ 179 h 258"/>
              </a:gdLst>
              <a:ahLst/>
              <a:cxnLst>
                <a:cxn ang="0">
                  <a:pos x="T0" y="T1"/>
                </a:cxn>
                <a:cxn ang="0">
                  <a:pos x="T2" y="T3"/>
                </a:cxn>
                <a:cxn ang="0">
                  <a:pos x="T4" y="T5"/>
                </a:cxn>
                <a:cxn ang="0">
                  <a:pos x="T6" y="T7"/>
                </a:cxn>
                <a:cxn ang="0">
                  <a:pos x="T8" y="T9"/>
                </a:cxn>
                <a:cxn ang="0">
                  <a:pos x="T10" y="T11"/>
                </a:cxn>
              </a:cxnLst>
              <a:rect l="0" t="0" r="r" b="b"/>
              <a:pathLst>
                <a:path w="363" h="258">
                  <a:moveTo>
                    <a:pt x="355" y="179"/>
                  </a:moveTo>
                  <a:cubicBezTo>
                    <a:pt x="299" y="248"/>
                    <a:pt x="219" y="258"/>
                    <a:pt x="161" y="186"/>
                  </a:cubicBezTo>
                  <a:cubicBezTo>
                    <a:pt x="115" y="131"/>
                    <a:pt x="70" y="80"/>
                    <a:pt x="0" y="58"/>
                  </a:cubicBezTo>
                  <a:cubicBezTo>
                    <a:pt x="92" y="13"/>
                    <a:pt x="185" y="0"/>
                    <a:pt x="274" y="41"/>
                  </a:cubicBezTo>
                  <a:cubicBezTo>
                    <a:pt x="274" y="41"/>
                    <a:pt x="363" y="74"/>
                    <a:pt x="362" y="163"/>
                  </a:cubicBezTo>
                  <a:lnTo>
                    <a:pt x="355" y="179"/>
                  </a:lnTo>
                  <a:close/>
                </a:path>
              </a:pathLst>
            </a:custGeom>
            <a:solidFill>
              <a:schemeClr val="accent5">
                <a:lumMod val="50000"/>
              </a:schemeClr>
            </a:solidFill>
            <a:ln>
              <a:noFill/>
            </a:ln>
          </p:spPr>
          <p:txBody>
            <a:bodyPr lIns="121871" tIns="60935" rIns="121871" bIns="60935"/>
            <a:lstStyle/>
            <a:p>
              <a:pPr defTabSz="913765">
                <a:defRPr/>
              </a:pPr>
              <a:endParaRPr lang="en-US" sz="2400" dirty="0">
                <a:cs typeface="+mn-ea"/>
                <a:sym typeface="+mn-lt"/>
              </a:endParaRPr>
            </a:p>
          </p:txBody>
        </p:sp>
        <p:sp>
          <p:nvSpPr>
            <p:cNvPr id="59" name="Freeform 15"/>
            <p:cNvSpPr/>
            <p:nvPr/>
          </p:nvSpPr>
          <p:spPr bwMode="auto">
            <a:xfrm>
              <a:off x="1319414" y="2753925"/>
              <a:ext cx="484081" cy="301791"/>
            </a:xfrm>
            <a:custGeom>
              <a:avLst/>
              <a:gdLst>
                <a:gd name="T0" fmla="*/ 506 w 506"/>
                <a:gd name="T1" fmla="*/ 134 h 315"/>
                <a:gd name="T2" fmla="*/ 268 w 506"/>
                <a:gd name="T3" fmla="*/ 261 h 315"/>
                <a:gd name="T4" fmla="*/ 0 w 506"/>
                <a:gd name="T5" fmla="*/ 202 h 315"/>
                <a:gd name="T6" fmla="*/ 327 w 506"/>
                <a:gd name="T7" fmla="*/ 11 h 315"/>
                <a:gd name="T8" fmla="*/ 503 w 506"/>
                <a:gd name="T9" fmla="*/ 110 h 315"/>
                <a:gd name="T10" fmla="*/ 506 w 506"/>
                <a:gd name="T11" fmla="*/ 134 h 315"/>
              </a:gdLst>
              <a:ahLst/>
              <a:cxnLst>
                <a:cxn ang="0">
                  <a:pos x="T0" y="T1"/>
                </a:cxn>
                <a:cxn ang="0">
                  <a:pos x="T2" y="T3"/>
                </a:cxn>
                <a:cxn ang="0">
                  <a:pos x="T4" y="T5"/>
                </a:cxn>
                <a:cxn ang="0">
                  <a:pos x="T6" y="T7"/>
                </a:cxn>
                <a:cxn ang="0">
                  <a:pos x="T8" y="T9"/>
                </a:cxn>
                <a:cxn ang="0">
                  <a:pos x="T10" y="T11"/>
                </a:cxn>
              </a:cxnLst>
              <a:rect l="0" t="0" r="r" b="b"/>
              <a:pathLst>
                <a:path w="506" h="315">
                  <a:moveTo>
                    <a:pt x="506" y="134"/>
                  </a:moveTo>
                  <a:cubicBezTo>
                    <a:pt x="477" y="250"/>
                    <a:pt x="386" y="315"/>
                    <a:pt x="268" y="261"/>
                  </a:cubicBezTo>
                  <a:cubicBezTo>
                    <a:pt x="184" y="222"/>
                    <a:pt x="101" y="189"/>
                    <a:pt x="0" y="202"/>
                  </a:cubicBezTo>
                  <a:cubicBezTo>
                    <a:pt x="88" y="90"/>
                    <a:pt x="196" y="17"/>
                    <a:pt x="327" y="11"/>
                  </a:cubicBezTo>
                  <a:cubicBezTo>
                    <a:pt x="327" y="11"/>
                    <a:pt x="457" y="0"/>
                    <a:pt x="503" y="110"/>
                  </a:cubicBezTo>
                  <a:lnTo>
                    <a:pt x="506" y="134"/>
                  </a:lnTo>
                  <a:close/>
                </a:path>
              </a:pathLst>
            </a:custGeom>
            <a:solidFill>
              <a:schemeClr val="accent5">
                <a:lumMod val="50000"/>
              </a:schemeClr>
            </a:solidFill>
            <a:ln>
              <a:noFill/>
            </a:ln>
          </p:spPr>
          <p:txBody>
            <a:bodyPr lIns="121871" tIns="60935" rIns="121871" bIns="60935"/>
            <a:lstStyle/>
            <a:p>
              <a:pPr defTabSz="913765">
                <a:defRPr/>
              </a:pPr>
              <a:endParaRPr lang="en-US" sz="2400" dirty="0">
                <a:cs typeface="+mn-ea"/>
                <a:sym typeface="+mn-lt"/>
              </a:endParaRPr>
            </a:p>
          </p:txBody>
        </p:sp>
        <p:sp>
          <p:nvSpPr>
            <p:cNvPr id="60" name="Freeform 16"/>
            <p:cNvSpPr/>
            <p:nvPr/>
          </p:nvSpPr>
          <p:spPr bwMode="auto">
            <a:xfrm>
              <a:off x="1709854" y="3068423"/>
              <a:ext cx="84119" cy="130246"/>
            </a:xfrm>
            <a:custGeom>
              <a:avLst/>
              <a:gdLst>
                <a:gd name="T0" fmla="*/ 50 w 88"/>
                <a:gd name="T1" fmla="*/ 136 h 136"/>
                <a:gd name="T2" fmla="*/ 80 w 88"/>
                <a:gd name="T3" fmla="*/ 87 h 136"/>
                <a:gd name="T4" fmla="*/ 88 w 88"/>
                <a:gd name="T5" fmla="*/ 0 h 136"/>
                <a:gd name="T6" fmla="*/ 7 w 88"/>
                <a:gd name="T7" fmla="*/ 83 h 136"/>
                <a:gd name="T8" fmla="*/ 44 w 88"/>
                <a:gd name="T9" fmla="*/ 133 h 136"/>
                <a:gd name="T10" fmla="*/ 50 w 88"/>
                <a:gd name="T11" fmla="*/ 136 h 136"/>
              </a:gdLst>
              <a:ahLst/>
              <a:cxnLst>
                <a:cxn ang="0">
                  <a:pos x="T0" y="T1"/>
                </a:cxn>
                <a:cxn ang="0">
                  <a:pos x="T2" y="T3"/>
                </a:cxn>
                <a:cxn ang="0">
                  <a:pos x="T4" y="T5"/>
                </a:cxn>
                <a:cxn ang="0">
                  <a:pos x="T6" y="T7"/>
                </a:cxn>
                <a:cxn ang="0">
                  <a:pos x="T8" y="T9"/>
                </a:cxn>
                <a:cxn ang="0">
                  <a:pos x="T10" y="T11"/>
                </a:cxn>
              </a:cxnLst>
              <a:rect l="0" t="0" r="r" b="b"/>
              <a:pathLst>
                <a:path w="88" h="136">
                  <a:moveTo>
                    <a:pt x="50" y="136"/>
                  </a:moveTo>
                  <a:cubicBezTo>
                    <a:pt x="73" y="127"/>
                    <a:pt x="83" y="108"/>
                    <a:pt x="80" y="87"/>
                  </a:cubicBezTo>
                  <a:cubicBezTo>
                    <a:pt x="71" y="57"/>
                    <a:pt x="76" y="27"/>
                    <a:pt x="88" y="0"/>
                  </a:cubicBezTo>
                  <a:cubicBezTo>
                    <a:pt x="55" y="17"/>
                    <a:pt x="19" y="39"/>
                    <a:pt x="7" y="83"/>
                  </a:cubicBezTo>
                  <a:cubicBezTo>
                    <a:pt x="0" y="110"/>
                    <a:pt x="11" y="129"/>
                    <a:pt x="44" y="133"/>
                  </a:cubicBezTo>
                  <a:lnTo>
                    <a:pt x="50" y="136"/>
                  </a:lnTo>
                  <a:close/>
                </a:path>
              </a:pathLst>
            </a:custGeom>
            <a:solidFill>
              <a:schemeClr val="accent5">
                <a:lumMod val="50000"/>
              </a:schemeClr>
            </a:solidFill>
            <a:ln>
              <a:noFill/>
            </a:ln>
          </p:spPr>
          <p:txBody>
            <a:bodyPr lIns="121871" tIns="60935" rIns="121871" bIns="60935"/>
            <a:lstStyle/>
            <a:p>
              <a:pPr defTabSz="913765">
                <a:defRPr/>
              </a:pPr>
              <a:endParaRPr lang="en-US" sz="2400" dirty="0">
                <a:cs typeface="+mn-ea"/>
                <a:sym typeface="+mn-lt"/>
              </a:endParaRPr>
            </a:p>
          </p:txBody>
        </p:sp>
      </p:grpSp>
      <p:grpSp>
        <p:nvGrpSpPr>
          <p:cNvPr id="61" name="Group 10"/>
          <p:cNvGrpSpPr/>
          <p:nvPr/>
        </p:nvGrpSpPr>
        <p:grpSpPr bwMode="auto">
          <a:xfrm>
            <a:off x="3675940" y="1924311"/>
            <a:ext cx="2199481" cy="2222116"/>
            <a:chOff x="3675826" y="2172298"/>
            <a:chExt cx="2198749" cy="2222415"/>
          </a:xfrm>
        </p:grpSpPr>
        <p:sp>
          <p:nvSpPr>
            <p:cNvPr id="62" name="Freeform 6"/>
            <p:cNvSpPr/>
            <p:nvPr/>
          </p:nvSpPr>
          <p:spPr bwMode="auto">
            <a:xfrm>
              <a:off x="4956049" y="2172298"/>
              <a:ext cx="407705" cy="312726"/>
            </a:xfrm>
            <a:custGeom>
              <a:avLst/>
              <a:gdLst>
                <a:gd name="T0" fmla="*/ 36 w 427"/>
                <a:gd name="T1" fmla="*/ 265 h 327"/>
                <a:gd name="T2" fmla="*/ 268 w 427"/>
                <a:gd name="T3" fmla="*/ 221 h 327"/>
                <a:gd name="T4" fmla="*/ 427 w 427"/>
                <a:gd name="T5" fmla="*/ 29 h 327"/>
                <a:gd name="T6" fmla="*/ 99 w 427"/>
                <a:gd name="T7" fmla="*/ 80 h 327"/>
                <a:gd name="T8" fmla="*/ 25 w 427"/>
                <a:gd name="T9" fmla="*/ 246 h 327"/>
                <a:gd name="T10" fmla="*/ 36 w 427"/>
                <a:gd name="T11" fmla="*/ 265 h 327"/>
              </a:gdLst>
              <a:ahLst/>
              <a:cxnLst>
                <a:cxn ang="0">
                  <a:pos x="T0" y="T1"/>
                </a:cxn>
                <a:cxn ang="0">
                  <a:pos x="T2" y="T3"/>
                </a:cxn>
                <a:cxn ang="0">
                  <a:pos x="T4" y="T5"/>
                </a:cxn>
                <a:cxn ang="0">
                  <a:pos x="T6" y="T7"/>
                </a:cxn>
                <a:cxn ang="0">
                  <a:pos x="T8" y="T9"/>
                </a:cxn>
                <a:cxn ang="0">
                  <a:pos x="T10" y="T11"/>
                </a:cxn>
              </a:cxnLst>
              <a:rect l="0" t="0" r="r" b="b"/>
              <a:pathLst>
                <a:path w="427" h="327">
                  <a:moveTo>
                    <a:pt x="36" y="265"/>
                  </a:moveTo>
                  <a:cubicBezTo>
                    <a:pt x="115" y="327"/>
                    <a:pt x="213" y="322"/>
                    <a:pt x="268" y="221"/>
                  </a:cubicBezTo>
                  <a:cubicBezTo>
                    <a:pt x="308" y="145"/>
                    <a:pt x="348" y="77"/>
                    <a:pt x="427" y="29"/>
                  </a:cubicBezTo>
                  <a:cubicBezTo>
                    <a:pt x="305" y="0"/>
                    <a:pt x="194" y="8"/>
                    <a:pt x="99" y="80"/>
                  </a:cubicBezTo>
                  <a:cubicBezTo>
                    <a:pt x="99" y="80"/>
                    <a:pt x="0" y="141"/>
                    <a:pt x="25" y="246"/>
                  </a:cubicBezTo>
                  <a:lnTo>
                    <a:pt x="36" y="265"/>
                  </a:lnTo>
                  <a:close/>
                </a:path>
              </a:pathLst>
            </a:custGeom>
            <a:solidFill>
              <a:schemeClr val="accent5">
                <a:lumMod val="75000"/>
              </a:schemeClr>
            </a:solidFill>
            <a:ln>
              <a:noFill/>
            </a:ln>
          </p:spPr>
          <p:txBody>
            <a:bodyPr lIns="121871" tIns="60935" rIns="121871" bIns="60935"/>
            <a:lstStyle/>
            <a:p>
              <a:pPr defTabSz="913765">
                <a:defRPr/>
              </a:pPr>
              <a:endParaRPr lang="en-US" sz="2400" dirty="0">
                <a:solidFill>
                  <a:srgbClr val="4BACC6"/>
                </a:solidFill>
                <a:cs typeface="+mn-ea"/>
                <a:sym typeface="+mn-lt"/>
              </a:endParaRPr>
            </a:p>
          </p:txBody>
        </p:sp>
        <p:sp>
          <p:nvSpPr>
            <p:cNvPr id="63" name="Freeform 7"/>
            <p:cNvSpPr/>
            <p:nvPr/>
          </p:nvSpPr>
          <p:spPr bwMode="auto">
            <a:xfrm>
              <a:off x="4056562" y="2354854"/>
              <a:ext cx="1451555" cy="2039859"/>
            </a:xfrm>
            <a:custGeom>
              <a:avLst/>
              <a:gdLst>
                <a:gd name="T0" fmla="*/ 243 w 1517"/>
                <a:gd name="T1" fmla="*/ 1096 h 2133"/>
                <a:gd name="T2" fmla="*/ 54 w 1517"/>
                <a:gd name="T3" fmla="*/ 868 h 2133"/>
                <a:gd name="T4" fmla="*/ 345 w 1517"/>
                <a:gd name="T5" fmla="*/ 1058 h 2133"/>
                <a:gd name="T6" fmla="*/ 521 w 1517"/>
                <a:gd name="T7" fmla="*/ 1132 h 2133"/>
                <a:gd name="T8" fmla="*/ 487 w 1517"/>
                <a:gd name="T9" fmla="*/ 1052 h 2133"/>
                <a:gd name="T10" fmla="*/ 442 w 1517"/>
                <a:gd name="T11" fmla="*/ 915 h 2133"/>
                <a:gd name="T12" fmla="*/ 0 w 1517"/>
                <a:gd name="T13" fmla="*/ 527 h 2133"/>
                <a:gd name="T14" fmla="*/ 422 w 1517"/>
                <a:gd name="T15" fmla="*/ 767 h 2133"/>
                <a:gd name="T16" fmla="*/ 439 w 1517"/>
                <a:gd name="T17" fmla="*/ 583 h 2133"/>
                <a:gd name="T18" fmla="*/ 274 w 1517"/>
                <a:gd name="T19" fmla="*/ 268 h 2133"/>
                <a:gd name="T20" fmla="*/ 465 w 1517"/>
                <a:gd name="T21" fmla="*/ 494 h 2133"/>
                <a:gd name="T22" fmla="*/ 562 w 1517"/>
                <a:gd name="T23" fmla="*/ 312 h 2133"/>
                <a:gd name="T24" fmla="*/ 533 w 1517"/>
                <a:gd name="T25" fmla="*/ 944 h 2133"/>
                <a:gd name="T26" fmla="*/ 748 w 1517"/>
                <a:gd name="T27" fmla="*/ 513 h 2133"/>
                <a:gd name="T28" fmla="*/ 647 w 1517"/>
                <a:gd name="T29" fmla="*/ 1177 h 2133"/>
                <a:gd name="T30" fmla="*/ 723 w 1517"/>
                <a:gd name="T31" fmla="*/ 1368 h 2133"/>
                <a:gd name="T32" fmla="*/ 894 w 1517"/>
                <a:gd name="T33" fmla="*/ 949 h 2133"/>
                <a:gd name="T34" fmla="*/ 672 w 1517"/>
                <a:gd name="T35" fmla="*/ 0 h 2133"/>
                <a:gd name="T36" fmla="*/ 859 w 1517"/>
                <a:gd name="T37" fmla="*/ 284 h 2133"/>
                <a:gd name="T38" fmla="*/ 1014 w 1517"/>
                <a:gd name="T39" fmla="*/ 21 h 2133"/>
                <a:gd name="T40" fmla="*/ 908 w 1517"/>
                <a:gd name="T41" fmla="*/ 399 h 2133"/>
                <a:gd name="T42" fmla="*/ 986 w 1517"/>
                <a:gd name="T43" fmla="*/ 893 h 2133"/>
                <a:gd name="T44" fmla="*/ 947 w 1517"/>
                <a:gd name="T45" fmla="*/ 1139 h 2133"/>
                <a:gd name="T46" fmla="*/ 1123 w 1517"/>
                <a:gd name="T47" fmla="*/ 297 h 2133"/>
                <a:gd name="T48" fmla="*/ 1147 w 1517"/>
                <a:gd name="T49" fmla="*/ 676 h 2133"/>
                <a:gd name="T50" fmla="*/ 1517 w 1517"/>
                <a:gd name="T51" fmla="*/ 551 h 2133"/>
                <a:gd name="T52" fmla="*/ 1141 w 1517"/>
                <a:gd name="T53" fmla="*/ 760 h 2133"/>
                <a:gd name="T54" fmla="*/ 1053 w 1517"/>
                <a:gd name="T55" fmla="*/ 1131 h 2133"/>
                <a:gd name="T56" fmla="*/ 1236 w 1517"/>
                <a:gd name="T57" fmla="*/ 1105 h 2133"/>
                <a:gd name="T58" fmla="*/ 1448 w 1517"/>
                <a:gd name="T59" fmla="*/ 831 h 2133"/>
                <a:gd name="T60" fmla="*/ 1299 w 1517"/>
                <a:gd name="T61" fmla="*/ 1117 h 2133"/>
                <a:gd name="T62" fmla="*/ 1500 w 1517"/>
                <a:gd name="T63" fmla="*/ 1218 h 2133"/>
                <a:gd name="T64" fmla="*/ 996 w 1517"/>
                <a:gd name="T65" fmla="*/ 1251 h 2133"/>
                <a:gd name="T66" fmla="*/ 929 w 1517"/>
                <a:gd name="T67" fmla="*/ 1357 h 2133"/>
                <a:gd name="T68" fmla="*/ 655 w 1517"/>
                <a:gd name="T69" fmla="*/ 2132 h 2133"/>
                <a:gd name="T70" fmla="*/ 389 w 1517"/>
                <a:gd name="T71" fmla="*/ 2133 h 2133"/>
                <a:gd name="T72" fmla="*/ 566 w 1517"/>
                <a:gd name="T73" fmla="*/ 1551 h 2133"/>
                <a:gd name="T74" fmla="*/ 587 w 1517"/>
                <a:gd name="T75" fmla="*/ 1364 h 2133"/>
                <a:gd name="T76" fmla="*/ 326 w 1517"/>
                <a:gd name="T77" fmla="*/ 1121 h 2133"/>
                <a:gd name="T78" fmla="*/ 323 w 1517"/>
                <a:gd name="T79" fmla="*/ 1121 h 2133"/>
                <a:gd name="T80" fmla="*/ 32 w 1517"/>
                <a:gd name="T81" fmla="*/ 1300 h 2133"/>
                <a:gd name="T82" fmla="*/ 243 w 1517"/>
                <a:gd name="T83" fmla="*/ 1096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7" h="2133">
                  <a:moveTo>
                    <a:pt x="243" y="1096"/>
                  </a:moveTo>
                  <a:cubicBezTo>
                    <a:pt x="146" y="1058"/>
                    <a:pt x="62" y="979"/>
                    <a:pt x="54" y="868"/>
                  </a:cubicBezTo>
                  <a:cubicBezTo>
                    <a:pt x="86" y="1046"/>
                    <a:pt x="244" y="1042"/>
                    <a:pt x="345" y="1058"/>
                  </a:cubicBezTo>
                  <a:cubicBezTo>
                    <a:pt x="427" y="1070"/>
                    <a:pt x="475" y="1090"/>
                    <a:pt x="521" y="1132"/>
                  </a:cubicBezTo>
                  <a:cubicBezTo>
                    <a:pt x="511" y="1107"/>
                    <a:pt x="500" y="1081"/>
                    <a:pt x="487" y="1052"/>
                  </a:cubicBezTo>
                  <a:cubicBezTo>
                    <a:pt x="468" y="1008"/>
                    <a:pt x="453" y="962"/>
                    <a:pt x="442" y="915"/>
                  </a:cubicBezTo>
                  <a:cubicBezTo>
                    <a:pt x="369" y="736"/>
                    <a:pt x="235" y="531"/>
                    <a:pt x="0" y="527"/>
                  </a:cubicBezTo>
                  <a:cubicBezTo>
                    <a:pt x="140" y="517"/>
                    <a:pt x="304" y="621"/>
                    <a:pt x="422" y="767"/>
                  </a:cubicBezTo>
                  <a:cubicBezTo>
                    <a:pt x="420" y="706"/>
                    <a:pt x="426" y="644"/>
                    <a:pt x="439" y="583"/>
                  </a:cubicBezTo>
                  <a:cubicBezTo>
                    <a:pt x="443" y="468"/>
                    <a:pt x="409" y="341"/>
                    <a:pt x="274" y="268"/>
                  </a:cubicBezTo>
                  <a:cubicBezTo>
                    <a:pt x="358" y="306"/>
                    <a:pt x="433" y="384"/>
                    <a:pt x="465" y="494"/>
                  </a:cubicBezTo>
                  <a:cubicBezTo>
                    <a:pt x="488" y="431"/>
                    <a:pt x="520" y="370"/>
                    <a:pt x="562" y="312"/>
                  </a:cubicBezTo>
                  <a:cubicBezTo>
                    <a:pt x="412" y="562"/>
                    <a:pt x="458" y="770"/>
                    <a:pt x="533" y="944"/>
                  </a:cubicBezTo>
                  <a:cubicBezTo>
                    <a:pt x="540" y="759"/>
                    <a:pt x="630" y="606"/>
                    <a:pt x="748" y="513"/>
                  </a:cubicBezTo>
                  <a:cubicBezTo>
                    <a:pt x="562" y="709"/>
                    <a:pt x="577" y="987"/>
                    <a:pt x="647" y="1177"/>
                  </a:cubicBezTo>
                  <a:cubicBezTo>
                    <a:pt x="687" y="1254"/>
                    <a:pt x="712" y="1307"/>
                    <a:pt x="723" y="1368"/>
                  </a:cubicBezTo>
                  <a:cubicBezTo>
                    <a:pt x="802" y="1219"/>
                    <a:pt x="871" y="1054"/>
                    <a:pt x="894" y="949"/>
                  </a:cubicBezTo>
                  <a:cubicBezTo>
                    <a:pt x="946" y="713"/>
                    <a:pt x="927" y="336"/>
                    <a:pt x="672" y="0"/>
                  </a:cubicBezTo>
                  <a:cubicBezTo>
                    <a:pt x="738" y="76"/>
                    <a:pt x="805" y="175"/>
                    <a:pt x="859" y="284"/>
                  </a:cubicBezTo>
                  <a:cubicBezTo>
                    <a:pt x="872" y="168"/>
                    <a:pt x="935" y="75"/>
                    <a:pt x="1014" y="21"/>
                  </a:cubicBezTo>
                  <a:cubicBezTo>
                    <a:pt x="879" y="127"/>
                    <a:pt x="877" y="278"/>
                    <a:pt x="908" y="399"/>
                  </a:cubicBezTo>
                  <a:cubicBezTo>
                    <a:pt x="968" y="553"/>
                    <a:pt x="1003" y="725"/>
                    <a:pt x="986" y="893"/>
                  </a:cubicBezTo>
                  <a:cubicBezTo>
                    <a:pt x="982" y="933"/>
                    <a:pt x="969" y="1057"/>
                    <a:pt x="947" y="1139"/>
                  </a:cubicBezTo>
                  <a:cubicBezTo>
                    <a:pt x="1083" y="947"/>
                    <a:pt x="1170" y="665"/>
                    <a:pt x="1123" y="297"/>
                  </a:cubicBezTo>
                  <a:cubicBezTo>
                    <a:pt x="1146" y="409"/>
                    <a:pt x="1154" y="538"/>
                    <a:pt x="1147" y="676"/>
                  </a:cubicBezTo>
                  <a:cubicBezTo>
                    <a:pt x="1253" y="558"/>
                    <a:pt x="1397" y="525"/>
                    <a:pt x="1517" y="551"/>
                  </a:cubicBezTo>
                  <a:cubicBezTo>
                    <a:pt x="1320" y="524"/>
                    <a:pt x="1198" y="640"/>
                    <a:pt x="1141" y="760"/>
                  </a:cubicBezTo>
                  <a:cubicBezTo>
                    <a:pt x="1125" y="887"/>
                    <a:pt x="1100" y="1011"/>
                    <a:pt x="1053" y="1131"/>
                  </a:cubicBezTo>
                  <a:cubicBezTo>
                    <a:pt x="1115" y="1108"/>
                    <a:pt x="1177" y="1101"/>
                    <a:pt x="1236" y="1105"/>
                  </a:cubicBezTo>
                  <a:cubicBezTo>
                    <a:pt x="1336" y="1065"/>
                    <a:pt x="1433" y="985"/>
                    <a:pt x="1448" y="831"/>
                  </a:cubicBezTo>
                  <a:cubicBezTo>
                    <a:pt x="1445" y="933"/>
                    <a:pt x="1395" y="1045"/>
                    <a:pt x="1299" y="1117"/>
                  </a:cubicBezTo>
                  <a:cubicBezTo>
                    <a:pt x="1371" y="1134"/>
                    <a:pt x="1442" y="1168"/>
                    <a:pt x="1500" y="1218"/>
                  </a:cubicBezTo>
                  <a:cubicBezTo>
                    <a:pt x="1270" y="1137"/>
                    <a:pt x="1113" y="1167"/>
                    <a:pt x="996" y="1251"/>
                  </a:cubicBezTo>
                  <a:cubicBezTo>
                    <a:pt x="976" y="1286"/>
                    <a:pt x="954" y="1325"/>
                    <a:pt x="929" y="1357"/>
                  </a:cubicBezTo>
                  <a:cubicBezTo>
                    <a:pt x="725" y="1640"/>
                    <a:pt x="611" y="1861"/>
                    <a:pt x="655" y="2132"/>
                  </a:cubicBezTo>
                  <a:cubicBezTo>
                    <a:pt x="389" y="2133"/>
                    <a:pt x="389" y="2133"/>
                    <a:pt x="389" y="2133"/>
                  </a:cubicBezTo>
                  <a:cubicBezTo>
                    <a:pt x="379" y="1934"/>
                    <a:pt x="437" y="1735"/>
                    <a:pt x="566" y="1551"/>
                  </a:cubicBezTo>
                  <a:cubicBezTo>
                    <a:pt x="585" y="1482"/>
                    <a:pt x="592" y="1424"/>
                    <a:pt x="587" y="1364"/>
                  </a:cubicBezTo>
                  <a:cubicBezTo>
                    <a:pt x="540" y="1242"/>
                    <a:pt x="476" y="1149"/>
                    <a:pt x="326" y="1121"/>
                  </a:cubicBezTo>
                  <a:cubicBezTo>
                    <a:pt x="323" y="1121"/>
                    <a:pt x="323" y="1121"/>
                    <a:pt x="323" y="1121"/>
                  </a:cubicBezTo>
                  <a:cubicBezTo>
                    <a:pt x="217" y="1123"/>
                    <a:pt x="99" y="1161"/>
                    <a:pt x="32" y="1300"/>
                  </a:cubicBezTo>
                  <a:cubicBezTo>
                    <a:pt x="67" y="1213"/>
                    <a:pt x="140" y="1133"/>
                    <a:pt x="243" y="1096"/>
                  </a:cubicBezTo>
                  <a:close/>
                </a:path>
              </a:pathLst>
            </a:custGeom>
            <a:solidFill>
              <a:schemeClr val="bg2">
                <a:lumMod val="75000"/>
              </a:schemeClr>
            </a:solidFill>
            <a:ln>
              <a:noFill/>
            </a:ln>
          </p:spPr>
          <p:txBody>
            <a:bodyPr lIns="121871" tIns="60935" rIns="121871" bIns="60935"/>
            <a:lstStyle/>
            <a:p>
              <a:pPr defTabSz="913765">
                <a:defRPr/>
              </a:pPr>
              <a:endParaRPr lang="en-US" sz="2400" dirty="0">
                <a:cs typeface="+mn-ea"/>
                <a:sym typeface="+mn-lt"/>
              </a:endParaRPr>
            </a:p>
          </p:txBody>
        </p:sp>
        <p:sp>
          <p:nvSpPr>
            <p:cNvPr id="64" name="Freeform 8"/>
            <p:cNvSpPr>
              <a:spLocks noEditPoints="1"/>
            </p:cNvSpPr>
            <p:nvPr/>
          </p:nvSpPr>
          <p:spPr bwMode="auto">
            <a:xfrm>
              <a:off x="5065512" y="2469150"/>
              <a:ext cx="128498" cy="223828"/>
            </a:xfrm>
            <a:custGeom>
              <a:avLst/>
              <a:gdLst>
                <a:gd name="T0" fmla="*/ 83 w 136"/>
                <a:gd name="T1" fmla="*/ 230 h 234"/>
                <a:gd name="T2" fmla="*/ 85 w 136"/>
                <a:gd name="T3" fmla="*/ 229 h 234"/>
                <a:gd name="T4" fmla="*/ 85 w 136"/>
                <a:gd name="T5" fmla="*/ 229 h 234"/>
                <a:gd name="T6" fmla="*/ 120 w 136"/>
                <a:gd name="T7" fmla="*/ 143 h 234"/>
                <a:gd name="T8" fmla="*/ 112 w 136"/>
                <a:gd name="T9" fmla="*/ 0 h 234"/>
                <a:gd name="T10" fmla="*/ 4 w 136"/>
                <a:gd name="T11" fmla="*/ 159 h 234"/>
                <a:gd name="T12" fmla="*/ 70 w 136"/>
                <a:gd name="T13" fmla="*/ 230 h 234"/>
                <a:gd name="T14" fmla="*/ 83 w 136"/>
                <a:gd name="T15" fmla="*/ 229 h 234"/>
                <a:gd name="T16" fmla="*/ 83 w 136"/>
                <a:gd name="T17" fmla="*/ 230 h 234"/>
                <a:gd name="T18" fmla="*/ 87 w 136"/>
                <a:gd name="T19" fmla="*/ 44 h 234"/>
                <a:gd name="T20" fmla="*/ 87 w 136"/>
                <a:gd name="T21" fmla="*/ 44 h 234"/>
                <a:gd name="T22" fmla="*/ 87 w 136"/>
                <a:gd name="T23" fmla="*/ 4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234">
                  <a:moveTo>
                    <a:pt x="83" y="230"/>
                  </a:moveTo>
                  <a:cubicBezTo>
                    <a:pt x="84" y="230"/>
                    <a:pt x="84" y="229"/>
                    <a:pt x="85" y="229"/>
                  </a:cubicBezTo>
                  <a:cubicBezTo>
                    <a:pt x="85" y="229"/>
                    <a:pt x="85" y="229"/>
                    <a:pt x="85" y="229"/>
                  </a:cubicBezTo>
                  <a:cubicBezTo>
                    <a:pt x="122" y="209"/>
                    <a:pt x="136" y="174"/>
                    <a:pt x="120" y="143"/>
                  </a:cubicBezTo>
                  <a:cubicBezTo>
                    <a:pt x="101" y="98"/>
                    <a:pt x="100" y="49"/>
                    <a:pt x="112" y="0"/>
                  </a:cubicBezTo>
                  <a:cubicBezTo>
                    <a:pt x="64" y="39"/>
                    <a:pt x="10" y="86"/>
                    <a:pt x="4" y="159"/>
                  </a:cubicBezTo>
                  <a:cubicBezTo>
                    <a:pt x="0" y="208"/>
                    <a:pt x="19" y="234"/>
                    <a:pt x="70" y="230"/>
                  </a:cubicBezTo>
                  <a:cubicBezTo>
                    <a:pt x="83" y="229"/>
                    <a:pt x="83" y="229"/>
                    <a:pt x="83" y="229"/>
                  </a:cubicBezTo>
                  <a:lnTo>
                    <a:pt x="83" y="230"/>
                  </a:lnTo>
                  <a:close/>
                  <a:moveTo>
                    <a:pt x="87" y="44"/>
                  </a:moveTo>
                  <a:cubicBezTo>
                    <a:pt x="87" y="44"/>
                    <a:pt x="87" y="44"/>
                    <a:pt x="87" y="44"/>
                  </a:cubicBezTo>
                  <a:cubicBezTo>
                    <a:pt x="87" y="44"/>
                    <a:pt x="87" y="44"/>
                    <a:pt x="87" y="44"/>
                  </a:cubicBezTo>
                  <a:close/>
                </a:path>
              </a:pathLst>
            </a:custGeom>
            <a:solidFill>
              <a:schemeClr val="accent5">
                <a:lumMod val="75000"/>
              </a:schemeClr>
            </a:solidFill>
            <a:ln>
              <a:noFill/>
            </a:ln>
          </p:spPr>
          <p:txBody>
            <a:bodyPr lIns="121871" tIns="60935" rIns="121871" bIns="60935"/>
            <a:lstStyle/>
            <a:p>
              <a:pPr defTabSz="913765">
                <a:defRPr/>
              </a:pPr>
              <a:endParaRPr lang="en-US" sz="2400" dirty="0">
                <a:solidFill>
                  <a:srgbClr val="4BACC6"/>
                </a:solidFill>
                <a:cs typeface="+mn-ea"/>
                <a:sym typeface="+mn-lt"/>
              </a:endParaRPr>
            </a:p>
          </p:txBody>
        </p:sp>
        <p:sp>
          <p:nvSpPr>
            <p:cNvPr id="65" name="Freeform 9"/>
            <p:cNvSpPr/>
            <p:nvPr/>
          </p:nvSpPr>
          <p:spPr bwMode="auto">
            <a:xfrm>
              <a:off x="5435142" y="2778700"/>
              <a:ext cx="439433" cy="288914"/>
            </a:xfrm>
            <a:custGeom>
              <a:avLst/>
              <a:gdLst>
                <a:gd name="T0" fmla="*/ 0 w 459"/>
                <a:gd name="T1" fmla="*/ 113 h 302"/>
                <a:gd name="T2" fmla="*/ 197 w 459"/>
                <a:gd name="T3" fmla="*/ 278 h 302"/>
                <a:gd name="T4" fmla="*/ 459 w 459"/>
                <a:gd name="T5" fmla="*/ 277 h 302"/>
                <a:gd name="T6" fmla="*/ 189 w 459"/>
                <a:gd name="T7" fmla="*/ 36 h 302"/>
                <a:gd name="T8" fmla="*/ 12 w 459"/>
                <a:gd name="T9" fmla="*/ 85 h 302"/>
                <a:gd name="T10" fmla="*/ 12 w 459"/>
                <a:gd name="T11" fmla="*/ 85 h 302"/>
                <a:gd name="T12" fmla="*/ 12 w 459"/>
                <a:gd name="T13" fmla="*/ 85 h 302"/>
                <a:gd name="T14" fmla="*/ 7 w 459"/>
                <a:gd name="T15" fmla="*/ 91 h 302"/>
                <a:gd name="T16" fmla="*/ 9 w 459"/>
                <a:gd name="T17" fmla="*/ 91 h 302"/>
                <a:gd name="T18" fmla="*/ 0 w 459"/>
                <a:gd name="T19" fmla="*/ 1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302">
                  <a:moveTo>
                    <a:pt x="0" y="113"/>
                  </a:moveTo>
                  <a:cubicBezTo>
                    <a:pt x="7" y="226"/>
                    <a:pt x="79" y="302"/>
                    <a:pt x="197" y="278"/>
                  </a:cubicBezTo>
                  <a:cubicBezTo>
                    <a:pt x="285" y="260"/>
                    <a:pt x="367" y="245"/>
                    <a:pt x="459" y="277"/>
                  </a:cubicBezTo>
                  <a:cubicBezTo>
                    <a:pt x="397" y="155"/>
                    <a:pt x="309" y="65"/>
                    <a:pt x="189" y="36"/>
                  </a:cubicBezTo>
                  <a:cubicBezTo>
                    <a:pt x="189" y="36"/>
                    <a:pt x="78" y="0"/>
                    <a:pt x="12" y="85"/>
                  </a:cubicBezTo>
                  <a:cubicBezTo>
                    <a:pt x="12" y="85"/>
                    <a:pt x="12" y="85"/>
                    <a:pt x="12" y="85"/>
                  </a:cubicBezTo>
                  <a:cubicBezTo>
                    <a:pt x="12" y="85"/>
                    <a:pt x="12" y="85"/>
                    <a:pt x="12" y="85"/>
                  </a:cubicBezTo>
                  <a:cubicBezTo>
                    <a:pt x="10" y="87"/>
                    <a:pt x="9" y="89"/>
                    <a:pt x="7" y="91"/>
                  </a:cubicBezTo>
                  <a:cubicBezTo>
                    <a:pt x="8" y="91"/>
                    <a:pt x="8" y="91"/>
                    <a:pt x="9" y="91"/>
                  </a:cubicBezTo>
                  <a:lnTo>
                    <a:pt x="0" y="113"/>
                  </a:lnTo>
                  <a:close/>
                </a:path>
              </a:pathLst>
            </a:custGeom>
            <a:solidFill>
              <a:schemeClr val="accent5">
                <a:lumMod val="75000"/>
              </a:schemeClr>
            </a:solidFill>
            <a:ln>
              <a:noFill/>
            </a:ln>
          </p:spPr>
          <p:txBody>
            <a:bodyPr lIns="121871" tIns="60935" rIns="121871" bIns="60935"/>
            <a:lstStyle/>
            <a:p>
              <a:pPr defTabSz="913765">
                <a:defRPr/>
              </a:pPr>
              <a:endParaRPr lang="en-US" sz="2400" dirty="0">
                <a:solidFill>
                  <a:srgbClr val="4BACC6"/>
                </a:solidFill>
                <a:cs typeface="+mn-ea"/>
                <a:sym typeface="+mn-lt"/>
              </a:endParaRPr>
            </a:p>
          </p:txBody>
        </p:sp>
        <p:sp>
          <p:nvSpPr>
            <p:cNvPr id="66" name="Freeform 12"/>
            <p:cNvSpPr/>
            <p:nvPr/>
          </p:nvSpPr>
          <p:spPr bwMode="auto">
            <a:xfrm>
              <a:off x="4735541" y="2785050"/>
              <a:ext cx="136430" cy="109534"/>
            </a:xfrm>
            <a:custGeom>
              <a:avLst/>
              <a:gdLst>
                <a:gd name="T0" fmla="*/ 16 w 143"/>
                <a:gd name="T1" fmla="*/ 94 h 115"/>
                <a:gd name="T2" fmla="*/ 93 w 143"/>
                <a:gd name="T3" fmla="*/ 76 h 115"/>
                <a:gd name="T4" fmla="*/ 143 w 143"/>
                <a:gd name="T5" fmla="*/ 10 h 115"/>
                <a:gd name="T6" fmla="*/ 35 w 143"/>
                <a:gd name="T7" fmla="*/ 31 h 115"/>
                <a:gd name="T8" fmla="*/ 11 w 143"/>
                <a:gd name="T9" fmla="*/ 86 h 115"/>
                <a:gd name="T10" fmla="*/ 18 w 143"/>
                <a:gd name="T11" fmla="*/ 91 h 115"/>
                <a:gd name="T12" fmla="*/ 18 w 143"/>
                <a:gd name="T13" fmla="*/ 91 h 115"/>
                <a:gd name="T14" fmla="*/ 16 w 143"/>
                <a:gd name="T15" fmla="*/ 94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15">
                  <a:moveTo>
                    <a:pt x="16" y="94"/>
                  </a:moveTo>
                  <a:cubicBezTo>
                    <a:pt x="45" y="115"/>
                    <a:pt x="76" y="111"/>
                    <a:pt x="93" y="76"/>
                  </a:cubicBezTo>
                  <a:cubicBezTo>
                    <a:pt x="106" y="51"/>
                    <a:pt x="118" y="27"/>
                    <a:pt x="143" y="10"/>
                  </a:cubicBezTo>
                  <a:cubicBezTo>
                    <a:pt x="102" y="0"/>
                    <a:pt x="66" y="7"/>
                    <a:pt x="35" y="31"/>
                  </a:cubicBezTo>
                  <a:cubicBezTo>
                    <a:pt x="35" y="31"/>
                    <a:pt x="0" y="51"/>
                    <a:pt x="11" y="86"/>
                  </a:cubicBezTo>
                  <a:cubicBezTo>
                    <a:pt x="18" y="91"/>
                    <a:pt x="18" y="91"/>
                    <a:pt x="18" y="91"/>
                  </a:cubicBezTo>
                  <a:cubicBezTo>
                    <a:pt x="18" y="91"/>
                    <a:pt x="18" y="91"/>
                    <a:pt x="18" y="91"/>
                  </a:cubicBezTo>
                  <a:cubicBezTo>
                    <a:pt x="17" y="92"/>
                    <a:pt x="17" y="93"/>
                    <a:pt x="16" y="94"/>
                  </a:cubicBezTo>
                  <a:close/>
                </a:path>
              </a:pathLst>
            </a:custGeom>
            <a:solidFill>
              <a:schemeClr val="accent5">
                <a:lumMod val="75000"/>
              </a:schemeClr>
            </a:solidFill>
            <a:ln>
              <a:noFill/>
            </a:ln>
          </p:spPr>
          <p:txBody>
            <a:bodyPr lIns="121871" tIns="60935" rIns="121871" bIns="60935"/>
            <a:lstStyle/>
            <a:p>
              <a:pPr defTabSz="913765">
                <a:defRPr/>
              </a:pPr>
              <a:endParaRPr lang="en-US" sz="2400" dirty="0">
                <a:solidFill>
                  <a:srgbClr val="4BACC6"/>
                </a:solidFill>
                <a:cs typeface="+mn-ea"/>
                <a:sym typeface="+mn-lt"/>
              </a:endParaRPr>
            </a:p>
          </p:txBody>
        </p:sp>
        <p:sp>
          <p:nvSpPr>
            <p:cNvPr id="67" name="Freeform 14"/>
            <p:cNvSpPr/>
            <p:nvPr/>
          </p:nvSpPr>
          <p:spPr bwMode="auto">
            <a:xfrm>
              <a:off x="4026420" y="2477086"/>
              <a:ext cx="345835" cy="247641"/>
            </a:xfrm>
            <a:custGeom>
              <a:avLst/>
              <a:gdLst>
                <a:gd name="T0" fmla="*/ 355 w 363"/>
                <a:gd name="T1" fmla="*/ 179 h 258"/>
                <a:gd name="T2" fmla="*/ 161 w 363"/>
                <a:gd name="T3" fmla="*/ 186 h 258"/>
                <a:gd name="T4" fmla="*/ 0 w 363"/>
                <a:gd name="T5" fmla="*/ 58 h 258"/>
                <a:gd name="T6" fmla="*/ 274 w 363"/>
                <a:gd name="T7" fmla="*/ 41 h 258"/>
                <a:gd name="T8" fmla="*/ 362 w 363"/>
                <a:gd name="T9" fmla="*/ 163 h 258"/>
                <a:gd name="T10" fmla="*/ 355 w 363"/>
                <a:gd name="T11" fmla="*/ 179 h 258"/>
              </a:gdLst>
              <a:ahLst/>
              <a:cxnLst>
                <a:cxn ang="0">
                  <a:pos x="T0" y="T1"/>
                </a:cxn>
                <a:cxn ang="0">
                  <a:pos x="T2" y="T3"/>
                </a:cxn>
                <a:cxn ang="0">
                  <a:pos x="T4" y="T5"/>
                </a:cxn>
                <a:cxn ang="0">
                  <a:pos x="T6" y="T7"/>
                </a:cxn>
                <a:cxn ang="0">
                  <a:pos x="T8" y="T9"/>
                </a:cxn>
                <a:cxn ang="0">
                  <a:pos x="T10" y="T11"/>
                </a:cxn>
              </a:cxnLst>
              <a:rect l="0" t="0" r="r" b="b"/>
              <a:pathLst>
                <a:path w="363" h="258">
                  <a:moveTo>
                    <a:pt x="355" y="179"/>
                  </a:moveTo>
                  <a:cubicBezTo>
                    <a:pt x="299" y="248"/>
                    <a:pt x="219" y="258"/>
                    <a:pt x="161" y="186"/>
                  </a:cubicBezTo>
                  <a:cubicBezTo>
                    <a:pt x="115" y="131"/>
                    <a:pt x="70" y="80"/>
                    <a:pt x="0" y="58"/>
                  </a:cubicBezTo>
                  <a:cubicBezTo>
                    <a:pt x="92" y="13"/>
                    <a:pt x="185" y="0"/>
                    <a:pt x="274" y="41"/>
                  </a:cubicBezTo>
                  <a:cubicBezTo>
                    <a:pt x="274" y="41"/>
                    <a:pt x="363" y="74"/>
                    <a:pt x="362" y="163"/>
                  </a:cubicBezTo>
                  <a:lnTo>
                    <a:pt x="355" y="179"/>
                  </a:lnTo>
                  <a:close/>
                </a:path>
              </a:pathLst>
            </a:custGeom>
            <a:solidFill>
              <a:schemeClr val="accent5">
                <a:lumMod val="75000"/>
              </a:schemeClr>
            </a:solidFill>
            <a:ln>
              <a:noFill/>
            </a:ln>
          </p:spPr>
          <p:txBody>
            <a:bodyPr lIns="121871" tIns="60935" rIns="121871" bIns="60935"/>
            <a:lstStyle/>
            <a:p>
              <a:pPr defTabSz="913765">
                <a:defRPr/>
              </a:pPr>
              <a:endParaRPr lang="en-US" sz="2400" dirty="0">
                <a:solidFill>
                  <a:srgbClr val="4BACC6"/>
                </a:solidFill>
                <a:cs typeface="+mn-ea"/>
                <a:sym typeface="+mn-lt"/>
              </a:endParaRPr>
            </a:p>
          </p:txBody>
        </p:sp>
        <p:sp>
          <p:nvSpPr>
            <p:cNvPr id="68" name="Freeform 15"/>
            <p:cNvSpPr/>
            <p:nvPr/>
          </p:nvSpPr>
          <p:spPr bwMode="auto">
            <a:xfrm>
              <a:off x="3675826" y="2754889"/>
              <a:ext cx="483851" cy="301613"/>
            </a:xfrm>
            <a:custGeom>
              <a:avLst/>
              <a:gdLst>
                <a:gd name="T0" fmla="*/ 506 w 506"/>
                <a:gd name="T1" fmla="*/ 134 h 315"/>
                <a:gd name="T2" fmla="*/ 268 w 506"/>
                <a:gd name="T3" fmla="*/ 261 h 315"/>
                <a:gd name="T4" fmla="*/ 0 w 506"/>
                <a:gd name="T5" fmla="*/ 202 h 315"/>
                <a:gd name="T6" fmla="*/ 327 w 506"/>
                <a:gd name="T7" fmla="*/ 11 h 315"/>
                <a:gd name="T8" fmla="*/ 503 w 506"/>
                <a:gd name="T9" fmla="*/ 110 h 315"/>
                <a:gd name="T10" fmla="*/ 506 w 506"/>
                <a:gd name="T11" fmla="*/ 134 h 315"/>
              </a:gdLst>
              <a:ahLst/>
              <a:cxnLst>
                <a:cxn ang="0">
                  <a:pos x="T0" y="T1"/>
                </a:cxn>
                <a:cxn ang="0">
                  <a:pos x="T2" y="T3"/>
                </a:cxn>
                <a:cxn ang="0">
                  <a:pos x="T4" y="T5"/>
                </a:cxn>
                <a:cxn ang="0">
                  <a:pos x="T6" y="T7"/>
                </a:cxn>
                <a:cxn ang="0">
                  <a:pos x="T8" y="T9"/>
                </a:cxn>
                <a:cxn ang="0">
                  <a:pos x="T10" y="T11"/>
                </a:cxn>
              </a:cxnLst>
              <a:rect l="0" t="0" r="r" b="b"/>
              <a:pathLst>
                <a:path w="506" h="315">
                  <a:moveTo>
                    <a:pt x="506" y="134"/>
                  </a:moveTo>
                  <a:cubicBezTo>
                    <a:pt x="477" y="250"/>
                    <a:pt x="386" y="315"/>
                    <a:pt x="268" y="261"/>
                  </a:cubicBezTo>
                  <a:cubicBezTo>
                    <a:pt x="184" y="222"/>
                    <a:pt x="101" y="189"/>
                    <a:pt x="0" y="202"/>
                  </a:cubicBezTo>
                  <a:cubicBezTo>
                    <a:pt x="88" y="90"/>
                    <a:pt x="196" y="17"/>
                    <a:pt x="327" y="11"/>
                  </a:cubicBezTo>
                  <a:cubicBezTo>
                    <a:pt x="327" y="11"/>
                    <a:pt x="457" y="0"/>
                    <a:pt x="503" y="110"/>
                  </a:cubicBezTo>
                  <a:lnTo>
                    <a:pt x="506" y="134"/>
                  </a:lnTo>
                  <a:close/>
                </a:path>
              </a:pathLst>
            </a:custGeom>
            <a:solidFill>
              <a:schemeClr val="accent5">
                <a:lumMod val="75000"/>
              </a:schemeClr>
            </a:solidFill>
            <a:ln>
              <a:noFill/>
            </a:ln>
          </p:spPr>
          <p:txBody>
            <a:bodyPr lIns="121871" tIns="60935" rIns="121871" bIns="60935"/>
            <a:lstStyle/>
            <a:p>
              <a:pPr defTabSz="913765">
                <a:defRPr/>
              </a:pPr>
              <a:endParaRPr lang="en-US" sz="2400" dirty="0">
                <a:solidFill>
                  <a:srgbClr val="4BACC6"/>
                </a:solidFill>
                <a:cs typeface="+mn-ea"/>
                <a:sym typeface="+mn-lt"/>
              </a:endParaRPr>
            </a:p>
          </p:txBody>
        </p:sp>
        <p:sp>
          <p:nvSpPr>
            <p:cNvPr id="69" name="Freeform 16"/>
            <p:cNvSpPr/>
            <p:nvPr/>
          </p:nvSpPr>
          <p:spPr bwMode="auto">
            <a:xfrm>
              <a:off x="4066080" y="3069202"/>
              <a:ext cx="84079" cy="128582"/>
            </a:xfrm>
            <a:custGeom>
              <a:avLst/>
              <a:gdLst>
                <a:gd name="T0" fmla="*/ 50 w 88"/>
                <a:gd name="T1" fmla="*/ 136 h 136"/>
                <a:gd name="T2" fmla="*/ 80 w 88"/>
                <a:gd name="T3" fmla="*/ 87 h 136"/>
                <a:gd name="T4" fmla="*/ 88 w 88"/>
                <a:gd name="T5" fmla="*/ 0 h 136"/>
                <a:gd name="T6" fmla="*/ 7 w 88"/>
                <a:gd name="T7" fmla="*/ 83 h 136"/>
                <a:gd name="T8" fmla="*/ 44 w 88"/>
                <a:gd name="T9" fmla="*/ 133 h 136"/>
                <a:gd name="T10" fmla="*/ 50 w 88"/>
                <a:gd name="T11" fmla="*/ 136 h 136"/>
              </a:gdLst>
              <a:ahLst/>
              <a:cxnLst>
                <a:cxn ang="0">
                  <a:pos x="T0" y="T1"/>
                </a:cxn>
                <a:cxn ang="0">
                  <a:pos x="T2" y="T3"/>
                </a:cxn>
                <a:cxn ang="0">
                  <a:pos x="T4" y="T5"/>
                </a:cxn>
                <a:cxn ang="0">
                  <a:pos x="T6" y="T7"/>
                </a:cxn>
                <a:cxn ang="0">
                  <a:pos x="T8" y="T9"/>
                </a:cxn>
                <a:cxn ang="0">
                  <a:pos x="T10" y="T11"/>
                </a:cxn>
              </a:cxnLst>
              <a:rect l="0" t="0" r="r" b="b"/>
              <a:pathLst>
                <a:path w="88" h="136">
                  <a:moveTo>
                    <a:pt x="50" y="136"/>
                  </a:moveTo>
                  <a:cubicBezTo>
                    <a:pt x="73" y="127"/>
                    <a:pt x="83" y="108"/>
                    <a:pt x="80" y="87"/>
                  </a:cubicBezTo>
                  <a:cubicBezTo>
                    <a:pt x="71" y="57"/>
                    <a:pt x="76" y="27"/>
                    <a:pt x="88" y="0"/>
                  </a:cubicBezTo>
                  <a:cubicBezTo>
                    <a:pt x="55" y="17"/>
                    <a:pt x="19" y="39"/>
                    <a:pt x="7" y="83"/>
                  </a:cubicBezTo>
                  <a:cubicBezTo>
                    <a:pt x="0" y="110"/>
                    <a:pt x="11" y="129"/>
                    <a:pt x="44" y="133"/>
                  </a:cubicBezTo>
                  <a:lnTo>
                    <a:pt x="50" y="136"/>
                  </a:lnTo>
                  <a:close/>
                </a:path>
              </a:pathLst>
            </a:custGeom>
            <a:solidFill>
              <a:schemeClr val="accent5">
                <a:lumMod val="75000"/>
              </a:schemeClr>
            </a:solidFill>
            <a:ln>
              <a:noFill/>
            </a:ln>
          </p:spPr>
          <p:txBody>
            <a:bodyPr lIns="121871" tIns="60935" rIns="121871" bIns="60935"/>
            <a:lstStyle/>
            <a:p>
              <a:pPr defTabSz="913765">
                <a:defRPr/>
              </a:pPr>
              <a:endParaRPr lang="en-US" sz="2400" dirty="0">
                <a:solidFill>
                  <a:srgbClr val="4BACC6"/>
                </a:solidFill>
                <a:cs typeface="+mn-ea"/>
                <a:sym typeface="+mn-lt"/>
              </a:endParaRPr>
            </a:p>
          </p:txBody>
        </p:sp>
      </p:grpSp>
      <p:grpSp>
        <p:nvGrpSpPr>
          <p:cNvPr id="70" name="Group 20"/>
          <p:cNvGrpSpPr/>
          <p:nvPr/>
        </p:nvGrpSpPr>
        <p:grpSpPr bwMode="auto">
          <a:xfrm>
            <a:off x="6418149" y="1819555"/>
            <a:ext cx="2199481" cy="2326872"/>
            <a:chOff x="6419026" y="2066160"/>
            <a:chExt cx="2198749" cy="2328552"/>
          </a:xfrm>
        </p:grpSpPr>
        <p:sp>
          <p:nvSpPr>
            <p:cNvPr id="71" name="Freeform 5"/>
            <p:cNvSpPr/>
            <p:nvPr/>
          </p:nvSpPr>
          <p:spPr bwMode="auto">
            <a:xfrm>
              <a:off x="7053586" y="2066160"/>
              <a:ext cx="479092" cy="392328"/>
            </a:xfrm>
            <a:custGeom>
              <a:avLst/>
              <a:gdLst>
                <a:gd name="T0" fmla="*/ 442 w 501"/>
                <a:gd name="T1" fmla="*/ 374 h 409"/>
                <a:gd name="T2" fmla="*/ 168 w 501"/>
                <a:gd name="T3" fmla="*/ 264 h 409"/>
                <a:gd name="T4" fmla="*/ 0 w 501"/>
                <a:gd name="T5" fmla="*/ 7 h 409"/>
                <a:gd name="T6" fmla="*/ 451 w 501"/>
                <a:gd name="T7" fmla="*/ 171 h 409"/>
                <a:gd name="T8" fmla="*/ 463 w 501"/>
                <a:gd name="T9" fmla="*/ 357 h 409"/>
                <a:gd name="T10" fmla="*/ 442 w 501"/>
                <a:gd name="T11" fmla="*/ 374 h 409"/>
              </a:gdLst>
              <a:ahLst/>
              <a:cxnLst>
                <a:cxn ang="0">
                  <a:pos x="T0" y="T1"/>
                </a:cxn>
                <a:cxn ang="0">
                  <a:pos x="T2" y="T3"/>
                </a:cxn>
                <a:cxn ang="0">
                  <a:pos x="T4" y="T5"/>
                </a:cxn>
                <a:cxn ang="0">
                  <a:pos x="T6" y="T7"/>
                </a:cxn>
                <a:cxn ang="0">
                  <a:pos x="T8" y="T9"/>
                </a:cxn>
                <a:cxn ang="0">
                  <a:pos x="T10" y="T11"/>
                </a:cxn>
              </a:cxnLst>
              <a:rect l="0" t="0" r="r" b="b"/>
              <a:pathLst>
                <a:path w="501" h="409">
                  <a:moveTo>
                    <a:pt x="442" y="374"/>
                  </a:moveTo>
                  <a:cubicBezTo>
                    <a:pt x="324" y="409"/>
                    <a:pt x="212" y="382"/>
                    <a:pt x="168" y="264"/>
                  </a:cubicBezTo>
                  <a:cubicBezTo>
                    <a:pt x="122" y="144"/>
                    <a:pt x="81" y="59"/>
                    <a:pt x="0" y="7"/>
                  </a:cubicBezTo>
                  <a:cubicBezTo>
                    <a:pt x="181" y="0"/>
                    <a:pt x="347" y="28"/>
                    <a:pt x="451" y="171"/>
                  </a:cubicBezTo>
                  <a:cubicBezTo>
                    <a:pt x="501" y="243"/>
                    <a:pt x="495" y="305"/>
                    <a:pt x="463" y="357"/>
                  </a:cubicBezTo>
                  <a:lnTo>
                    <a:pt x="442" y="374"/>
                  </a:lnTo>
                  <a:close/>
                </a:path>
              </a:pathLst>
            </a:custGeom>
            <a:solidFill>
              <a:schemeClr val="accent5"/>
            </a:solidFill>
            <a:ln>
              <a:noFill/>
            </a:ln>
          </p:spPr>
          <p:txBody>
            <a:bodyPr lIns="121871" tIns="60935" rIns="121871" bIns="60935"/>
            <a:lstStyle/>
            <a:p>
              <a:pPr defTabSz="913765">
                <a:defRPr/>
              </a:pPr>
              <a:endParaRPr lang="en-US" sz="2400" dirty="0">
                <a:cs typeface="+mn-ea"/>
                <a:sym typeface="+mn-lt"/>
              </a:endParaRPr>
            </a:p>
          </p:txBody>
        </p:sp>
        <p:sp>
          <p:nvSpPr>
            <p:cNvPr id="72" name="Freeform 6"/>
            <p:cNvSpPr/>
            <p:nvPr/>
          </p:nvSpPr>
          <p:spPr bwMode="auto">
            <a:xfrm>
              <a:off x="7699249" y="2172581"/>
              <a:ext cx="407705" cy="312909"/>
            </a:xfrm>
            <a:custGeom>
              <a:avLst/>
              <a:gdLst>
                <a:gd name="T0" fmla="*/ 36 w 427"/>
                <a:gd name="T1" fmla="*/ 265 h 327"/>
                <a:gd name="T2" fmla="*/ 268 w 427"/>
                <a:gd name="T3" fmla="*/ 221 h 327"/>
                <a:gd name="T4" fmla="*/ 427 w 427"/>
                <a:gd name="T5" fmla="*/ 29 h 327"/>
                <a:gd name="T6" fmla="*/ 99 w 427"/>
                <a:gd name="T7" fmla="*/ 80 h 327"/>
                <a:gd name="T8" fmla="*/ 25 w 427"/>
                <a:gd name="T9" fmla="*/ 246 h 327"/>
                <a:gd name="T10" fmla="*/ 36 w 427"/>
                <a:gd name="T11" fmla="*/ 265 h 327"/>
              </a:gdLst>
              <a:ahLst/>
              <a:cxnLst>
                <a:cxn ang="0">
                  <a:pos x="T0" y="T1"/>
                </a:cxn>
                <a:cxn ang="0">
                  <a:pos x="T2" y="T3"/>
                </a:cxn>
                <a:cxn ang="0">
                  <a:pos x="T4" y="T5"/>
                </a:cxn>
                <a:cxn ang="0">
                  <a:pos x="T6" y="T7"/>
                </a:cxn>
                <a:cxn ang="0">
                  <a:pos x="T8" y="T9"/>
                </a:cxn>
                <a:cxn ang="0">
                  <a:pos x="T10" y="T11"/>
                </a:cxn>
              </a:cxnLst>
              <a:rect l="0" t="0" r="r" b="b"/>
              <a:pathLst>
                <a:path w="427" h="327">
                  <a:moveTo>
                    <a:pt x="36" y="265"/>
                  </a:moveTo>
                  <a:cubicBezTo>
                    <a:pt x="115" y="327"/>
                    <a:pt x="213" y="322"/>
                    <a:pt x="268" y="221"/>
                  </a:cubicBezTo>
                  <a:cubicBezTo>
                    <a:pt x="308" y="145"/>
                    <a:pt x="348" y="77"/>
                    <a:pt x="427" y="29"/>
                  </a:cubicBezTo>
                  <a:cubicBezTo>
                    <a:pt x="305" y="0"/>
                    <a:pt x="194" y="8"/>
                    <a:pt x="99" y="80"/>
                  </a:cubicBezTo>
                  <a:cubicBezTo>
                    <a:pt x="99" y="80"/>
                    <a:pt x="0" y="141"/>
                    <a:pt x="25" y="246"/>
                  </a:cubicBezTo>
                  <a:lnTo>
                    <a:pt x="36" y="265"/>
                  </a:lnTo>
                  <a:close/>
                </a:path>
              </a:pathLst>
            </a:custGeom>
            <a:solidFill>
              <a:schemeClr val="accent5"/>
            </a:solidFill>
            <a:ln>
              <a:noFill/>
            </a:ln>
          </p:spPr>
          <p:txBody>
            <a:bodyPr lIns="121871" tIns="60935" rIns="121871" bIns="60935"/>
            <a:lstStyle/>
            <a:p>
              <a:pPr defTabSz="913765">
                <a:defRPr/>
              </a:pPr>
              <a:endParaRPr lang="en-US" sz="2400" dirty="0">
                <a:cs typeface="+mn-ea"/>
                <a:sym typeface="+mn-lt"/>
              </a:endParaRPr>
            </a:p>
          </p:txBody>
        </p:sp>
        <p:sp>
          <p:nvSpPr>
            <p:cNvPr id="73" name="Freeform 7"/>
            <p:cNvSpPr/>
            <p:nvPr/>
          </p:nvSpPr>
          <p:spPr bwMode="auto">
            <a:xfrm>
              <a:off x="6799762" y="2355244"/>
              <a:ext cx="1451555" cy="2039468"/>
            </a:xfrm>
            <a:custGeom>
              <a:avLst/>
              <a:gdLst>
                <a:gd name="T0" fmla="*/ 243 w 1517"/>
                <a:gd name="T1" fmla="*/ 1096 h 2133"/>
                <a:gd name="T2" fmla="*/ 54 w 1517"/>
                <a:gd name="T3" fmla="*/ 868 h 2133"/>
                <a:gd name="T4" fmla="*/ 345 w 1517"/>
                <a:gd name="T5" fmla="*/ 1058 h 2133"/>
                <a:gd name="T6" fmla="*/ 521 w 1517"/>
                <a:gd name="T7" fmla="*/ 1132 h 2133"/>
                <a:gd name="T8" fmla="*/ 487 w 1517"/>
                <a:gd name="T9" fmla="*/ 1052 h 2133"/>
                <a:gd name="T10" fmla="*/ 442 w 1517"/>
                <a:gd name="T11" fmla="*/ 915 h 2133"/>
                <a:gd name="T12" fmla="*/ 0 w 1517"/>
                <a:gd name="T13" fmla="*/ 527 h 2133"/>
                <a:gd name="T14" fmla="*/ 422 w 1517"/>
                <a:gd name="T15" fmla="*/ 767 h 2133"/>
                <a:gd name="T16" fmla="*/ 439 w 1517"/>
                <a:gd name="T17" fmla="*/ 583 h 2133"/>
                <a:gd name="T18" fmla="*/ 274 w 1517"/>
                <a:gd name="T19" fmla="*/ 268 h 2133"/>
                <a:gd name="T20" fmla="*/ 465 w 1517"/>
                <a:gd name="T21" fmla="*/ 494 h 2133"/>
                <a:gd name="T22" fmla="*/ 562 w 1517"/>
                <a:gd name="T23" fmla="*/ 312 h 2133"/>
                <a:gd name="T24" fmla="*/ 533 w 1517"/>
                <a:gd name="T25" fmla="*/ 944 h 2133"/>
                <a:gd name="T26" fmla="*/ 748 w 1517"/>
                <a:gd name="T27" fmla="*/ 513 h 2133"/>
                <a:gd name="T28" fmla="*/ 647 w 1517"/>
                <a:gd name="T29" fmla="*/ 1177 h 2133"/>
                <a:gd name="T30" fmla="*/ 723 w 1517"/>
                <a:gd name="T31" fmla="*/ 1368 h 2133"/>
                <a:gd name="T32" fmla="*/ 894 w 1517"/>
                <a:gd name="T33" fmla="*/ 949 h 2133"/>
                <a:gd name="T34" fmla="*/ 672 w 1517"/>
                <a:gd name="T35" fmla="*/ 0 h 2133"/>
                <a:gd name="T36" fmla="*/ 859 w 1517"/>
                <a:gd name="T37" fmla="*/ 284 h 2133"/>
                <a:gd name="T38" fmla="*/ 1014 w 1517"/>
                <a:gd name="T39" fmla="*/ 21 h 2133"/>
                <a:gd name="T40" fmla="*/ 908 w 1517"/>
                <a:gd name="T41" fmla="*/ 399 h 2133"/>
                <a:gd name="T42" fmla="*/ 986 w 1517"/>
                <a:gd name="T43" fmla="*/ 893 h 2133"/>
                <a:gd name="T44" fmla="*/ 947 w 1517"/>
                <a:gd name="T45" fmla="*/ 1139 h 2133"/>
                <a:gd name="T46" fmla="*/ 1123 w 1517"/>
                <a:gd name="T47" fmla="*/ 297 h 2133"/>
                <a:gd name="T48" fmla="*/ 1147 w 1517"/>
                <a:gd name="T49" fmla="*/ 676 h 2133"/>
                <a:gd name="T50" fmla="*/ 1517 w 1517"/>
                <a:gd name="T51" fmla="*/ 551 h 2133"/>
                <a:gd name="T52" fmla="*/ 1141 w 1517"/>
                <a:gd name="T53" fmla="*/ 760 h 2133"/>
                <a:gd name="T54" fmla="*/ 1053 w 1517"/>
                <a:gd name="T55" fmla="*/ 1131 h 2133"/>
                <a:gd name="T56" fmla="*/ 1236 w 1517"/>
                <a:gd name="T57" fmla="*/ 1105 h 2133"/>
                <a:gd name="T58" fmla="*/ 1448 w 1517"/>
                <a:gd name="T59" fmla="*/ 831 h 2133"/>
                <a:gd name="T60" fmla="*/ 1299 w 1517"/>
                <a:gd name="T61" fmla="*/ 1117 h 2133"/>
                <a:gd name="T62" fmla="*/ 1500 w 1517"/>
                <a:gd name="T63" fmla="*/ 1218 h 2133"/>
                <a:gd name="T64" fmla="*/ 996 w 1517"/>
                <a:gd name="T65" fmla="*/ 1251 h 2133"/>
                <a:gd name="T66" fmla="*/ 929 w 1517"/>
                <a:gd name="T67" fmla="*/ 1357 h 2133"/>
                <a:gd name="T68" fmla="*/ 655 w 1517"/>
                <a:gd name="T69" fmla="*/ 2132 h 2133"/>
                <a:gd name="T70" fmla="*/ 389 w 1517"/>
                <a:gd name="T71" fmla="*/ 2133 h 2133"/>
                <a:gd name="T72" fmla="*/ 566 w 1517"/>
                <a:gd name="T73" fmla="*/ 1551 h 2133"/>
                <a:gd name="T74" fmla="*/ 587 w 1517"/>
                <a:gd name="T75" fmla="*/ 1364 h 2133"/>
                <a:gd name="T76" fmla="*/ 326 w 1517"/>
                <a:gd name="T77" fmla="*/ 1121 h 2133"/>
                <a:gd name="T78" fmla="*/ 323 w 1517"/>
                <a:gd name="T79" fmla="*/ 1121 h 2133"/>
                <a:gd name="T80" fmla="*/ 32 w 1517"/>
                <a:gd name="T81" fmla="*/ 1300 h 2133"/>
                <a:gd name="T82" fmla="*/ 243 w 1517"/>
                <a:gd name="T83" fmla="*/ 1096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7" h="2133">
                  <a:moveTo>
                    <a:pt x="243" y="1096"/>
                  </a:moveTo>
                  <a:cubicBezTo>
                    <a:pt x="146" y="1058"/>
                    <a:pt x="62" y="979"/>
                    <a:pt x="54" y="868"/>
                  </a:cubicBezTo>
                  <a:cubicBezTo>
                    <a:pt x="86" y="1046"/>
                    <a:pt x="244" y="1042"/>
                    <a:pt x="345" y="1058"/>
                  </a:cubicBezTo>
                  <a:cubicBezTo>
                    <a:pt x="427" y="1070"/>
                    <a:pt x="475" y="1090"/>
                    <a:pt x="521" y="1132"/>
                  </a:cubicBezTo>
                  <a:cubicBezTo>
                    <a:pt x="511" y="1107"/>
                    <a:pt x="500" y="1081"/>
                    <a:pt x="487" y="1052"/>
                  </a:cubicBezTo>
                  <a:cubicBezTo>
                    <a:pt x="468" y="1008"/>
                    <a:pt x="453" y="962"/>
                    <a:pt x="442" y="915"/>
                  </a:cubicBezTo>
                  <a:cubicBezTo>
                    <a:pt x="369" y="736"/>
                    <a:pt x="235" y="531"/>
                    <a:pt x="0" y="527"/>
                  </a:cubicBezTo>
                  <a:cubicBezTo>
                    <a:pt x="140" y="517"/>
                    <a:pt x="304" y="621"/>
                    <a:pt x="422" y="767"/>
                  </a:cubicBezTo>
                  <a:cubicBezTo>
                    <a:pt x="420" y="706"/>
                    <a:pt x="426" y="644"/>
                    <a:pt x="439" y="583"/>
                  </a:cubicBezTo>
                  <a:cubicBezTo>
                    <a:pt x="443" y="468"/>
                    <a:pt x="409" y="341"/>
                    <a:pt x="274" y="268"/>
                  </a:cubicBezTo>
                  <a:cubicBezTo>
                    <a:pt x="358" y="306"/>
                    <a:pt x="433" y="384"/>
                    <a:pt x="465" y="494"/>
                  </a:cubicBezTo>
                  <a:cubicBezTo>
                    <a:pt x="488" y="431"/>
                    <a:pt x="520" y="370"/>
                    <a:pt x="562" y="312"/>
                  </a:cubicBezTo>
                  <a:cubicBezTo>
                    <a:pt x="412" y="562"/>
                    <a:pt x="458" y="770"/>
                    <a:pt x="533" y="944"/>
                  </a:cubicBezTo>
                  <a:cubicBezTo>
                    <a:pt x="540" y="759"/>
                    <a:pt x="630" y="606"/>
                    <a:pt x="748" y="513"/>
                  </a:cubicBezTo>
                  <a:cubicBezTo>
                    <a:pt x="562" y="709"/>
                    <a:pt x="577" y="987"/>
                    <a:pt x="647" y="1177"/>
                  </a:cubicBezTo>
                  <a:cubicBezTo>
                    <a:pt x="687" y="1254"/>
                    <a:pt x="712" y="1307"/>
                    <a:pt x="723" y="1368"/>
                  </a:cubicBezTo>
                  <a:cubicBezTo>
                    <a:pt x="802" y="1219"/>
                    <a:pt x="871" y="1054"/>
                    <a:pt x="894" y="949"/>
                  </a:cubicBezTo>
                  <a:cubicBezTo>
                    <a:pt x="946" y="713"/>
                    <a:pt x="927" y="336"/>
                    <a:pt x="672" y="0"/>
                  </a:cubicBezTo>
                  <a:cubicBezTo>
                    <a:pt x="738" y="76"/>
                    <a:pt x="805" y="175"/>
                    <a:pt x="859" y="284"/>
                  </a:cubicBezTo>
                  <a:cubicBezTo>
                    <a:pt x="872" y="168"/>
                    <a:pt x="935" y="75"/>
                    <a:pt x="1014" y="21"/>
                  </a:cubicBezTo>
                  <a:cubicBezTo>
                    <a:pt x="879" y="127"/>
                    <a:pt x="877" y="278"/>
                    <a:pt x="908" y="399"/>
                  </a:cubicBezTo>
                  <a:cubicBezTo>
                    <a:pt x="968" y="553"/>
                    <a:pt x="1003" y="725"/>
                    <a:pt x="986" y="893"/>
                  </a:cubicBezTo>
                  <a:cubicBezTo>
                    <a:pt x="982" y="933"/>
                    <a:pt x="969" y="1057"/>
                    <a:pt x="947" y="1139"/>
                  </a:cubicBezTo>
                  <a:cubicBezTo>
                    <a:pt x="1083" y="947"/>
                    <a:pt x="1170" y="665"/>
                    <a:pt x="1123" y="297"/>
                  </a:cubicBezTo>
                  <a:cubicBezTo>
                    <a:pt x="1146" y="409"/>
                    <a:pt x="1154" y="538"/>
                    <a:pt x="1147" y="676"/>
                  </a:cubicBezTo>
                  <a:cubicBezTo>
                    <a:pt x="1253" y="558"/>
                    <a:pt x="1397" y="525"/>
                    <a:pt x="1517" y="551"/>
                  </a:cubicBezTo>
                  <a:cubicBezTo>
                    <a:pt x="1320" y="524"/>
                    <a:pt x="1198" y="640"/>
                    <a:pt x="1141" y="760"/>
                  </a:cubicBezTo>
                  <a:cubicBezTo>
                    <a:pt x="1125" y="887"/>
                    <a:pt x="1100" y="1011"/>
                    <a:pt x="1053" y="1131"/>
                  </a:cubicBezTo>
                  <a:cubicBezTo>
                    <a:pt x="1115" y="1108"/>
                    <a:pt x="1177" y="1101"/>
                    <a:pt x="1236" y="1105"/>
                  </a:cubicBezTo>
                  <a:cubicBezTo>
                    <a:pt x="1336" y="1065"/>
                    <a:pt x="1433" y="985"/>
                    <a:pt x="1448" y="831"/>
                  </a:cubicBezTo>
                  <a:cubicBezTo>
                    <a:pt x="1445" y="933"/>
                    <a:pt x="1395" y="1045"/>
                    <a:pt x="1299" y="1117"/>
                  </a:cubicBezTo>
                  <a:cubicBezTo>
                    <a:pt x="1371" y="1134"/>
                    <a:pt x="1442" y="1168"/>
                    <a:pt x="1500" y="1218"/>
                  </a:cubicBezTo>
                  <a:cubicBezTo>
                    <a:pt x="1270" y="1137"/>
                    <a:pt x="1113" y="1167"/>
                    <a:pt x="996" y="1251"/>
                  </a:cubicBezTo>
                  <a:cubicBezTo>
                    <a:pt x="976" y="1286"/>
                    <a:pt x="954" y="1325"/>
                    <a:pt x="929" y="1357"/>
                  </a:cubicBezTo>
                  <a:cubicBezTo>
                    <a:pt x="725" y="1640"/>
                    <a:pt x="611" y="1861"/>
                    <a:pt x="655" y="2132"/>
                  </a:cubicBezTo>
                  <a:cubicBezTo>
                    <a:pt x="389" y="2133"/>
                    <a:pt x="389" y="2133"/>
                    <a:pt x="389" y="2133"/>
                  </a:cubicBezTo>
                  <a:cubicBezTo>
                    <a:pt x="379" y="1934"/>
                    <a:pt x="437" y="1735"/>
                    <a:pt x="566" y="1551"/>
                  </a:cubicBezTo>
                  <a:cubicBezTo>
                    <a:pt x="585" y="1482"/>
                    <a:pt x="592" y="1424"/>
                    <a:pt x="587" y="1364"/>
                  </a:cubicBezTo>
                  <a:cubicBezTo>
                    <a:pt x="540" y="1242"/>
                    <a:pt x="476" y="1149"/>
                    <a:pt x="326" y="1121"/>
                  </a:cubicBezTo>
                  <a:cubicBezTo>
                    <a:pt x="323" y="1121"/>
                    <a:pt x="323" y="1121"/>
                    <a:pt x="323" y="1121"/>
                  </a:cubicBezTo>
                  <a:cubicBezTo>
                    <a:pt x="217" y="1123"/>
                    <a:pt x="99" y="1161"/>
                    <a:pt x="32" y="1300"/>
                  </a:cubicBezTo>
                  <a:cubicBezTo>
                    <a:pt x="67" y="1213"/>
                    <a:pt x="140" y="1133"/>
                    <a:pt x="243" y="1096"/>
                  </a:cubicBezTo>
                  <a:close/>
                </a:path>
              </a:pathLst>
            </a:custGeom>
            <a:solidFill>
              <a:schemeClr val="bg2">
                <a:lumMod val="75000"/>
              </a:schemeClr>
            </a:solidFill>
            <a:ln>
              <a:noFill/>
            </a:ln>
          </p:spPr>
          <p:txBody>
            <a:bodyPr lIns="121871" tIns="60935" rIns="121871" bIns="60935"/>
            <a:lstStyle/>
            <a:p>
              <a:pPr defTabSz="913765">
                <a:defRPr/>
              </a:pPr>
              <a:endParaRPr lang="en-US" sz="2400" dirty="0">
                <a:cs typeface="+mn-ea"/>
                <a:sym typeface="+mn-lt"/>
              </a:endParaRPr>
            </a:p>
          </p:txBody>
        </p:sp>
        <p:sp>
          <p:nvSpPr>
            <p:cNvPr id="74" name="Freeform 8"/>
            <p:cNvSpPr>
              <a:spLocks noEditPoints="1"/>
            </p:cNvSpPr>
            <p:nvPr/>
          </p:nvSpPr>
          <p:spPr bwMode="auto">
            <a:xfrm>
              <a:off x="7808712" y="2469606"/>
              <a:ext cx="128498" cy="223961"/>
            </a:xfrm>
            <a:custGeom>
              <a:avLst/>
              <a:gdLst>
                <a:gd name="T0" fmla="*/ 83 w 136"/>
                <a:gd name="T1" fmla="*/ 230 h 234"/>
                <a:gd name="T2" fmla="*/ 85 w 136"/>
                <a:gd name="T3" fmla="*/ 229 h 234"/>
                <a:gd name="T4" fmla="*/ 85 w 136"/>
                <a:gd name="T5" fmla="*/ 229 h 234"/>
                <a:gd name="T6" fmla="*/ 120 w 136"/>
                <a:gd name="T7" fmla="*/ 143 h 234"/>
                <a:gd name="T8" fmla="*/ 112 w 136"/>
                <a:gd name="T9" fmla="*/ 0 h 234"/>
                <a:gd name="T10" fmla="*/ 4 w 136"/>
                <a:gd name="T11" fmla="*/ 159 h 234"/>
                <a:gd name="T12" fmla="*/ 70 w 136"/>
                <a:gd name="T13" fmla="*/ 230 h 234"/>
                <a:gd name="T14" fmla="*/ 83 w 136"/>
                <a:gd name="T15" fmla="*/ 229 h 234"/>
                <a:gd name="T16" fmla="*/ 83 w 136"/>
                <a:gd name="T17" fmla="*/ 230 h 234"/>
                <a:gd name="T18" fmla="*/ 87 w 136"/>
                <a:gd name="T19" fmla="*/ 44 h 234"/>
                <a:gd name="T20" fmla="*/ 87 w 136"/>
                <a:gd name="T21" fmla="*/ 44 h 234"/>
                <a:gd name="T22" fmla="*/ 87 w 136"/>
                <a:gd name="T23" fmla="*/ 4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234">
                  <a:moveTo>
                    <a:pt x="83" y="230"/>
                  </a:moveTo>
                  <a:cubicBezTo>
                    <a:pt x="84" y="230"/>
                    <a:pt x="84" y="229"/>
                    <a:pt x="85" y="229"/>
                  </a:cubicBezTo>
                  <a:cubicBezTo>
                    <a:pt x="85" y="229"/>
                    <a:pt x="85" y="229"/>
                    <a:pt x="85" y="229"/>
                  </a:cubicBezTo>
                  <a:cubicBezTo>
                    <a:pt x="122" y="209"/>
                    <a:pt x="136" y="174"/>
                    <a:pt x="120" y="143"/>
                  </a:cubicBezTo>
                  <a:cubicBezTo>
                    <a:pt x="101" y="98"/>
                    <a:pt x="100" y="49"/>
                    <a:pt x="112" y="0"/>
                  </a:cubicBezTo>
                  <a:cubicBezTo>
                    <a:pt x="64" y="39"/>
                    <a:pt x="10" y="86"/>
                    <a:pt x="4" y="159"/>
                  </a:cubicBezTo>
                  <a:cubicBezTo>
                    <a:pt x="0" y="208"/>
                    <a:pt x="19" y="234"/>
                    <a:pt x="70" y="230"/>
                  </a:cubicBezTo>
                  <a:cubicBezTo>
                    <a:pt x="83" y="229"/>
                    <a:pt x="83" y="229"/>
                    <a:pt x="83" y="229"/>
                  </a:cubicBezTo>
                  <a:lnTo>
                    <a:pt x="83" y="230"/>
                  </a:lnTo>
                  <a:close/>
                  <a:moveTo>
                    <a:pt x="87" y="44"/>
                  </a:moveTo>
                  <a:cubicBezTo>
                    <a:pt x="87" y="44"/>
                    <a:pt x="87" y="44"/>
                    <a:pt x="87" y="44"/>
                  </a:cubicBezTo>
                  <a:cubicBezTo>
                    <a:pt x="87" y="44"/>
                    <a:pt x="87" y="44"/>
                    <a:pt x="87" y="44"/>
                  </a:cubicBezTo>
                  <a:close/>
                </a:path>
              </a:pathLst>
            </a:custGeom>
            <a:solidFill>
              <a:schemeClr val="accent5"/>
            </a:solidFill>
            <a:ln>
              <a:noFill/>
            </a:ln>
          </p:spPr>
          <p:txBody>
            <a:bodyPr lIns="121871" tIns="60935" rIns="121871" bIns="60935"/>
            <a:lstStyle/>
            <a:p>
              <a:pPr defTabSz="913765">
                <a:defRPr/>
              </a:pPr>
              <a:endParaRPr lang="en-US" sz="2400" dirty="0">
                <a:cs typeface="+mn-ea"/>
                <a:sym typeface="+mn-lt"/>
              </a:endParaRPr>
            </a:p>
          </p:txBody>
        </p:sp>
        <p:sp>
          <p:nvSpPr>
            <p:cNvPr id="75" name="Freeform 9"/>
            <p:cNvSpPr/>
            <p:nvPr/>
          </p:nvSpPr>
          <p:spPr bwMode="auto">
            <a:xfrm>
              <a:off x="8178342" y="2779339"/>
              <a:ext cx="439433" cy="287495"/>
            </a:xfrm>
            <a:custGeom>
              <a:avLst/>
              <a:gdLst>
                <a:gd name="T0" fmla="*/ 0 w 459"/>
                <a:gd name="T1" fmla="*/ 113 h 302"/>
                <a:gd name="T2" fmla="*/ 197 w 459"/>
                <a:gd name="T3" fmla="*/ 278 h 302"/>
                <a:gd name="T4" fmla="*/ 459 w 459"/>
                <a:gd name="T5" fmla="*/ 277 h 302"/>
                <a:gd name="T6" fmla="*/ 189 w 459"/>
                <a:gd name="T7" fmla="*/ 36 h 302"/>
                <a:gd name="T8" fmla="*/ 12 w 459"/>
                <a:gd name="T9" fmla="*/ 85 h 302"/>
                <a:gd name="T10" fmla="*/ 12 w 459"/>
                <a:gd name="T11" fmla="*/ 85 h 302"/>
                <a:gd name="T12" fmla="*/ 12 w 459"/>
                <a:gd name="T13" fmla="*/ 85 h 302"/>
                <a:gd name="T14" fmla="*/ 7 w 459"/>
                <a:gd name="T15" fmla="*/ 91 h 302"/>
                <a:gd name="T16" fmla="*/ 9 w 459"/>
                <a:gd name="T17" fmla="*/ 91 h 302"/>
                <a:gd name="T18" fmla="*/ 0 w 459"/>
                <a:gd name="T19" fmla="*/ 1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302">
                  <a:moveTo>
                    <a:pt x="0" y="113"/>
                  </a:moveTo>
                  <a:cubicBezTo>
                    <a:pt x="7" y="226"/>
                    <a:pt x="79" y="302"/>
                    <a:pt x="197" y="278"/>
                  </a:cubicBezTo>
                  <a:cubicBezTo>
                    <a:pt x="285" y="260"/>
                    <a:pt x="367" y="245"/>
                    <a:pt x="459" y="277"/>
                  </a:cubicBezTo>
                  <a:cubicBezTo>
                    <a:pt x="397" y="155"/>
                    <a:pt x="309" y="65"/>
                    <a:pt x="189" y="36"/>
                  </a:cubicBezTo>
                  <a:cubicBezTo>
                    <a:pt x="189" y="36"/>
                    <a:pt x="78" y="0"/>
                    <a:pt x="12" y="85"/>
                  </a:cubicBezTo>
                  <a:cubicBezTo>
                    <a:pt x="12" y="85"/>
                    <a:pt x="12" y="85"/>
                    <a:pt x="12" y="85"/>
                  </a:cubicBezTo>
                  <a:cubicBezTo>
                    <a:pt x="12" y="85"/>
                    <a:pt x="12" y="85"/>
                    <a:pt x="12" y="85"/>
                  </a:cubicBezTo>
                  <a:cubicBezTo>
                    <a:pt x="10" y="87"/>
                    <a:pt x="9" y="89"/>
                    <a:pt x="7" y="91"/>
                  </a:cubicBezTo>
                  <a:cubicBezTo>
                    <a:pt x="8" y="91"/>
                    <a:pt x="8" y="91"/>
                    <a:pt x="9" y="91"/>
                  </a:cubicBezTo>
                  <a:lnTo>
                    <a:pt x="0" y="113"/>
                  </a:lnTo>
                  <a:close/>
                </a:path>
              </a:pathLst>
            </a:custGeom>
            <a:solidFill>
              <a:schemeClr val="accent5"/>
            </a:solidFill>
            <a:ln>
              <a:noFill/>
            </a:ln>
          </p:spPr>
          <p:txBody>
            <a:bodyPr lIns="121871" tIns="60935" rIns="121871" bIns="60935"/>
            <a:lstStyle/>
            <a:p>
              <a:pPr defTabSz="913765">
                <a:defRPr/>
              </a:pPr>
              <a:endParaRPr lang="en-US" sz="2400" dirty="0">
                <a:cs typeface="+mn-ea"/>
                <a:sym typeface="+mn-lt"/>
              </a:endParaRPr>
            </a:p>
          </p:txBody>
        </p:sp>
        <p:sp>
          <p:nvSpPr>
            <p:cNvPr id="76" name="Freeform 10"/>
            <p:cNvSpPr/>
            <p:nvPr/>
          </p:nvSpPr>
          <p:spPr bwMode="auto">
            <a:xfrm>
              <a:off x="8125991" y="2993769"/>
              <a:ext cx="123739" cy="201724"/>
            </a:xfrm>
            <a:custGeom>
              <a:avLst/>
              <a:gdLst>
                <a:gd name="T0" fmla="*/ 50 w 129"/>
                <a:gd name="T1" fmla="*/ 211 h 211"/>
                <a:gd name="T2" fmla="*/ 44 w 129"/>
                <a:gd name="T3" fmla="*/ 209 h 211"/>
                <a:gd name="T4" fmla="*/ 44 w 129"/>
                <a:gd name="T5" fmla="*/ 209 h 211"/>
                <a:gd name="T6" fmla="*/ 44 w 129"/>
                <a:gd name="T7" fmla="*/ 209 h 211"/>
                <a:gd name="T8" fmla="*/ 9 w 129"/>
                <a:gd name="T9" fmla="*/ 134 h 211"/>
                <a:gd name="T10" fmla="*/ 1 w 129"/>
                <a:gd name="T11" fmla="*/ 0 h 211"/>
                <a:gd name="T12" fmla="*/ 121 w 129"/>
                <a:gd name="T13" fmla="*/ 134 h 211"/>
                <a:gd name="T14" fmla="*/ 57 w 129"/>
                <a:gd name="T15" fmla="*/ 211 h 211"/>
                <a:gd name="T16" fmla="*/ 50 w 129"/>
                <a:gd name="T17" fmla="*/ 210 h 211"/>
                <a:gd name="T18" fmla="*/ 50 w 129"/>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11">
                  <a:moveTo>
                    <a:pt x="50" y="211"/>
                  </a:moveTo>
                  <a:cubicBezTo>
                    <a:pt x="48" y="211"/>
                    <a:pt x="46" y="210"/>
                    <a:pt x="44" y="209"/>
                  </a:cubicBezTo>
                  <a:cubicBezTo>
                    <a:pt x="44" y="209"/>
                    <a:pt x="44" y="209"/>
                    <a:pt x="44" y="209"/>
                  </a:cubicBezTo>
                  <a:cubicBezTo>
                    <a:pt x="44" y="209"/>
                    <a:pt x="44" y="209"/>
                    <a:pt x="44" y="209"/>
                  </a:cubicBezTo>
                  <a:cubicBezTo>
                    <a:pt x="10" y="195"/>
                    <a:pt x="0" y="165"/>
                    <a:pt x="9" y="134"/>
                  </a:cubicBezTo>
                  <a:cubicBezTo>
                    <a:pt x="21" y="88"/>
                    <a:pt x="18" y="45"/>
                    <a:pt x="1" y="0"/>
                  </a:cubicBezTo>
                  <a:cubicBezTo>
                    <a:pt x="51" y="31"/>
                    <a:pt x="106" y="67"/>
                    <a:pt x="121" y="134"/>
                  </a:cubicBezTo>
                  <a:cubicBezTo>
                    <a:pt x="129" y="180"/>
                    <a:pt x="109" y="207"/>
                    <a:pt x="57" y="211"/>
                  </a:cubicBezTo>
                  <a:cubicBezTo>
                    <a:pt x="50" y="210"/>
                    <a:pt x="50" y="210"/>
                    <a:pt x="50" y="210"/>
                  </a:cubicBezTo>
                  <a:lnTo>
                    <a:pt x="50" y="211"/>
                  </a:lnTo>
                  <a:close/>
                </a:path>
              </a:pathLst>
            </a:custGeom>
            <a:solidFill>
              <a:schemeClr val="accent5"/>
            </a:solidFill>
            <a:ln>
              <a:noFill/>
            </a:ln>
          </p:spPr>
          <p:txBody>
            <a:bodyPr lIns="121871" tIns="60935" rIns="121871" bIns="60935"/>
            <a:lstStyle/>
            <a:p>
              <a:pPr defTabSz="913765">
                <a:defRPr/>
              </a:pPr>
              <a:endParaRPr lang="en-US" sz="2400" dirty="0">
                <a:cs typeface="+mn-ea"/>
                <a:sym typeface="+mn-lt"/>
              </a:endParaRPr>
            </a:p>
          </p:txBody>
        </p:sp>
        <p:sp>
          <p:nvSpPr>
            <p:cNvPr id="77" name="Freeform 11"/>
            <p:cNvSpPr/>
            <p:nvPr/>
          </p:nvSpPr>
          <p:spPr bwMode="auto">
            <a:xfrm>
              <a:off x="8167238" y="3413099"/>
              <a:ext cx="345835" cy="484454"/>
            </a:xfrm>
            <a:custGeom>
              <a:avLst/>
              <a:gdLst>
                <a:gd name="T0" fmla="*/ 28 w 362"/>
                <a:gd name="T1" fmla="*/ 104 h 507"/>
                <a:gd name="T2" fmla="*/ 25 w 362"/>
                <a:gd name="T3" fmla="*/ 116 h 507"/>
                <a:gd name="T4" fmla="*/ 102 w 362"/>
                <a:gd name="T5" fmla="*/ 291 h 507"/>
                <a:gd name="T6" fmla="*/ 319 w 362"/>
                <a:gd name="T7" fmla="*/ 507 h 507"/>
                <a:gd name="T8" fmla="*/ 266 w 362"/>
                <a:gd name="T9" fmla="*/ 83 h 507"/>
                <a:gd name="T10" fmla="*/ 48 w 362"/>
                <a:gd name="T11" fmla="*/ 78 h 507"/>
                <a:gd name="T12" fmla="*/ 48 w 362"/>
                <a:gd name="T13" fmla="*/ 78 h 507"/>
                <a:gd name="T14" fmla="*/ 48 w 362"/>
                <a:gd name="T15" fmla="*/ 78 h 507"/>
                <a:gd name="T16" fmla="*/ 43 w 362"/>
                <a:gd name="T17" fmla="*/ 83 h 507"/>
                <a:gd name="T18" fmla="*/ 44 w 362"/>
                <a:gd name="T19" fmla="*/ 83 h 507"/>
                <a:gd name="T20" fmla="*/ 28 w 362"/>
                <a:gd name="T21" fmla="*/ 10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507">
                  <a:moveTo>
                    <a:pt x="28" y="104"/>
                  </a:moveTo>
                  <a:cubicBezTo>
                    <a:pt x="27" y="108"/>
                    <a:pt x="26" y="112"/>
                    <a:pt x="25" y="116"/>
                  </a:cubicBezTo>
                  <a:cubicBezTo>
                    <a:pt x="0" y="199"/>
                    <a:pt x="35" y="259"/>
                    <a:pt x="102" y="291"/>
                  </a:cubicBezTo>
                  <a:cubicBezTo>
                    <a:pt x="196" y="335"/>
                    <a:pt x="268" y="409"/>
                    <a:pt x="319" y="507"/>
                  </a:cubicBezTo>
                  <a:cubicBezTo>
                    <a:pt x="342" y="367"/>
                    <a:pt x="362" y="210"/>
                    <a:pt x="266" y="83"/>
                  </a:cubicBezTo>
                  <a:cubicBezTo>
                    <a:pt x="203" y="0"/>
                    <a:pt x="127" y="0"/>
                    <a:pt x="48" y="78"/>
                  </a:cubicBezTo>
                  <a:cubicBezTo>
                    <a:pt x="48" y="78"/>
                    <a:pt x="48" y="78"/>
                    <a:pt x="48" y="78"/>
                  </a:cubicBezTo>
                  <a:cubicBezTo>
                    <a:pt x="48" y="78"/>
                    <a:pt x="48" y="78"/>
                    <a:pt x="48" y="78"/>
                  </a:cubicBezTo>
                  <a:cubicBezTo>
                    <a:pt x="46" y="80"/>
                    <a:pt x="45" y="81"/>
                    <a:pt x="43" y="83"/>
                  </a:cubicBezTo>
                  <a:cubicBezTo>
                    <a:pt x="44" y="83"/>
                    <a:pt x="44" y="83"/>
                    <a:pt x="44" y="83"/>
                  </a:cubicBezTo>
                  <a:lnTo>
                    <a:pt x="28" y="104"/>
                  </a:lnTo>
                  <a:close/>
                </a:path>
              </a:pathLst>
            </a:custGeom>
            <a:solidFill>
              <a:schemeClr val="accent5"/>
            </a:solidFill>
            <a:ln>
              <a:noFill/>
            </a:ln>
          </p:spPr>
          <p:txBody>
            <a:bodyPr lIns="121871" tIns="60935" rIns="121871" bIns="60935"/>
            <a:lstStyle/>
            <a:p>
              <a:pPr defTabSz="913765">
                <a:defRPr/>
              </a:pPr>
              <a:endParaRPr lang="en-US" sz="2400" dirty="0">
                <a:cs typeface="+mn-ea"/>
                <a:sym typeface="+mn-lt"/>
              </a:endParaRPr>
            </a:p>
          </p:txBody>
        </p:sp>
        <p:sp>
          <p:nvSpPr>
            <p:cNvPr id="78" name="Freeform 12"/>
            <p:cNvSpPr/>
            <p:nvPr/>
          </p:nvSpPr>
          <p:spPr bwMode="auto">
            <a:xfrm>
              <a:off x="7478741" y="2784104"/>
              <a:ext cx="136430" cy="109598"/>
            </a:xfrm>
            <a:custGeom>
              <a:avLst/>
              <a:gdLst>
                <a:gd name="T0" fmla="*/ 16 w 143"/>
                <a:gd name="T1" fmla="*/ 94 h 115"/>
                <a:gd name="T2" fmla="*/ 93 w 143"/>
                <a:gd name="T3" fmla="*/ 76 h 115"/>
                <a:gd name="T4" fmla="*/ 143 w 143"/>
                <a:gd name="T5" fmla="*/ 10 h 115"/>
                <a:gd name="T6" fmla="*/ 35 w 143"/>
                <a:gd name="T7" fmla="*/ 31 h 115"/>
                <a:gd name="T8" fmla="*/ 11 w 143"/>
                <a:gd name="T9" fmla="*/ 86 h 115"/>
                <a:gd name="T10" fmla="*/ 18 w 143"/>
                <a:gd name="T11" fmla="*/ 91 h 115"/>
                <a:gd name="T12" fmla="*/ 18 w 143"/>
                <a:gd name="T13" fmla="*/ 91 h 115"/>
                <a:gd name="T14" fmla="*/ 16 w 143"/>
                <a:gd name="T15" fmla="*/ 94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15">
                  <a:moveTo>
                    <a:pt x="16" y="94"/>
                  </a:moveTo>
                  <a:cubicBezTo>
                    <a:pt x="45" y="115"/>
                    <a:pt x="76" y="111"/>
                    <a:pt x="93" y="76"/>
                  </a:cubicBezTo>
                  <a:cubicBezTo>
                    <a:pt x="106" y="51"/>
                    <a:pt x="118" y="27"/>
                    <a:pt x="143" y="10"/>
                  </a:cubicBezTo>
                  <a:cubicBezTo>
                    <a:pt x="102" y="0"/>
                    <a:pt x="66" y="7"/>
                    <a:pt x="35" y="31"/>
                  </a:cubicBezTo>
                  <a:cubicBezTo>
                    <a:pt x="35" y="31"/>
                    <a:pt x="0" y="51"/>
                    <a:pt x="11" y="86"/>
                  </a:cubicBezTo>
                  <a:cubicBezTo>
                    <a:pt x="18" y="91"/>
                    <a:pt x="18" y="91"/>
                    <a:pt x="18" y="91"/>
                  </a:cubicBezTo>
                  <a:cubicBezTo>
                    <a:pt x="18" y="91"/>
                    <a:pt x="18" y="91"/>
                    <a:pt x="18" y="91"/>
                  </a:cubicBezTo>
                  <a:cubicBezTo>
                    <a:pt x="17" y="92"/>
                    <a:pt x="17" y="93"/>
                    <a:pt x="16" y="94"/>
                  </a:cubicBezTo>
                  <a:close/>
                </a:path>
              </a:pathLst>
            </a:custGeom>
            <a:solidFill>
              <a:schemeClr val="accent5"/>
            </a:solidFill>
            <a:ln>
              <a:noFill/>
            </a:ln>
          </p:spPr>
          <p:txBody>
            <a:bodyPr lIns="121871" tIns="60935" rIns="121871" bIns="60935"/>
            <a:lstStyle/>
            <a:p>
              <a:pPr defTabSz="913765">
                <a:defRPr/>
              </a:pPr>
              <a:endParaRPr lang="en-US" sz="2400" dirty="0">
                <a:cs typeface="+mn-ea"/>
                <a:sym typeface="+mn-lt"/>
              </a:endParaRPr>
            </a:p>
          </p:txBody>
        </p:sp>
        <p:sp>
          <p:nvSpPr>
            <p:cNvPr id="79" name="Freeform 13"/>
            <p:cNvSpPr/>
            <p:nvPr/>
          </p:nvSpPr>
          <p:spPr bwMode="auto">
            <a:xfrm>
              <a:off x="7278854" y="2531553"/>
              <a:ext cx="247478" cy="181074"/>
            </a:xfrm>
            <a:custGeom>
              <a:avLst/>
              <a:gdLst>
                <a:gd name="T0" fmla="*/ 45 w 260"/>
                <a:gd name="T1" fmla="*/ 166 h 190"/>
                <a:gd name="T2" fmla="*/ 140 w 260"/>
                <a:gd name="T3" fmla="*/ 143 h 190"/>
                <a:gd name="T4" fmla="*/ 260 w 260"/>
                <a:gd name="T5" fmla="*/ 43 h 190"/>
                <a:gd name="T6" fmla="*/ 53 w 260"/>
                <a:gd name="T7" fmla="*/ 42 h 190"/>
                <a:gd name="T8" fmla="*/ 37 w 260"/>
                <a:gd name="T9" fmla="*/ 158 h 190"/>
                <a:gd name="T10" fmla="*/ 45 w 260"/>
                <a:gd name="T11" fmla="*/ 166 h 190"/>
              </a:gdLst>
              <a:ahLst/>
              <a:cxnLst>
                <a:cxn ang="0">
                  <a:pos x="T0" y="T1"/>
                </a:cxn>
                <a:cxn ang="0">
                  <a:pos x="T2" y="T3"/>
                </a:cxn>
                <a:cxn ang="0">
                  <a:pos x="T4" y="T5"/>
                </a:cxn>
                <a:cxn ang="0">
                  <a:pos x="T6" y="T7"/>
                </a:cxn>
                <a:cxn ang="0">
                  <a:pos x="T8" y="T9"/>
                </a:cxn>
                <a:cxn ang="0">
                  <a:pos x="T10" y="T11"/>
                </a:cxn>
              </a:cxnLst>
              <a:rect l="0" t="0" r="r" b="b"/>
              <a:pathLst>
                <a:path w="260" h="190">
                  <a:moveTo>
                    <a:pt x="45" y="166"/>
                  </a:moveTo>
                  <a:cubicBezTo>
                    <a:pt x="84" y="190"/>
                    <a:pt x="120" y="175"/>
                    <a:pt x="140" y="143"/>
                  </a:cubicBezTo>
                  <a:cubicBezTo>
                    <a:pt x="168" y="96"/>
                    <a:pt x="208" y="63"/>
                    <a:pt x="260" y="43"/>
                  </a:cubicBezTo>
                  <a:cubicBezTo>
                    <a:pt x="194" y="20"/>
                    <a:pt x="119" y="0"/>
                    <a:pt x="53" y="42"/>
                  </a:cubicBezTo>
                  <a:cubicBezTo>
                    <a:pt x="7" y="67"/>
                    <a:pt x="0" y="111"/>
                    <a:pt x="37" y="158"/>
                  </a:cubicBezTo>
                  <a:lnTo>
                    <a:pt x="45" y="166"/>
                  </a:lnTo>
                  <a:close/>
                </a:path>
              </a:pathLst>
            </a:custGeom>
            <a:solidFill>
              <a:schemeClr val="accent5"/>
            </a:solidFill>
            <a:ln>
              <a:noFill/>
            </a:ln>
          </p:spPr>
          <p:txBody>
            <a:bodyPr lIns="121871" tIns="60935" rIns="121871" bIns="60935"/>
            <a:lstStyle/>
            <a:p>
              <a:pPr defTabSz="913765">
                <a:defRPr/>
              </a:pPr>
              <a:endParaRPr lang="en-US" sz="2400" dirty="0">
                <a:cs typeface="+mn-ea"/>
                <a:sym typeface="+mn-lt"/>
              </a:endParaRPr>
            </a:p>
          </p:txBody>
        </p:sp>
        <p:sp>
          <p:nvSpPr>
            <p:cNvPr id="80" name="Freeform 14"/>
            <p:cNvSpPr/>
            <p:nvPr/>
          </p:nvSpPr>
          <p:spPr bwMode="auto">
            <a:xfrm>
              <a:off x="6769620" y="2477549"/>
              <a:ext cx="345835" cy="246197"/>
            </a:xfrm>
            <a:custGeom>
              <a:avLst/>
              <a:gdLst>
                <a:gd name="T0" fmla="*/ 355 w 363"/>
                <a:gd name="T1" fmla="*/ 179 h 258"/>
                <a:gd name="T2" fmla="*/ 161 w 363"/>
                <a:gd name="T3" fmla="*/ 186 h 258"/>
                <a:gd name="T4" fmla="*/ 0 w 363"/>
                <a:gd name="T5" fmla="*/ 58 h 258"/>
                <a:gd name="T6" fmla="*/ 274 w 363"/>
                <a:gd name="T7" fmla="*/ 41 h 258"/>
                <a:gd name="T8" fmla="*/ 362 w 363"/>
                <a:gd name="T9" fmla="*/ 163 h 258"/>
                <a:gd name="T10" fmla="*/ 355 w 363"/>
                <a:gd name="T11" fmla="*/ 179 h 258"/>
              </a:gdLst>
              <a:ahLst/>
              <a:cxnLst>
                <a:cxn ang="0">
                  <a:pos x="T0" y="T1"/>
                </a:cxn>
                <a:cxn ang="0">
                  <a:pos x="T2" y="T3"/>
                </a:cxn>
                <a:cxn ang="0">
                  <a:pos x="T4" y="T5"/>
                </a:cxn>
                <a:cxn ang="0">
                  <a:pos x="T6" y="T7"/>
                </a:cxn>
                <a:cxn ang="0">
                  <a:pos x="T8" y="T9"/>
                </a:cxn>
                <a:cxn ang="0">
                  <a:pos x="T10" y="T11"/>
                </a:cxn>
              </a:cxnLst>
              <a:rect l="0" t="0" r="r" b="b"/>
              <a:pathLst>
                <a:path w="363" h="258">
                  <a:moveTo>
                    <a:pt x="355" y="179"/>
                  </a:moveTo>
                  <a:cubicBezTo>
                    <a:pt x="299" y="248"/>
                    <a:pt x="219" y="258"/>
                    <a:pt x="161" y="186"/>
                  </a:cubicBezTo>
                  <a:cubicBezTo>
                    <a:pt x="115" y="131"/>
                    <a:pt x="70" y="80"/>
                    <a:pt x="0" y="58"/>
                  </a:cubicBezTo>
                  <a:cubicBezTo>
                    <a:pt x="92" y="13"/>
                    <a:pt x="185" y="0"/>
                    <a:pt x="274" y="41"/>
                  </a:cubicBezTo>
                  <a:cubicBezTo>
                    <a:pt x="274" y="41"/>
                    <a:pt x="363" y="74"/>
                    <a:pt x="362" y="163"/>
                  </a:cubicBezTo>
                  <a:lnTo>
                    <a:pt x="355" y="179"/>
                  </a:lnTo>
                  <a:close/>
                </a:path>
              </a:pathLst>
            </a:custGeom>
            <a:solidFill>
              <a:schemeClr val="accent5"/>
            </a:solidFill>
            <a:ln>
              <a:noFill/>
            </a:ln>
          </p:spPr>
          <p:txBody>
            <a:bodyPr lIns="121871" tIns="60935" rIns="121871" bIns="60935"/>
            <a:lstStyle/>
            <a:p>
              <a:pPr defTabSz="913765">
                <a:defRPr/>
              </a:pPr>
              <a:endParaRPr lang="en-US" sz="2400" dirty="0">
                <a:cs typeface="+mn-ea"/>
                <a:sym typeface="+mn-lt"/>
              </a:endParaRPr>
            </a:p>
          </p:txBody>
        </p:sp>
        <p:sp>
          <p:nvSpPr>
            <p:cNvPr id="81" name="Freeform 15"/>
            <p:cNvSpPr/>
            <p:nvPr/>
          </p:nvSpPr>
          <p:spPr bwMode="auto">
            <a:xfrm>
              <a:off x="6419026" y="2753925"/>
              <a:ext cx="483851" cy="301791"/>
            </a:xfrm>
            <a:custGeom>
              <a:avLst/>
              <a:gdLst>
                <a:gd name="T0" fmla="*/ 506 w 506"/>
                <a:gd name="T1" fmla="*/ 134 h 315"/>
                <a:gd name="T2" fmla="*/ 268 w 506"/>
                <a:gd name="T3" fmla="*/ 261 h 315"/>
                <a:gd name="T4" fmla="*/ 0 w 506"/>
                <a:gd name="T5" fmla="*/ 202 h 315"/>
                <a:gd name="T6" fmla="*/ 327 w 506"/>
                <a:gd name="T7" fmla="*/ 11 h 315"/>
                <a:gd name="T8" fmla="*/ 503 w 506"/>
                <a:gd name="T9" fmla="*/ 110 h 315"/>
                <a:gd name="T10" fmla="*/ 506 w 506"/>
                <a:gd name="T11" fmla="*/ 134 h 315"/>
              </a:gdLst>
              <a:ahLst/>
              <a:cxnLst>
                <a:cxn ang="0">
                  <a:pos x="T0" y="T1"/>
                </a:cxn>
                <a:cxn ang="0">
                  <a:pos x="T2" y="T3"/>
                </a:cxn>
                <a:cxn ang="0">
                  <a:pos x="T4" y="T5"/>
                </a:cxn>
                <a:cxn ang="0">
                  <a:pos x="T6" y="T7"/>
                </a:cxn>
                <a:cxn ang="0">
                  <a:pos x="T8" y="T9"/>
                </a:cxn>
                <a:cxn ang="0">
                  <a:pos x="T10" y="T11"/>
                </a:cxn>
              </a:cxnLst>
              <a:rect l="0" t="0" r="r" b="b"/>
              <a:pathLst>
                <a:path w="506" h="315">
                  <a:moveTo>
                    <a:pt x="506" y="134"/>
                  </a:moveTo>
                  <a:cubicBezTo>
                    <a:pt x="477" y="250"/>
                    <a:pt x="386" y="315"/>
                    <a:pt x="268" y="261"/>
                  </a:cubicBezTo>
                  <a:cubicBezTo>
                    <a:pt x="184" y="222"/>
                    <a:pt x="101" y="189"/>
                    <a:pt x="0" y="202"/>
                  </a:cubicBezTo>
                  <a:cubicBezTo>
                    <a:pt x="88" y="90"/>
                    <a:pt x="196" y="17"/>
                    <a:pt x="327" y="11"/>
                  </a:cubicBezTo>
                  <a:cubicBezTo>
                    <a:pt x="327" y="11"/>
                    <a:pt x="457" y="0"/>
                    <a:pt x="503" y="110"/>
                  </a:cubicBezTo>
                  <a:lnTo>
                    <a:pt x="506" y="134"/>
                  </a:lnTo>
                  <a:close/>
                </a:path>
              </a:pathLst>
            </a:custGeom>
            <a:solidFill>
              <a:schemeClr val="accent5"/>
            </a:solidFill>
            <a:ln>
              <a:noFill/>
            </a:ln>
          </p:spPr>
          <p:txBody>
            <a:bodyPr lIns="121871" tIns="60935" rIns="121871" bIns="60935"/>
            <a:lstStyle/>
            <a:p>
              <a:pPr defTabSz="913765">
                <a:defRPr/>
              </a:pPr>
              <a:endParaRPr lang="en-US" sz="2400" dirty="0">
                <a:cs typeface="+mn-ea"/>
                <a:sym typeface="+mn-lt"/>
              </a:endParaRPr>
            </a:p>
          </p:txBody>
        </p:sp>
        <p:sp>
          <p:nvSpPr>
            <p:cNvPr id="82" name="Freeform 16"/>
            <p:cNvSpPr/>
            <p:nvPr/>
          </p:nvSpPr>
          <p:spPr bwMode="auto">
            <a:xfrm>
              <a:off x="6809280" y="3068423"/>
              <a:ext cx="84079" cy="130246"/>
            </a:xfrm>
            <a:custGeom>
              <a:avLst/>
              <a:gdLst>
                <a:gd name="T0" fmla="*/ 50 w 88"/>
                <a:gd name="T1" fmla="*/ 136 h 136"/>
                <a:gd name="T2" fmla="*/ 80 w 88"/>
                <a:gd name="T3" fmla="*/ 87 h 136"/>
                <a:gd name="T4" fmla="*/ 88 w 88"/>
                <a:gd name="T5" fmla="*/ 0 h 136"/>
                <a:gd name="T6" fmla="*/ 7 w 88"/>
                <a:gd name="T7" fmla="*/ 83 h 136"/>
                <a:gd name="T8" fmla="*/ 44 w 88"/>
                <a:gd name="T9" fmla="*/ 133 h 136"/>
                <a:gd name="T10" fmla="*/ 50 w 88"/>
                <a:gd name="T11" fmla="*/ 136 h 136"/>
              </a:gdLst>
              <a:ahLst/>
              <a:cxnLst>
                <a:cxn ang="0">
                  <a:pos x="T0" y="T1"/>
                </a:cxn>
                <a:cxn ang="0">
                  <a:pos x="T2" y="T3"/>
                </a:cxn>
                <a:cxn ang="0">
                  <a:pos x="T4" y="T5"/>
                </a:cxn>
                <a:cxn ang="0">
                  <a:pos x="T6" y="T7"/>
                </a:cxn>
                <a:cxn ang="0">
                  <a:pos x="T8" y="T9"/>
                </a:cxn>
                <a:cxn ang="0">
                  <a:pos x="T10" y="T11"/>
                </a:cxn>
              </a:cxnLst>
              <a:rect l="0" t="0" r="r" b="b"/>
              <a:pathLst>
                <a:path w="88" h="136">
                  <a:moveTo>
                    <a:pt x="50" y="136"/>
                  </a:moveTo>
                  <a:cubicBezTo>
                    <a:pt x="73" y="127"/>
                    <a:pt x="83" y="108"/>
                    <a:pt x="80" y="87"/>
                  </a:cubicBezTo>
                  <a:cubicBezTo>
                    <a:pt x="71" y="57"/>
                    <a:pt x="76" y="27"/>
                    <a:pt x="88" y="0"/>
                  </a:cubicBezTo>
                  <a:cubicBezTo>
                    <a:pt x="55" y="17"/>
                    <a:pt x="19" y="39"/>
                    <a:pt x="7" y="83"/>
                  </a:cubicBezTo>
                  <a:cubicBezTo>
                    <a:pt x="0" y="110"/>
                    <a:pt x="11" y="129"/>
                    <a:pt x="44" y="133"/>
                  </a:cubicBezTo>
                  <a:lnTo>
                    <a:pt x="50" y="136"/>
                  </a:lnTo>
                  <a:close/>
                </a:path>
              </a:pathLst>
            </a:custGeom>
            <a:solidFill>
              <a:schemeClr val="accent5"/>
            </a:solidFill>
            <a:ln>
              <a:noFill/>
            </a:ln>
          </p:spPr>
          <p:txBody>
            <a:bodyPr lIns="121871" tIns="60935" rIns="121871" bIns="60935"/>
            <a:lstStyle/>
            <a:p>
              <a:pPr defTabSz="913765">
                <a:defRPr/>
              </a:pPr>
              <a:endParaRPr lang="en-US" sz="2400" dirty="0">
                <a:cs typeface="+mn-ea"/>
                <a:sym typeface="+mn-lt"/>
              </a:endParaRPr>
            </a:p>
          </p:txBody>
        </p:sp>
        <p:sp>
          <p:nvSpPr>
            <p:cNvPr id="83" name="Freeform 17"/>
            <p:cNvSpPr/>
            <p:nvPr/>
          </p:nvSpPr>
          <p:spPr bwMode="auto">
            <a:xfrm>
              <a:off x="6655399" y="3516343"/>
              <a:ext cx="296657" cy="479688"/>
            </a:xfrm>
            <a:custGeom>
              <a:avLst/>
              <a:gdLst>
                <a:gd name="T0" fmla="*/ 234 w 310"/>
                <a:gd name="T1" fmla="*/ 23 h 501"/>
                <a:gd name="T2" fmla="*/ 232 w 310"/>
                <a:gd name="T3" fmla="*/ 284 h 501"/>
                <a:gd name="T4" fmla="*/ 86 w 310"/>
                <a:gd name="T5" fmla="*/ 501 h 501"/>
                <a:gd name="T6" fmla="*/ 77 w 310"/>
                <a:gd name="T7" fmla="*/ 78 h 501"/>
                <a:gd name="T8" fmla="*/ 215 w 310"/>
                <a:gd name="T9" fmla="*/ 13 h 501"/>
                <a:gd name="T10" fmla="*/ 234 w 310"/>
                <a:gd name="T11" fmla="*/ 23 h 501"/>
              </a:gdLst>
              <a:ahLst/>
              <a:cxnLst>
                <a:cxn ang="0">
                  <a:pos x="T0" y="T1"/>
                </a:cxn>
                <a:cxn ang="0">
                  <a:pos x="T2" y="T3"/>
                </a:cxn>
                <a:cxn ang="0">
                  <a:pos x="T4" y="T5"/>
                </a:cxn>
                <a:cxn ang="0">
                  <a:pos x="T6" y="T7"/>
                </a:cxn>
                <a:cxn ang="0">
                  <a:pos x="T8" y="T9"/>
                </a:cxn>
                <a:cxn ang="0">
                  <a:pos x="T10" y="T11"/>
                </a:cxn>
              </a:cxnLst>
              <a:rect l="0" t="0" r="r" b="b"/>
              <a:pathLst>
                <a:path w="310" h="501">
                  <a:moveTo>
                    <a:pt x="234" y="23"/>
                  </a:moveTo>
                  <a:cubicBezTo>
                    <a:pt x="295" y="110"/>
                    <a:pt x="310" y="210"/>
                    <a:pt x="232" y="284"/>
                  </a:cubicBezTo>
                  <a:cubicBezTo>
                    <a:pt x="156" y="359"/>
                    <a:pt x="102" y="417"/>
                    <a:pt x="86" y="501"/>
                  </a:cubicBezTo>
                  <a:cubicBezTo>
                    <a:pt x="26" y="354"/>
                    <a:pt x="0" y="206"/>
                    <a:pt x="77" y="78"/>
                  </a:cubicBezTo>
                  <a:cubicBezTo>
                    <a:pt x="117" y="12"/>
                    <a:pt x="166" y="0"/>
                    <a:pt x="215" y="13"/>
                  </a:cubicBezTo>
                  <a:lnTo>
                    <a:pt x="234" y="23"/>
                  </a:lnTo>
                  <a:close/>
                </a:path>
              </a:pathLst>
            </a:custGeom>
            <a:solidFill>
              <a:schemeClr val="accent5"/>
            </a:solidFill>
            <a:ln>
              <a:noFill/>
            </a:ln>
          </p:spPr>
          <p:txBody>
            <a:bodyPr lIns="121871" tIns="60935" rIns="121871" bIns="60935"/>
            <a:lstStyle/>
            <a:p>
              <a:pPr defTabSz="913765">
                <a:defRPr/>
              </a:pPr>
              <a:endParaRPr lang="en-US" sz="2400" dirty="0">
                <a:cs typeface="+mn-ea"/>
                <a:sym typeface="+mn-lt"/>
              </a:endParaRPr>
            </a:p>
          </p:txBody>
        </p:sp>
      </p:grpSp>
      <p:grpSp>
        <p:nvGrpSpPr>
          <p:cNvPr id="84" name="Group 35"/>
          <p:cNvGrpSpPr/>
          <p:nvPr/>
        </p:nvGrpSpPr>
        <p:grpSpPr bwMode="auto">
          <a:xfrm>
            <a:off x="8957230" y="1819555"/>
            <a:ext cx="2199481" cy="2326872"/>
            <a:chOff x="8959026" y="2066160"/>
            <a:chExt cx="2198749" cy="2328552"/>
          </a:xfrm>
        </p:grpSpPr>
        <p:sp>
          <p:nvSpPr>
            <p:cNvPr id="85" name="Freeform 5"/>
            <p:cNvSpPr/>
            <p:nvPr/>
          </p:nvSpPr>
          <p:spPr bwMode="auto">
            <a:xfrm>
              <a:off x="9593586" y="2066160"/>
              <a:ext cx="479092" cy="392328"/>
            </a:xfrm>
            <a:custGeom>
              <a:avLst/>
              <a:gdLst>
                <a:gd name="T0" fmla="*/ 442 w 501"/>
                <a:gd name="T1" fmla="*/ 374 h 409"/>
                <a:gd name="T2" fmla="*/ 168 w 501"/>
                <a:gd name="T3" fmla="*/ 264 h 409"/>
                <a:gd name="T4" fmla="*/ 0 w 501"/>
                <a:gd name="T5" fmla="*/ 7 h 409"/>
                <a:gd name="T6" fmla="*/ 451 w 501"/>
                <a:gd name="T7" fmla="*/ 171 h 409"/>
                <a:gd name="T8" fmla="*/ 463 w 501"/>
                <a:gd name="T9" fmla="*/ 357 h 409"/>
                <a:gd name="T10" fmla="*/ 442 w 501"/>
                <a:gd name="T11" fmla="*/ 374 h 409"/>
              </a:gdLst>
              <a:ahLst/>
              <a:cxnLst>
                <a:cxn ang="0">
                  <a:pos x="T0" y="T1"/>
                </a:cxn>
                <a:cxn ang="0">
                  <a:pos x="T2" y="T3"/>
                </a:cxn>
                <a:cxn ang="0">
                  <a:pos x="T4" y="T5"/>
                </a:cxn>
                <a:cxn ang="0">
                  <a:pos x="T6" y="T7"/>
                </a:cxn>
                <a:cxn ang="0">
                  <a:pos x="T8" y="T9"/>
                </a:cxn>
                <a:cxn ang="0">
                  <a:pos x="T10" y="T11"/>
                </a:cxn>
              </a:cxnLst>
              <a:rect l="0" t="0" r="r" b="b"/>
              <a:pathLst>
                <a:path w="501" h="409">
                  <a:moveTo>
                    <a:pt x="442" y="374"/>
                  </a:moveTo>
                  <a:cubicBezTo>
                    <a:pt x="324" y="409"/>
                    <a:pt x="212" y="382"/>
                    <a:pt x="168" y="264"/>
                  </a:cubicBezTo>
                  <a:cubicBezTo>
                    <a:pt x="122" y="144"/>
                    <a:pt x="81" y="59"/>
                    <a:pt x="0" y="7"/>
                  </a:cubicBezTo>
                  <a:cubicBezTo>
                    <a:pt x="181" y="0"/>
                    <a:pt x="347" y="28"/>
                    <a:pt x="451" y="171"/>
                  </a:cubicBezTo>
                  <a:cubicBezTo>
                    <a:pt x="501" y="243"/>
                    <a:pt x="495" y="305"/>
                    <a:pt x="463" y="357"/>
                  </a:cubicBezTo>
                  <a:lnTo>
                    <a:pt x="442" y="374"/>
                  </a:lnTo>
                  <a:close/>
                </a:path>
              </a:pathLst>
            </a:custGeom>
            <a:solidFill>
              <a:schemeClr val="accent5">
                <a:lumMod val="60000"/>
                <a:lumOff val="40000"/>
              </a:schemeClr>
            </a:solidFill>
            <a:ln>
              <a:noFill/>
            </a:ln>
          </p:spPr>
          <p:txBody>
            <a:bodyPr lIns="121871" tIns="60935" rIns="121871" bIns="60935"/>
            <a:lstStyle/>
            <a:p>
              <a:pPr defTabSz="913765">
                <a:defRPr/>
              </a:pPr>
              <a:endParaRPr lang="en-US" sz="2400" dirty="0">
                <a:cs typeface="+mn-ea"/>
                <a:sym typeface="+mn-lt"/>
              </a:endParaRPr>
            </a:p>
          </p:txBody>
        </p:sp>
        <p:sp>
          <p:nvSpPr>
            <p:cNvPr id="86" name="Freeform 6"/>
            <p:cNvSpPr/>
            <p:nvPr/>
          </p:nvSpPr>
          <p:spPr bwMode="auto">
            <a:xfrm>
              <a:off x="10239249" y="2172581"/>
              <a:ext cx="407705" cy="312909"/>
            </a:xfrm>
            <a:custGeom>
              <a:avLst/>
              <a:gdLst>
                <a:gd name="T0" fmla="*/ 36 w 427"/>
                <a:gd name="T1" fmla="*/ 265 h 327"/>
                <a:gd name="T2" fmla="*/ 268 w 427"/>
                <a:gd name="T3" fmla="*/ 221 h 327"/>
                <a:gd name="T4" fmla="*/ 427 w 427"/>
                <a:gd name="T5" fmla="*/ 29 h 327"/>
                <a:gd name="T6" fmla="*/ 99 w 427"/>
                <a:gd name="T7" fmla="*/ 80 h 327"/>
                <a:gd name="T8" fmla="*/ 25 w 427"/>
                <a:gd name="T9" fmla="*/ 246 h 327"/>
                <a:gd name="T10" fmla="*/ 36 w 427"/>
                <a:gd name="T11" fmla="*/ 265 h 327"/>
              </a:gdLst>
              <a:ahLst/>
              <a:cxnLst>
                <a:cxn ang="0">
                  <a:pos x="T0" y="T1"/>
                </a:cxn>
                <a:cxn ang="0">
                  <a:pos x="T2" y="T3"/>
                </a:cxn>
                <a:cxn ang="0">
                  <a:pos x="T4" y="T5"/>
                </a:cxn>
                <a:cxn ang="0">
                  <a:pos x="T6" y="T7"/>
                </a:cxn>
                <a:cxn ang="0">
                  <a:pos x="T8" y="T9"/>
                </a:cxn>
                <a:cxn ang="0">
                  <a:pos x="T10" y="T11"/>
                </a:cxn>
              </a:cxnLst>
              <a:rect l="0" t="0" r="r" b="b"/>
              <a:pathLst>
                <a:path w="427" h="327">
                  <a:moveTo>
                    <a:pt x="36" y="265"/>
                  </a:moveTo>
                  <a:cubicBezTo>
                    <a:pt x="115" y="327"/>
                    <a:pt x="213" y="322"/>
                    <a:pt x="268" y="221"/>
                  </a:cubicBezTo>
                  <a:cubicBezTo>
                    <a:pt x="308" y="145"/>
                    <a:pt x="348" y="77"/>
                    <a:pt x="427" y="29"/>
                  </a:cubicBezTo>
                  <a:cubicBezTo>
                    <a:pt x="305" y="0"/>
                    <a:pt x="194" y="8"/>
                    <a:pt x="99" y="80"/>
                  </a:cubicBezTo>
                  <a:cubicBezTo>
                    <a:pt x="99" y="80"/>
                    <a:pt x="0" y="141"/>
                    <a:pt x="25" y="246"/>
                  </a:cubicBezTo>
                  <a:lnTo>
                    <a:pt x="36" y="265"/>
                  </a:lnTo>
                  <a:close/>
                </a:path>
              </a:pathLst>
            </a:custGeom>
            <a:solidFill>
              <a:schemeClr val="accent5">
                <a:lumMod val="60000"/>
                <a:lumOff val="40000"/>
              </a:schemeClr>
            </a:solidFill>
            <a:ln>
              <a:noFill/>
            </a:ln>
          </p:spPr>
          <p:txBody>
            <a:bodyPr lIns="121871" tIns="60935" rIns="121871" bIns="60935"/>
            <a:lstStyle/>
            <a:p>
              <a:pPr defTabSz="913765">
                <a:defRPr/>
              </a:pPr>
              <a:endParaRPr lang="en-US" sz="2400" dirty="0">
                <a:cs typeface="+mn-ea"/>
                <a:sym typeface="+mn-lt"/>
              </a:endParaRPr>
            </a:p>
          </p:txBody>
        </p:sp>
        <p:sp>
          <p:nvSpPr>
            <p:cNvPr id="87" name="Freeform 7"/>
            <p:cNvSpPr/>
            <p:nvPr/>
          </p:nvSpPr>
          <p:spPr bwMode="auto">
            <a:xfrm>
              <a:off x="9339762" y="2355244"/>
              <a:ext cx="1451555" cy="2039468"/>
            </a:xfrm>
            <a:custGeom>
              <a:avLst/>
              <a:gdLst>
                <a:gd name="T0" fmla="*/ 243 w 1517"/>
                <a:gd name="T1" fmla="*/ 1096 h 2133"/>
                <a:gd name="T2" fmla="*/ 54 w 1517"/>
                <a:gd name="T3" fmla="*/ 868 h 2133"/>
                <a:gd name="T4" fmla="*/ 345 w 1517"/>
                <a:gd name="T5" fmla="*/ 1058 h 2133"/>
                <a:gd name="T6" fmla="*/ 521 w 1517"/>
                <a:gd name="T7" fmla="*/ 1132 h 2133"/>
                <a:gd name="T8" fmla="*/ 487 w 1517"/>
                <a:gd name="T9" fmla="*/ 1052 h 2133"/>
                <a:gd name="T10" fmla="*/ 442 w 1517"/>
                <a:gd name="T11" fmla="*/ 915 h 2133"/>
                <a:gd name="T12" fmla="*/ 0 w 1517"/>
                <a:gd name="T13" fmla="*/ 527 h 2133"/>
                <a:gd name="T14" fmla="*/ 422 w 1517"/>
                <a:gd name="T15" fmla="*/ 767 h 2133"/>
                <a:gd name="T16" fmla="*/ 439 w 1517"/>
                <a:gd name="T17" fmla="*/ 583 h 2133"/>
                <a:gd name="T18" fmla="*/ 274 w 1517"/>
                <a:gd name="T19" fmla="*/ 268 h 2133"/>
                <a:gd name="T20" fmla="*/ 465 w 1517"/>
                <a:gd name="T21" fmla="*/ 494 h 2133"/>
                <a:gd name="T22" fmla="*/ 562 w 1517"/>
                <a:gd name="T23" fmla="*/ 312 h 2133"/>
                <a:gd name="T24" fmla="*/ 533 w 1517"/>
                <a:gd name="T25" fmla="*/ 944 h 2133"/>
                <a:gd name="T26" fmla="*/ 748 w 1517"/>
                <a:gd name="T27" fmla="*/ 513 h 2133"/>
                <a:gd name="T28" fmla="*/ 647 w 1517"/>
                <a:gd name="T29" fmla="*/ 1177 h 2133"/>
                <a:gd name="T30" fmla="*/ 723 w 1517"/>
                <a:gd name="T31" fmla="*/ 1368 h 2133"/>
                <a:gd name="T32" fmla="*/ 894 w 1517"/>
                <a:gd name="T33" fmla="*/ 949 h 2133"/>
                <a:gd name="T34" fmla="*/ 672 w 1517"/>
                <a:gd name="T35" fmla="*/ 0 h 2133"/>
                <a:gd name="T36" fmla="*/ 859 w 1517"/>
                <a:gd name="T37" fmla="*/ 284 h 2133"/>
                <a:gd name="T38" fmla="*/ 1014 w 1517"/>
                <a:gd name="T39" fmla="*/ 21 h 2133"/>
                <a:gd name="T40" fmla="*/ 908 w 1517"/>
                <a:gd name="T41" fmla="*/ 399 h 2133"/>
                <a:gd name="T42" fmla="*/ 986 w 1517"/>
                <a:gd name="T43" fmla="*/ 893 h 2133"/>
                <a:gd name="T44" fmla="*/ 947 w 1517"/>
                <a:gd name="T45" fmla="*/ 1139 h 2133"/>
                <a:gd name="T46" fmla="*/ 1123 w 1517"/>
                <a:gd name="T47" fmla="*/ 297 h 2133"/>
                <a:gd name="T48" fmla="*/ 1147 w 1517"/>
                <a:gd name="T49" fmla="*/ 676 h 2133"/>
                <a:gd name="T50" fmla="*/ 1517 w 1517"/>
                <a:gd name="T51" fmla="*/ 551 h 2133"/>
                <a:gd name="T52" fmla="*/ 1141 w 1517"/>
                <a:gd name="T53" fmla="*/ 760 h 2133"/>
                <a:gd name="T54" fmla="*/ 1053 w 1517"/>
                <a:gd name="T55" fmla="*/ 1131 h 2133"/>
                <a:gd name="T56" fmla="*/ 1236 w 1517"/>
                <a:gd name="T57" fmla="*/ 1105 h 2133"/>
                <a:gd name="T58" fmla="*/ 1448 w 1517"/>
                <a:gd name="T59" fmla="*/ 831 h 2133"/>
                <a:gd name="T60" fmla="*/ 1299 w 1517"/>
                <a:gd name="T61" fmla="*/ 1117 h 2133"/>
                <a:gd name="T62" fmla="*/ 1500 w 1517"/>
                <a:gd name="T63" fmla="*/ 1218 h 2133"/>
                <a:gd name="T64" fmla="*/ 996 w 1517"/>
                <a:gd name="T65" fmla="*/ 1251 h 2133"/>
                <a:gd name="T66" fmla="*/ 929 w 1517"/>
                <a:gd name="T67" fmla="*/ 1357 h 2133"/>
                <a:gd name="T68" fmla="*/ 655 w 1517"/>
                <a:gd name="T69" fmla="*/ 2132 h 2133"/>
                <a:gd name="T70" fmla="*/ 389 w 1517"/>
                <a:gd name="T71" fmla="*/ 2133 h 2133"/>
                <a:gd name="T72" fmla="*/ 566 w 1517"/>
                <a:gd name="T73" fmla="*/ 1551 h 2133"/>
                <a:gd name="T74" fmla="*/ 587 w 1517"/>
                <a:gd name="T75" fmla="*/ 1364 h 2133"/>
                <a:gd name="T76" fmla="*/ 326 w 1517"/>
                <a:gd name="T77" fmla="*/ 1121 h 2133"/>
                <a:gd name="T78" fmla="*/ 323 w 1517"/>
                <a:gd name="T79" fmla="*/ 1121 h 2133"/>
                <a:gd name="T80" fmla="*/ 32 w 1517"/>
                <a:gd name="T81" fmla="*/ 1300 h 2133"/>
                <a:gd name="T82" fmla="*/ 243 w 1517"/>
                <a:gd name="T83" fmla="*/ 1096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7" h="2133">
                  <a:moveTo>
                    <a:pt x="243" y="1096"/>
                  </a:moveTo>
                  <a:cubicBezTo>
                    <a:pt x="146" y="1058"/>
                    <a:pt x="62" y="979"/>
                    <a:pt x="54" y="868"/>
                  </a:cubicBezTo>
                  <a:cubicBezTo>
                    <a:pt x="86" y="1046"/>
                    <a:pt x="244" y="1042"/>
                    <a:pt x="345" y="1058"/>
                  </a:cubicBezTo>
                  <a:cubicBezTo>
                    <a:pt x="427" y="1070"/>
                    <a:pt x="475" y="1090"/>
                    <a:pt x="521" y="1132"/>
                  </a:cubicBezTo>
                  <a:cubicBezTo>
                    <a:pt x="511" y="1107"/>
                    <a:pt x="500" y="1081"/>
                    <a:pt x="487" y="1052"/>
                  </a:cubicBezTo>
                  <a:cubicBezTo>
                    <a:pt x="468" y="1008"/>
                    <a:pt x="453" y="962"/>
                    <a:pt x="442" y="915"/>
                  </a:cubicBezTo>
                  <a:cubicBezTo>
                    <a:pt x="369" y="736"/>
                    <a:pt x="235" y="531"/>
                    <a:pt x="0" y="527"/>
                  </a:cubicBezTo>
                  <a:cubicBezTo>
                    <a:pt x="140" y="517"/>
                    <a:pt x="304" y="621"/>
                    <a:pt x="422" y="767"/>
                  </a:cubicBezTo>
                  <a:cubicBezTo>
                    <a:pt x="420" y="706"/>
                    <a:pt x="426" y="644"/>
                    <a:pt x="439" y="583"/>
                  </a:cubicBezTo>
                  <a:cubicBezTo>
                    <a:pt x="443" y="468"/>
                    <a:pt x="409" y="341"/>
                    <a:pt x="274" y="268"/>
                  </a:cubicBezTo>
                  <a:cubicBezTo>
                    <a:pt x="358" y="306"/>
                    <a:pt x="433" y="384"/>
                    <a:pt x="465" y="494"/>
                  </a:cubicBezTo>
                  <a:cubicBezTo>
                    <a:pt x="488" y="431"/>
                    <a:pt x="520" y="370"/>
                    <a:pt x="562" y="312"/>
                  </a:cubicBezTo>
                  <a:cubicBezTo>
                    <a:pt x="412" y="562"/>
                    <a:pt x="458" y="770"/>
                    <a:pt x="533" y="944"/>
                  </a:cubicBezTo>
                  <a:cubicBezTo>
                    <a:pt x="540" y="759"/>
                    <a:pt x="630" y="606"/>
                    <a:pt x="748" y="513"/>
                  </a:cubicBezTo>
                  <a:cubicBezTo>
                    <a:pt x="562" y="709"/>
                    <a:pt x="577" y="987"/>
                    <a:pt x="647" y="1177"/>
                  </a:cubicBezTo>
                  <a:cubicBezTo>
                    <a:pt x="687" y="1254"/>
                    <a:pt x="712" y="1307"/>
                    <a:pt x="723" y="1368"/>
                  </a:cubicBezTo>
                  <a:cubicBezTo>
                    <a:pt x="802" y="1219"/>
                    <a:pt x="871" y="1054"/>
                    <a:pt x="894" y="949"/>
                  </a:cubicBezTo>
                  <a:cubicBezTo>
                    <a:pt x="946" y="713"/>
                    <a:pt x="927" y="336"/>
                    <a:pt x="672" y="0"/>
                  </a:cubicBezTo>
                  <a:cubicBezTo>
                    <a:pt x="738" y="76"/>
                    <a:pt x="805" y="175"/>
                    <a:pt x="859" y="284"/>
                  </a:cubicBezTo>
                  <a:cubicBezTo>
                    <a:pt x="872" y="168"/>
                    <a:pt x="935" y="75"/>
                    <a:pt x="1014" y="21"/>
                  </a:cubicBezTo>
                  <a:cubicBezTo>
                    <a:pt x="879" y="127"/>
                    <a:pt x="877" y="278"/>
                    <a:pt x="908" y="399"/>
                  </a:cubicBezTo>
                  <a:cubicBezTo>
                    <a:pt x="968" y="553"/>
                    <a:pt x="1003" y="725"/>
                    <a:pt x="986" y="893"/>
                  </a:cubicBezTo>
                  <a:cubicBezTo>
                    <a:pt x="982" y="933"/>
                    <a:pt x="969" y="1057"/>
                    <a:pt x="947" y="1139"/>
                  </a:cubicBezTo>
                  <a:cubicBezTo>
                    <a:pt x="1083" y="947"/>
                    <a:pt x="1170" y="665"/>
                    <a:pt x="1123" y="297"/>
                  </a:cubicBezTo>
                  <a:cubicBezTo>
                    <a:pt x="1146" y="409"/>
                    <a:pt x="1154" y="538"/>
                    <a:pt x="1147" y="676"/>
                  </a:cubicBezTo>
                  <a:cubicBezTo>
                    <a:pt x="1253" y="558"/>
                    <a:pt x="1397" y="525"/>
                    <a:pt x="1517" y="551"/>
                  </a:cubicBezTo>
                  <a:cubicBezTo>
                    <a:pt x="1320" y="524"/>
                    <a:pt x="1198" y="640"/>
                    <a:pt x="1141" y="760"/>
                  </a:cubicBezTo>
                  <a:cubicBezTo>
                    <a:pt x="1125" y="887"/>
                    <a:pt x="1100" y="1011"/>
                    <a:pt x="1053" y="1131"/>
                  </a:cubicBezTo>
                  <a:cubicBezTo>
                    <a:pt x="1115" y="1108"/>
                    <a:pt x="1177" y="1101"/>
                    <a:pt x="1236" y="1105"/>
                  </a:cubicBezTo>
                  <a:cubicBezTo>
                    <a:pt x="1336" y="1065"/>
                    <a:pt x="1433" y="985"/>
                    <a:pt x="1448" y="831"/>
                  </a:cubicBezTo>
                  <a:cubicBezTo>
                    <a:pt x="1445" y="933"/>
                    <a:pt x="1395" y="1045"/>
                    <a:pt x="1299" y="1117"/>
                  </a:cubicBezTo>
                  <a:cubicBezTo>
                    <a:pt x="1371" y="1134"/>
                    <a:pt x="1442" y="1168"/>
                    <a:pt x="1500" y="1218"/>
                  </a:cubicBezTo>
                  <a:cubicBezTo>
                    <a:pt x="1270" y="1137"/>
                    <a:pt x="1113" y="1167"/>
                    <a:pt x="996" y="1251"/>
                  </a:cubicBezTo>
                  <a:cubicBezTo>
                    <a:pt x="976" y="1286"/>
                    <a:pt x="954" y="1325"/>
                    <a:pt x="929" y="1357"/>
                  </a:cubicBezTo>
                  <a:cubicBezTo>
                    <a:pt x="725" y="1640"/>
                    <a:pt x="611" y="1861"/>
                    <a:pt x="655" y="2132"/>
                  </a:cubicBezTo>
                  <a:cubicBezTo>
                    <a:pt x="389" y="2133"/>
                    <a:pt x="389" y="2133"/>
                    <a:pt x="389" y="2133"/>
                  </a:cubicBezTo>
                  <a:cubicBezTo>
                    <a:pt x="379" y="1934"/>
                    <a:pt x="437" y="1735"/>
                    <a:pt x="566" y="1551"/>
                  </a:cubicBezTo>
                  <a:cubicBezTo>
                    <a:pt x="585" y="1482"/>
                    <a:pt x="592" y="1424"/>
                    <a:pt x="587" y="1364"/>
                  </a:cubicBezTo>
                  <a:cubicBezTo>
                    <a:pt x="540" y="1242"/>
                    <a:pt x="476" y="1149"/>
                    <a:pt x="326" y="1121"/>
                  </a:cubicBezTo>
                  <a:cubicBezTo>
                    <a:pt x="323" y="1121"/>
                    <a:pt x="323" y="1121"/>
                    <a:pt x="323" y="1121"/>
                  </a:cubicBezTo>
                  <a:cubicBezTo>
                    <a:pt x="217" y="1123"/>
                    <a:pt x="99" y="1161"/>
                    <a:pt x="32" y="1300"/>
                  </a:cubicBezTo>
                  <a:cubicBezTo>
                    <a:pt x="67" y="1213"/>
                    <a:pt x="140" y="1133"/>
                    <a:pt x="243" y="1096"/>
                  </a:cubicBezTo>
                  <a:close/>
                </a:path>
              </a:pathLst>
            </a:custGeom>
            <a:solidFill>
              <a:schemeClr val="bg2">
                <a:lumMod val="75000"/>
              </a:schemeClr>
            </a:solidFill>
            <a:ln>
              <a:noFill/>
            </a:ln>
          </p:spPr>
          <p:txBody>
            <a:bodyPr lIns="121871" tIns="60935" rIns="121871" bIns="60935"/>
            <a:lstStyle/>
            <a:p>
              <a:pPr defTabSz="913765">
                <a:defRPr/>
              </a:pPr>
              <a:endParaRPr lang="en-US" sz="2400" dirty="0">
                <a:cs typeface="+mn-ea"/>
                <a:sym typeface="+mn-lt"/>
              </a:endParaRPr>
            </a:p>
          </p:txBody>
        </p:sp>
        <p:sp>
          <p:nvSpPr>
            <p:cNvPr id="88" name="Freeform 9"/>
            <p:cNvSpPr/>
            <p:nvPr/>
          </p:nvSpPr>
          <p:spPr bwMode="auto">
            <a:xfrm>
              <a:off x="10718342" y="2779339"/>
              <a:ext cx="439433" cy="287495"/>
            </a:xfrm>
            <a:custGeom>
              <a:avLst/>
              <a:gdLst>
                <a:gd name="T0" fmla="*/ 0 w 459"/>
                <a:gd name="T1" fmla="*/ 113 h 302"/>
                <a:gd name="T2" fmla="*/ 197 w 459"/>
                <a:gd name="T3" fmla="*/ 278 h 302"/>
                <a:gd name="T4" fmla="*/ 459 w 459"/>
                <a:gd name="T5" fmla="*/ 277 h 302"/>
                <a:gd name="T6" fmla="*/ 189 w 459"/>
                <a:gd name="T7" fmla="*/ 36 h 302"/>
                <a:gd name="T8" fmla="*/ 12 w 459"/>
                <a:gd name="T9" fmla="*/ 85 h 302"/>
                <a:gd name="T10" fmla="*/ 12 w 459"/>
                <a:gd name="T11" fmla="*/ 85 h 302"/>
                <a:gd name="T12" fmla="*/ 12 w 459"/>
                <a:gd name="T13" fmla="*/ 85 h 302"/>
                <a:gd name="T14" fmla="*/ 7 w 459"/>
                <a:gd name="T15" fmla="*/ 91 h 302"/>
                <a:gd name="T16" fmla="*/ 9 w 459"/>
                <a:gd name="T17" fmla="*/ 91 h 302"/>
                <a:gd name="T18" fmla="*/ 0 w 459"/>
                <a:gd name="T19" fmla="*/ 1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302">
                  <a:moveTo>
                    <a:pt x="0" y="113"/>
                  </a:moveTo>
                  <a:cubicBezTo>
                    <a:pt x="7" y="226"/>
                    <a:pt x="79" y="302"/>
                    <a:pt x="197" y="278"/>
                  </a:cubicBezTo>
                  <a:cubicBezTo>
                    <a:pt x="285" y="260"/>
                    <a:pt x="367" y="245"/>
                    <a:pt x="459" y="277"/>
                  </a:cubicBezTo>
                  <a:cubicBezTo>
                    <a:pt x="397" y="155"/>
                    <a:pt x="309" y="65"/>
                    <a:pt x="189" y="36"/>
                  </a:cubicBezTo>
                  <a:cubicBezTo>
                    <a:pt x="189" y="36"/>
                    <a:pt x="78" y="0"/>
                    <a:pt x="12" y="85"/>
                  </a:cubicBezTo>
                  <a:cubicBezTo>
                    <a:pt x="12" y="85"/>
                    <a:pt x="12" y="85"/>
                    <a:pt x="12" y="85"/>
                  </a:cubicBezTo>
                  <a:cubicBezTo>
                    <a:pt x="12" y="85"/>
                    <a:pt x="12" y="85"/>
                    <a:pt x="12" y="85"/>
                  </a:cubicBezTo>
                  <a:cubicBezTo>
                    <a:pt x="10" y="87"/>
                    <a:pt x="9" y="89"/>
                    <a:pt x="7" y="91"/>
                  </a:cubicBezTo>
                  <a:cubicBezTo>
                    <a:pt x="8" y="91"/>
                    <a:pt x="8" y="91"/>
                    <a:pt x="9" y="91"/>
                  </a:cubicBezTo>
                  <a:lnTo>
                    <a:pt x="0" y="113"/>
                  </a:lnTo>
                  <a:close/>
                </a:path>
              </a:pathLst>
            </a:custGeom>
            <a:solidFill>
              <a:schemeClr val="accent5">
                <a:lumMod val="60000"/>
                <a:lumOff val="40000"/>
              </a:schemeClr>
            </a:solidFill>
            <a:ln>
              <a:noFill/>
            </a:ln>
          </p:spPr>
          <p:txBody>
            <a:bodyPr lIns="121871" tIns="60935" rIns="121871" bIns="60935"/>
            <a:lstStyle/>
            <a:p>
              <a:pPr defTabSz="913765">
                <a:defRPr/>
              </a:pPr>
              <a:endParaRPr lang="en-US" sz="2400" dirty="0">
                <a:cs typeface="+mn-ea"/>
                <a:sym typeface="+mn-lt"/>
              </a:endParaRPr>
            </a:p>
          </p:txBody>
        </p:sp>
        <p:sp>
          <p:nvSpPr>
            <p:cNvPr id="89" name="Freeform 11"/>
            <p:cNvSpPr/>
            <p:nvPr/>
          </p:nvSpPr>
          <p:spPr bwMode="auto">
            <a:xfrm>
              <a:off x="10707238" y="3413099"/>
              <a:ext cx="345835" cy="484454"/>
            </a:xfrm>
            <a:custGeom>
              <a:avLst/>
              <a:gdLst>
                <a:gd name="T0" fmla="*/ 28 w 362"/>
                <a:gd name="T1" fmla="*/ 104 h 507"/>
                <a:gd name="T2" fmla="*/ 25 w 362"/>
                <a:gd name="T3" fmla="*/ 116 h 507"/>
                <a:gd name="T4" fmla="*/ 102 w 362"/>
                <a:gd name="T5" fmla="*/ 291 h 507"/>
                <a:gd name="T6" fmla="*/ 319 w 362"/>
                <a:gd name="T7" fmla="*/ 507 h 507"/>
                <a:gd name="T8" fmla="*/ 266 w 362"/>
                <a:gd name="T9" fmla="*/ 83 h 507"/>
                <a:gd name="T10" fmla="*/ 48 w 362"/>
                <a:gd name="T11" fmla="*/ 78 h 507"/>
                <a:gd name="T12" fmla="*/ 48 w 362"/>
                <a:gd name="T13" fmla="*/ 78 h 507"/>
                <a:gd name="T14" fmla="*/ 48 w 362"/>
                <a:gd name="T15" fmla="*/ 78 h 507"/>
                <a:gd name="T16" fmla="*/ 43 w 362"/>
                <a:gd name="T17" fmla="*/ 83 h 507"/>
                <a:gd name="T18" fmla="*/ 44 w 362"/>
                <a:gd name="T19" fmla="*/ 83 h 507"/>
                <a:gd name="T20" fmla="*/ 28 w 362"/>
                <a:gd name="T21" fmla="*/ 10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507">
                  <a:moveTo>
                    <a:pt x="28" y="104"/>
                  </a:moveTo>
                  <a:cubicBezTo>
                    <a:pt x="27" y="108"/>
                    <a:pt x="26" y="112"/>
                    <a:pt x="25" y="116"/>
                  </a:cubicBezTo>
                  <a:cubicBezTo>
                    <a:pt x="0" y="199"/>
                    <a:pt x="35" y="259"/>
                    <a:pt x="102" y="291"/>
                  </a:cubicBezTo>
                  <a:cubicBezTo>
                    <a:pt x="196" y="335"/>
                    <a:pt x="268" y="409"/>
                    <a:pt x="319" y="507"/>
                  </a:cubicBezTo>
                  <a:cubicBezTo>
                    <a:pt x="342" y="367"/>
                    <a:pt x="362" y="210"/>
                    <a:pt x="266" y="83"/>
                  </a:cubicBezTo>
                  <a:cubicBezTo>
                    <a:pt x="203" y="0"/>
                    <a:pt x="127" y="0"/>
                    <a:pt x="48" y="78"/>
                  </a:cubicBezTo>
                  <a:cubicBezTo>
                    <a:pt x="48" y="78"/>
                    <a:pt x="48" y="78"/>
                    <a:pt x="48" y="78"/>
                  </a:cubicBezTo>
                  <a:cubicBezTo>
                    <a:pt x="48" y="78"/>
                    <a:pt x="48" y="78"/>
                    <a:pt x="48" y="78"/>
                  </a:cubicBezTo>
                  <a:cubicBezTo>
                    <a:pt x="46" y="80"/>
                    <a:pt x="45" y="81"/>
                    <a:pt x="43" y="83"/>
                  </a:cubicBezTo>
                  <a:cubicBezTo>
                    <a:pt x="44" y="83"/>
                    <a:pt x="44" y="83"/>
                    <a:pt x="44" y="83"/>
                  </a:cubicBezTo>
                  <a:lnTo>
                    <a:pt x="28" y="104"/>
                  </a:lnTo>
                  <a:close/>
                </a:path>
              </a:pathLst>
            </a:custGeom>
            <a:solidFill>
              <a:schemeClr val="accent5">
                <a:lumMod val="60000"/>
                <a:lumOff val="40000"/>
              </a:schemeClr>
            </a:solidFill>
            <a:ln>
              <a:noFill/>
            </a:ln>
          </p:spPr>
          <p:txBody>
            <a:bodyPr lIns="121871" tIns="60935" rIns="121871" bIns="60935"/>
            <a:lstStyle/>
            <a:p>
              <a:pPr defTabSz="913765">
                <a:defRPr/>
              </a:pPr>
              <a:endParaRPr lang="en-US" sz="2400" dirty="0">
                <a:cs typeface="+mn-ea"/>
                <a:sym typeface="+mn-lt"/>
              </a:endParaRPr>
            </a:p>
          </p:txBody>
        </p:sp>
        <p:sp>
          <p:nvSpPr>
            <p:cNvPr id="90" name="Freeform 14"/>
            <p:cNvSpPr/>
            <p:nvPr/>
          </p:nvSpPr>
          <p:spPr bwMode="auto">
            <a:xfrm>
              <a:off x="9309620" y="2477549"/>
              <a:ext cx="345835" cy="246197"/>
            </a:xfrm>
            <a:custGeom>
              <a:avLst/>
              <a:gdLst>
                <a:gd name="T0" fmla="*/ 355 w 363"/>
                <a:gd name="T1" fmla="*/ 179 h 258"/>
                <a:gd name="T2" fmla="*/ 161 w 363"/>
                <a:gd name="T3" fmla="*/ 186 h 258"/>
                <a:gd name="T4" fmla="*/ 0 w 363"/>
                <a:gd name="T5" fmla="*/ 58 h 258"/>
                <a:gd name="T6" fmla="*/ 274 w 363"/>
                <a:gd name="T7" fmla="*/ 41 h 258"/>
                <a:gd name="T8" fmla="*/ 362 w 363"/>
                <a:gd name="T9" fmla="*/ 163 h 258"/>
                <a:gd name="T10" fmla="*/ 355 w 363"/>
                <a:gd name="T11" fmla="*/ 179 h 258"/>
              </a:gdLst>
              <a:ahLst/>
              <a:cxnLst>
                <a:cxn ang="0">
                  <a:pos x="T0" y="T1"/>
                </a:cxn>
                <a:cxn ang="0">
                  <a:pos x="T2" y="T3"/>
                </a:cxn>
                <a:cxn ang="0">
                  <a:pos x="T4" y="T5"/>
                </a:cxn>
                <a:cxn ang="0">
                  <a:pos x="T6" y="T7"/>
                </a:cxn>
                <a:cxn ang="0">
                  <a:pos x="T8" y="T9"/>
                </a:cxn>
                <a:cxn ang="0">
                  <a:pos x="T10" y="T11"/>
                </a:cxn>
              </a:cxnLst>
              <a:rect l="0" t="0" r="r" b="b"/>
              <a:pathLst>
                <a:path w="363" h="258">
                  <a:moveTo>
                    <a:pt x="355" y="179"/>
                  </a:moveTo>
                  <a:cubicBezTo>
                    <a:pt x="299" y="248"/>
                    <a:pt x="219" y="258"/>
                    <a:pt x="161" y="186"/>
                  </a:cubicBezTo>
                  <a:cubicBezTo>
                    <a:pt x="115" y="131"/>
                    <a:pt x="70" y="80"/>
                    <a:pt x="0" y="58"/>
                  </a:cubicBezTo>
                  <a:cubicBezTo>
                    <a:pt x="92" y="13"/>
                    <a:pt x="185" y="0"/>
                    <a:pt x="274" y="41"/>
                  </a:cubicBezTo>
                  <a:cubicBezTo>
                    <a:pt x="274" y="41"/>
                    <a:pt x="363" y="74"/>
                    <a:pt x="362" y="163"/>
                  </a:cubicBezTo>
                  <a:lnTo>
                    <a:pt x="355" y="179"/>
                  </a:lnTo>
                  <a:close/>
                </a:path>
              </a:pathLst>
            </a:custGeom>
            <a:solidFill>
              <a:schemeClr val="accent5">
                <a:lumMod val="60000"/>
                <a:lumOff val="40000"/>
              </a:schemeClr>
            </a:solidFill>
            <a:ln>
              <a:noFill/>
            </a:ln>
          </p:spPr>
          <p:txBody>
            <a:bodyPr lIns="121871" tIns="60935" rIns="121871" bIns="60935"/>
            <a:lstStyle/>
            <a:p>
              <a:pPr defTabSz="913765">
                <a:defRPr/>
              </a:pPr>
              <a:endParaRPr lang="en-US" sz="2400" dirty="0">
                <a:cs typeface="+mn-ea"/>
                <a:sym typeface="+mn-lt"/>
              </a:endParaRPr>
            </a:p>
          </p:txBody>
        </p:sp>
        <p:sp>
          <p:nvSpPr>
            <p:cNvPr id="91" name="Freeform 15"/>
            <p:cNvSpPr/>
            <p:nvPr/>
          </p:nvSpPr>
          <p:spPr bwMode="auto">
            <a:xfrm>
              <a:off x="8959026" y="2753925"/>
              <a:ext cx="483851" cy="301791"/>
            </a:xfrm>
            <a:custGeom>
              <a:avLst/>
              <a:gdLst>
                <a:gd name="T0" fmla="*/ 506 w 506"/>
                <a:gd name="T1" fmla="*/ 134 h 315"/>
                <a:gd name="T2" fmla="*/ 268 w 506"/>
                <a:gd name="T3" fmla="*/ 261 h 315"/>
                <a:gd name="T4" fmla="*/ 0 w 506"/>
                <a:gd name="T5" fmla="*/ 202 h 315"/>
                <a:gd name="T6" fmla="*/ 327 w 506"/>
                <a:gd name="T7" fmla="*/ 11 h 315"/>
                <a:gd name="T8" fmla="*/ 503 w 506"/>
                <a:gd name="T9" fmla="*/ 110 h 315"/>
                <a:gd name="T10" fmla="*/ 506 w 506"/>
                <a:gd name="T11" fmla="*/ 134 h 315"/>
              </a:gdLst>
              <a:ahLst/>
              <a:cxnLst>
                <a:cxn ang="0">
                  <a:pos x="T0" y="T1"/>
                </a:cxn>
                <a:cxn ang="0">
                  <a:pos x="T2" y="T3"/>
                </a:cxn>
                <a:cxn ang="0">
                  <a:pos x="T4" y="T5"/>
                </a:cxn>
                <a:cxn ang="0">
                  <a:pos x="T6" y="T7"/>
                </a:cxn>
                <a:cxn ang="0">
                  <a:pos x="T8" y="T9"/>
                </a:cxn>
                <a:cxn ang="0">
                  <a:pos x="T10" y="T11"/>
                </a:cxn>
              </a:cxnLst>
              <a:rect l="0" t="0" r="r" b="b"/>
              <a:pathLst>
                <a:path w="506" h="315">
                  <a:moveTo>
                    <a:pt x="506" y="134"/>
                  </a:moveTo>
                  <a:cubicBezTo>
                    <a:pt x="477" y="250"/>
                    <a:pt x="386" y="315"/>
                    <a:pt x="268" y="261"/>
                  </a:cubicBezTo>
                  <a:cubicBezTo>
                    <a:pt x="184" y="222"/>
                    <a:pt x="101" y="189"/>
                    <a:pt x="0" y="202"/>
                  </a:cubicBezTo>
                  <a:cubicBezTo>
                    <a:pt x="88" y="90"/>
                    <a:pt x="196" y="17"/>
                    <a:pt x="327" y="11"/>
                  </a:cubicBezTo>
                  <a:cubicBezTo>
                    <a:pt x="327" y="11"/>
                    <a:pt x="457" y="0"/>
                    <a:pt x="503" y="110"/>
                  </a:cubicBezTo>
                  <a:lnTo>
                    <a:pt x="506" y="134"/>
                  </a:lnTo>
                  <a:close/>
                </a:path>
              </a:pathLst>
            </a:custGeom>
            <a:solidFill>
              <a:schemeClr val="accent5">
                <a:lumMod val="60000"/>
                <a:lumOff val="40000"/>
              </a:schemeClr>
            </a:solidFill>
            <a:ln>
              <a:noFill/>
            </a:ln>
          </p:spPr>
          <p:txBody>
            <a:bodyPr lIns="121871" tIns="60935" rIns="121871" bIns="60935"/>
            <a:lstStyle/>
            <a:p>
              <a:pPr defTabSz="913765">
                <a:defRPr/>
              </a:pPr>
              <a:endParaRPr lang="en-US" sz="2400" dirty="0">
                <a:cs typeface="+mn-ea"/>
                <a:sym typeface="+mn-lt"/>
              </a:endParaRPr>
            </a:p>
          </p:txBody>
        </p:sp>
        <p:sp>
          <p:nvSpPr>
            <p:cNvPr id="92" name="Freeform 17"/>
            <p:cNvSpPr/>
            <p:nvPr/>
          </p:nvSpPr>
          <p:spPr bwMode="auto">
            <a:xfrm>
              <a:off x="9195399" y="3516343"/>
              <a:ext cx="296657" cy="479688"/>
            </a:xfrm>
            <a:custGeom>
              <a:avLst/>
              <a:gdLst>
                <a:gd name="T0" fmla="*/ 234 w 310"/>
                <a:gd name="T1" fmla="*/ 23 h 501"/>
                <a:gd name="T2" fmla="*/ 232 w 310"/>
                <a:gd name="T3" fmla="*/ 284 h 501"/>
                <a:gd name="T4" fmla="*/ 86 w 310"/>
                <a:gd name="T5" fmla="*/ 501 h 501"/>
                <a:gd name="T6" fmla="*/ 77 w 310"/>
                <a:gd name="T7" fmla="*/ 78 h 501"/>
                <a:gd name="T8" fmla="*/ 215 w 310"/>
                <a:gd name="T9" fmla="*/ 13 h 501"/>
                <a:gd name="T10" fmla="*/ 234 w 310"/>
                <a:gd name="T11" fmla="*/ 23 h 501"/>
              </a:gdLst>
              <a:ahLst/>
              <a:cxnLst>
                <a:cxn ang="0">
                  <a:pos x="T0" y="T1"/>
                </a:cxn>
                <a:cxn ang="0">
                  <a:pos x="T2" y="T3"/>
                </a:cxn>
                <a:cxn ang="0">
                  <a:pos x="T4" y="T5"/>
                </a:cxn>
                <a:cxn ang="0">
                  <a:pos x="T6" y="T7"/>
                </a:cxn>
                <a:cxn ang="0">
                  <a:pos x="T8" y="T9"/>
                </a:cxn>
                <a:cxn ang="0">
                  <a:pos x="T10" y="T11"/>
                </a:cxn>
              </a:cxnLst>
              <a:rect l="0" t="0" r="r" b="b"/>
              <a:pathLst>
                <a:path w="310" h="501">
                  <a:moveTo>
                    <a:pt x="234" y="23"/>
                  </a:moveTo>
                  <a:cubicBezTo>
                    <a:pt x="295" y="110"/>
                    <a:pt x="310" y="210"/>
                    <a:pt x="232" y="284"/>
                  </a:cubicBezTo>
                  <a:cubicBezTo>
                    <a:pt x="156" y="359"/>
                    <a:pt x="102" y="417"/>
                    <a:pt x="86" y="501"/>
                  </a:cubicBezTo>
                  <a:cubicBezTo>
                    <a:pt x="26" y="354"/>
                    <a:pt x="0" y="206"/>
                    <a:pt x="77" y="78"/>
                  </a:cubicBezTo>
                  <a:cubicBezTo>
                    <a:pt x="117" y="12"/>
                    <a:pt x="166" y="0"/>
                    <a:pt x="215" y="13"/>
                  </a:cubicBezTo>
                  <a:lnTo>
                    <a:pt x="234" y="23"/>
                  </a:lnTo>
                  <a:close/>
                </a:path>
              </a:pathLst>
            </a:custGeom>
            <a:solidFill>
              <a:schemeClr val="accent5">
                <a:lumMod val="60000"/>
                <a:lumOff val="40000"/>
              </a:schemeClr>
            </a:solidFill>
            <a:ln>
              <a:noFill/>
            </a:ln>
          </p:spPr>
          <p:txBody>
            <a:bodyPr lIns="121871" tIns="60935" rIns="121871" bIns="60935"/>
            <a:lstStyle/>
            <a:p>
              <a:pPr defTabSz="913765">
                <a:defRPr/>
              </a:pPr>
              <a:endParaRPr lang="en-US" sz="2400" dirty="0">
                <a:cs typeface="+mn-ea"/>
                <a:sym typeface="+mn-lt"/>
              </a:endParaRPr>
            </a:p>
          </p:txBody>
        </p:sp>
      </p:grpSp>
      <p:grpSp>
        <p:nvGrpSpPr>
          <p:cNvPr id="93" name="Group 51"/>
          <p:cNvGrpSpPr/>
          <p:nvPr/>
        </p:nvGrpSpPr>
        <p:grpSpPr bwMode="auto">
          <a:xfrm>
            <a:off x="1008318" y="4482922"/>
            <a:ext cx="2372455" cy="1096644"/>
            <a:chOff x="5408083" y="2933595"/>
            <a:chExt cx="2372955" cy="1095661"/>
          </a:xfrm>
        </p:grpSpPr>
        <p:sp>
          <p:nvSpPr>
            <p:cNvPr id="94" name="TextBox 52"/>
            <p:cNvSpPr txBox="1"/>
            <p:nvPr/>
          </p:nvSpPr>
          <p:spPr>
            <a:xfrm>
              <a:off x="6056618" y="2933595"/>
              <a:ext cx="1061605" cy="338251"/>
            </a:xfrm>
            <a:prstGeom prst="rect">
              <a:avLst/>
            </a:prstGeom>
            <a:noFill/>
          </p:spPr>
          <p:txBody>
            <a:bodyPr wrap="none">
              <a:spAutoFit/>
            </a:bodyPr>
            <a:lstStyle/>
            <a:p>
              <a:pPr algn="ctr" defTabSz="913765">
                <a:defRPr/>
              </a:pPr>
              <a:r>
                <a:rPr lang="en-US" sz="1600" dirty="0">
                  <a:solidFill>
                    <a:schemeClr val="tx1">
                      <a:lumMod val="65000"/>
                      <a:lumOff val="35000"/>
                    </a:schemeClr>
                  </a:solidFill>
                  <a:cs typeface="+mn-ea"/>
                  <a:sym typeface="+mn-lt"/>
                </a:rPr>
                <a:t>Blue Tree</a:t>
              </a:r>
            </a:p>
          </p:txBody>
        </p:sp>
        <p:sp>
          <p:nvSpPr>
            <p:cNvPr id="95" name="Rectangle 53"/>
            <p:cNvSpPr/>
            <p:nvPr/>
          </p:nvSpPr>
          <p:spPr>
            <a:xfrm>
              <a:off x="5408083" y="3217454"/>
              <a:ext cx="2372955" cy="811802"/>
            </a:xfrm>
            <a:prstGeom prst="rect">
              <a:avLst/>
            </a:prstGeom>
          </p:spPr>
          <p:txBody>
            <a:bodyPr>
              <a:spAutoFit/>
            </a:bodyPr>
            <a:lstStyle/>
            <a:p>
              <a:pPr algn="just">
                <a:lnSpc>
                  <a:spcPct val="130000"/>
                </a:lnSpc>
                <a:defRPr/>
              </a:pPr>
              <a:r>
                <a:rPr lang="zh-CN" altLang="en-US" sz="1200" dirty="0">
                  <a:solidFill>
                    <a:schemeClr val="tx1">
                      <a:lumMod val="50000"/>
                      <a:lumOff val="50000"/>
                    </a:schemeClr>
                  </a:solidFill>
                  <a:cs typeface="+mn-ea"/>
                  <a:sym typeface="+mn-lt"/>
                </a:rPr>
                <a:t>此处添加详细文本描述，建议与标题相关并符合整体语言风格，语言描述尽量简洁生动。</a:t>
              </a:r>
              <a:endParaRPr lang="en-US" altLang="zh-CN" sz="1200" kern="0" dirty="0">
                <a:solidFill>
                  <a:schemeClr val="tx1">
                    <a:lumMod val="50000"/>
                    <a:lumOff val="50000"/>
                  </a:schemeClr>
                </a:solidFill>
                <a:cs typeface="+mn-ea"/>
                <a:sym typeface="+mn-lt"/>
              </a:endParaRPr>
            </a:p>
          </p:txBody>
        </p:sp>
      </p:grpSp>
      <p:grpSp>
        <p:nvGrpSpPr>
          <p:cNvPr id="96" name="Group 54"/>
          <p:cNvGrpSpPr/>
          <p:nvPr/>
        </p:nvGrpSpPr>
        <p:grpSpPr bwMode="auto">
          <a:xfrm>
            <a:off x="3360142" y="4482922"/>
            <a:ext cx="2370868" cy="1096644"/>
            <a:chOff x="5408083" y="2933595"/>
            <a:chExt cx="2372955" cy="1095661"/>
          </a:xfrm>
        </p:grpSpPr>
        <p:sp>
          <p:nvSpPr>
            <p:cNvPr id="97" name="TextBox 55"/>
            <p:cNvSpPr txBox="1"/>
            <p:nvPr/>
          </p:nvSpPr>
          <p:spPr>
            <a:xfrm>
              <a:off x="6057050" y="2933595"/>
              <a:ext cx="1062315" cy="338251"/>
            </a:xfrm>
            <a:prstGeom prst="rect">
              <a:avLst/>
            </a:prstGeom>
            <a:noFill/>
          </p:spPr>
          <p:txBody>
            <a:bodyPr wrap="none">
              <a:spAutoFit/>
            </a:bodyPr>
            <a:lstStyle/>
            <a:p>
              <a:pPr algn="ctr" defTabSz="913765">
                <a:defRPr/>
              </a:pPr>
              <a:r>
                <a:rPr lang="en-US" sz="1600" dirty="0">
                  <a:solidFill>
                    <a:schemeClr val="tx1">
                      <a:lumMod val="65000"/>
                      <a:lumOff val="35000"/>
                    </a:schemeClr>
                  </a:solidFill>
                  <a:cs typeface="+mn-ea"/>
                  <a:sym typeface="+mn-lt"/>
                </a:rPr>
                <a:t>Blue Tree</a:t>
              </a:r>
            </a:p>
          </p:txBody>
        </p:sp>
        <p:sp>
          <p:nvSpPr>
            <p:cNvPr id="98" name="Rectangle 56"/>
            <p:cNvSpPr/>
            <p:nvPr/>
          </p:nvSpPr>
          <p:spPr>
            <a:xfrm>
              <a:off x="5408083" y="3217454"/>
              <a:ext cx="2372955" cy="811802"/>
            </a:xfrm>
            <a:prstGeom prst="rect">
              <a:avLst/>
            </a:prstGeom>
          </p:spPr>
          <p:txBody>
            <a:bodyPr>
              <a:spAutoFit/>
            </a:bodyPr>
            <a:lstStyle/>
            <a:p>
              <a:pPr algn="just">
                <a:lnSpc>
                  <a:spcPct val="130000"/>
                </a:lnSpc>
                <a:defRPr/>
              </a:pPr>
              <a:r>
                <a:rPr lang="zh-CN" altLang="en-US" sz="1200" dirty="0">
                  <a:solidFill>
                    <a:schemeClr val="tx1">
                      <a:lumMod val="50000"/>
                      <a:lumOff val="50000"/>
                    </a:schemeClr>
                  </a:solidFill>
                  <a:cs typeface="+mn-ea"/>
                  <a:sym typeface="+mn-lt"/>
                </a:rPr>
                <a:t>此处添加详细文本描述，建议与标题相关并符合整体语言风格，语言描述尽量简洁生动。</a:t>
              </a:r>
              <a:endParaRPr lang="en-US" altLang="zh-CN" sz="1200" kern="0" dirty="0">
                <a:solidFill>
                  <a:schemeClr val="tx1">
                    <a:lumMod val="50000"/>
                    <a:lumOff val="50000"/>
                  </a:schemeClr>
                </a:solidFill>
                <a:cs typeface="+mn-ea"/>
                <a:sym typeface="+mn-lt"/>
              </a:endParaRPr>
            </a:p>
          </p:txBody>
        </p:sp>
      </p:grpSp>
      <p:grpSp>
        <p:nvGrpSpPr>
          <p:cNvPr id="99" name="Group 57"/>
          <p:cNvGrpSpPr/>
          <p:nvPr/>
        </p:nvGrpSpPr>
        <p:grpSpPr bwMode="auto">
          <a:xfrm>
            <a:off x="6140435" y="4482922"/>
            <a:ext cx="2370868" cy="1096644"/>
            <a:chOff x="5408083" y="2933595"/>
            <a:chExt cx="2372955" cy="1095661"/>
          </a:xfrm>
        </p:grpSpPr>
        <p:sp>
          <p:nvSpPr>
            <p:cNvPr id="100" name="TextBox 58"/>
            <p:cNvSpPr txBox="1"/>
            <p:nvPr/>
          </p:nvSpPr>
          <p:spPr>
            <a:xfrm>
              <a:off x="6057050" y="2933595"/>
              <a:ext cx="1062315" cy="338251"/>
            </a:xfrm>
            <a:prstGeom prst="rect">
              <a:avLst/>
            </a:prstGeom>
            <a:noFill/>
          </p:spPr>
          <p:txBody>
            <a:bodyPr wrap="none">
              <a:spAutoFit/>
            </a:bodyPr>
            <a:lstStyle/>
            <a:p>
              <a:pPr algn="ctr" defTabSz="913765">
                <a:defRPr/>
              </a:pPr>
              <a:r>
                <a:rPr lang="en-US" sz="1600" dirty="0">
                  <a:solidFill>
                    <a:schemeClr val="tx1">
                      <a:lumMod val="65000"/>
                      <a:lumOff val="35000"/>
                    </a:schemeClr>
                  </a:solidFill>
                  <a:cs typeface="+mn-ea"/>
                  <a:sym typeface="+mn-lt"/>
                </a:rPr>
                <a:t>Blue Tree</a:t>
              </a:r>
            </a:p>
          </p:txBody>
        </p:sp>
        <p:sp>
          <p:nvSpPr>
            <p:cNvPr id="101" name="Rectangle 59"/>
            <p:cNvSpPr/>
            <p:nvPr/>
          </p:nvSpPr>
          <p:spPr>
            <a:xfrm>
              <a:off x="5408083" y="3217454"/>
              <a:ext cx="2372955" cy="811802"/>
            </a:xfrm>
            <a:prstGeom prst="rect">
              <a:avLst/>
            </a:prstGeom>
          </p:spPr>
          <p:txBody>
            <a:bodyPr>
              <a:spAutoFit/>
            </a:bodyPr>
            <a:lstStyle/>
            <a:p>
              <a:pPr algn="just">
                <a:lnSpc>
                  <a:spcPct val="130000"/>
                </a:lnSpc>
                <a:defRPr/>
              </a:pPr>
              <a:r>
                <a:rPr lang="zh-CN" altLang="en-US" sz="1200" dirty="0">
                  <a:solidFill>
                    <a:schemeClr val="tx1">
                      <a:lumMod val="50000"/>
                      <a:lumOff val="50000"/>
                    </a:schemeClr>
                  </a:solidFill>
                  <a:cs typeface="+mn-ea"/>
                  <a:sym typeface="+mn-lt"/>
                </a:rPr>
                <a:t>此处添加详细文本描述，建议与标题相关并符合整体语言风格，语言描述尽量简洁生动。</a:t>
              </a:r>
              <a:endParaRPr lang="en-US" altLang="zh-CN" sz="1200" kern="0" dirty="0">
                <a:solidFill>
                  <a:schemeClr val="tx1">
                    <a:lumMod val="50000"/>
                    <a:lumOff val="50000"/>
                  </a:schemeClr>
                </a:solidFill>
                <a:cs typeface="+mn-ea"/>
                <a:sym typeface="+mn-lt"/>
              </a:endParaRPr>
            </a:p>
          </p:txBody>
        </p:sp>
      </p:grpSp>
      <p:grpSp>
        <p:nvGrpSpPr>
          <p:cNvPr id="102" name="Group 60"/>
          <p:cNvGrpSpPr/>
          <p:nvPr/>
        </p:nvGrpSpPr>
        <p:grpSpPr bwMode="auto">
          <a:xfrm>
            <a:off x="8644606" y="4482922"/>
            <a:ext cx="2372455" cy="1096644"/>
            <a:chOff x="5408083" y="2933595"/>
            <a:chExt cx="2372955" cy="1095661"/>
          </a:xfrm>
        </p:grpSpPr>
        <p:sp>
          <p:nvSpPr>
            <p:cNvPr id="103" name="TextBox 61"/>
            <p:cNvSpPr txBox="1"/>
            <p:nvPr/>
          </p:nvSpPr>
          <p:spPr>
            <a:xfrm>
              <a:off x="6056618" y="2933595"/>
              <a:ext cx="1061605" cy="338251"/>
            </a:xfrm>
            <a:prstGeom prst="rect">
              <a:avLst/>
            </a:prstGeom>
            <a:noFill/>
          </p:spPr>
          <p:txBody>
            <a:bodyPr wrap="none">
              <a:spAutoFit/>
            </a:bodyPr>
            <a:lstStyle/>
            <a:p>
              <a:pPr algn="ctr" defTabSz="913765">
                <a:defRPr/>
              </a:pPr>
              <a:r>
                <a:rPr lang="en-US" sz="1600" dirty="0">
                  <a:solidFill>
                    <a:schemeClr val="tx1">
                      <a:lumMod val="65000"/>
                      <a:lumOff val="35000"/>
                    </a:schemeClr>
                  </a:solidFill>
                  <a:cs typeface="+mn-ea"/>
                  <a:sym typeface="+mn-lt"/>
                </a:rPr>
                <a:t>Blue Tree</a:t>
              </a:r>
            </a:p>
          </p:txBody>
        </p:sp>
        <p:sp>
          <p:nvSpPr>
            <p:cNvPr id="104" name="Rectangle 62"/>
            <p:cNvSpPr/>
            <p:nvPr/>
          </p:nvSpPr>
          <p:spPr>
            <a:xfrm>
              <a:off x="5408083" y="3217454"/>
              <a:ext cx="2372955" cy="811802"/>
            </a:xfrm>
            <a:prstGeom prst="rect">
              <a:avLst/>
            </a:prstGeom>
          </p:spPr>
          <p:txBody>
            <a:bodyPr>
              <a:spAutoFit/>
            </a:bodyPr>
            <a:lstStyle/>
            <a:p>
              <a:pPr algn="just">
                <a:lnSpc>
                  <a:spcPct val="130000"/>
                </a:lnSpc>
                <a:defRPr/>
              </a:pPr>
              <a:r>
                <a:rPr lang="zh-CN" altLang="en-US" sz="1200" dirty="0">
                  <a:solidFill>
                    <a:schemeClr val="tx1">
                      <a:lumMod val="50000"/>
                      <a:lumOff val="50000"/>
                    </a:schemeClr>
                  </a:solidFill>
                  <a:cs typeface="+mn-ea"/>
                  <a:sym typeface="+mn-lt"/>
                </a:rPr>
                <a:t>此处添加详细文本描述，建议与标题相关并符合整体语言风格，语言描述尽量简洁生动。</a:t>
              </a:r>
              <a:endParaRPr lang="en-US" altLang="zh-CN" sz="1200" kern="0" dirty="0">
                <a:solidFill>
                  <a:schemeClr val="tx1">
                    <a:lumMod val="50000"/>
                    <a:lumOff val="50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500"/>
                                        <p:tgtEl>
                                          <p:spTgt spid="9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down)">
                                      <p:cBhvr>
                                        <p:cTn id="15" dur="500"/>
                                        <p:tgtEl>
                                          <p:spTgt spid="6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down)">
                                      <p:cBhvr>
                                        <p:cTn id="23" dur="500"/>
                                        <p:tgtEl>
                                          <p:spTgt spid="7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500"/>
                                        <p:tgtEl>
                                          <p:spTgt spid="99"/>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wipe(down)">
                                      <p:cBhvr>
                                        <p:cTn id="31" dur="500"/>
                                        <p:tgtEl>
                                          <p:spTgt spid="8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fade">
                                      <p:cBhvr>
                                        <p:cTn id="3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49207" y="1780204"/>
            <a:ext cx="5358703" cy="992188"/>
            <a:chOff x="4192888" y="1772816"/>
            <a:chExt cx="5358702" cy="992188"/>
          </a:xfrm>
        </p:grpSpPr>
        <p:sp>
          <p:nvSpPr>
            <p:cNvPr id="4" name="任意多边形 11"/>
            <p:cNvSpPr/>
            <p:nvPr/>
          </p:nvSpPr>
          <p:spPr>
            <a:xfrm>
              <a:off x="4192888" y="1772816"/>
              <a:ext cx="5358702" cy="992188"/>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215">
                <a:lnSpc>
                  <a:spcPct val="90000"/>
                </a:lnSpc>
                <a:spcAft>
                  <a:spcPct val="15000"/>
                </a:spcAft>
                <a:buFontTx/>
                <a:buChar char="•"/>
                <a:defRPr/>
              </a:pPr>
              <a:endParaRPr lang="zh-CN" altLang="en-US" sz="3300">
                <a:cs typeface="+mn-ea"/>
                <a:sym typeface="+mn-lt"/>
              </a:endParaRPr>
            </a:p>
            <a:p>
              <a:pPr marL="285750" lvl="1" indent="-285750" defTabSz="1466215">
                <a:lnSpc>
                  <a:spcPct val="90000"/>
                </a:lnSpc>
                <a:spcAft>
                  <a:spcPct val="15000"/>
                </a:spcAft>
                <a:buFontTx/>
                <a:buChar char="•"/>
                <a:defRPr/>
              </a:pPr>
              <a:endParaRPr lang="zh-CN" altLang="en-US" sz="3300">
                <a:cs typeface="+mn-ea"/>
                <a:sym typeface="+mn-lt"/>
              </a:endParaRPr>
            </a:p>
          </p:txBody>
        </p:sp>
        <p:sp>
          <p:nvSpPr>
            <p:cNvPr id="5" name="TextBox 10"/>
            <p:cNvSpPr txBox="1"/>
            <p:nvPr/>
          </p:nvSpPr>
          <p:spPr>
            <a:xfrm>
              <a:off x="4340507" y="1987129"/>
              <a:ext cx="5065053" cy="646331"/>
            </a:xfrm>
            <a:prstGeom prst="rect">
              <a:avLst/>
            </a:prstGeom>
            <a:noFill/>
          </p:spPr>
          <p:txBody>
            <a:bodyPr>
              <a:spAutoFit/>
            </a:bodyPr>
            <a:lstStyle/>
            <a:p>
              <a:pPr algn="just"/>
              <a:r>
                <a:rPr lang="zh-CN" altLang="en-US" sz="1200" kern="3000" spc="31" dirty="0">
                  <a:solidFill>
                    <a:schemeClr val="tx1">
                      <a:lumMod val="50000"/>
                      <a:lumOff val="50000"/>
                    </a:schemeClr>
                  </a:solidFill>
                  <a:cs typeface="+mn-ea"/>
                  <a:sym typeface="+mn-lt"/>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cs typeface="+mn-ea"/>
                <a:sym typeface="+mn-lt"/>
              </a:endParaRPr>
            </a:p>
          </p:txBody>
        </p:sp>
      </p:grpSp>
      <p:grpSp>
        <p:nvGrpSpPr>
          <p:cNvPr id="6" name="组合 5"/>
          <p:cNvGrpSpPr/>
          <p:nvPr/>
        </p:nvGrpSpPr>
        <p:grpSpPr>
          <a:xfrm>
            <a:off x="3949207" y="3156571"/>
            <a:ext cx="5358703" cy="992187"/>
            <a:chOff x="4192888" y="3149180"/>
            <a:chExt cx="5358702" cy="992187"/>
          </a:xfrm>
        </p:grpSpPr>
        <p:sp>
          <p:nvSpPr>
            <p:cNvPr id="7" name="任意多边形 13"/>
            <p:cNvSpPr/>
            <p:nvPr/>
          </p:nvSpPr>
          <p:spPr>
            <a:xfrm>
              <a:off x="4192888" y="3149180"/>
              <a:ext cx="5358702" cy="99218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215">
                <a:lnSpc>
                  <a:spcPct val="90000"/>
                </a:lnSpc>
                <a:spcAft>
                  <a:spcPct val="15000"/>
                </a:spcAft>
                <a:buFontTx/>
                <a:buChar char="•"/>
                <a:defRPr/>
              </a:pPr>
              <a:endParaRPr lang="zh-CN" altLang="en-US" sz="3300" dirty="0">
                <a:cs typeface="+mn-ea"/>
                <a:sym typeface="+mn-lt"/>
              </a:endParaRPr>
            </a:p>
            <a:p>
              <a:pPr marL="285750" lvl="1" indent="-285750" defTabSz="1466215">
                <a:lnSpc>
                  <a:spcPct val="90000"/>
                </a:lnSpc>
                <a:spcAft>
                  <a:spcPct val="15000"/>
                </a:spcAft>
                <a:buFontTx/>
                <a:buChar char="•"/>
                <a:defRPr/>
              </a:pPr>
              <a:endParaRPr lang="zh-CN" altLang="en-US" sz="3300" dirty="0">
                <a:cs typeface="+mn-ea"/>
                <a:sym typeface="+mn-lt"/>
              </a:endParaRPr>
            </a:p>
          </p:txBody>
        </p:sp>
        <p:sp>
          <p:nvSpPr>
            <p:cNvPr id="8" name="TextBox 10"/>
            <p:cNvSpPr txBox="1"/>
            <p:nvPr/>
          </p:nvSpPr>
          <p:spPr>
            <a:xfrm>
              <a:off x="4340507" y="3376192"/>
              <a:ext cx="5065053" cy="646331"/>
            </a:xfrm>
            <a:prstGeom prst="rect">
              <a:avLst/>
            </a:prstGeom>
            <a:noFill/>
          </p:spPr>
          <p:txBody>
            <a:bodyPr>
              <a:spAutoFit/>
            </a:bodyPr>
            <a:lstStyle/>
            <a:p>
              <a:pPr algn="just"/>
              <a:r>
                <a:rPr lang="zh-CN" altLang="en-US" sz="1200" kern="3000" spc="31" dirty="0">
                  <a:solidFill>
                    <a:schemeClr val="tx1">
                      <a:lumMod val="50000"/>
                      <a:lumOff val="50000"/>
                    </a:schemeClr>
                  </a:solidFill>
                  <a:cs typeface="+mn-ea"/>
                  <a:sym typeface="+mn-lt"/>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cs typeface="+mn-ea"/>
                <a:sym typeface="+mn-lt"/>
              </a:endParaRPr>
            </a:p>
          </p:txBody>
        </p:sp>
      </p:grpSp>
      <p:grpSp>
        <p:nvGrpSpPr>
          <p:cNvPr id="9" name="组合 8"/>
          <p:cNvGrpSpPr/>
          <p:nvPr/>
        </p:nvGrpSpPr>
        <p:grpSpPr>
          <a:xfrm>
            <a:off x="3949207" y="4532928"/>
            <a:ext cx="5358703" cy="993774"/>
            <a:chOff x="4192888" y="4525542"/>
            <a:chExt cx="5358702" cy="993775"/>
          </a:xfrm>
        </p:grpSpPr>
        <p:sp>
          <p:nvSpPr>
            <p:cNvPr id="10" name="任意多边形 15"/>
            <p:cNvSpPr/>
            <p:nvPr/>
          </p:nvSpPr>
          <p:spPr>
            <a:xfrm>
              <a:off x="4192888" y="4525542"/>
              <a:ext cx="5358702" cy="993775"/>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215">
                <a:lnSpc>
                  <a:spcPct val="90000"/>
                </a:lnSpc>
                <a:spcAft>
                  <a:spcPct val="15000"/>
                </a:spcAft>
                <a:buFontTx/>
                <a:buChar char="•"/>
                <a:defRPr/>
              </a:pPr>
              <a:endParaRPr lang="zh-CN" altLang="en-US" sz="3300">
                <a:cs typeface="+mn-ea"/>
                <a:sym typeface="+mn-lt"/>
              </a:endParaRPr>
            </a:p>
            <a:p>
              <a:pPr marL="285750" lvl="1" indent="-285750" defTabSz="1466215">
                <a:lnSpc>
                  <a:spcPct val="90000"/>
                </a:lnSpc>
                <a:spcAft>
                  <a:spcPct val="15000"/>
                </a:spcAft>
                <a:buFontTx/>
                <a:buChar char="•"/>
                <a:defRPr/>
              </a:pPr>
              <a:endParaRPr lang="zh-CN" altLang="en-US" sz="3300">
                <a:cs typeface="+mn-ea"/>
                <a:sym typeface="+mn-lt"/>
              </a:endParaRPr>
            </a:p>
          </p:txBody>
        </p:sp>
        <p:sp>
          <p:nvSpPr>
            <p:cNvPr id="11" name="TextBox 10"/>
            <p:cNvSpPr txBox="1"/>
            <p:nvPr/>
          </p:nvSpPr>
          <p:spPr>
            <a:xfrm>
              <a:off x="4340507" y="4698579"/>
              <a:ext cx="5065053" cy="646332"/>
            </a:xfrm>
            <a:prstGeom prst="rect">
              <a:avLst/>
            </a:prstGeom>
            <a:noFill/>
          </p:spPr>
          <p:txBody>
            <a:bodyPr>
              <a:spAutoFit/>
            </a:bodyPr>
            <a:lstStyle/>
            <a:p>
              <a:pPr algn="just"/>
              <a:r>
                <a:rPr lang="zh-CN" altLang="en-US" sz="1200" kern="3000" spc="31" dirty="0">
                  <a:solidFill>
                    <a:schemeClr val="tx1">
                      <a:lumMod val="50000"/>
                      <a:lumOff val="50000"/>
                    </a:schemeClr>
                  </a:solidFill>
                  <a:cs typeface="+mn-ea"/>
                  <a:sym typeface="+mn-lt"/>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cs typeface="+mn-ea"/>
                <a:sym typeface="+mn-lt"/>
              </a:endParaRPr>
            </a:p>
          </p:txBody>
        </p:sp>
      </p:grpSp>
      <p:grpSp>
        <p:nvGrpSpPr>
          <p:cNvPr id="12" name="组合 11"/>
          <p:cNvGrpSpPr/>
          <p:nvPr/>
        </p:nvGrpSpPr>
        <p:grpSpPr>
          <a:xfrm>
            <a:off x="2879372" y="1780207"/>
            <a:ext cx="1069836" cy="1527175"/>
            <a:chOff x="3123052" y="1772817"/>
            <a:chExt cx="1069836" cy="1527175"/>
          </a:xfrm>
        </p:grpSpPr>
        <p:sp>
          <p:nvSpPr>
            <p:cNvPr id="13" name="任意多边形 10"/>
            <p:cNvSpPr/>
            <p:nvPr/>
          </p:nvSpPr>
          <p:spPr>
            <a:xfrm>
              <a:off x="3123052" y="1772817"/>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6" rIns="22225" bIns="698235" spcCol="1270" anchor="ctr"/>
            <a:lstStyle/>
            <a:p>
              <a:pPr algn="ctr" defTabSz="1555115">
                <a:lnSpc>
                  <a:spcPct val="90000"/>
                </a:lnSpc>
                <a:spcAft>
                  <a:spcPct val="35000"/>
                </a:spcAft>
                <a:defRPr/>
              </a:pPr>
              <a:endParaRPr lang="zh-CN" altLang="en-US" sz="3500">
                <a:cs typeface="+mn-ea"/>
                <a:sym typeface="+mn-lt"/>
              </a:endParaRPr>
            </a:p>
          </p:txBody>
        </p:sp>
        <p:sp>
          <p:nvSpPr>
            <p:cNvPr id="14" name="文本框 19"/>
            <p:cNvSpPr txBox="1">
              <a:spLocks noChangeArrowheads="1"/>
            </p:cNvSpPr>
            <p:nvPr/>
          </p:nvSpPr>
          <p:spPr bwMode="auto">
            <a:xfrm>
              <a:off x="3329400" y="2433216"/>
              <a:ext cx="863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solidFill>
                    <a:schemeClr val="bg1"/>
                  </a:solidFill>
                  <a:latin typeface="+mn-lt"/>
                  <a:ea typeface="+mn-ea"/>
                  <a:cs typeface="+mn-ea"/>
                  <a:sym typeface="+mn-lt"/>
                </a:rPr>
                <a:t>文本</a:t>
              </a:r>
            </a:p>
          </p:txBody>
        </p:sp>
      </p:grpSp>
      <p:grpSp>
        <p:nvGrpSpPr>
          <p:cNvPr id="15" name="组合 14"/>
          <p:cNvGrpSpPr/>
          <p:nvPr/>
        </p:nvGrpSpPr>
        <p:grpSpPr>
          <a:xfrm>
            <a:off x="2879372" y="3156570"/>
            <a:ext cx="1069836" cy="1527175"/>
            <a:chOff x="3123052" y="3149180"/>
            <a:chExt cx="1069836" cy="1527175"/>
          </a:xfrm>
        </p:grpSpPr>
        <p:sp>
          <p:nvSpPr>
            <p:cNvPr id="16" name="任意多边形 12"/>
            <p:cNvSpPr/>
            <p:nvPr/>
          </p:nvSpPr>
          <p:spPr>
            <a:xfrm>
              <a:off x="3123052" y="3149180"/>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115">
                <a:lnSpc>
                  <a:spcPct val="90000"/>
                </a:lnSpc>
                <a:spcAft>
                  <a:spcPct val="35000"/>
                </a:spcAft>
                <a:defRPr/>
              </a:pPr>
              <a:endParaRPr lang="zh-CN" altLang="en-US" sz="3500">
                <a:cs typeface="+mn-ea"/>
                <a:sym typeface="+mn-lt"/>
              </a:endParaRPr>
            </a:p>
          </p:txBody>
        </p:sp>
        <p:sp>
          <p:nvSpPr>
            <p:cNvPr id="17" name="文本框 20"/>
            <p:cNvSpPr txBox="1">
              <a:spLocks noChangeArrowheads="1"/>
            </p:cNvSpPr>
            <p:nvPr/>
          </p:nvSpPr>
          <p:spPr bwMode="auto">
            <a:xfrm>
              <a:off x="3329400" y="3860379"/>
              <a:ext cx="863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solidFill>
                    <a:schemeClr val="bg1"/>
                  </a:solidFill>
                  <a:latin typeface="+mn-lt"/>
                  <a:ea typeface="+mn-ea"/>
                  <a:cs typeface="+mn-ea"/>
                  <a:sym typeface="+mn-lt"/>
                </a:rPr>
                <a:t>文本</a:t>
              </a:r>
            </a:p>
          </p:txBody>
        </p:sp>
      </p:grpSp>
      <p:grpSp>
        <p:nvGrpSpPr>
          <p:cNvPr id="18" name="组合 17"/>
          <p:cNvGrpSpPr/>
          <p:nvPr/>
        </p:nvGrpSpPr>
        <p:grpSpPr>
          <a:xfrm>
            <a:off x="2879372" y="4532931"/>
            <a:ext cx="1069836" cy="1528762"/>
            <a:chOff x="3123052" y="4525542"/>
            <a:chExt cx="1069836" cy="1528763"/>
          </a:xfrm>
        </p:grpSpPr>
        <p:sp>
          <p:nvSpPr>
            <p:cNvPr id="19" name="任意多边形 14"/>
            <p:cNvSpPr/>
            <p:nvPr/>
          </p:nvSpPr>
          <p:spPr>
            <a:xfrm>
              <a:off x="3123052" y="4525542"/>
              <a:ext cx="1069836" cy="1528763"/>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115">
                <a:lnSpc>
                  <a:spcPct val="90000"/>
                </a:lnSpc>
                <a:spcAft>
                  <a:spcPct val="35000"/>
                </a:spcAft>
                <a:defRPr/>
              </a:pPr>
              <a:endParaRPr lang="zh-CN" altLang="en-US" sz="3500">
                <a:cs typeface="+mn-ea"/>
                <a:sym typeface="+mn-lt"/>
              </a:endParaRPr>
            </a:p>
          </p:txBody>
        </p:sp>
        <p:sp>
          <p:nvSpPr>
            <p:cNvPr id="20" name="文本框 21"/>
            <p:cNvSpPr txBox="1">
              <a:spLocks noChangeArrowheads="1"/>
            </p:cNvSpPr>
            <p:nvPr/>
          </p:nvSpPr>
          <p:spPr bwMode="auto">
            <a:xfrm>
              <a:off x="3329400" y="5189115"/>
              <a:ext cx="863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solidFill>
                    <a:schemeClr val="bg1"/>
                  </a:solidFill>
                  <a:latin typeface="+mn-lt"/>
                  <a:ea typeface="+mn-ea"/>
                  <a:cs typeface="+mn-ea"/>
                  <a:sym typeface="+mn-lt"/>
                </a:rPr>
                <a:t>文本</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10000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decel="10000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p:nvPr/>
        </p:nvGrpSpPr>
        <p:grpSpPr bwMode="auto">
          <a:xfrm>
            <a:off x="1448384" y="2141436"/>
            <a:ext cx="1006379" cy="975157"/>
            <a:chOff x="0" y="0"/>
            <a:chExt cx="1282175" cy="1224136"/>
          </a:xfrm>
        </p:grpSpPr>
        <p:sp>
          <p:nvSpPr>
            <p:cNvPr id="6" name="椭圆 12"/>
            <p:cNvSpPr>
              <a:spLocks noChangeArrowheads="1"/>
            </p:cNvSpPr>
            <p:nvPr/>
          </p:nvSpPr>
          <p:spPr bwMode="auto">
            <a:xfrm>
              <a:off x="58039" y="0"/>
              <a:ext cx="1224136" cy="1224136"/>
            </a:xfrm>
            <a:prstGeom prst="ellipse">
              <a:avLst/>
            </a:prstGeom>
            <a:solidFill>
              <a:schemeClr val="bg1"/>
            </a:solidFill>
            <a:ln w="57150" cap="flat" cmpd="sng">
              <a:solidFill>
                <a:schemeClr val="tx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a:solidFill>
                  <a:srgbClr val="FFFFFF"/>
                </a:solidFill>
                <a:cs typeface="+mn-ea"/>
                <a:sym typeface="+mn-lt"/>
              </a:endParaRPr>
            </a:p>
          </p:txBody>
        </p:sp>
        <p:sp>
          <p:nvSpPr>
            <p:cNvPr id="7" name="文本框 21"/>
            <p:cNvSpPr>
              <a:spLocks noChangeArrowheads="1"/>
            </p:cNvSpPr>
            <p:nvPr/>
          </p:nvSpPr>
          <p:spPr bwMode="auto">
            <a:xfrm rot="20331793">
              <a:off x="0" y="373270"/>
              <a:ext cx="1263345" cy="47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solidFill>
                    <a:schemeClr val="tx2"/>
                  </a:solidFill>
                  <a:cs typeface="+mn-ea"/>
                  <a:sym typeface="+mn-lt"/>
                </a:rPr>
                <a:t>观点</a:t>
              </a:r>
              <a:r>
                <a:rPr lang="en-US" altLang="zh-CN" sz="1875" dirty="0">
                  <a:solidFill>
                    <a:schemeClr val="tx2"/>
                  </a:solidFill>
                  <a:cs typeface="+mn-ea"/>
                  <a:sym typeface="+mn-lt"/>
                </a:rPr>
                <a:t>1</a:t>
              </a:r>
              <a:endParaRPr lang="zh-CN" altLang="en-US" sz="1875" dirty="0">
                <a:solidFill>
                  <a:schemeClr val="tx2"/>
                </a:solidFill>
                <a:cs typeface="+mn-ea"/>
                <a:sym typeface="+mn-lt"/>
              </a:endParaRPr>
            </a:p>
          </p:txBody>
        </p:sp>
      </p:grpSp>
      <p:sp>
        <p:nvSpPr>
          <p:cNvPr id="8" name="矩形 15"/>
          <p:cNvSpPr>
            <a:spLocks noChangeArrowheads="1"/>
          </p:cNvSpPr>
          <p:nvPr/>
        </p:nvSpPr>
        <p:spPr bwMode="auto">
          <a:xfrm>
            <a:off x="2602979" y="2127521"/>
            <a:ext cx="36120" cy="1004248"/>
          </a:xfrm>
          <a:prstGeom prst="rect">
            <a:avLst/>
          </a:prstGeom>
          <a:solidFill>
            <a:schemeClr val="tx2"/>
          </a:solidFill>
          <a:ln>
            <a:noFill/>
          </a:ln>
          <a:effectLst/>
        </p:spPr>
        <p:txBody>
          <a:bodyPr lIns="72117" tIns="36059" rIns="72117" bIns="36059" anchor="ctr"/>
          <a:lstStyle/>
          <a:p>
            <a:pPr algn="ctr"/>
            <a:endParaRPr lang="zh-CN" altLang="zh-CN" sz="1350">
              <a:solidFill>
                <a:srgbClr val="FFFFFF"/>
              </a:solidFill>
              <a:cs typeface="+mn-ea"/>
              <a:sym typeface="+mn-lt"/>
            </a:endParaRPr>
          </a:p>
        </p:txBody>
      </p:sp>
      <p:sp>
        <p:nvSpPr>
          <p:cNvPr id="10" name="矩形 8"/>
          <p:cNvSpPr>
            <a:spLocks noChangeArrowheads="1"/>
          </p:cNvSpPr>
          <p:nvPr/>
        </p:nvSpPr>
        <p:spPr bwMode="auto">
          <a:xfrm>
            <a:off x="2737493" y="2209734"/>
            <a:ext cx="2571998" cy="793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117" tIns="36059" rIns="72117" bIns="36059">
            <a:spAutoFit/>
          </a:bodyPr>
          <a:lstStyle/>
          <a:p>
            <a:pPr>
              <a:lnSpc>
                <a:spcPct val="130000"/>
              </a:lnSpc>
            </a:pPr>
            <a:r>
              <a:rPr lang="zh-CN" altLang="en-US" sz="1200" dirty="0">
                <a:solidFill>
                  <a:schemeClr val="tx1">
                    <a:lumMod val="50000"/>
                    <a:lumOff val="50000"/>
                  </a:schemeClr>
                </a:solidFill>
                <a:cs typeface="+mn-ea"/>
                <a:sym typeface="+mn-lt"/>
              </a:rPr>
              <a:t>您的内容打在这里，或者通过复制您的文本后。您的内容打在这里，或者通过复制您的文本</a:t>
            </a:r>
          </a:p>
        </p:txBody>
      </p:sp>
      <p:grpSp>
        <p:nvGrpSpPr>
          <p:cNvPr id="11" name="Group 7"/>
          <p:cNvGrpSpPr/>
          <p:nvPr/>
        </p:nvGrpSpPr>
        <p:grpSpPr bwMode="auto">
          <a:xfrm>
            <a:off x="2332703" y="3310107"/>
            <a:ext cx="998906" cy="975157"/>
            <a:chOff x="0" y="0"/>
            <a:chExt cx="1273406" cy="1224136"/>
          </a:xfrm>
        </p:grpSpPr>
        <p:sp>
          <p:nvSpPr>
            <p:cNvPr id="12" name="椭圆 19"/>
            <p:cNvSpPr>
              <a:spLocks noChangeArrowheads="1"/>
            </p:cNvSpPr>
            <p:nvPr/>
          </p:nvSpPr>
          <p:spPr bwMode="auto">
            <a:xfrm>
              <a:off x="49270" y="0"/>
              <a:ext cx="1224136" cy="1224136"/>
            </a:xfrm>
            <a:prstGeom prst="ellipse">
              <a:avLst/>
            </a:prstGeom>
            <a:solidFill>
              <a:schemeClr val="bg1"/>
            </a:solidFill>
            <a:ln w="57150" cap="flat"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a:solidFill>
                  <a:srgbClr val="FFFFFF"/>
                </a:solidFill>
                <a:cs typeface="+mn-ea"/>
                <a:sym typeface="+mn-lt"/>
              </a:endParaRPr>
            </a:p>
          </p:txBody>
        </p:sp>
        <p:sp>
          <p:nvSpPr>
            <p:cNvPr id="13" name="文本框 25"/>
            <p:cNvSpPr>
              <a:spLocks noChangeArrowheads="1"/>
            </p:cNvSpPr>
            <p:nvPr/>
          </p:nvSpPr>
          <p:spPr bwMode="auto">
            <a:xfrm rot="20331793">
              <a:off x="0" y="357448"/>
              <a:ext cx="1263345" cy="47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solidFill>
                    <a:schemeClr val="accent2"/>
                  </a:solidFill>
                  <a:cs typeface="+mn-ea"/>
                  <a:sym typeface="+mn-lt"/>
                </a:rPr>
                <a:t>观点</a:t>
              </a:r>
              <a:r>
                <a:rPr lang="en-US" altLang="zh-CN" sz="1875" dirty="0">
                  <a:solidFill>
                    <a:schemeClr val="accent2"/>
                  </a:solidFill>
                  <a:cs typeface="+mn-ea"/>
                  <a:sym typeface="+mn-lt"/>
                </a:rPr>
                <a:t>3</a:t>
              </a:r>
              <a:endParaRPr lang="zh-CN" altLang="en-US" sz="1875" dirty="0">
                <a:solidFill>
                  <a:schemeClr val="accent2"/>
                </a:solidFill>
                <a:cs typeface="+mn-ea"/>
                <a:sym typeface="+mn-lt"/>
              </a:endParaRPr>
            </a:p>
          </p:txBody>
        </p:sp>
      </p:grpSp>
      <p:sp>
        <p:nvSpPr>
          <p:cNvPr id="14" name="矩形 21"/>
          <p:cNvSpPr>
            <a:spLocks noChangeArrowheads="1"/>
          </p:cNvSpPr>
          <p:nvPr/>
        </p:nvSpPr>
        <p:spPr bwMode="auto">
          <a:xfrm>
            <a:off x="3487300" y="3296194"/>
            <a:ext cx="34874" cy="1004248"/>
          </a:xfrm>
          <a:prstGeom prst="rect">
            <a:avLst/>
          </a:prstGeom>
          <a:solidFill>
            <a:schemeClr val="accent2"/>
          </a:solidFill>
          <a:ln>
            <a:noFill/>
          </a:ln>
          <a:effectLst/>
        </p:spPr>
        <p:txBody>
          <a:bodyPr lIns="72117" tIns="36059" rIns="72117" bIns="36059" anchor="ctr"/>
          <a:lstStyle/>
          <a:p>
            <a:pPr algn="ctr"/>
            <a:endParaRPr lang="zh-CN" altLang="zh-CN" sz="1350">
              <a:solidFill>
                <a:srgbClr val="FFFFFF"/>
              </a:solidFill>
              <a:cs typeface="+mn-ea"/>
              <a:sym typeface="+mn-lt"/>
            </a:endParaRPr>
          </a:p>
        </p:txBody>
      </p:sp>
      <p:sp>
        <p:nvSpPr>
          <p:cNvPr id="15" name="矩形 8"/>
          <p:cNvSpPr>
            <a:spLocks noChangeArrowheads="1"/>
          </p:cNvSpPr>
          <p:nvPr/>
        </p:nvSpPr>
        <p:spPr bwMode="auto">
          <a:xfrm>
            <a:off x="3596881" y="3378406"/>
            <a:ext cx="2380187" cy="793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117" tIns="36059" rIns="72117" bIns="36059">
            <a:spAutoFit/>
          </a:bodyPr>
          <a:lstStyle/>
          <a:p>
            <a:pPr>
              <a:lnSpc>
                <a:spcPct val="130000"/>
              </a:lnSpc>
            </a:pPr>
            <a:r>
              <a:rPr lang="zh-CN" altLang="en-US" sz="1200" dirty="0">
                <a:solidFill>
                  <a:schemeClr val="tx1">
                    <a:lumMod val="50000"/>
                    <a:lumOff val="50000"/>
                  </a:schemeClr>
                </a:solidFill>
                <a:cs typeface="+mn-ea"/>
                <a:sym typeface="+mn-lt"/>
              </a:rPr>
              <a:t>您的内容打在这里，或者通过复制您的文本后。您的内容打在这里，或者通过复制您的文本</a:t>
            </a:r>
          </a:p>
        </p:txBody>
      </p:sp>
      <p:sp>
        <p:nvSpPr>
          <p:cNvPr id="16" name="矩形 23"/>
          <p:cNvSpPr>
            <a:spLocks noChangeArrowheads="1"/>
          </p:cNvSpPr>
          <p:nvPr/>
        </p:nvSpPr>
        <p:spPr bwMode="auto">
          <a:xfrm>
            <a:off x="8029026" y="3310107"/>
            <a:ext cx="36120" cy="1004248"/>
          </a:xfrm>
          <a:prstGeom prst="rect">
            <a:avLst/>
          </a:prstGeom>
          <a:solidFill>
            <a:schemeClr val="accent3"/>
          </a:solidFill>
          <a:ln>
            <a:noFill/>
          </a:ln>
          <a:effectLst/>
        </p:spPr>
        <p:txBody>
          <a:bodyPr lIns="72117" tIns="36059" rIns="72117" bIns="36059" anchor="ctr"/>
          <a:lstStyle/>
          <a:p>
            <a:pPr algn="ctr"/>
            <a:endParaRPr lang="zh-CN" altLang="zh-CN" sz="1350">
              <a:solidFill>
                <a:srgbClr val="FFFFFF"/>
              </a:solidFill>
              <a:cs typeface="+mn-ea"/>
              <a:sym typeface="+mn-lt"/>
            </a:endParaRPr>
          </a:p>
        </p:txBody>
      </p:sp>
      <p:grpSp>
        <p:nvGrpSpPr>
          <p:cNvPr id="17" name="Group 13"/>
          <p:cNvGrpSpPr/>
          <p:nvPr/>
        </p:nvGrpSpPr>
        <p:grpSpPr bwMode="auto">
          <a:xfrm>
            <a:off x="6899340" y="3324020"/>
            <a:ext cx="991433" cy="975157"/>
            <a:chOff x="0" y="0"/>
            <a:chExt cx="1263345" cy="1224136"/>
          </a:xfrm>
        </p:grpSpPr>
        <p:sp>
          <p:nvSpPr>
            <p:cNvPr id="20" name="椭圆 25"/>
            <p:cNvSpPr>
              <a:spLocks noChangeArrowheads="1"/>
            </p:cNvSpPr>
            <p:nvPr/>
          </p:nvSpPr>
          <p:spPr bwMode="auto">
            <a:xfrm>
              <a:off x="19605" y="0"/>
              <a:ext cx="1224136" cy="1224136"/>
            </a:xfrm>
            <a:prstGeom prst="ellipse">
              <a:avLst/>
            </a:prstGeom>
            <a:solidFill>
              <a:schemeClr val="bg1"/>
            </a:solidFill>
            <a:ln w="57150" cap="flat" cmpd="sng">
              <a:solidFill>
                <a:schemeClr val="accent3"/>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a:solidFill>
                  <a:srgbClr val="FFFFFF"/>
                </a:solidFill>
                <a:cs typeface="+mn-ea"/>
                <a:sym typeface="+mn-lt"/>
              </a:endParaRPr>
            </a:p>
          </p:txBody>
        </p:sp>
        <p:sp>
          <p:nvSpPr>
            <p:cNvPr id="21" name="文本框 29"/>
            <p:cNvSpPr>
              <a:spLocks noChangeArrowheads="1"/>
            </p:cNvSpPr>
            <p:nvPr/>
          </p:nvSpPr>
          <p:spPr bwMode="auto">
            <a:xfrm rot="20331793">
              <a:off x="0" y="364528"/>
              <a:ext cx="1263345" cy="47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solidFill>
                    <a:schemeClr val="accent3"/>
                  </a:solidFill>
                  <a:cs typeface="+mn-ea"/>
                  <a:sym typeface="+mn-lt"/>
                </a:rPr>
                <a:t>观点</a:t>
              </a:r>
              <a:r>
                <a:rPr lang="en-US" altLang="zh-CN" sz="1875" dirty="0">
                  <a:solidFill>
                    <a:schemeClr val="accent3"/>
                  </a:solidFill>
                  <a:cs typeface="+mn-ea"/>
                  <a:sym typeface="+mn-lt"/>
                </a:rPr>
                <a:t>4</a:t>
              </a:r>
              <a:endParaRPr lang="zh-CN" altLang="en-US" sz="1875" dirty="0">
                <a:solidFill>
                  <a:schemeClr val="accent3"/>
                </a:solidFill>
                <a:cs typeface="+mn-ea"/>
                <a:sym typeface="+mn-lt"/>
              </a:endParaRPr>
            </a:p>
          </p:txBody>
        </p:sp>
      </p:grpSp>
      <p:sp>
        <p:nvSpPr>
          <p:cNvPr id="22" name="矩形 8"/>
          <p:cNvSpPr>
            <a:spLocks noChangeArrowheads="1"/>
          </p:cNvSpPr>
          <p:nvPr/>
        </p:nvSpPr>
        <p:spPr bwMode="auto">
          <a:xfrm>
            <a:off x="8198415" y="3392318"/>
            <a:ext cx="2351540" cy="793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117" tIns="36059" rIns="72117" bIns="36059">
            <a:spAutoFit/>
          </a:bodyPr>
          <a:lstStyle/>
          <a:p>
            <a:pPr>
              <a:lnSpc>
                <a:spcPct val="130000"/>
              </a:lnSpc>
            </a:pPr>
            <a:r>
              <a:rPr lang="zh-CN" altLang="en-US" sz="1200" dirty="0">
                <a:solidFill>
                  <a:schemeClr val="tx1">
                    <a:lumMod val="50000"/>
                    <a:lumOff val="50000"/>
                  </a:schemeClr>
                </a:solidFill>
                <a:cs typeface="+mn-ea"/>
                <a:sym typeface="+mn-lt"/>
              </a:rPr>
              <a:t>您的内容打在这里，或者通过复制您的文本后。您的内容打在这里，或者通过复制您的文本</a:t>
            </a:r>
          </a:p>
        </p:txBody>
      </p:sp>
      <p:grpSp>
        <p:nvGrpSpPr>
          <p:cNvPr id="23" name="Group 17"/>
          <p:cNvGrpSpPr/>
          <p:nvPr/>
        </p:nvGrpSpPr>
        <p:grpSpPr bwMode="auto">
          <a:xfrm>
            <a:off x="1462083" y="4493956"/>
            <a:ext cx="992679" cy="975157"/>
            <a:chOff x="0" y="0"/>
            <a:chExt cx="1265271" cy="1224136"/>
          </a:xfrm>
        </p:grpSpPr>
        <p:sp>
          <p:nvSpPr>
            <p:cNvPr id="24" name="椭圆 29"/>
            <p:cNvSpPr>
              <a:spLocks noChangeArrowheads="1"/>
            </p:cNvSpPr>
            <p:nvPr/>
          </p:nvSpPr>
          <p:spPr bwMode="auto">
            <a:xfrm>
              <a:off x="41135" y="0"/>
              <a:ext cx="1224136" cy="1224136"/>
            </a:xfrm>
            <a:prstGeom prst="ellipse">
              <a:avLst/>
            </a:prstGeom>
            <a:solidFill>
              <a:schemeClr val="bg1"/>
            </a:solidFill>
            <a:ln w="57150" cap="flat" cmpd="sng">
              <a:solidFill>
                <a:schemeClr val="accent3"/>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a:solidFill>
                  <a:srgbClr val="FFFFFF"/>
                </a:solidFill>
                <a:cs typeface="+mn-ea"/>
                <a:sym typeface="+mn-lt"/>
              </a:endParaRPr>
            </a:p>
          </p:txBody>
        </p:sp>
        <p:sp>
          <p:nvSpPr>
            <p:cNvPr id="25" name="文本框 34"/>
            <p:cNvSpPr>
              <a:spLocks noChangeArrowheads="1"/>
            </p:cNvSpPr>
            <p:nvPr/>
          </p:nvSpPr>
          <p:spPr bwMode="auto">
            <a:xfrm rot="20331793">
              <a:off x="0" y="373009"/>
              <a:ext cx="1263345" cy="47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solidFill>
                    <a:schemeClr val="accent3"/>
                  </a:solidFill>
                  <a:cs typeface="+mn-ea"/>
                  <a:sym typeface="+mn-lt"/>
                </a:rPr>
                <a:t>观点</a:t>
              </a:r>
              <a:r>
                <a:rPr lang="en-US" altLang="zh-CN" sz="1875" dirty="0">
                  <a:solidFill>
                    <a:schemeClr val="accent3"/>
                  </a:solidFill>
                  <a:cs typeface="+mn-ea"/>
                  <a:sym typeface="+mn-lt"/>
                </a:rPr>
                <a:t>5</a:t>
              </a:r>
              <a:endParaRPr lang="zh-CN" altLang="en-US" sz="1875" dirty="0">
                <a:solidFill>
                  <a:schemeClr val="accent3"/>
                </a:solidFill>
                <a:cs typeface="+mn-ea"/>
                <a:sym typeface="+mn-lt"/>
              </a:endParaRPr>
            </a:p>
          </p:txBody>
        </p:sp>
      </p:grpSp>
      <p:sp>
        <p:nvSpPr>
          <p:cNvPr id="26" name="矩形 31"/>
          <p:cNvSpPr>
            <a:spLocks noChangeArrowheads="1"/>
          </p:cNvSpPr>
          <p:nvPr/>
        </p:nvSpPr>
        <p:spPr bwMode="auto">
          <a:xfrm>
            <a:off x="2602979" y="4480042"/>
            <a:ext cx="36120" cy="1004248"/>
          </a:xfrm>
          <a:prstGeom prst="rect">
            <a:avLst/>
          </a:prstGeom>
          <a:solidFill>
            <a:schemeClr val="accent3"/>
          </a:solidFill>
          <a:ln>
            <a:noFill/>
          </a:ln>
          <a:effectLst/>
        </p:spPr>
        <p:txBody>
          <a:bodyPr lIns="72117" tIns="36059" rIns="72117" bIns="36059" anchor="ctr"/>
          <a:lstStyle/>
          <a:p>
            <a:pPr algn="ctr"/>
            <a:endParaRPr lang="zh-CN" altLang="zh-CN" sz="1350">
              <a:solidFill>
                <a:srgbClr val="FFFFFF"/>
              </a:solidFill>
              <a:cs typeface="+mn-ea"/>
              <a:sym typeface="+mn-lt"/>
            </a:endParaRPr>
          </a:p>
        </p:txBody>
      </p:sp>
      <p:sp>
        <p:nvSpPr>
          <p:cNvPr id="27" name="矩形 8"/>
          <p:cNvSpPr>
            <a:spLocks noChangeArrowheads="1"/>
          </p:cNvSpPr>
          <p:nvPr/>
        </p:nvSpPr>
        <p:spPr bwMode="auto">
          <a:xfrm>
            <a:off x="2737496" y="4562253"/>
            <a:ext cx="2431253" cy="793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117" tIns="36059" rIns="72117" bIns="36059">
            <a:spAutoFit/>
          </a:bodyPr>
          <a:lstStyle/>
          <a:p>
            <a:pPr>
              <a:lnSpc>
                <a:spcPct val="130000"/>
              </a:lnSpc>
            </a:pPr>
            <a:r>
              <a:rPr lang="zh-CN" altLang="en-US" sz="1200" dirty="0">
                <a:solidFill>
                  <a:schemeClr val="tx1">
                    <a:lumMod val="50000"/>
                    <a:lumOff val="50000"/>
                  </a:schemeClr>
                </a:solidFill>
                <a:cs typeface="+mn-ea"/>
                <a:sym typeface="+mn-lt"/>
              </a:rPr>
              <a:t>您的内容打在这里，或者通过复制您的文本后。您的内容打在这里，或者通过复制您的文本</a:t>
            </a:r>
          </a:p>
        </p:txBody>
      </p:sp>
      <p:grpSp>
        <p:nvGrpSpPr>
          <p:cNvPr id="28" name="Group 22"/>
          <p:cNvGrpSpPr/>
          <p:nvPr/>
        </p:nvGrpSpPr>
        <p:grpSpPr bwMode="auto">
          <a:xfrm>
            <a:off x="6063596" y="2155349"/>
            <a:ext cx="998906" cy="975157"/>
            <a:chOff x="0" y="0"/>
            <a:chExt cx="1273406" cy="1224136"/>
          </a:xfrm>
        </p:grpSpPr>
        <p:sp>
          <p:nvSpPr>
            <p:cNvPr id="29" name="椭圆 34"/>
            <p:cNvSpPr>
              <a:spLocks noChangeArrowheads="1"/>
            </p:cNvSpPr>
            <p:nvPr/>
          </p:nvSpPr>
          <p:spPr bwMode="auto">
            <a:xfrm>
              <a:off x="49270" y="0"/>
              <a:ext cx="1224136" cy="1224136"/>
            </a:xfrm>
            <a:prstGeom prst="ellipse">
              <a:avLst/>
            </a:prstGeom>
            <a:solidFill>
              <a:schemeClr val="bg1"/>
            </a:solidFill>
            <a:ln w="57150" cap="flat" cmpd="sng">
              <a:solidFill>
                <a:schemeClr val="accent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a:solidFill>
                  <a:srgbClr val="FFFFFF"/>
                </a:solidFill>
                <a:cs typeface="+mn-ea"/>
                <a:sym typeface="+mn-lt"/>
              </a:endParaRPr>
            </a:p>
          </p:txBody>
        </p:sp>
        <p:sp>
          <p:nvSpPr>
            <p:cNvPr id="30" name="文本框 25"/>
            <p:cNvSpPr>
              <a:spLocks noChangeArrowheads="1"/>
            </p:cNvSpPr>
            <p:nvPr/>
          </p:nvSpPr>
          <p:spPr bwMode="auto">
            <a:xfrm rot="20331793">
              <a:off x="0" y="357448"/>
              <a:ext cx="1263345" cy="47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solidFill>
                    <a:schemeClr val="accent1"/>
                  </a:solidFill>
                  <a:cs typeface="+mn-ea"/>
                  <a:sym typeface="+mn-lt"/>
                </a:rPr>
                <a:t>观点</a:t>
              </a:r>
              <a:r>
                <a:rPr lang="en-US" altLang="zh-CN" sz="1875" dirty="0">
                  <a:solidFill>
                    <a:schemeClr val="accent1"/>
                  </a:solidFill>
                  <a:cs typeface="+mn-ea"/>
                  <a:sym typeface="+mn-lt"/>
                </a:rPr>
                <a:t>2</a:t>
              </a:r>
              <a:endParaRPr lang="zh-CN" altLang="en-US" sz="1875" dirty="0">
                <a:solidFill>
                  <a:schemeClr val="accent1"/>
                </a:solidFill>
                <a:cs typeface="+mn-ea"/>
                <a:sym typeface="+mn-lt"/>
              </a:endParaRPr>
            </a:p>
          </p:txBody>
        </p:sp>
      </p:grpSp>
      <p:sp>
        <p:nvSpPr>
          <p:cNvPr id="31" name="矩形 36"/>
          <p:cNvSpPr>
            <a:spLocks noChangeArrowheads="1"/>
          </p:cNvSpPr>
          <p:nvPr/>
        </p:nvSpPr>
        <p:spPr bwMode="auto">
          <a:xfrm>
            <a:off x="7216948" y="2141434"/>
            <a:ext cx="36120" cy="1004248"/>
          </a:xfrm>
          <a:prstGeom prst="rect">
            <a:avLst/>
          </a:prstGeom>
          <a:solidFill>
            <a:schemeClr val="accent1"/>
          </a:solidFill>
          <a:ln>
            <a:noFill/>
          </a:ln>
          <a:effectLst/>
        </p:spPr>
        <p:txBody>
          <a:bodyPr lIns="72117" tIns="36059" rIns="72117" bIns="36059" anchor="ctr"/>
          <a:lstStyle/>
          <a:p>
            <a:pPr algn="ctr"/>
            <a:endParaRPr lang="zh-CN" altLang="zh-CN" sz="1350">
              <a:solidFill>
                <a:srgbClr val="FFFFFF"/>
              </a:solidFill>
              <a:cs typeface="+mn-ea"/>
              <a:sym typeface="+mn-lt"/>
            </a:endParaRPr>
          </a:p>
        </p:txBody>
      </p:sp>
      <p:sp>
        <p:nvSpPr>
          <p:cNvPr id="32" name="矩形 8"/>
          <p:cNvSpPr>
            <a:spLocks noChangeArrowheads="1"/>
          </p:cNvSpPr>
          <p:nvPr/>
        </p:nvSpPr>
        <p:spPr bwMode="auto">
          <a:xfrm>
            <a:off x="7407511" y="2223647"/>
            <a:ext cx="2973053" cy="793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117" tIns="36059" rIns="72117" bIns="36059">
            <a:spAutoFit/>
          </a:bodyPr>
          <a:lstStyle/>
          <a:p>
            <a:pPr>
              <a:lnSpc>
                <a:spcPct val="130000"/>
              </a:lnSpc>
            </a:pPr>
            <a:r>
              <a:rPr lang="zh-CN" altLang="en-US" sz="1200" dirty="0">
                <a:solidFill>
                  <a:schemeClr val="tx1">
                    <a:lumMod val="50000"/>
                    <a:lumOff val="50000"/>
                  </a:schemeClr>
                </a:solidFill>
                <a:cs typeface="+mn-ea"/>
                <a:sym typeface="+mn-lt"/>
              </a:rPr>
              <a:t>您的内容打在这里，或者通过复制您的文本后。您的内容打在这里，或者通过复制您的文本</a:t>
            </a:r>
          </a:p>
        </p:txBody>
      </p:sp>
      <p:grpSp>
        <p:nvGrpSpPr>
          <p:cNvPr id="33" name="Group 27"/>
          <p:cNvGrpSpPr/>
          <p:nvPr/>
        </p:nvGrpSpPr>
        <p:grpSpPr bwMode="auto">
          <a:xfrm>
            <a:off x="6063596" y="4507869"/>
            <a:ext cx="998906" cy="975157"/>
            <a:chOff x="0" y="0"/>
            <a:chExt cx="1273406" cy="1224136"/>
          </a:xfrm>
        </p:grpSpPr>
        <p:sp>
          <p:nvSpPr>
            <p:cNvPr id="34" name="椭圆 39"/>
            <p:cNvSpPr>
              <a:spLocks noChangeArrowheads="1"/>
            </p:cNvSpPr>
            <p:nvPr/>
          </p:nvSpPr>
          <p:spPr bwMode="auto">
            <a:xfrm>
              <a:off x="49270" y="0"/>
              <a:ext cx="1224136" cy="1224136"/>
            </a:xfrm>
            <a:prstGeom prst="ellipse">
              <a:avLst/>
            </a:prstGeom>
            <a:solidFill>
              <a:schemeClr val="bg1"/>
            </a:solidFill>
            <a:ln w="57150" cap="flat"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a:solidFill>
                  <a:srgbClr val="FFFFFF"/>
                </a:solidFill>
                <a:cs typeface="+mn-ea"/>
                <a:sym typeface="+mn-lt"/>
              </a:endParaRPr>
            </a:p>
          </p:txBody>
        </p:sp>
        <p:sp>
          <p:nvSpPr>
            <p:cNvPr id="35" name="文本框 25"/>
            <p:cNvSpPr>
              <a:spLocks noChangeArrowheads="1"/>
            </p:cNvSpPr>
            <p:nvPr/>
          </p:nvSpPr>
          <p:spPr bwMode="auto">
            <a:xfrm rot="20331793">
              <a:off x="0" y="357448"/>
              <a:ext cx="1263345" cy="47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solidFill>
                    <a:schemeClr val="accent2"/>
                  </a:solidFill>
                  <a:cs typeface="+mn-ea"/>
                  <a:sym typeface="+mn-lt"/>
                </a:rPr>
                <a:t>观点</a:t>
              </a:r>
              <a:r>
                <a:rPr lang="en-US" altLang="zh-CN" sz="1875" dirty="0">
                  <a:solidFill>
                    <a:schemeClr val="accent2"/>
                  </a:solidFill>
                  <a:cs typeface="+mn-ea"/>
                  <a:sym typeface="+mn-lt"/>
                </a:rPr>
                <a:t>6</a:t>
              </a:r>
              <a:endParaRPr lang="zh-CN" altLang="en-US" sz="1875" dirty="0">
                <a:solidFill>
                  <a:schemeClr val="accent2"/>
                </a:solidFill>
                <a:cs typeface="+mn-ea"/>
                <a:sym typeface="+mn-lt"/>
              </a:endParaRPr>
            </a:p>
          </p:txBody>
        </p:sp>
      </p:grpSp>
      <p:sp>
        <p:nvSpPr>
          <p:cNvPr id="36" name="矩形 41"/>
          <p:cNvSpPr>
            <a:spLocks noChangeArrowheads="1"/>
          </p:cNvSpPr>
          <p:nvPr/>
        </p:nvSpPr>
        <p:spPr bwMode="auto">
          <a:xfrm>
            <a:off x="7216948" y="4493955"/>
            <a:ext cx="36120" cy="1004248"/>
          </a:xfrm>
          <a:prstGeom prst="rect">
            <a:avLst/>
          </a:prstGeom>
          <a:solidFill>
            <a:schemeClr val="accent2"/>
          </a:solidFill>
          <a:ln>
            <a:noFill/>
          </a:ln>
          <a:effectLst/>
        </p:spPr>
        <p:txBody>
          <a:bodyPr lIns="72117" tIns="36059" rIns="72117" bIns="36059" anchor="ctr"/>
          <a:lstStyle/>
          <a:p>
            <a:pPr algn="ctr"/>
            <a:endParaRPr lang="zh-CN" altLang="zh-CN" sz="1350">
              <a:solidFill>
                <a:srgbClr val="FFFFFF"/>
              </a:solidFill>
              <a:cs typeface="+mn-ea"/>
              <a:sym typeface="+mn-lt"/>
            </a:endParaRPr>
          </a:p>
        </p:txBody>
      </p:sp>
      <p:sp>
        <p:nvSpPr>
          <p:cNvPr id="37" name="矩形 8"/>
          <p:cNvSpPr>
            <a:spLocks noChangeArrowheads="1"/>
          </p:cNvSpPr>
          <p:nvPr/>
        </p:nvSpPr>
        <p:spPr bwMode="auto">
          <a:xfrm>
            <a:off x="7407511" y="4576166"/>
            <a:ext cx="2973053" cy="793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117" tIns="36059" rIns="72117" bIns="36059">
            <a:spAutoFit/>
          </a:bodyPr>
          <a:lstStyle/>
          <a:p>
            <a:pPr>
              <a:lnSpc>
                <a:spcPct val="130000"/>
              </a:lnSpc>
            </a:pPr>
            <a:r>
              <a:rPr lang="zh-CN" altLang="en-US" sz="1200" dirty="0">
                <a:solidFill>
                  <a:schemeClr val="tx1">
                    <a:lumMod val="50000"/>
                    <a:lumOff val="50000"/>
                  </a:schemeClr>
                </a:solidFill>
                <a:cs typeface="+mn-ea"/>
                <a:sym typeface="+mn-lt"/>
              </a:rPr>
              <a:t>您的内容打在这里，或者通过复制您的文本后。您的内容打在这里，或者通过复制您的文本</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p:cBhvr>
                                        <p:cTn id="7" dur="25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p:cBhvr>
                                        <p:cTn id="11" dur="25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p:cBhvr>
                                        <p:cTn id="15" dur="250"/>
                                        <p:tgtEl>
                                          <p:spTgt spid="3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p:cBhvr>
                                        <p:cTn id="19" dur="25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p:cBhvr>
                                        <p:cTn id="23" dur="25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p:cBhvr>
                                        <p:cTn id="27" dur="250"/>
                                        <p:tgtEl>
                                          <p:spTgt spid="31"/>
                                        </p:tgtEl>
                                      </p:cBhvr>
                                    </p:animEffect>
                                  </p:childTnLst>
                                </p:cTn>
                              </p:par>
                            </p:childTnLst>
                          </p:cTn>
                        </p:par>
                        <p:par>
                          <p:cTn id="28" fill="hold">
                            <p:stCondLst>
                              <p:cond delay="3000"/>
                            </p:stCondLst>
                            <p:childTnLst>
                              <p:par>
                                <p:cTn id="29" presetID="2" presetClass="entr" presetSubtype="2" decel="10000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1+#ppt_w/2"/>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ppt_x</p:attrName>
                                        </p:attrNameLst>
                                      </p:cBhvr>
                                      <p:tavLst>
                                        <p:tav tm="0">
                                          <p:val>
                                            <p:strVal val="1+#ppt_w/2"/>
                                          </p:val>
                                        </p:tav>
                                        <p:tav tm="100000">
                                          <p:val>
                                            <p:strVal val="#ppt_x"/>
                                          </p:val>
                                        </p:tav>
                                      </p:tavLst>
                                    </p:anim>
                                    <p:anim calcmode="lin" valueType="num">
                                      <p:cBhvr>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ppt_x</p:attrName>
                                        </p:attrNameLst>
                                      </p:cBhvr>
                                      <p:tavLst>
                                        <p:tav tm="0">
                                          <p:val>
                                            <p:strVal val="0-#ppt_w/2"/>
                                          </p:val>
                                        </p:tav>
                                        <p:tav tm="100000">
                                          <p:val>
                                            <p:strVal val="#ppt_x"/>
                                          </p:val>
                                        </p:tav>
                                      </p:tavLst>
                                    </p:anim>
                                    <p:anim calcmode="lin" valueType="num">
                                      <p:cBhvr>
                                        <p:cTn id="40" dur="5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ppt_x</p:attrName>
                                        </p:attrNameLst>
                                      </p:cBhvr>
                                      <p:tavLst>
                                        <p:tav tm="0">
                                          <p:val>
                                            <p:strVal val="1+#ppt_w/2"/>
                                          </p:val>
                                        </p:tav>
                                        <p:tav tm="100000">
                                          <p:val>
                                            <p:strVal val="#ppt_x"/>
                                          </p:val>
                                        </p:tav>
                                      </p:tavLst>
                                    </p:anim>
                                    <p:anim calcmode="lin" valueType="num">
                                      <p:cBhvr>
                                        <p:cTn id="44" dur="5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ppt_x</p:attrName>
                                        </p:attrNameLst>
                                      </p:cBhvr>
                                      <p:tavLst>
                                        <p:tav tm="0">
                                          <p:val>
                                            <p:strVal val="0-#ppt_w/2"/>
                                          </p:val>
                                        </p:tav>
                                        <p:tav tm="100000">
                                          <p:val>
                                            <p:strVal val="#ppt_x"/>
                                          </p:val>
                                        </p:tav>
                                      </p:tavLst>
                                    </p:anim>
                                    <p:anim calcmode="lin" valueType="num">
                                      <p:cBhvr>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ppt_x</p:attrName>
                                        </p:attrNameLst>
                                      </p:cBhvr>
                                      <p:tavLst>
                                        <p:tav tm="0">
                                          <p:val>
                                            <p:strVal val="0-#ppt_w/2"/>
                                          </p:val>
                                        </p:tav>
                                        <p:tav tm="100000">
                                          <p:val>
                                            <p:strVal val="#ppt_x"/>
                                          </p:val>
                                        </p:tav>
                                      </p:tavLst>
                                    </p:anim>
                                    <p:anim calcmode="lin" valueType="num">
                                      <p:cBhvr>
                                        <p:cTn id="52" dur="500" fill="hold"/>
                                        <p:tgtEl>
                                          <p:spTgt spid="33"/>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2" decel="10000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ppt_x</p:attrName>
                                        </p:attrNameLst>
                                      </p:cBhvr>
                                      <p:tavLst>
                                        <p:tav tm="0">
                                          <p:val>
                                            <p:strVal val="1+#ppt_w/2"/>
                                          </p:val>
                                        </p:tav>
                                        <p:tav tm="100000">
                                          <p:val>
                                            <p:strVal val="#ppt_x"/>
                                          </p:val>
                                        </p:tav>
                                      </p:tavLst>
                                    </p:anim>
                                    <p:anim calcmode="lin" valueType="num">
                                      <p:cBhvr>
                                        <p:cTn id="57" dur="500" fill="hold"/>
                                        <p:tgtEl>
                                          <p:spTgt spid="10"/>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ppt_x</p:attrName>
                                        </p:attrNameLst>
                                      </p:cBhvr>
                                      <p:tavLst>
                                        <p:tav tm="0">
                                          <p:val>
                                            <p:strVal val="1+#ppt_w/2"/>
                                          </p:val>
                                        </p:tav>
                                        <p:tav tm="100000">
                                          <p:val>
                                            <p:strVal val="#ppt_x"/>
                                          </p:val>
                                        </p:tav>
                                      </p:tavLst>
                                    </p:anim>
                                    <p:anim calcmode="lin" valueType="num">
                                      <p:cBhvr>
                                        <p:cTn id="61" dur="500" fill="hold"/>
                                        <p:tgtEl>
                                          <p:spTgt spid="15"/>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ppt_x</p:attrName>
                                        </p:attrNameLst>
                                      </p:cBhvr>
                                      <p:tavLst>
                                        <p:tav tm="0">
                                          <p:val>
                                            <p:strVal val="1+#ppt_w/2"/>
                                          </p:val>
                                        </p:tav>
                                        <p:tav tm="100000">
                                          <p:val>
                                            <p:strVal val="#ppt_x"/>
                                          </p:val>
                                        </p:tav>
                                      </p:tavLst>
                                    </p:anim>
                                    <p:anim calcmode="lin" valueType="num">
                                      <p:cBhvr>
                                        <p:cTn id="65" dur="500" fill="hold"/>
                                        <p:tgtEl>
                                          <p:spTgt spid="27"/>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p:cTn id="68" dur="500" fill="hold"/>
                                        <p:tgtEl>
                                          <p:spTgt spid="32"/>
                                        </p:tgtEl>
                                        <p:attrNameLst>
                                          <p:attrName>ppt_x</p:attrName>
                                        </p:attrNameLst>
                                      </p:cBhvr>
                                      <p:tavLst>
                                        <p:tav tm="0">
                                          <p:val>
                                            <p:strVal val="0-#ppt_w/2"/>
                                          </p:val>
                                        </p:tav>
                                        <p:tav tm="100000">
                                          <p:val>
                                            <p:strVal val="#ppt_x"/>
                                          </p:val>
                                        </p:tav>
                                      </p:tavLst>
                                    </p:anim>
                                    <p:anim calcmode="lin" valueType="num">
                                      <p:cBhvr>
                                        <p:cTn id="69" dur="500" fill="hold"/>
                                        <p:tgtEl>
                                          <p:spTgt spid="32"/>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ppt_x</p:attrName>
                                        </p:attrNameLst>
                                      </p:cBhvr>
                                      <p:tavLst>
                                        <p:tav tm="0">
                                          <p:val>
                                            <p:strVal val="0-#ppt_w/2"/>
                                          </p:val>
                                        </p:tav>
                                        <p:tav tm="100000">
                                          <p:val>
                                            <p:strVal val="#ppt_x"/>
                                          </p:val>
                                        </p:tav>
                                      </p:tavLst>
                                    </p:anim>
                                    <p:anim calcmode="lin" valueType="num">
                                      <p:cBhvr>
                                        <p:cTn id="73" dur="500" fill="hold"/>
                                        <p:tgtEl>
                                          <p:spTgt spid="22"/>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ppt_x</p:attrName>
                                        </p:attrNameLst>
                                      </p:cBhvr>
                                      <p:tavLst>
                                        <p:tav tm="0">
                                          <p:val>
                                            <p:strVal val="0-#ppt_w/2"/>
                                          </p:val>
                                        </p:tav>
                                        <p:tav tm="100000">
                                          <p:val>
                                            <p:strVal val="#ppt_x"/>
                                          </p:val>
                                        </p:tav>
                                      </p:tavLst>
                                    </p:anim>
                                    <p:anim calcmode="lin" valueType="num">
                                      <p:cBhvr>
                                        <p:cTn id="77"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autoUpdateAnimBg="0"/>
      <p:bldP spid="10" grpId="0" bldLvl="0" animBg="1" autoUpdateAnimBg="0"/>
      <p:bldP spid="14" grpId="0" bldLvl="0" animBg="1" autoUpdateAnimBg="0"/>
      <p:bldP spid="15" grpId="0" bldLvl="0" animBg="1" autoUpdateAnimBg="0"/>
      <p:bldP spid="16" grpId="0" bldLvl="0" animBg="1" autoUpdateAnimBg="0"/>
      <p:bldP spid="22" grpId="0" bldLvl="0" animBg="1" autoUpdateAnimBg="0"/>
      <p:bldP spid="26" grpId="0" bldLvl="0" animBg="1" autoUpdateAnimBg="0"/>
      <p:bldP spid="27" grpId="0" bldLvl="0" animBg="1" autoUpdateAnimBg="0"/>
      <p:bldP spid="31" grpId="0" bldLvl="0" animBg="1" autoUpdateAnimBg="0"/>
      <p:bldP spid="32" grpId="0" bldLvl="0" animBg="1" autoUpdateAnimBg="0"/>
      <p:bldP spid="36" grpId="0" bldLvl="0" animBg="1" autoUpdateAnimBg="0"/>
      <p:bldP spid="37"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03bc8957f52b6a846edee4c8bcefb3b"/>
          <p:cNvPicPr>
            <a:picLocks noChangeAspect="1"/>
          </p:cNvPicPr>
          <p:nvPr/>
        </p:nvPicPr>
        <p:blipFill>
          <a:blip r:embed="rId4"/>
          <a:srcRect l="175" t="830" r="34507" b="19244"/>
          <a:stretch>
            <a:fillRect/>
          </a:stretch>
        </p:blipFill>
        <p:spPr>
          <a:xfrm>
            <a:off x="-9525" y="-13970"/>
            <a:ext cx="12219940" cy="6874510"/>
          </a:xfrm>
          <a:prstGeom prst="rect">
            <a:avLst/>
          </a:prstGeom>
        </p:spPr>
      </p:pic>
      <p:sp>
        <p:nvSpPr>
          <p:cNvPr id="299" name="矩形 298"/>
          <p:cNvSpPr/>
          <p:nvPr/>
        </p:nvSpPr>
        <p:spPr>
          <a:xfrm>
            <a:off x="4852879" y="1883899"/>
            <a:ext cx="1826127" cy="1862040"/>
          </a:xfrm>
          <a:prstGeom prst="rect">
            <a:avLst/>
          </a:prstGeom>
        </p:spPr>
        <p:txBody>
          <a:bodyPr wrap="none" lIns="91433" tIns="45716" rIns="91433" bIns="45716">
            <a:spAutoFit/>
          </a:bodyPr>
          <a:lstStyle/>
          <a:p>
            <a:r>
              <a:rPr lang="en-US" altLang="zh-CN" sz="11500" dirty="0">
                <a:solidFill>
                  <a:prstClr val="white"/>
                </a:solidFill>
                <a:cs typeface="+mn-ea"/>
                <a:sym typeface="+mn-lt"/>
              </a:rPr>
              <a:t>02</a:t>
            </a:r>
            <a:endParaRPr lang="zh-CN" altLang="en-US" sz="11500" dirty="0">
              <a:solidFill>
                <a:prstClr val="white"/>
              </a:solidFill>
              <a:cs typeface="+mn-ea"/>
              <a:sym typeface="+mn-lt"/>
            </a:endParaRPr>
          </a:p>
        </p:txBody>
      </p:sp>
      <p:sp>
        <p:nvSpPr>
          <p:cNvPr id="300" name="TextBox 62"/>
          <p:cNvSpPr txBox="1"/>
          <p:nvPr/>
        </p:nvSpPr>
        <p:spPr>
          <a:xfrm>
            <a:off x="6780697" y="3020395"/>
            <a:ext cx="4400728" cy="413310"/>
          </a:xfrm>
          <a:prstGeom prst="rect">
            <a:avLst/>
          </a:prstGeom>
          <a:noFill/>
          <a:effectLst/>
        </p:spPr>
        <p:txBody>
          <a:bodyPr wrap="square" lIns="91433" tIns="45716" rIns="91433" bIns="45716" rtlCol="0">
            <a:spAutoFit/>
          </a:bodyPr>
          <a:lstStyle/>
          <a:p>
            <a:r>
              <a:rPr lang="zh-CN" altLang="en-US" sz="1045" dirty="0">
                <a:solidFill>
                  <a:schemeClr val="bg1"/>
                </a:solidFill>
                <a:cs typeface="+mn-ea"/>
                <a:sym typeface="+mn-lt"/>
              </a:rPr>
              <a:t>您的内容打在这里，或者通过复制您的文本后，在此框中选择粘贴您的内容打在这里，或者通过复制您的文本后，在此框中选择粘贴</a:t>
            </a:r>
            <a:r>
              <a:rPr lang="en-US" altLang="zh-CN" sz="1045" dirty="0">
                <a:solidFill>
                  <a:schemeClr val="bg1"/>
                </a:solidFill>
                <a:cs typeface="+mn-ea"/>
                <a:sym typeface="+mn-lt"/>
              </a:rPr>
              <a:t>.</a:t>
            </a:r>
          </a:p>
        </p:txBody>
      </p:sp>
      <p:sp>
        <p:nvSpPr>
          <p:cNvPr id="301" name="矩形 300"/>
          <p:cNvSpPr/>
          <p:nvPr/>
        </p:nvSpPr>
        <p:spPr>
          <a:xfrm>
            <a:off x="6780697" y="2068735"/>
            <a:ext cx="4274439" cy="702310"/>
          </a:xfrm>
          <a:prstGeom prst="rect">
            <a:avLst/>
          </a:prstGeom>
        </p:spPr>
        <p:txBody>
          <a:bodyPr wrap="square" lIns="91433" tIns="45716" rIns="91433" bIns="45716">
            <a:spAutoFit/>
          </a:bodyPr>
          <a:lstStyle/>
          <a:p>
            <a:r>
              <a:rPr lang="zh-CN" altLang="en-US" sz="3980" dirty="0">
                <a:solidFill>
                  <a:prstClr val="white"/>
                </a:solidFill>
                <a:cs typeface="+mn-ea"/>
                <a:sym typeface="+mn-lt"/>
              </a:rPr>
              <a:t>输入您的标题</a:t>
            </a:r>
            <a:endParaRPr lang="en-US" altLang="zh-CN" sz="3980" dirty="0">
              <a:solidFill>
                <a:prstClr val="white"/>
              </a:solidFill>
              <a:cs typeface="+mn-ea"/>
              <a:sym typeface="+mn-lt"/>
            </a:endParaRPr>
          </a:p>
        </p:txBody>
      </p:sp>
      <p:grpSp>
        <p:nvGrpSpPr>
          <p:cNvPr id="302" name="组合 301"/>
          <p:cNvGrpSpPr/>
          <p:nvPr/>
        </p:nvGrpSpPr>
        <p:grpSpPr>
          <a:xfrm>
            <a:off x="6258935" y="2728066"/>
            <a:ext cx="4887760" cy="262523"/>
            <a:chOff x="5444484" y="3347558"/>
            <a:chExt cx="4887760" cy="262538"/>
          </a:xfrm>
        </p:grpSpPr>
        <p:sp>
          <p:nvSpPr>
            <p:cNvPr id="303" name="任意多边形 302"/>
            <p:cNvSpPr/>
            <p:nvPr/>
          </p:nvSpPr>
          <p:spPr>
            <a:xfrm flipV="1">
              <a:off x="5545778" y="3347558"/>
              <a:ext cx="4786466" cy="178129"/>
            </a:xfrm>
            <a:custGeom>
              <a:avLst/>
              <a:gdLst>
                <a:gd name="connsiteX0" fmla="*/ 0 w 7267699"/>
                <a:gd name="connsiteY0" fmla="*/ 0 h 0"/>
                <a:gd name="connsiteX1" fmla="*/ 7267699 w 7267699"/>
                <a:gd name="connsiteY1" fmla="*/ 0 h 0"/>
              </a:gdLst>
              <a:ahLst/>
              <a:cxnLst>
                <a:cxn ang="0">
                  <a:pos x="connsiteX0" y="connsiteY0"/>
                </a:cxn>
                <a:cxn ang="0">
                  <a:pos x="connsiteX1" y="connsiteY1"/>
                </a:cxn>
              </a:cxnLst>
              <a:rect l="l" t="t" r="r" b="b"/>
              <a:pathLst>
                <a:path w="7267699">
                  <a:moveTo>
                    <a:pt x="0" y="0"/>
                  </a:moveTo>
                  <a:lnTo>
                    <a:pt x="7267699"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prstClr val="white"/>
                </a:solidFill>
                <a:cs typeface="+mn-ea"/>
                <a:sym typeface="+mn-lt"/>
              </a:endParaRPr>
            </a:p>
          </p:txBody>
        </p:sp>
        <p:sp>
          <p:nvSpPr>
            <p:cNvPr id="304" name="椭圆 303"/>
            <p:cNvSpPr/>
            <p:nvPr/>
          </p:nvSpPr>
          <p:spPr>
            <a:xfrm>
              <a:off x="5444484" y="3443844"/>
              <a:ext cx="166252" cy="166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prstClr val="white"/>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020443" y="2398688"/>
            <a:ext cx="2227134" cy="2232424"/>
            <a:chOff x="800752" y="1176303"/>
            <a:chExt cx="2227424" cy="2232424"/>
          </a:xfrm>
        </p:grpSpPr>
        <p:grpSp>
          <p:nvGrpSpPr>
            <p:cNvPr id="6" name="组合 5"/>
            <p:cNvGrpSpPr/>
            <p:nvPr/>
          </p:nvGrpSpPr>
          <p:grpSpPr>
            <a:xfrm>
              <a:off x="800752" y="1176303"/>
              <a:ext cx="2227424" cy="2232424"/>
              <a:chOff x="1529375" y="1276859"/>
              <a:chExt cx="2373418" cy="2378746"/>
            </a:xfrm>
          </p:grpSpPr>
          <p:sp>
            <p:nvSpPr>
              <p:cNvPr id="10"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tx1">
                      <a:lumMod val="50000"/>
                      <a:lumOff val="50000"/>
                    </a:schemeClr>
                  </a:solidFill>
                  <a:cs typeface="+mn-ea"/>
                  <a:sym typeface="+mn-lt"/>
                </a:endParaRPr>
              </a:p>
            </p:txBody>
          </p:sp>
          <p:sp>
            <p:nvSpPr>
              <p:cNvPr id="11" name="椭圆 10"/>
              <p:cNvSpPr/>
              <p:nvPr/>
            </p:nvSpPr>
            <p:spPr>
              <a:xfrm>
                <a:off x="1636782" y="1386930"/>
                <a:ext cx="2158604" cy="215860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cs typeface="+mn-ea"/>
                  <a:sym typeface="+mn-lt"/>
                </a:endParaRPr>
              </a:p>
            </p:txBody>
          </p:sp>
        </p:grpSp>
        <p:sp>
          <p:nvSpPr>
            <p:cNvPr id="7" name="TextBox 3"/>
            <p:cNvSpPr txBox="1"/>
            <p:nvPr/>
          </p:nvSpPr>
          <p:spPr>
            <a:xfrm>
              <a:off x="1546202" y="1844450"/>
              <a:ext cx="801927" cy="461665"/>
            </a:xfrm>
            <a:prstGeom prst="rect">
              <a:avLst/>
            </a:prstGeom>
            <a:noFill/>
          </p:spPr>
          <p:txBody>
            <a:bodyPr wrap="none" rtlCol="0">
              <a:spAutoFit/>
            </a:bodyPr>
            <a:lstStyle/>
            <a:p>
              <a:r>
                <a:rPr lang="en-US" altLang="zh-CN" sz="2400" dirty="0">
                  <a:solidFill>
                    <a:schemeClr val="tx1">
                      <a:lumMod val="50000"/>
                      <a:lumOff val="50000"/>
                    </a:schemeClr>
                  </a:solidFill>
                  <a:cs typeface="+mn-ea"/>
                  <a:sym typeface="+mn-lt"/>
                </a:rPr>
                <a:t>76%</a:t>
              </a:r>
              <a:endParaRPr lang="zh-CN" altLang="en-US" sz="2400" dirty="0">
                <a:solidFill>
                  <a:schemeClr val="tx1">
                    <a:lumMod val="50000"/>
                    <a:lumOff val="50000"/>
                  </a:schemeClr>
                </a:solidFill>
                <a:cs typeface="+mn-ea"/>
                <a:sym typeface="+mn-lt"/>
              </a:endParaRPr>
            </a:p>
          </p:txBody>
        </p:sp>
        <p:sp>
          <p:nvSpPr>
            <p:cNvPr id="8" name="TextBox 4"/>
            <p:cNvSpPr txBox="1"/>
            <p:nvPr/>
          </p:nvSpPr>
          <p:spPr>
            <a:xfrm>
              <a:off x="1487883" y="2217359"/>
              <a:ext cx="915754" cy="311624"/>
            </a:xfrm>
            <a:prstGeom prst="rect">
              <a:avLst/>
            </a:prstGeom>
            <a:noFill/>
          </p:spPr>
          <p:txBody>
            <a:bodyPr wrap="none" rtlCol="0">
              <a:spAutoFit/>
            </a:bodyPr>
            <a:lstStyle/>
            <a:p>
              <a:r>
                <a:rPr lang="zh-CN" altLang="en-US" sz="1425" dirty="0">
                  <a:solidFill>
                    <a:schemeClr val="tx1">
                      <a:lumMod val="50000"/>
                      <a:lumOff val="50000"/>
                    </a:schemeClr>
                  </a:solidFill>
                  <a:cs typeface="+mn-ea"/>
                  <a:sym typeface="+mn-lt"/>
                </a:rPr>
                <a:t>添加标题</a:t>
              </a:r>
            </a:p>
          </p:txBody>
        </p:sp>
      </p:grpSp>
      <p:grpSp>
        <p:nvGrpSpPr>
          <p:cNvPr id="12" name="组合 11"/>
          <p:cNvGrpSpPr/>
          <p:nvPr/>
        </p:nvGrpSpPr>
        <p:grpSpPr>
          <a:xfrm>
            <a:off x="2024362" y="4706266"/>
            <a:ext cx="2223215" cy="726595"/>
            <a:chOff x="804672" y="3483883"/>
            <a:chExt cx="2223504" cy="726595"/>
          </a:xfrm>
        </p:grpSpPr>
        <p:sp>
          <p:nvSpPr>
            <p:cNvPr id="13" name="矩形 12"/>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cs typeface="+mn-ea"/>
                <a:sym typeface="+mn-lt"/>
              </a:endParaRPr>
            </a:p>
          </p:txBody>
        </p:sp>
        <p:sp>
          <p:nvSpPr>
            <p:cNvPr id="14" name="矩形 13"/>
            <p:cNvSpPr/>
            <p:nvPr/>
          </p:nvSpPr>
          <p:spPr>
            <a:xfrm>
              <a:off x="804672" y="3633397"/>
              <a:ext cx="2198213" cy="577081"/>
            </a:xfrm>
            <a:prstGeom prst="rect">
              <a:avLst/>
            </a:prstGeom>
          </p:spPr>
          <p:txBody>
            <a:bodyPr wrap="square">
              <a:spAutoFit/>
            </a:bodyPr>
            <a:lstStyle/>
            <a:p>
              <a:pPr lvl="0"/>
              <a:r>
                <a:rPr lang="zh-CN" altLang="en-US" sz="1050" dirty="0">
                  <a:solidFill>
                    <a:schemeClr val="tx1">
                      <a:lumMod val="50000"/>
                      <a:lumOff val="50000"/>
                    </a:schemeClr>
                  </a:solidFill>
                  <a:cs typeface="+mn-ea"/>
                  <a:sym typeface="+mn-lt"/>
                </a:rPr>
                <a:t>您的内容打在这里，</a:t>
              </a:r>
              <a:endParaRPr lang="en-US" altLang="zh-CN" sz="1050" dirty="0">
                <a:solidFill>
                  <a:schemeClr val="tx1">
                    <a:lumMod val="50000"/>
                    <a:lumOff val="50000"/>
                  </a:schemeClr>
                </a:solidFill>
                <a:cs typeface="+mn-ea"/>
                <a:sym typeface="+mn-lt"/>
              </a:endParaRPr>
            </a:p>
            <a:p>
              <a:pPr lvl="0"/>
              <a:r>
                <a:rPr lang="zh-CN" altLang="en-US" sz="1050" dirty="0">
                  <a:solidFill>
                    <a:schemeClr val="tx1">
                      <a:lumMod val="50000"/>
                      <a:lumOff val="50000"/>
                    </a:schemeClr>
                  </a:solidFill>
                  <a:cs typeface="+mn-ea"/>
                  <a:sym typeface="+mn-lt"/>
                </a:rPr>
                <a:t>或者通过复制您的文本后，在此框中选择粘贴，并选择只保留文字。</a:t>
              </a:r>
            </a:p>
          </p:txBody>
        </p:sp>
      </p:grpSp>
      <p:grpSp>
        <p:nvGrpSpPr>
          <p:cNvPr id="15" name="组合 14"/>
          <p:cNvGrpSpPr/>
          <p:nvPr/>
        </p:nvGrpSpPr>
        <p:grpSpPr>
          <a:xfrm>
            <a:off x="4759506" y="2398687"/>
            <a:ext cx="2126348" cy="2129124"/>
            <a:chOff x="3540169" y="1176303"/>
            <a:chExt cx="2126625" cy="2129124"/>
          </a:xfrm>
        </p:grpSpPr>
        <p:sp>
          <p:nvSpPr>
            <p:cNvPr id="16" name="椭圆 15"/>
            <p:cNvSpPr/>
            <p:nvPr/>
          </p:nvSpPr>
          <p:spPr>
            <a:xfrm>
              <a:off x="3540169" y="1176303"/>
              <a:ext cx="2025824" cy="2025823"/>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cs typeface="+mn-ea"/>
                <a:sym typeface="+mn-lt"/>
              </a:endParaRPr>
            </a:p>
          </p:txBody>
        </p:sp>
        <p:sp>
          <p:nvSpPr>
            <p:cNvPr id="17"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cs typeface="+mn-ea"/>
                <a:sym typeface="+mn-lt"/>
              </a:endParaRPr>
            </a:p>
          </p:txBody>
        </p:sp>
        <p:sp>
          <p:nvSpPr>
            <p:cNvPr id="20" name="TextBox 12"/>
            <p:cNvSpPr txBox="1"/>
            <p:nvPr/>
          </p:nvSpPr>
          <p:spPr>
            <a:xfrm>
              <a:off x="4223097" y="1741150"/>
              <a:ext cx="801927" cy="461665"/>
            </a:xfrm>
            <a:prstGeom prst="rect">
              <a:avLst/>
            </a:prstGeom>
            <a:noFill/>
          </p:spPr>
          <p:txBody>
            <a:bodyPr wrap="none" rtlCol="0">
              <a:spAutoFit/>
            </a:bodyPr>
            <a:lstStyle/>
            <a:p>
              <a:r>
                <a:rPr lang="en-US" altLang="zh-CN" sz="2400" dirty="0">
                  <a:solidFill>
                    <a:schemeClr val="tx1">
                      <a:lumMod val="50000"/>
                      <a:lumOff val="50000"/>
                    </a:schemeClr>
                  </a:solidFill>
                  <a:cs typeface="+mn-ea"/>
                  <a:sym typeface="+mn-lt"/>
                </a:rPr>
                <a:t>48%</a:t>
              </a:r>
              <a:endParaRPr lang="zh-CN" altLang="en-US" sz="2400" dirty="0">
                <a:solidFill>
                  <a:schemeClr val="tx1">
                    <a:lumMod val="50000"/>
                    <a:lumOff val="50000"/>
                  </a:schemeClr>
                </a:solidFill>
                <a:cs typeface="+mn-ea"/>
                <a:sym typeface="+mn-lt"/>
              </a:endParaRPr>
            </a:p>
          </p:txBody>
        </p:sp>
        <p:sp>
          <p:nvSpPr>
            <p:cNvPr id="21" name="TextBox 13"/>
            <p:cNvSpPr txBox="1"/>
            <p:nvPr/>
          </p:nvSpPr>
          <p:spPr>
            <a:xfrm>
              <a:off x="4134521" y="2114059"/>
              <a:ext cx="915754" cy="311624"/>
            </a:xfrm>
            <a:prstGeom prst="rect">
              <a:avLst/>
            </a:prstGeom>
            <a:noFill/>
          </p:spPr>
          <p:txBody>
            <a:bodyPr wrap="none" rtlCol="0">
              <a:spAutoFit/>
            </a:bodyPr>
            <a:lstStyle/>
            <a:p>
              <a:r>
                <a:rPr lang="zh-CN" altLang="en-US" sz="1425" dirty="0">
                  <a:solidFill>
                    <a:schemeClr val="tx1">
                      <a:lumMod val="50000"/>
                      <a:lumOff val="50000"/>
                    </a:schemeClr>
                  </a:solidFill>
                  <a:cs typeface="+mn-ea"/>
                  <a:sym typeface="+mn-lt"/>
                </a:rPr>
                <a:t>添加标题</a:t>
              </a:r>
            </a:p>
          </p:txBody>
        </p:sp>
      </p:grpSp>
      <p:grpSp>
        <p:nvGrpSpPr>
          <p:cNvPr id="22" name="组合 21"/>
          <p:cNvGrpSpPr/>
          <p:nvPr/>
        </p:nvGrpSpPr>
        <p:grpSpPr>
          <a:xfrm>
            <a:off x="4662637" y="4705457"/>
            <a:ext cx="2295602" cy="888178"/>
            <a:chOff x="3443290" y="3483074"/>
            <a:chExt cx="2295900" cy="888178"/>
          </a:xfrm>
        </p:grpSpPr>
        <p:sp>
          <p:nvSpPr>
            <p:cNvPr id="23" name="矩形 22"/>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cs typeface="+mn-ea"/>
                <a:sym typeface="+mn-lt"/>
              </a:endParaRPr>
            </a:p>
          </p:txBody>
        </p:sp>
        <p:sp>
          <p:nvSpPr>
            <p:cNvPr id="24" name="矩形 23"/>
            <p:cNvSpPr/>
            <p:nvPr/>
          </p:nvSpPr>
          <p:spPr>
            <a:xfrm>
              <a:off x="3443290" y="3632588"/>
              <a:ext cx="2295900" cy="738664"/>
            </a:xfrm>
            <a:prstGeom prst="rect">
              <a:avLst/>
            </a:prstGeom>
          </p:spPr>
          <p:txBody>
            <a:bodyPr wrap="square">
              <a:spAutoFit/>
            </a:bodyPr>
            <a:lstStyle/>
            <a:p>
              <a:pPr lvl="0"/>
              <a:r>
                <a:rPr lang="zh-CN" altLang="en-US" sz="1050" dirty="0">
                  <a:solidFill>
                    <a:schemeClr val="tx1">
                      <a:lumMod val="50000"/>
                      <a:lumOff val="50000"/>
                    </a:schemeClr>
                  </a:solidFill>
                  <a:cs typeface="+mn-ea"/>
                  <a:sym typeface="+mn-lt"/>
                </a:rPr>
                <a:t>您的内容打在这里，</a:t>
              </a:r>
              <a:endParaRPr lang="en-US" altLang="zh-CN" sz="1050" dirty="0">
                <a:solidFill>
                  <a:schemeClr val="tx1">
                    <a:lumMod val="50000"/>
                    <a:lumOff val="50000"/>
                  </a:schemeClr>
                </a:solidFill>
                <a:cs typeface="+mn-ea"/>
                <a:sym typeface="+mn-lt"/>
              </a:endParaRPr>
            </a:p>
            <a:p>
              <a:pPr lvl="0"/>
              <a:r>
                <a:rPr lang="zh-CN" altLang="en-US" sz="1050" dirty="0">
                  <a:solidFill>
                    <a:schemeClr val="tx1">
                      <a:lumMod val="50000"/>
                      <a:lumOff val="50000"/>
                    </a:schemeClr>
                  </a:solidFill>
                  <a:cs typeface="+mn-ea"/>
                  <a:sym typeface="+mn-lt"/>
                </a:rPr>
                <a:t>或者通过复制您的文本后，在此框中</a:t>
              </a:r>
              <a:endParaRPr lang="en-US" altLang="zh-CN" sz="1050" dirty="0">
                <a:solidFill>
                  <a:schemeClr val="tx1">
                    <a:lumMod val="50000"/>
                    <a:lumOff val="50000"/>
                  </a:schemeClr>
                </a:solidFill>
                <a:cs typeface="+mn-ea"/>
                <a:sym typeface="+mn-lt"/>
              </a:endParaRPr>
            </a:p>
            <a:p>
              <a:pPr lvl="0"/>
              <a:r>
                <a:rPr lang="zh-CN" altLang="en-US" sz="1050" dirty="0">
                  <a:solidFill>
                    <a:schemeClr val="tx1">
                      <a:lumMod val="50000"/>
                      <a:lumOff val="50000"/>
                    </a:schemeClr>
                  </a:solidFill>
                  <a:cs typeface="+mn-ea"/>
                  <a:sym typeface="+mn-lt"/>
                </a:rPr>
                <a:t>选择粘贴，并选择只保留文字。</a:t>
              </a:r>
            </a:p>
          </p:txBody>
        </p:sp>
      </p:grpSp>
      <p:grpSp>
        <p:nvGrpSpPr>
          <p:cNvPr id="25" name="组合 24"/>
          <p:cNvGrpSpPr/>
          <p:nvPr/>
        </p:nvGrpSpPr>
        <p:grpSpPr>
          <a:xfrm>
            <a:off x="7397779" y="2398687"/>
            <a:ext cx="2121932" cy="2129124"/>
            <a:chOff x="6178788" y="1176303"/>
            <a:chExt cx="2122208" cy="2129124"/>
          </a:xfrm>
        </p:grpSpPr>
        <p:sp>
          <p:nvSpPr>
            <p:cNvPr id="26"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chemeClr val="accent3"/>
            </a:solidFill>
            <a:ln>
              <a:noFill/>
            </a:ln>
          </p:spPr>
          <p:txBody>
            <a:bodyPr vert="horz" wrap="square" lIns="68580" tIns="34290" rIns="68580" bIns="34290" numCol="1" anchor="t" anchorCtr="0" compatLnSpc="1"/>
            <a:lstStyle/>
            <a:p>
              <a:endParaRPr lang="zh-CN" altLang="en-US" sz="1350">
                <a:solidFill>
                  <a:schemeClr val="tx1">
                    <a:lumMod val="50000"/>
                    <a:lumOff val="50000"/>
                  </a:schemeClr>
                </a:solidFill>
                <a:cs typeface="+mn-ea"/>
                <a:sym typeface="+mn-lt"/>
              </a:endParaRPr>
            </a:p>
          </p:txBody>
        </p:sp>
        <p:sp>
          <p:nvSpPr>
            <p:cNvPr id="27" name="椭圆 26"/>
            <p:cNvSpPr/>
            <p:nvPr/>
          </p:nvSpPr>
          <p:spPr>
            <a:xfrm>
              <a:off x="6275172" y="1176303"/>
              <a:ext cx="2025824" cy="2025823"/>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cs typeface="+mn-ea"/>
                <a:sym typeface="+mn-lt"/>
              </a:endParaRPr>
            </a:p>
          </p:txBody>
        </p:sp>
        <p:sp>
          <p:nvSpPr>
            <p:cNvPr id="28" name="TextBox 19"/>
            <p:cNvSpPr txBox="1"/>
            <p:nvPr/>
          </p:nvSpPr>
          <p:spPr>
            <a:xfrm>
              <a:off x="6958100" y="1741150"/>
              <a:ext cx="801927" cy="461665"/>
            </a:xfrm>
            <a:prstGeom prst="rect">
              <a:avLst/>
            </a:prstGeom>
            <a:noFill/>
          </p:spPr>
          <p:txBody>
            <a:bodyPr wrap="none" rtlCol="0">
              <a:spAutoFit/>
            </a:bodyPr>
            <a:lstStyle/>
            <a:p>
              <a:r>
                <a:rPr lang="en-US" altLang="zh-CN" sz="2400" dirty="0">
                  <a:solidFill>
                    <a:schemeClr val="tx1">
                      <a:lumMod val="50000"/>
                      <a:lumOff val="50000"/>
                    </a:schemeClr>
                  </a:solidFill>
                  <a:cs typeface="+mn-ea"/>
                  <a:sym typeface="+mn-lt"/>
                </a:rPr>
                <a:t>22%</a:t>
              </a:r>
              <a:endParaRPr lang="zh-CN" altLang="en-US" sz="2400" dirty="0">
                <a:solidFill>
                  <a:schemeClr val="tx1">
                    <a:lumMod val="50000"/>
                    <a:lumOff val="50000"/>
                  </a:schemeClr>
                </a:solidFill>
                <a:cs typeface="+mn-ea"/>
                <a:sym typeface="+mn-lt"/>
              </a:endParaRPr>
            </a:p>
          </p:txBody>
        </p:sp>
        <p:sp>
          <p:nvSpPr>
            <p:cNvPr id="29" name="TextBox 20"/>
            <p:cNvSpPr txBox="1"/>
            <p:nvPr/>
          </p:nvSpPr>
          <p:spPr>
            <a:xfrm>
              <a:off x="6894560" y="2114059"/>
              <a:ext cx="915754" cy="311624"/>
            </a:xfrm>
            <a:prstGeom prst="rect">
              <a:avLst/>
            </a:prstGeom>
            <a:noFill/>
          </p:spPr>
          <p:txBody>
            <a:bodyPr wrap="none" rtlCol="0">
              <a:spAutoFit/>
            </a:bodyPr>
            <a:lstStyle/>
            <a:p>
              <a:r>
                <a:rPr lang="zh-CN" altLang="en-US" sz="1425" dirty="0">
                  <a:solidFill>
                    <a:schemeClr val="tx1">
                      <a:lumMod val="50000"/>
                      <a:lumOff val="50000"/>
                    </a:schemeClr>
                  </a:solidFill>
                  <a:cs typeface="+mn-ea"/>
                  <a:sym typeface="+mn-lt"/>
                </a:rPr>
                <a:t>添加标题</a:t>
              </a:r>
            </a:p>
          </p:txBody>
        </p:sp>
      </p:grpSp>
      <p:grpSp>
        <p:nvGrpSpPr>
          <p:cNvPr id="30" name="组合 29"/>
          <p:cNvGrpSpPr/>
          <p:nvPr/>
        </p:nvGrpSpPr>
        <p:grpSpPr>
          <a:xfrm>
            <a:off x="7420728" y="4707741"/>
            <a:ext cx="2224904" cy="726595"/>
            <a:chOff x="6201738" y="3485358"/>
            <a:chExt cx="2225194" cy="726595"/>
          </a:xfrm>
        </p:grpSpPr>
        <p:sp>
          <p:nvSpPr>
            <p:cNvPr id="31" name="矩形 30"/>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cs typeface="+mn-ea"/>
                <a:sym typeface="+mn-lt"/>
              </a:endParaRPr>
            </a:p>
          </p:txBody>
        </p:sp>
        <p:sp>
          <p:nvSpPr>
            <p:cNvPr id="32" name="矩形 31"/>
            <p:cNvSpPr/>
            <p:nvPr/>
          </p:nvSpPr>
          <p:spPr>
            <a:xfrm>
              <a:off x="6201738" y="3634872"/>
              <a:ext cx="2225194" cy="577081"/>
            </a:xfrm>
            <a:prstGeom prst="rect">
              <a:avLst/>
            </a:prstGeom>
          </p:spPr>
          <p:txBody>
            <a:bodyPr wrap="square">
              <a:spAutoFit/>
            </a:bodyPr>
            <a:lstStyle/>
            <a:p>
              <a:pPr lvl="0"/>
              <a:r>
                <a:rPr lang="zh-CN" altLang="en-US" sz="1050" dirty="0">
                  <a:solidFill>
                    <a:schemeClr val="tx1">
                      <a:lumMod val="50000"/>
                      <a:lumOff val="50000"/>
                    </a:schemeClr>
                  </a:solidFill>
                  <a:cs typeface="+mn-ea"/>
                  <a:sym typeface="+mn-lt"/>
                </a:rPr>
                <a:t>您的内容打在这里，</a:t>
              </a:r>
              <a:endParaRPr lang="en-US" altLang="zh-CN" sz="1050" dirty="0">
                <a:solidFill>
                  <a:schemeClr val="tx1">
                    <a:lumMod val="50000"/>
                    <a:lumOff val="50000"/>
                  </a:schemeClr>
                </a:solidFill>
                <a:cs typeface="+mn-ea"/>
                <a:sym typeface="+mn-lt"/>
              </a:endParaRPr>
            </a:p>
            <a:p>
              <a:pPr lvl="0"/>
              <a:r>
                <a:rPr lang="zh-CN" altLang="en-US" sz="1050" dirty="0">
                  <a:solidFill>
                    <a:schemeClr val="tx1">
                      <a:lumMod val="50000"/>
                      <a:lumOff val="50000"/>
                    </a:schemeClr>
                  </a:solidFill>
                  <a:cs typeface="+mn-ea"/>
                  <a:sym typeface="+mn-lt"/>
                </a:rPr>
                <a:t>或者通过复制您的文本后，在此框中选择粘贴，并选择只保留文字。</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360"/>
                                          </p:val>
                                        </p:tav>
                                        <p:tav tm="100000">
                                          <p:val>
                                            <p:fltVal val="0"/>
                                          </p:val>
                                        </p:tav>
                                      </p:tavLst>
                                    </p:anim>
                                    <p:animEffect transition="in" filter="fade">
                                      <p:cBhvr>
                                        <p:cTn id="10" dur="1000"/>
                                        <p:tgtEl>
                                          <p:spTgt spid="5"/>
                                        </p:tgtEl>
                                      </p:cBhvr>
                                    </p:animEffect>
                                  </p:childTnLst>
                                </p:cTn>
                              </p:par>
                              <p:par>
                                <p:cTn id="11" presetID="47" presetClass="entr" presetSubtype="0" fill="hold" nodeType="withEffect">
                                  <p:stCondLst>
                                    <p:cond delay="6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style.rotation</p:attrName>
                                        </p:attrNameLst>
                                      </p:cBhvr>
                                      <p:tavLst>
                                        <p:tav tm="0">
                                          <p:val>
                                            <p:fltVal val="360"/>
                                          </p:val>
                                        </p:tav>
                                        <p:tav tm="100000">
                                          <p:val>
                                            <p:fltVal val="0"/>
                                          </p:val>
                                        </p:tav>
                                      </p:tavLst>
                                    </p:anim>
                                    <p:animEffect transition="in" filter="fade">
                                      <p:cBhvr>
                                        <p:cTn id="21" dur="1000"/>
                                        <p:tgtEl>
                                          <p:spTgt spid="15"/>
                                        </p:tgtEl>
                                      </p:cBhvr>
                                    </p:animEffect>
                                  </p:childTnLst>
                                </p:cTn>
                              </p:par>
                              <p:par>
                                <p:cTn id="22" presetID="47" presetClass="entr" presetSubtype="0" fill="hold" nodeType="withEffect">
                                  <p:stCondLst>
                                    <p:cond delay="16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 calcmode="lin" valueType="num">
                                      <p:cBhvr>
                                        <p:cTn id="31" dur="1000" fill="hold"/>
                                        <p:tgtEl>
                                          <p:spTgt spid="25"/>
                                        </p:tgtEl>
                                        <p:attrNameLst>
                                          <p:attrName>style.rotation</p:attrName>
                                        </p:attrNameLst>
                                      </p:cBhvr>
                                      <p:tavLst>
                                        <p:tav tm="0">
                                          <p:val>
                                            <p:fltVal val="360"/>
                                          </p:val>
                                        </p:tav>
                                        <p:tav tm="100000">
                                          <p:val>
                                            <p:fltVal val="0"/>
                                          </p:val>
                                        </p:tav>
                                      </p:tavLst>
                                    </p:anim>
                                    <p:animEffect transition="in" filter="fade">
                                      <p:cBhvr>
                                        <p:cTn id="32" dur="1000"/>
                                        <p:tgtEl>
                                          <p:spTgt spid="25"/>
                                        </p:tgtEl>
                                      </p:cBhvr>
                                    </p:animEffect>
                                  </p:childTnLst>
                                </p:cTn>
                              </p:par>
                              <p:par>
                                <p:cTn id="33" presetID="47" presetClass="entr" presetSubtype="0" fill="hold" nodeType="withEffect">
                                  <p:stCondLst>
                                    <p:cond delay="23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5BAB494D-D2E9-48F8-9E4A-187E9C21E455"/>
  <p:tag name="ISPRINGONLINEFOLDERID" val="0"/>
  <p:tag name="ISPRINGONLINEFOLDERPATH" val="Content List"/>
  <p:tag name="ISPRINGCLOUDFOLDERID" val="0"/>
  <p:tag name="ISPRINGCLOUDFOLDERPATH" val="Repository"/>
  <p:tag name="ISPRING_OUTPUT_FOLDER" val="C:\Users\Administrator\Desktop\新建文件夹\20180110"/>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_PRESENTATION_TITLE" val="蓝色卡通可爱幼儿园年终总结汇报PPT模板"/>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11</TotalTime>
  <Words>2081</Words>
  <PresentationFormat>宽屏</PresentationFormat>
  <Paragraphs>235</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汉仪小麦体简</vt:lpstr>
      <vt:lpstr>思源黑体 CN Bold</vt:lpstr>
      <vt:lpstr>宋体</vt:lpstr>
      <vt:lpstr>Microsoft YaHei</vt:lpstr>
      <vt:lpstr>Arial</vt:lpstr>
      <vt:lpstr>Calibri</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2018-01-05T05:23:00Z</dcterms:created>
  <dcterms:modified xsi:type="dcterms:W3CDTF">2018-01-18T14:08:55Z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