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sldIdLst>
    <p:sldId id="299" r:id="rId5"/>
    <p:sldId id="289" r:id="rId6"/>
    <p:sldId id="291" r:id="rId7"/>
    <p:sldId id="290" r:id="rId8"/>
    <p:sldId id="292" r:id="rId9"/>
    <p:sldId id="298" r:id="rId10"/>
    <p:sldId id="293" r:id="rId11"/>
    <p:sldId id="294" r:id="rId12"/>
    <p:sldId id="295" r:id="rId13"/>
    <p:sldId id="296" r:id="rId14"/>
    <p:sldId id="300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262"/>
    <p:restoredTop sz="97491"/>
  </p:normalViewPr>
  <p:slideViewPr>
    <p:cSldViewPr showGuides="1">
      <p:cViewPr varScale="1">
        <p:scale>
          <a:sx n="86" d="100"/>
          <a:sy n="86" d="100"/>
        </p:scale>
        <p:origin x="-112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ags" Target="../tags/tag1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tags" Target="../tags/tag3.xml"/><Relationship Id="rId2" Type="http://schemas.microsoft.com/office/2007/relationships/media" Target="../media/media3.mp4"/><Relationship Id="rId1" Type="http://schemas.openxmlformats.org/officeDocument/2006/relationships/video" Target="../media/media3.mp4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tags" Target="../tags/tag4.xml"/><Relationship Id="rId3" Type="http://schemas.microsoft.com/office/2007/relationships/media" Target="../media/media4.mp4"/><Relationship Id="rId2" Type="http://schemas.openxmlformats.org/officeDocument/2006/relationships/video" Target="../media/media4.mp4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381000"/>
            <a:ext cx="8939213" cy="413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025525" y="1582738"/>
            <a:ext cx="1143000" cy="1752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9138" y="1855788"/>
            <a:ext cx="11430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5356225" y="1765300"/>
            <a:ext cx="1398588" cy="1216025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94588" y="1738313"/>
            <a:ext cx="1358900" cy="13589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685800" y="5029200"/>
            <a:ext cx="18288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916555" y="5029200"/>
            <a:ext cx="1828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tam giác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926330" y="5029200"/>
            <a:ext cx="18288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7025005" y="5029200"/>
            <a:ext cx="1828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2" idx="3"/>
          </p:cNvCxnSpPr>
          <p:nvPr/>
        </p:nvCxnSpPr>
        <p:spPr>
          <a:xfrm>
            <a:off x="2168525" y="2459355"/>
            <a:ext cx="5375275" cy="24936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1752600" y="2999105"/>
            <a:ext cx="2078355" cy="20300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67200" y="3035300"/>
            <a:ext cx="1396365" cy="19939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</p:cNvCxnSpPr>
          <p:nvPr/>
        </p:nvCxnSpPr>
        <p:spPr>
          <a:xfrm flipH="1">
            <a:off x="6019800" y="2898140"/>
            <a:ext cx="1673860" cy="21310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ldLvl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1" name="Rectangle 3"/>
          <p:cNvSpPr/>
          <p:nvPr/>
        </p:nvSpPr>
        <p:spPr>
          <a:xfrm>
            <a:off x="800100" y="2332990"/>
            <a:ext cx="7543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4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EM VUI HỌC TOÁN</a:t>
            </a:r>
            <a:endParaRPr sz="48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381000"/>
            <a:ext cx="7232650" cy="5402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635" y="228600"/>
            <a:ext cx="4768215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1. B1A TR3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9405" y="1343025"/>
            <a:ext cx="8505190" cy="551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3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69925" y="532130"/>
            <a:ext cx="7757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Giơ ngón tay và đếm đúng số lượng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1. B1B TR30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8290" y="1411605"/>
            <a:ext cx="6174740" cy="484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6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1. B1B2 TR30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873" y="927735"/>
            <a:ext cx="8389937" cy="4686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152400"/>
            <a:ext cx="4541838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B2 TR 3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21385" y="1450975"/>
            <a:ext cx="7119620" cy="4914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1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68" y="914400"/>
            <a:ext cx="8824912" cy="4405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</p:tagLst>
</file>

<file path=ppt/tags/tag4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WPS Presentation</Application>
  <PresentationFormat>On-screen Show (4:3)</PresentationFormat>
  <Paragraphs>16</Paragraphs>
  <Slides>11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Cambria</vt:lpstr>
      <vt:lpstr>Calibri Light</vt:lpstr>
      <vt:lpstr>1_Default Design</vt:lpstr>
      <vt:lpstr>Office Theme</vt:lpstr>
      <vt:lpstr>1_Office Theme</vt:lpstr>
      <vt:lpstr>CHÀO MỪNG  QUÝ THẦY CÔ VÀ CÁC EM  HỌC SINH!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128</cp:revision>
  <dcterms:created xsi:type="dcterms:W3CDTF">2002-01-01T10:07:35Z</dcterms:created>
  <dcterms:modified xsi:type="dcterms:W3CDTF">2020-09-29T04:43:15Z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