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8"/>
  </p:notesMasterIdLst>
  <p:handoutMasterIdLst>
    <p:handoutMasterId r:id="rId9"/>
  </p:handoutMasterIdLst>
  <p:sldIdLst>
    <p:sldId id="360" r:id="rId2"/>
    <p:sldId id="364" r:id="rId3"/>
    <p:sldId id="362" r:id="rId4"/>
    <p:sldId id="357" r:id="rId5"/>
    <p:sldId id="346" r:id="rId6"/>
    <p:sldId id="335" r:id="rId7"/>
  </p:sldIdLst>
  <p:sldSz cx="12192000" cy="6858000"/>
  <p:notesSz cx="6858000" cy="9144000"/>
  <p:custDataLst>
    <p:tags r:id="rId1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66FF"/>
    <a:srgbClr val="FF0000"/>
    <a:srgbClr val="FF00FF"/>
    <a:srgbClr val="BFE0F7"/>
    <a:srgbClr val="C1F5C3"/>
    <a:srgbClr val="96EE9A"/>
    <a:srgbClr val="008000"/>
    <a:srgbClr val="98CEF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6013" autoAdjust="0"/>
    <p:restoredTop sz="94605" autoAdjust="0"/>
  </p:normalViewPr>
  <p:slideViewPr>
    <p:cSldViewPr>
      <p:cViewPr varScale="1">
        <p:scale>
          <a:sx n="70" d="100"/>
          <a:sy n="70" d="100"/>
        </p:scale>
        <p:origin x="-132" y="-1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1488" y="-84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b="0">
                <a:latin typeface="Arial" pitchFamily="34" charset="0"/>
              </a:defRPr>
            </a:lvl1pPr>
          </a:lstStyle>
          <a:p>
            <a:pPr>
              <a:defRPr/>
            </a:pPr>
            <a:fld id="{151DCC47-4008-490D-8873-96CB1C516DC1}" type="datetime1">
              <a:rPr lang="en-US"/>
              <a:pPr>
                <a:defRPr/>
              </a:pPr>
              <a:t>8/20/2020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http://camranh.khanhhoa.gov.vn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fld id="{FF6800FE-FFDC-4EBE-87E7-E52F73306F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8605130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b="0">
                <a:latin typeface="Arial" pitchFamily="34" charset="0"/>
              </a:defRPr>
            </a:lvl1pPr>
          </a:lstStyle>
          <a:p>
            <a:pPr>
              <a:defRPr/>
            </a:pPr>
            <a:fld id="{6BC79F52-D22B-4F79-B10C-47E252DFDCE3}" type="datetime1">
              <a:rPr lang="en-US"/>
              <a:pPr>
                <a:defRPr/>
              </a:pPr>
              <a:t>8/20/2020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http://camranh.khanhhoa.gov.vn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fld id="{9217117A-515B-4041-AB80-51360953D6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4724249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MỘT ĐỜI NGƯỜI MỘT RỪNG CÂY</a:t>
            </a: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955B135-C654-42AB-8D24-5E08A3C51AA3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6F5312E-6C58-4888-9874-2481D5C73B24}" type="slidenum">
              <a:rPr lang="en-US" altLang="en-US" b="0" smtClean="0"/>
              <a:pPr/>
              <a:t>2</a:t>
            </a:fld>
            <a:endParaRPr lang="en-US" altLang="en-US" b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9309D-8282-4189-8F2E-B4DCFAADAF58}" type="datetime1">
              <a:rPr lang="vi-VN"/>
              <a:pPr>
                <a:defRPr/>
              </a:pPr>
              <a:t>20/08/2020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81F70-FBC7-41CC-8981-579B52B428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219650621"/>
      </p:ext>
    </p:extLst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EA110-F7CC-4622-99E8-D7CB9E52FF07}" type="datetime1">
              <a:rPr lang="vi-VN"/>
              <a:pPr>
                <a:defRPr/>
              </a:pPr>
              <a:t>20/08/2020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CA34B-DF86-4594-9E85-B1B2E612BE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696510394"/>
      </p:ext>
    </p:extLst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125F56-C1C1-4EFE-A3DB-585A273D0740}" type="datetime1">
              <a:rPr lang="vi-VN"/>
              <a:pPr>
                <a:defRPr/>
              </a:pPr>
              <a:t>20/08/2020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FFD0D-B91C-4336-845F-BDF3B0E5E9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92511024"/>
      </p:ext>
    </p:extLst>
  </p:cSld>
  <p:clrMapOvr>
    <a:masterClrMapping/>
  </p:clrMapOvr>
  <p:transition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2400" y="5410200"/>
            <a:ext cx="9347200" cy="914400"/>
          </a:xfrm>
        </p:spPr>
        <p:txBody>
          <a:bodyPr>
            <a:normAutofit/>
          </a:bodyPr>
          <a:lstStyle>
            <a:lvl1pPr marL="0" indent="0" algn="r">
              <a:buNone/>
              <a:defRPr sz="20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16000" y="2286000"/>
            <a:ext cx="10668000" cy="2286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1501B-8836-49D9-8BA9-B491CFA62803}" type="datetime1">
              <a:rPr lang="vi-VN"/>
              <a:pPr>
                <a:defRPr/>
              </a:pPr>
              <a:t>20/08/2020</a:t>
            </a:fld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54123-E8A4-4836-AD33-F646854059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348981460"/>
      </p:ext>
    </p:extLst>
  </p:cSld>
  <p:clrMapOvr>
    <a:masterClrMapping/>
  </p:clrMapOvr>
  <p:transition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uffy white clouds in deep blue sky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8538" y="4564063"/>
            <a:ext cx="1930400" cy="230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65"/>
          <p:cNvGrpSpPr>
            <a:grpSpLocks/>
          </p:cNvGrpSpPr>
          <p:nvPr/>
        </p:nvGrpSpPr>
        <p:grpSpPr bwMode="auto">
          <a:xfrm>
            <a:off x="0" y="0"/>
            <a:ext cx="12192000" cy="3048000"/>
            <a:chOff x="0" y="0"/>
            <a:chExt cx="5760" cy="1224"/>
          </a:xfrm>
        </p:grpSpPr>
        <p:pic>
          <p:nvPicPr>
            <p:cNvPr id="4" name="Picture 149" descr="4_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0" y="0"/>
              <a:ext cx="5760" cy="1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53" descr="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5094" y="0"/>
              <a:ext cx="666" cy="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58" descr="12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gray">
            <a:xfrm rot="930090">
              <a:off x="48" y="96"/>
              <a:ext cx="543" cy="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11" descr="Closeup of plant shoot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8938" y="4559300"/>
            <a:ext cx="2062162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Wave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09050" y="4559300"/>
            <a:ext cx="328295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73"/>
          <p:cNvSpPr>
            <a:spLocks noChangeArrowheads="1"/>
          </p:cNvSpPr>
          <p:nvPr userDrawn="1"/>
        </p:nvSpPr>
        <p:spPr bwMode="gray">
          <a:xfrm>
            <a:off x="1700213" y="4298950"/>
            <a:ext cx="742950" cy="742950"/>
          </a:xfrm>
          <a:prstGeom prst="rect">
            <a:avLst/>
          </a:prstGeom>
          <a:solidFill>
            <a:srgbClr val="80CB35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" name="Rectangle 44" descr="3"/>
          <p:cNvSpPr>
            <a:spLocks noChangeArrowheads="1"/>
          </p:cNvSpPr>
          <p:nvPr userDrawn="1"/>
        </p:nvSpPr>
        <p:spPr bwMode="gray">
          <a:xfrm>
            <a:off x="2493963" y="5103813"/>
            <a:ext cx="742950" cy="744537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" name="Rectangle 34" descr="5"/>
          <p:cNvSpPr>
            <a:spLocks noChangeArrowheads="1"/>
          </p:cNvSpPr>
          <p:nvPr userDrawn="1"/>
        </p:nvSpPr>
        <p:spPr bwMode="gray">
          <a:xfrm>
            <a:off x="915988" y="5103813"/>
            <a:ext cx="742950" cy="744537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2" name="Rectangle 59"/>
          <p:cNvSpPr>
            <a:spLocks noChangeArrowheads="1"/>
          </p:cNvSpPr>
          <p:nvPr userDrawn="1"/>
        </p:nvSpPr>
        <p:spPr bwMode="gray">
          <a:xfrm>
            <a:off x="1703388" y="5908675"/>
            <a:ext cx="742950" cy="74295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3" name="Rectangle 54"/>
          <p:cNvSpPr>
            <a:spLocks noChangeArrowheads="1"/>
          </p:cNvSpPr>
          <p:nvPr userDrawn="1"/>
        </p:nvSpPr>
        <p:spPr bwMode="gray">
          <a:xfrm>
            <a:off x="128588" y="4298950"/>
            <a:ext cx="742950" cy="74295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" name="Rectangle 56"/>
          <p:cNvSpPr>
            <a:spLocks noChangeArrowheads="1"/>
          </p:cNvSpPr>
          <p:nvPr userDrawn="1"/>
        </p:nvSpPr>
        <p:spPr bwMode="gray">
          <a:xfrm>
            <a:off x="2493963" y="4298950"/>
            <a:ext cx="742950" cy="74295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5" name="Rectangle 38" descr="1"/>
          <p:cNvSpPr>
            <a:spLocks noChangeArrowheads="1"/>
          </p:cNvSpPr>
          <p:nvPr userDrawn="1"/>
        </p:nvSpPr>
        <p:spPr bwMode="gray">
          <a:xfrm>
            <a:off x="4068763" y="5091113"/>
            <a:ext cx="739775" cy="742950"/>
          </a:xfrm>
          <a:prstGeom prst="rect">
            <a:avLst/>
          </a:prstGeom>
          <a:blipFill dpi="0" rotWithShape="1">
            <a:blip r:embed="rId10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6" name="Rectangle 40" descr="7"/>
          <p:cNvSpPr>
            <a:spLocks noChangeArrowheads="1"/>
          </p:cNvSpPr>
          <p:nvPr userDrawn="1"/>
        </p:nvSpPr>
        <p:spPr bwMode="gray">
          <a:xfrm>
            <a:off x="3276600" y="5908675"/>
            <a:ext cx="742950" cy="742950"/>
          </a:xfrm>
          <a:prstGeom prst="rect">
            <a:avLst/>
          </a:prstGeom>
          <a:blipFill dpi="0" rotWithShape="1">
            <a:blip r:embed="rId11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" name="Rectangle 42"/>
          <p:cNvSpPr>
            <a:spLocks noChangeArrowheads="1"/>
          </p:cNvSpPr>
          <p:nvPr userDrawn="1"/>
        </p:nvSpPr>
        <p:spPr bwMode="gray">
          <a:xfrm>
            <a:off x="3282950" y="5103813"/>
            <a:ext cx="742950" cy="744537"/>
          </a:xfrm>
          <a:prstGeom prst="rect">
            <a:avLst/>
          </a:prstGeom>
          <a:solidFill>
            <a:srgbClr val="D7D7D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8" name="Rectangle 37" descr="6"/>
          <p:cNvSpPr>
            <a:spLocks noChangeArrowheads="1"/>
          </p:cNvSpPr>
          <p:nvPr userDrawn="1"/>
        </p:nvSpPr>
        <p:spPr bwMode="gray">
          <a:xfrm>
            <a:off x="1703388" y="5908675"/>
            <a:ext cx="742950" cy="742950"/>
          </a:xfrm>
          <a:prstGeom prst="rect">
            <a:avLst/>
          </a:prstGeom>
          <a:blipFill dpi="0" rotWithShape="1">
            <a:blip r:embed="rId12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" name="Rectangle 49"/>
          <p:cNvSpPr>
            <a:spLocks noChangeArrowheads="1"/>
          </p:cNvSpPr>
          <p:nvPr userDrawn="1"/>
        </p:nvSpPr>
        <p:spPr bwMode="gray">
          <a:xfrm>
            <a:off x="1703388" y="5105400"/>
            <a:ext cx="742950" cy="742950"/>
          </a:xfrm>
          <a:prstGeom prst="rect">
            <a:avLst/>
          </a:prstGeom>
          <a:solidFill>
            <a:srgbClr val="80CB35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" name="Rectangle 50"/>
          <p:cNvSpPr>
            <a:spLocks noChangeArrowheads="1"/>
          </p:cNvSpPr>
          <p:nvPr userDrawn="1"/>
        </p:nvSpPr>
        <p:spPr bwMode="gray">
          <a:xfrm>
            <a:off x="128588" y="5105400"/>
            <a:ext cx="741362" cy="742950"/>
          </a:xfrm>
          <a:prstGeom prst="rect">
            <a:avLst/>
          </a:prstGeom>
          <a:solidFill>
            <a:srgbClr val="329A2A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" name="Rectangle 52"/>
          <p:cNvSpPr>
            <a:spLocks noChangeArrowheads="1"/>
          </p:cNvSpPr>
          <p:nvPr userDrawn="1"/>
        </p:nvSpPr>
        <p:spPr bwMode="gray">
          <a:xfrm>
            <a:off x="2493963" y="5908675"/>
            <a:ext cx="742950" cy="742950"/>
          </a:xfrm>
          <a:prstGeom prst="rect">
            <a:avLst/>
          </a:prstGeom>
          <a:solidFill>
            <a:srgbClr val="DDE8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22" name="Picture 43" descr="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gray">
          <a:xfrm>
            <a:off x="131763" y="3505200"/>
            <a:ext cx="1346200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70" descr="2"/>
          <p:cNvSpPr>
            <a:spLocks noChangeArrowheads="1"/>
          </p:cNvSpPr>
          <p:nvPr userDrawn="1"/>
        </p:nvSpPr>
        <p:spPr bwMode="gray">
          <a:xfrm>
            <a:off x="1701800" y="4298950"/>
            <a:ext cx="744538" cy="742950"/>
          </a:xfrm>
          <a:prstGeom prst="rect">
            <a:avLst/>
          </a:prstGeom>
          <a:blipFill dpi="0" rotWithShape="1">
            <a:blip r:embed="rId1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24" name="Group 7"/>
          <p:cNvGrpSpPr>
            <a:grpSpLocks/>
          </p:cNvGrpSpPr>
          <p:nvPr userDrawn="1"/>
        </p:nvGrpSpPr>
        <p:grpSpPr bwMode="auto">
          <a:xfrm>
            <a:off x="9372600" y="6078538"/>
            <a:ext cx="2770188" cy="779462"/>
            <a:chOff x="1566" y="164"/>
            <a:chExt cx="1455" cy="425"/>
          </a:xfrm>
        </p:grpSpPr>
        <p:sp>
          <p:nvSpPr>
            <p:cNvPr id="25" name="Freeform 8"/>
            <p:cNvSpPr>
              <a:spLocks/>
            </p:cNvSpPr>
            <p:nvPr/>
          </p:nvSpPr>
          <p:spPr bwMode="gray">
            <a:xfrm>
              <a:off x="1892" y="468"/>
              <a:ext cx="39" cy="121"/>
            </a:xfrm>
            <a:custGeom>
              <a:avLst/>
              <a:gdLst>
                <a:gd name="T0" fmla="*/ 37 w 39"/>
                <a:gd name="T1" fmla="*/ 36 h 121"/>
                <a:gd name="T2" fmla="*/ 35 w 39"/>
                <a:gd name="T3" fmla="*/ 36 h 121"/>
                <a:gd name="T4" fmla="*/ 30 w 39"/>
                <a:gd name="T5" fmla="*/ 36 h 121"/>
                <a:gd name="T6" fmla="*/ 22 w 39"/>
                <a:gd name="T7" fmla="*/ 34 h 121"/>
                <a:gd name="T8" fmla="*/ 15 w 39"/>
                <a:gd name="T9" fmla="*/ 30 h 121"/>
                <a:gd name="T10" fmla="*/ 7 w 39"/>
                <a:gd name="T11" fmla="*/ 23 h 121"/>
                <a:gd name="T12" fmla="*/ 3 w 39"/>
                <a:gd name="T13" fmla="*/ 13 h 121"/>
                <a:gd name="T14" fmla="*/ 0 w 39"/>
                <a:gd name="T15" fmla="*/ 0 h 121"/>
                <a:gd name="T16" fmla="*/ 3 w 39"/>
                <a:gd name="T17" fmla="*/ 0 h 121"/>
                <a:gd name="T18" fmla="*/ 7 w 39"/>
                <a:gd name="T19" fmla="*/ 1 h 121"/>
                <a:gd name="T20" fmla="*/ 15 w 39"/>
                <a:gd name="T21" fmla="*/ 3 h 121"/>
                <a:gd name="T22" fmla="*/ 23 w 39"/>
                <a:gd name="T23" fmla="*/ 5 h 121"/>
                <a:gd name="T24" fmla="*/ 30 w 39"/>
                <a:gd name="T25" fmla="*/ 11 h 121"/>
                <a:gd name="T26" fmla="*/ 37 w 39"/>
                <a:gd name="T27" fmla="*/ 20 h 121"/>
                <a:gd name="T28" fmla="*/ 39 w 39"/>
                <a:gd name="T29" fmla="*/ 34 h 121"/>
                <a:gd name="T30" fmla="*/ 39 w 39"/>
                <a:gd name="T31" fmla="*/ 121 h 121"/>
                <a:gd name="T32" fmla="*/ 37 w 39"/>
                <a:gd name="T33" fmla="*/ 121 h 121"/>
                <a:gd name="T34" fmla="*/ 37 w 39"/>
                <a:gd name="T35" fmla="*/ 36 h 12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9" h="121">
                  <a:moveTo>
                    <a:pt x="37" y="36"/>
                  </a:moveTo>
                  <a:lnTo>
                    <a:pt x="35" y="36"/>
                  </a:lnTo>
                  <a:lnTo>
                    <a:pt x="30" y="36"/>
                  </a:lnTo>
                  <a:lnTo>
                    <a:pt x="22" y="34"/>
                  </a:lnTo>
                  <a:lnTo>
                    <a:pt x="15" y="30"/>
                  </a:lnTo>
                  <a:lnTo>
                    <a:pt x="7" y="23"/>
                  </a:lnTo>
                  <a:lnTo>
                    <a:pt x="3" y="13"/>
                  </a:lnTo>
                  <a:lnTo>
                    <a:pt x="0" y="0"/>
                  </a:lnTo>
                  <a:lnTo>
                    <a:pt x="3" y="0"/>
                  </a:lnTo>
                  <a:lnTo>
                    <a:pt x="7" y="1"/>
                  </a:lnTo>
                  <a:lnTo>
                    <a:pt x="15" y="3"/>
                  </a:lnTo>
                  <a:lnTo>
                    <a:pt x="23" y="5"/>
                  </a:lnTo>
                  <a:lnTo>
                    <a:pt x="30" y="11"/>
                  </a:lnTo>
                  <a:lnTo>
                    <a:pt x="37" y="20"/>
                  </a:lnTo>
                  <a:lnTo>
                    <a:pt x="39" y="34"/>
                  </a:lnTo>
                  <a:lnTo>
                    <a:pt x="39" y="121"/>
                  </a:lnTo>
                  <a:lnTo>
                    <a:pt x="37" y="121"/>
                  </a:lnTo>
                  <a:lnTo>
                    <a:pt x="37" y="36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9"/>
            <p:cNvSpPr>
              <a:spLocks/>
            </p:cNvSpPr>
            <p:nvPr/>
          </p:nvSpPr>
          <p:spPr bwMode="gray">
            <a:xfrm>
              <a:off x="2271" y="450"/>
              <a:ext cx="45" cy="139"/>
            </a:xfrm>
            <a:custGeom>
              <a:avLst/>
              <a:gdLst>
                <a:gd name="T0" fmla="*/ 3 w 45"/>
                <a:gd name="T1" fmla="*/ 42 h 139"/>
                <a:gd name="T2" fmla="*/ 6 w 45"/>
                <a:gd name="T3" fmla="*/ 42 h 139"/>
                <a:gd name="T4" fmla="*/ 12 w 45"/>
                <a:gd name="T5" fmla="*/ 42 h 139"/>
                <a:gd name="T6" fmla="*/ 20 w 45"/>
                <a:gd name="T7" fmla="*/ 39 h 139"/>
                <a:gd name="T8" fmla="*/ 29 w 45"/>
                <a:gd name="T9" fmla="*/ 35 h 139"/>
                <a:gd name="T10" fmla="*/ 37 w 45"/>
                <a:gd name="T11" fmla="*/ 27 h 139"/>
                <a:gd name="T12" fmla="*/ 43 w 45"/>
                <a:gd name="T13" fmla="*/ 17 h 139"/>
                <a:gd name="T14" fmla="*/ 45 w 45"/>
                <a:gd name="T15" fmla="*/ 2 h 139"/>
                <a:gd name="T16" fmla="*/ 43 w 45"/>
                <a:gd name="T17" fmla="*/ 0 h 139"/>
                <a:gd name="T18" fmla="*/ 37 w 45"/>
                <a:gd name="T19" fmla="*/ 2 h 139"/>
                <a:gd name="T20" fmla="*/ 29 w 45"/>
                <a:gd name="T21" fmla="*/ 3 h 139"/>
                <a:gd name="T22" fmla="*/ 19 w 45"/>
                <a:gd name="T23" fmla="*/ 7 h 139"/>
                <a:gd name="T24" fmla="*/ 11 w 45"/>
                <a:gd name="T25" fmla="*/ 14 h 139"/>
                <a:gd name="T26" fmla="*/ 4 w 45"/>
                <a:gd name="T27" fmla="*/ 23 h 139"/>
                <a:gd name="T28" fmla="*/ 0 w 45"/>
                <a:gd name="T29" fmla="*/ 39 h 139"/>
                <a:gd name="T30" fmla="*/ 0 w 45"/>
                <a:gd name="T31" fmla="*/ 139 h 139"/>
                <a:gd name="T32" fmla="*/ 3 w 45"/>
                <a:gd name="T33" fmla="*/ 139 h 139"/>
                <a:gd name="T34" fmla="*/ 3 w 45"/>
                <a:gd name="T35" fmla="*/ 42 h 13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45" h="139">
                  <a:moveTo>
                    <a:pt x="3" y="42"/>
                  </a:moveTo>
                  <a:lnTo>
                    <a:pt x="6" y="42"/>
                  </a:lnTo>
                  <a:lnTo>
                    <a:pt x="12" y="42"/>
                  </a:lnTo>
                  <a:lnTo>
                    <a:pt x="20" y="39"/>
                  </a:lnTo>
                  <a:lnTo>
                    <a:pt x="29" y="35"/>
                  </a:lnTo>
                  <a:lnTo>
                    <a:pt x="37" y="27"/>
                  </a:lnTo>
                  <a:lnTo>
                    <a:pt x="43" y="17"/>
                  </a:lnTo>
                  <a:lnTo>
                    <a:pt x="45" y="2"/>
                  </a:lnTo>
                  <a:lnTo>
                    <a:pt x="43" y="0"/>
                  </a:lnTo>
                  <a:lnTo>
                    <a:pt x="37" y="2"/>
                  </a:lnTo>
                  <a:lnTo>
                    <a:pt x="29" y="3"/>
                  </a:lnTo>
                  <a:lnTo>
                    <a:pt x="19" y="7"/>
                  </a:lnTo>
                  <a:lnTo>
                    <a:pt x="11" y="14"/>
                  </a:lnTo>
                  <a:lnTo>
                    <a:pt x="4" y="23"/>
                  </a:lnTo>
                  <a:lnTo>
                    <a:pt x="0" y="39"/>
                  </a:lnTo>
                  <a:lnTo>
                    <a:pt x="0" y="139"/>
                  </a:lnTo>
                  <a:lnTo>
                    <a:pt x="3" y="139"/>
                  </a:lnTo>
                  <a:lnTo>
                    <a:pt x="3" y="42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0"/>
            <p:cNvSpPr>
              <a:spLocks/>
            </p:cNvSpPr>
            <p:nvPr/>
          </p:nvSpPr>
          <p:spPr bwMode="gray">
            <a:xfrm>
              <a:off x="1765" y="378"/>
              <a:ext cx="146" cy="211"/>
            </a:xfrm>
            <a:custGeom>
              <a:avLst/>
              <a:gdLst>
                <a:gd name="T0" fmla="*/ 68 w 146"/>
                <a:gd name="T1" fmla="*/ 67 h 211"/>
                <a:gd name="T2" fmla="*/ 67 w 146"/>
                <a:gd name="T3" fmla="*/ 67 h 211"/>
                <a:gd name="T4" fmla="*/ 60 w 146"/>
                <a:gd name="T5" fmla="*/ 66 h 211"/>
                <a:gd name="T6" fmla="*/ 50 w 146"/>
                <a:gd name="T7" fmla="*/ 64 h 211"/>
                <a:gd name="T8" fmla="*/ 41 w 146"/>
                <a:gd name="T9" fmla="*/ 62 h 211"/>
                <a:gd name="T10" fmla="*/ 29 w 146"/>
                <a:gd name="T11" fmla="*/ 55 h 211"/>
                <a:gd name="T12" fmla="*/ 18 w 146"/>
                <a:gd name="T13" fmla="*/ 47 h 211"/>
                <a:gd name="T14" fmla="*/ 10 w 146"/>
                <a:gd name="T15" fmla="*/ 35 h 211"/>
                <a:gd name="T16" fmla="*/ 3 w 146"/>
                <a:gd name="T17" fmla="*/ 20 h 211"/>
                <a:gd name="T18" fmla="*/ 0 w 146"/>
                <a:gd name="T19" fmla="*/ 0 h 211"/>
                <a:gd name="T20" fmla="*/ 3 w 146"/>
                <a:gd name="T21" fmla="*/ 0 h 211"/>
                <a:gd name="T22" fmla="*/ 10 w 146"/>
                <a:gd name="T23" fmla="*/ 0 h 211"/>
                <a:gd name="T24" fmla="*/ 19 w 146"/>
                <a:gd name="T25" fmla="*/ 0 h 211"/>
                <a:gd name="T26" fmla="*/ 30 w 146"/>
                <a:gd name="T27" fmla="*/ 2 h 211"/>
                <a:gd name="T28" fmla="*/ 41 w 146"/>
                <a:gd name="T29" fmla="*/ 6 h 211"/>
                <a:gd name="T30" fmla="*/ 53 w 146"/>
                <a:gd name="T31" fmla="*/ 14 h 211"/>
                <a:gd name="T32" fmla="*/ 62 w 146"/>
                <a:gd name="T33" fmla="*/ 25 h 211"/>
                <a:gd name="T34" fmla="*/ 69 w 146"/>
                <a:gd name="T35" fmla="*/ 41 h 211"/>
                <a:gd name="T36" fmla="*/ 73 w 146"/>
                <a:gd name="T37" fmla="*/ 62 h 211"/>
                <a:gd name="T38" fmla="*/ 73 w 146"/>
                <a:gd name="T39" fmla="*/ 60 h 211"/>
                <a:gd name="T40" fmla="*/ 73 w 146"/>
                <a:gd name="T41" fmla="*/ 55 h 211"/>
                <a:gd name="T42" fmla="*/ 75 w 146"/>
                <a:gd name="T43" fmla="*/ 45 h 211"/>
                <a:gd name="T44" fmla="*/ 79 w 146"/>
                <a:gd name="T45" fmla="*/ 36 h 211"/>
                <a:gd name="T46" fmla="*/ 84 w 146"/>
                <a:gd name="T47" fmla="*/ 25 h 211"/>
                <a:gd name="T48" fmla="*/ 92 w 146"/>
                <a:gd name="T49" fmla="*/ 16 h 211"/>
                <a:gd name="T50" fmla="*/ 106 w 146"/>
                <a:gd name="T51" fmla="*/ 8 h 211"/>
                <a:gd name="T52" fmla="*/ 123 w 146"/>
                <a:gd name="T53" fmla="*/ 2 h 211"/>
                <a:gd name="T54" fmla="*/ 146 w 146"/>
                <a:gd name="T55" fmla="*/ 0 h 211"/>
                <a:gd name="T56" fmla="*/ 145 w 146"/>
                <a:gd name="T57" fmla="*/ 2 h 211"/>
                <a:gd name="T58" fmla="*/ 145 w 146"/>
                <a:gd name="T59" fmla="*/ 8 h 211"/>
                <a:gd name="T60" fmla="*/ 143 w 146"/>
                <a:gd name="T61" fmla="*/ 17 h 211"/>
                <a:gd name="T62" fmla="*/ 139 w 146"/>
                <a:gd name="T63" fmla="*/ 28 h 211"/>
                <a:gd name="T64" fmla="*/ 134 w 146"/>
                <a:gd name="T65" fmla="*/ 39 h 211"/>
                <a:gd name="T66" fmla="*/ 126 w 146"/>
                <a:gd name="T67" fmla="*/ 49 h 211"/>
                <a:gd name="T68" fmla="*/ 114 w 146"/>
                <a:gd name="T69" fmla="*/ 59 h 211"/>
                <a:gd name="T70" fmla="*/ 98 w 146"/>
                <a:gd name="T71" fmla="*/ 64 h 211"/>
                <a:gd name="T72" fmla="*/ 79 w 146"/>
                <a:gd name="T73" fmla="*/ 67 h 211"/>
                <a:gd name="T74" fmla="*/ 79 w 146"/>
                <a:gd name="T75" fmla="*/ 211 h 211"/>
                <a:gd name="T76" fmla="*/ 68 w 146"/>
                <a:gd name="T77" fmla="*/ 211 h 211"/>
                <a:gd name="T78" fmla="*/ 68 w 146"/>
                <a:gd name="T79" fmla="*/ 67 h 21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46" h="211">
                  <a:moveTo>
                    <a:pt x="68" y="67"/>
                  </a:moveTo>
                  <a:lnTo>
                    <a:pt x="67" y="67"/>
                  </a:lnTo>
                  <a:lnTo>
                    <a:pt x="60" y="66"/>
                  </a:lnTo>
                  <a:lnTo>
                    <a:pt x="50" y="64"/>
                  </a:lnTo>
                  <a:lnTo>
                    <a:pt x="41" y="62"/>
                  </a:lnTo>
                  <a:lnTo>
                    <a:pt x="29" y="55"/>
                  </a:lnTo>
                  <a:lnTo>
                    <a:pt x="18" y="47"/>
                  </a:lnTo>
                  <a:lnTo>
                    <a:pt x="10" y="35"/>
                  </a:lnTo>
                  <a:lnTo>
                    <a:pt x="3" y="20"/>
                  </a:lnTo>
                  <a:lnTo>
                    <a:pt x="0" y="0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9" y="0"/>
                  </a:lnTo>
                  <a:lnTo>
                    <a:pt x="30" y="2"/>
                  </a:lnTo>
                  <a:lnTo>
                    <a:pt x="41" y="6"/>
                  </a:lnTo>
                  <a:lnTo>
                    <a:pt x="53" y="14"/>
                  </a:lnTo>
                  <a:lnTo>
                    <a:pt x="62" y="25"/>
                  </a:lnTo>
                  <a:lnTo>
                    <a:pt x="69" y="41"/>
                  </a:lnTo>
                  <a:lnTo>
                    <a:pt x="73" y="62"/>
                  </a:lnTo>
                  <a:lnTo>
                    <a:pt x="73" y="60"/>
                  </a:lnTo>
                  <a:lnTo>
                    <a:pt x="73" y="55"/>
                  </a:lnTo>
                  <a:lnTo>
                    <a:pt x="75" y="45"/>
                  </a:lnTo>
                  <a:lnTo>
                    <a:pt x="79" y="36"/>
                  </a:lnTo>
                  <a:lnTo>
                    <a:pt x="84" y="25"/>
                  </a:lnTo>
                  <a:lnTo>
                    <a:pt x="92" y="16"/>
                  </a:lnTo>
                  <a:lnTo>
                    <a:pt x="106" y="8"/>
                  </a:lnTo>
                  <a:lnTo>
                    <a:pt x="123" y="2"/>
                  </a:lnTo>
                  <a:lnTo>
                    <a:pt x="146" y="0"/>
                  </a:lnTo>
                  <a:lnTo>
                    <a:pt x="145" y="2"/>
                  </a:lnTo>
                  <a:lnTo>
                    <a:pt x="145" y="8"/>
                  </a:lnTo>
                  <a:lnTo>
                    <a:pt x="143" y="17"/>
                  </a:lnTo>
                  <a:lnTo>
                    <a:pt x="139" y="28"/>
                  </a:lnTo>
                  <a:lnTo>
                    <a:pt x="134" y="39"/>
                  </a:lnTo>
                  <a:lnTo>
                    <a:pt x="126" y="49"/>
                  </a:lnTo>
                  <a:lnTo>
                    <a:pt x="114" y="59"/>
                  </a:lnTo>
                  <a:lnTo>
                    <a:pt x="98" y="64"/>
                  </a:lnTo>
                  <a:lnTo>
                    <a:pt x="79" y="67"/>
                  </a:lnTo>
                  <a:lnTo>
                    <a:pt x="79" y="211"/>
                  </a:lnTo>
                  <a:lnTo>
                    <a:pt x="68" y="211"/>
                  </a:lnTo>
                  <a:lnTo>
                    <a:pt x="68" y="67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11"/>
            <p:cNvSpPr>
              <a:spLocks/>
            </p:cNvSpPr>
            <p:nvPr/>
          </p:nvSpPr>
          <p:spPr bwMode="gray">
            <a:xfrm>
              <a:off x="2792" y="378"/>
              <a:ext cx="144" cy="211"/>
            </a:xfrm>
            <a:custGeom>
              <a:avLst/>
              <a:gdLst>
                <a:gd name="T0" fmla="*/ 67 w 144"/>
                <a:gd name="T1" fmla="*/ 67 h 211"/>
                <a:gd name="T2" fmla="*/ 66 w 144"/>
                <a:gd name="T3" fmla="*/ 67 h 211"/>
                <a:gd name="T4" fmla="*/ 59 w 144"/>
                <a:gd name="T5" fmla="*/ 66 h 211"/>
                <a:gd name="T6" fmla="*/ 50 w 144"/>
                <a:gd name="T7" fmla="*/ 64 h 211"/>
                <a:gd name="T8" fmla="*/ 39 w 144"/>
                <a:gd name="T9" fmla="*/ 62 h 211"/>
                <a:gd name="T10" fmla="*/ 28 w 144"/>
                <a:gd name="T11" fmla="*/ 55 h 211"/>
                <a:gd name="T12" fmla="*/ 17 w 144"/>
                <a:gd name="T13" fmla="*/ 47 h 211"/>
                <a:gd name="T14" fmla="*/ 9 w 144"/>
                <a:gd name="T15" fmla="*/ 35 h 211"/>
                <a:gd name="T16" fmla="*/ 2 w 144"/>
                <a:gd name="T17" fmla="*/ 20 h 211"/>
                <a:gd name="T18" fmla="*/ 0 w 144"/>
                <a:gd name="T19" fmla="*/ 0 h 211"/>
                <a:gd name="T20" fmla="*/ 2 w 144"/>
                <a:gd name="T21" fmla="*/ 0 h 211"/>
                <a:gd name="T22" fmla="*/ 9 w 144"/>
                <a:gd name="T23" fmla="*/ 0 h 211"/>
                <a:gd name="T24" fmla="*/ 17 w 144"/>
                <a:gd name="T25" fmla="*/ 0 h 211"/>
                <a:gd name="T26" fmla="*/ 28 w 144"/>
                <a:gd name="T27" fmla="*/ 2 h 211"/>
                <a:gd name="T28" fmla="*/ 40 w 144"/>
                <a:gd name="T29" fmla="*/ 6 h 211"/>
                <a:gd name="T30" fmla="*/ 51 w 144"/>
                <a:gd name="T31" fmla="*/ 14 h 211"/>
                <a:gd name="T32" fmla="*/ 62 w 144"/>
                <a:gd name="T33" fmla="*/ 25 h 211"/>
                <a:gd name="T34" fmla="*/ 69 w 144"/>
                <a:gd name="T35" fmla="*/ 41 h 211"/>
                <a:gd name="T36" fmla="*/ 73 w 144"/>
                <a:gd name="T37" fmla="*/ 62 h 211"/>
                <a:gd name="T38" fmla="*/ 73 w 144"/>
                <a:gd name="T39" fmla="*/ 60 h 211"/>
                <a:gd name="T40" fmla="*/ 73 w 144"/>
                <a:gd name="T41" fmla="*/ 55 h 211"/>
                <a:gd name="T42" fmla="*/ 74 w 144"/>
                <a:gd name="T43" fmla="*/ 45 h 211"/>
                <a:gd name="T44" fmla="*/ 77 w 144"/>
                <a:gd name="T45" fmla="*/ 36 h 211"/>
                <a:gd name="T46" fmla="*/ 82 w 144"/>
                <a:gd name="T47" fmla="*/ 25 h 211"/>
                <a:gd name="T48" fmla="*/ 91 w 144"/>
                <a:gd name="T49" fmla="*/ 16 h 211"/>
                <a:gd name="T50" fmla="*/ 105 w 144"/>
                <a:gd name="T51" fmla="*/ 8 h 211"/>
                <a:gd name="T52" fmla="*/ 121 w 144"/>
                <a:gd name="T53" fmla="*/ 2 h 211"/>
                <a:gd name="T54" fmla="*/ 144 w 144"/>
                <a:gd name="T55" fmla="*/ 0 h 211"/>
                <a:gd name="T56" fmla="*/ 144 w 144"/>
                <a:gd name="T57" fmla="*/ 2 h 211"/>
                <a:gd name="T58" fmla="*/ 144 w 144"/>
                <a:gd name="T59" fmla="*/ 8 h 211"/>
                <a:gd name="T60" fmla="*/ 141 w 144"/>
                <a:gd name="T61" fmla="*/ 17 h 211"/>
                <a:gd name="T62" fmla="*/ 139 w 144"/>
                <a:gd name="T63" fmla="*/ 28 h 211"/>
                <a:gd name="T64" fmla="*/ 133 w 144"/>
                <a:gd name="T65" fmla="*/ 39 h 211"/>
                <a:gd name="T66" fmla="*/ 125 w 144"/>
                <a:gd name="T67" fmla="*/ 49 h 211"/>
                <a:gd name="T68" fmla="*/ 113 w 144"/>
                <a:gd name="T69" fmla="*/ 59 h 211"/>
                <a:gd name="T70" fmla="*/ 97 w 144"/>
                <a:gd name="T71" fmla="*/ 64 h 211"/>
                <a:gd name="T72" fmla="*/ 77 w 144"/>
                <a:gd name="T73" fmla="*/ 67 h 211"/>
                <a:gd name="T74" fmla="*/ 77 w 144"/>
                <a:gd name="T75" fmla="*/ 211 h 211"/>
                <a:gd name="T76" fmla="*/ 67 w 144"/>
                <a:gd name="T77" fmla="*/ 211 h 211"/>
                <a:gd name="T78" fmla="*/ 67 w 144"/>
                <a:gd name="T79" fmla="*/ 67 h 21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44" h="211">
                  <a:moveTo>
                    <a:pt x="67" y="67"/>
                  </a:moveTo>
                  <a:lnTo>
                    <a:pt x="66" y="67"/>
                  </a:lnTo>
                  <a:lnTo>
                    <a:pt x="59" y="66"/>
                  </a:lnTo>
                  <a:lnTo>
                    <a:pt x="50" y="64"/>
                  </a:lnTo>
                  <a:lnTo>
                    <a:pt x="39" y="62"/>
                  </a:lnTo>
                  <a:lnTo>
                    <a:pt x="28" y="55"/>
                  </a:lnTo>
                  <a:lnTo>
                    <a:pt x="17" y="47"/>
                  </a:lnTo>
                  <a:lnTo>
                    <a:pt x="9" y="35"/>
                  </a:lnTo>
                  <a:lnTo>
                    <a:pt x="2" y="20"/>
                  </a:lnTo>
                  <a:lnTo>
                    <a:pt x="0" y="0"/>
                  </a:lnTo>
                  <a:lnTo>
                    <a:pt x="2" y="0"/>
                  </a:lnTo>
                  <a:lnTo>
                    <a:pt x="9" y="0"/>
                  </a:lnTo>
                  <a:lnTo>
                    <a:pt x="17" y="0"/>
                  </a:lnTo>
                  <a:lnTo>
                    <a:pt x="28" y="2"/>
                  </a:lnTo>
                  <a:lnTo>
                    <a:pt x="40" y="6"/>
                  </a:lnTo>
                  <a:lnTo>
                    <a:pt x="51" y="14"/>
                  </a:lnTo>
                  <a:lnTo>
                    <a:pt x="62" y="25"/>
                  </a:lnTo>
                  <a:lnTo>
                    <a:pt x="69" y="41"/>
                  </a:lnTo>
                  <a:lnTo>
                    <a:pt x="73" y="62"/>
                  </a:lnTo>
                  <a:lnTo>
                    <a:pt x="73" y="60"/>
                  </a:lnTo>
                  <a:lnTo>
                    <a:pt x="73" y="55"/>
                  </a:lnTo>
                  <a:lnTo>
                    <a:pt x="74" y="45"/>
                  </a:lnTo>
                  <a:lnTo>
                    <a:pt x="77" y="36"/>
                  </a:lnTo>
                  <a:lnTo>
                    <a:pt x="82" y="25"/>
                  </a:lnTo>
                  <a:lnTo>
                    <a:pt x="91" y="16"/>
                  </a:lnTo>
                  <a:lnTo>
                    <a:pt x="105" y="8"/>
                  </a:lnTo>
                  <a:lnTo>
                    <a:pt x="121" y="2"/>
                  </a:lnTo>
                  <a:lnTo>
                    <a:pt x="144" y="0"/>
                  </a:lnTo>
                  <a:lnTo>
                    <a:pt x="144" y="2"/>
                  </a:lnTo>
                  <a:lnTo>
                    <a:pt x="144" y="8"/>
                  </a:lnTo>
                  <a:lnTo>
                    <a:pt x="141" y="17"/>
                  </a:lnTo>
                  <a:lnTo>
                    <a:pt x="139" y="28"/>
                  </a:lnTo>
                  <a:lnTo>
                    <a:pt x="133" y="39"/>
                  </a:lnTo>
                  <a:lnTo>
                    <a:pt x="125" y="49"/>
                  </a:lnTo>
                  <a:lnTo>
                    <a:pt x="113" y="59"/>
                  </a:lnTo>
                  <a:lnTo>
                    <a:pt x="97" y="64"/>
                  </a:lnTo>
                  <a:lnTo>
                    <a:pt x="77" y="67"/>
                  </a:lnTo>
                  <a:lnTo>
                    <a:pt x="77" y="211"/>
                  </a:lnTo>
                  <a:lnTo>
                    <a:pt x="67" y="211"/>
                  </a:lnTo>
                  <a:lnTo>
                    <a:pt x="67" y="67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12"/>
            <p:cNvSpPr>
              <a:spLocks/>
            </p:cNvSpPr>
            <p:nvPr/>
          </p:nvSpPr>
          <p:spPr bwMode="gray">
            <a:xfrm>
              <a:off x="2631" y="457"/>
              <a:ext cx="89" cy="132"/>
            </a:xfrm>
            <a:custGeom>
              <a:avLst/>
              <a:gdLst>
                <a:gd name="T0" fmla="*/ 42 w 89"/>
                <a:gd name="T1" fmla="*/ 43 h 132"/>
                <a:gd name="T2" fmla="*/ 39 w 89"/>
                <a:gd name="T3" fmla="*/ 42 h 132"/>
                <a:gd name="T4" fmla="*/ 33 w 89"/>
                <a:gd name="T5" fmla="*/ 42 h 132"/>
                <a:gd name="T6" fmla="*/ 25 w 89"/>
                <a:gd name="T7" fmla="*/ 39 h 132"/>
                <a:gd name="T8" fmla="*/ 16 w 89"/>
                <a:gd name="T9" fmla="*/ 35 h 132"/>
                <a:gd name="T10" fmla="*/ 8 w 89"/>
                <a:gd name="T11" fmla="*/ 27 h 132"/>
                <a:gd name="T12" fmla="*/ 2 w 89"/>
                <a:gd name="T13" fmla="*/ 16 h 132"/>
                <a:gd name="T14" fmla="*/ 0 w 89"/>
                <a:gd name="T15" fmla="*/ 0 h 132"/>
                <a:gd name="T16" fmla="*/ 2 w 89"/>
                <a:gd name="T17" fmla="*/ 0 h 132"/>
                <a:gd name="T18" fmla="*/ 6 w 89"/>
                <a:gd name="T19" fmla="*/ 0 h 132"/>
                <a:gd name="T20" fmla="*/ 12 w 89"/>
                <a:gd name="T21" fmla="*/ 1 h 132"/>
                <a:gd name="T22" fmla="*/ 21 w 89"/>
                <a:gd name="T23" fmla="*/ 3 h 132"/>
                <a:gd name="T24" fmla="*/ 29 w 89"/>
                <a:gd name="T25" fmla="*/ 8 h 132"/>
                <a:gd name="T26" fmla="*/ 37 w 89"/>
                <a:gd name="T27" fmla="*/ 15 h 132"/>
                <a:gd name="T28" fmla="*/ 42 w 89"/>
                <a:gd name="T29" fmla="*/ 26 h 132"/>
                <a:gd name="T30" fmla="*/ 45 w 89"/>
                <a:gd name="T31" fmla="*/ 39 h 132"/>
                <a:gd name="T32" fmla="*/ 45 w 89"/>
                <a:gd name="T33" fmla="*/ 38 h 132"/>
                <a:gd name="T34" fmla="*/ 45 w 89"/>
                <a:gd name="T35" fmla="*/ 34 h 132"/>
                <a:gd name="T36" fmla="*/ 46 w 89"/>
                <a:gd name="T37" fmla="*/ 27 h 132"/>
                <a:gd name="T38" fmla="*/ 49 w 89"/>
                <a:gd name="T39" fmla="*/ 20 h 132"/>
                <a:gd name="T40" fmla="*/ 54 w 89"/>
                <a:gd name="T41" fmla="*/ 14 h 132"/>
                <a:gd name="T42" fmla="*/ 62 w 89"/>
                <a:gd name="T43" fmla="*/ 7 h 132"/>
                <a:gd name="T44" fmla="*/ 73 w 89"/>
                <a:gd name="T45" fmla="*/ 3 h 132"/>
                <a:gd name="T46" fmla="*/ 89 w 89"/>
                <a:gd name="T47" fmla="*/ 0 h 132"/>
                <a:gd name="T48" fmla="*/ 89 w 89"/>
                <a:gd name="T49" fmla="*/ 3 h 132"/>
                <a:gd name="T50" fmla="*/ 88 w 89"/>
                <a:gd name="T51" fmla="*/ 10 h 132"/>
                <a:gd name="T52" fmla="*/ 87 w 89"/>
                <a:gd name="T53" fmla="*/ 18 h 132"/>
                <a:gd name="T54" fmla="*/ 81 w 89"/>
                <a:gd name="T55" fmla="*/ 26 h 132"/>
                <a:gd name="T56" fmla="*/ 74 w 89"/>
                <a:gd name="T57" fmla="*/ 34 h 132"/>
                <a:gd name="T58" fmla="*/ 64 w 89"/>
                <a:gd name="T59" fmla="*/ 41 h 132"/>
                <a:gd name="T60" fmla="*/ 47 w 89"/>
                <a:gd name="T61" fmla="*/ 43 h 132"/>
                <a:gd name="T62" fmla="*/ 47 w 89"/>
                <a:gd name="T63" fmla="*/ 132 h 132"/>
                <a:gd name="T64" fmla="*/ 42 w 89"/>
                <a:gd name="T65" fmla="*/ 132 h 132"/>
                <a:gd name="T66" fmla="*/ 42 w 89"/>
                <a:gd name="T67" fmla="*/ 43 h 13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89" h="132">
                  <a:moveTo>
                    <a:pt x="42" y="43"/>
                  </a:moveTo>
                  <a:lnTo>
                    <a:pt x="39" y="42"/>
                  </a:lnTo>
                  <a:lnTo>
                    <a:pt x="33" y="42"/>
                  </a:lnTo>
                  <a:lnTo>
                    <a:pt x="25" y="39"/>
                  </a:lnTo>
                  <a:lnTo>
                    <a:pt x="16" y="35"/>
                  </a:lnTo>
                  <a:lnTo>
                    <a:pt x="8" y="27"/>
                  </a:lnTo>
                  <a:lnTo>
                    <a:pt x="2" y="16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2" y="1"/>
                  </a:lnTo>
                  <a:lnTo>
                    <a:pt x="21" y="3"/>
                  </a:lnTo>
                  <a:lnTo>
                    <a:pt x="29" y="8"/>
                  </a:lnTo>
                  <a:lnTo>
                    <a:pt x="37" y="15"/>
                  </a:lnTo>
                  <a:lnTo>
                    <a:pt x="42" y="26"/>
                  </a:lnTo>
                  <a:lnTo>
                    <a:pt x="45" y="39"/>
                  </a:lnTo>
                  <a:lnTo>
                    <a:pt x="45" y="38"/>
                  </a:lnTo>
                  <a:lnTo>
                    <a:pt x="45" y="34"/>
                  </a:lnTo>
                  <a:lnTo>
                    <a:pt x="46" y="27"/>
                  </a:lnTo>
                  <a:lnTo>
                    <a:pt x="49" y="20"/>
                  </a:lnTo>
                  <a:lnTo>
                    <a:pt x="54" y="14"/>
                  </a:lnTo>
                  <a:lnTo>
                    <a:pt x="62" y="7"/>
                  </a:lnTo>
                  <a:lnTo>
                    <a:pt x="73" y="3"/>
                  </a:lnTo>
                  <a:lnTo>
                    <a:pt x="89" y="0"/>
                  </a:lnTo>
                  <a:lnTo>
                    <a:pt x="89" y="3"/>
                  </a:lnTo>
                  <a:lnTo>
                    <a:pt x="88" y="10"/>
                  </a:lnTo>
                  <a:lnTo>
                    <a:pt x="87" y="18"/>
                  </a:lnTo>
                  <a:lnTo>
                    <a:pt x="81" y="26"/>
                  </a:lnTo>
                  <a:lnTo>
                    <a:pt x="74" y="34"/>
                  </a:lnTo>
                  <a:lnTo>
                    <a:pt x="64" y="41"/>
                  </a:lnTo>
                  <a:lnTo>
                    <a:pt x="47" y="43"/>
                  </a:lnTo>
                  <a:lnTo>
                    <a:pt x="47" y="132"/>
                  </a:lnTo>
                  <a:lnTo>
                    <a:pt x="42" y="132"/>
                  </a:lnTo>
                  <a:lnTo>
                    <a:pt x="42" y="4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3"/>
            <p:cNvSpPr>
              <a:spLocks/>
            </p:cNvSpPr>
            <p:nvPr/>
          </p:nvSpPr>
          <p:spPr bwMode="gray">
            <a:xfrm>
              <a:off x="2430" y="403"/>
              <a:ext cx="88" cy="186"/>
            </a:xfrm>
            <a:custGeom>
              <a:avLst/>
              <a:gdLst>
                <a:gd name="T0" fmla="*/ 43 w 88"/>
                <a:gd name="T1" fmla="*/ 43 h 186"/>
                <a:gd name="T2" fmla="*/ 41 w 88"/>
                <a:gd name="T3" fmla="*/ 43 h 186"/>
                <a:gd name="T4" fmla="*/ 35 w 88"/>
                <a:gd name="T5" fmla="*/ 43 h 186"/>
                <a:gd name="T6" fmla="*/ 27 w 88"/>
                <a:gd name="T7" fmla="*/ 41 h 186"/>
                <a:gd name="T8" fmla="*/ 18 w 88"/>
                <a:gd name="T9" fmla="*/ 35 h 186"/>
                <a:gd name="T10" fmla="*/ 8 w 88"/>
                <a:gd name="T11" fmla="*/ 28 h 186"/>
                <a:gd name="T12" fmla="*/ 3 w 88"/>
                <a:gd name="T13" fmla="*/ 16 h 186"/>
                <a:gd name="T14" fmla="*/ 0 w 88"/>
                <a:gd name="T15" fmla="*/ 0 h 186"/>
                <a:gd name="T16" fmla="*/ 3 w 88"/>
                <a:gd name="T17" fmla="*/ 0 h 186"/>
                <a:gd name="T18" fmla="*/ 8 w 88"/>
                <a:gd name="T19" fmla="*/ 0 h 186"/>
                <a:gd name="T20" fmla="*/ 17 w 88"/>
                <a:gd name="T21" fmla="*/ 1 h 186"/>
                <a:gd name="T22" fmla="*/ 26 w 88"/>
                <a:gd name="T23" fmla="*/ 6 h 186"/>
                <a:gd name="T24" fmla="*/ 35 w 88"/>
                <a:gd name="T25" fmla="*/ 12 h 186"/>
                <a:gd name="T26" fmla="*/ 42 w 88"/>
                <a:gd name="T27" fmla="*/ 24 h 186"/>
                <a:gd name="T28" fmla="*/ 48 w 88"/>
                <a:gd name="T29" fmla="*/ 41 h 186"/>
                <a:gd name="T30" fmla="*/ 48 w 88"/>
                <a:gd name="T31" fmla="*/ 90 h 186"/>
                <a:gd name="T32" fmla="*/ 48 w 88"/>
                <a:gd name="T33" fmla="*/ 88 h 186"/>
                <a:gd name="T34" fmla="*/ 48 w 88"/>
                <a:gd name="T35" fmla="*/ 82 h 186"/>
                <a:gd name="T36" fmla="*/ 50 w 88"/>
                <a:gd name="T37" fmla="*/ 74 h 186"/>
                <a:gd name="T38" fmla="*/ 54 w 88"/>
                <a:gd name="T39" fmla="*/ 66 h 186"/>
                <a:gd name="T40" fmla="*/ 61 w 88"/>
                <a:gd name="T41" fmla="*/ 58 h 186"/>
                <a:gd name="T42" fmla="*/ 72 w 88"/>
                <a:gd name="T43" fmla="*/ 53 h 186"/>
                <a:gd name="T44" fmla="*/ 87 w 88"/>
                <a:gd name="T45" fmla="*/ 50 h 186"/>
                <a:gd name="T46" fmla="*/ 88 w 88"/>
                <a:gd name="T47" fmla="*/ 51 h 186"/>
                <a:gd name="T48" fmla="*/ 88 w 88"/>
                <a:gd name="T49" fmla="*/ 57 h 186"/>
                <a:gd name="T50" fmla="*/ 87 w 88"/>
                <a:gd name="T51" fmla="*/ 64 h 186"/>
                <a:gd name="T52" fmla="*/ 84 w 88"/>
                <a:gd name="T53" fmla="*/ 72 h 186"/>
                <a:gd name="T54" fmla="*/ 80 w 88"/>
                <a:gd name="T55" fmla="*/ 80 h 186"/>
                <a:gd name="T56" fmla="*/ 73 w 88"/>
                <a:gd name="T57" fmla="*/ 86 h 186"/>
                <a:gd name="T58" fmla="*/ 62 w 88"/>
                <a:gd name="T59" fmla="*/ 92 h 186"/>
                <a:gd name="T60" fmla="*/ 48 w 88"/>
                <a:gd name="T61" fmla="*/ 93 h 186"/>
                <a:gd name="T62" fmla="*/ 48 w 88"/>
                <a:gd name="T63" fmla="*/ 186 h 186"/>
                <a:gd name="T64" fmla="*/ 43 w 88"/>
                <a:gd name="T65" fmla="*/ 186 h 186"/>
                <a:gd name="T66" fmla="*/ 43 w 88"/>
                <a:gd name="T67" fmla="*/ 143 h 186"/>
                <a:gd name="T68" fmla="*/ 42 w 88"/>
                <a:gd name="T69" fmla="*/ 143 h 186"/>
                <a:gd name="T70" fmla="*/ 37 w 88"/>
                <a:gd name="T71" fmla="*/ 142 h 186"/>
                <a:gd name="T72" fmla="*/ 29 w 88"/>
                <a:gd name="T73" fmla="*/ 140 h 186"/>
                <a:gd name="T74" fmla="*/ 22 w 88"/>
                <a:gd name="T75" fmla="*/ 136 h 186"/>
                <a:gd name="T76" fmla="*/ 14 w 88"/>
                <a:gd name="T77" fmla="*/ 130 h 186"/>
                <a:gd name="T78" fmla="*/ 8 w 88"/>
                <a:gd name="T79" fmla="*/ 120 h 186"/>
                <a:gd name="T80" fmla="*/ 7 w 88"/>
                <a:gd name="T81" fmla="*/ 105 h 186"/>
                <a:gd name="T82" fmla="*/ 8 w 88"/>
                <a:gd name="T83" fmla="*/ 105 h 186"/>
                <a:gd name="T84" fmla="*/ 12 w 88"/>
                <a:gd name="T85" fmla="*/ 107 h 186"/>
                <a:gd name="T86" fmla="*/ 19 w 88"/>
                <a:gd name="T87" fmla="*/ 108 h 186"/>
                <a:gd name="T88" fmla="*/ 26 w 88"/>
                <a:gd name="T89" fmla="*/ 111 h 186"/>
                <a:gd name="T90" fmla="*/ 34 w 88"/>
                <a:gd name="T91" fmla="*/ 117 h 186"/>
                <a:gd name="T92" fmla="*/ 39 w 88"/>
                <a:gd name="T93" fmla="*/ 127 h 186"/>
                <a:gd name="T94" fmla="*/ 43 w 88"/>
                <a:gd name="T95" fmla="*/ 140 h 186"/>
                <a:gd name="T96" fmla="*/ 43 w 88"/>
                <a:gd name="T97" fmla="*/ 43 h 18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88" h="186">
                  <a:moveTo>
                    <a:pt x="43" y="43"/>
                  </a:moveTo>
                  <a:lnTo>
                    <a:pt x="41" y="43"/>
                  </a:lnTo>
                  <a:lnTo>
                    <a:pt x="35" y="43"/>
                  </a:lnTo>
                  <a:lnTo>
                    <a:pt x="27" y="41"/>
                  </a:lnTo>
                  <a:lnTo>
                    <a:pt x="18" y="35"/>
                  </a:lnTo>
                  <a:lnTo>
                    <a:pt x="8" y="28"/>
                  </a:lnTo>
                  <a:lnTo>
                    <a:pt x="3" y="16"/>
                  </a:lnTo>
                  <a:lnTo>
                    <a:pt x="0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7" y="1"/>
                  </a:lnTo>
                  <a:lnTo>
                    <a:pt x="26" y="6"/>
                  </a:lnTo>
                  <a:lnTo>
                    <a:pt x="35" y="12"/>
                  </a:lnTo>
                  <a:lnTo>
                    <a:pt x="42" y="24"/>
                  </a:lnTo>
                  <a:lnTo>
                    <a:pt x="48" y="41"/>
                  </a:lnTo>
                  <a:lnTo>
                    <a:pt x="48" y="90"/>
                  </a:lnTo>
                  <a:lnTo>
                    <a:pt x="48" y="88"/>
                  </a:lnTo>
                  <a:lnTo>
                    <a:pt x="48" y="82"/>
                  </a:lnTo>
                  <a:lnTo>
                    <a:pt x="50" y="74"/>
                  </a:lnTo>
                  <a:lnTo>
                    <a:pt x="54" y="66"/>
                  </a:lnTo>
                  <a:lnTo>
                    <a:pt x="61" y="58"/>
                  </a:lnTo>
                  <a:lnTo>
                    <a:pt x="72" y="53"/>
                  </a:lnTo>
                  <a:lnTo>
                    <a:pt x="87" y="50"/>
                  </a:lnTo>
                  <a:lnTo>
                    <a:pt x="88" y="51"/>
                  </a:lnTo>
                  <a:lnTo>
                    <a:pt x="88" y="57"/>
                  </a:lnTo>
                  <a:lnTo>
                    <a:pt x="87" y="64"/>
                  </a:lnTo>
                  <a:lnTo>
                    <a:pt x="84" y="72"/>
                  </a:lnTo>
                  <a:lnTo>
                    <a:pt x="80" y="80"/>
                  </a:lnTo>
                  <a:lnTo>
                    <a:pt x="73" y="86"/>
                  </a:lnTo>
                  <a:lnTo>
                    <a:pt x="62" y="92"/>
                  </a:lnTo>
                  <a:lnTo>
                    <a:pt x="48" y="93"/>
                  </a:lnTo>
                  <a:lnTo>
                    <a:pt x="48" y="186"/>
                  </a:lnTo>
                  <a:lnTo>
                    <a:pt x="43" y="186"/>
                  </a:lnTo>
                  <a:lnTo>
                    <a:pt x="43" y="143"/>
                  </a:lnTo>
                  <a:lnTo>
                    <a:pt x="42" y="143"/>
                  </a:lnTo>
                  <a:lnTo>
                    <a:pt x="37" y="142"/>
                  </a:lnTo>
                  <a:lnTo>
                    <a:pt x="29" y="140"/>
                  </a:lnTo>
                  <a:lnTo>
                    <a:pt x="22" y="136"/>
                  </a:lnTo>
                  <a:lnTo>
                    <a:pt x="14" y="130"/>
                  </a:lnTo>
                  <a:lnTo>
                    <a:pt x="8" y="120"/>
                  </a:lnTo>
                  <a:lnTo>
                    <a:pt x="7" y="105"/>
                  </a:lnTo>
                  <a:lnTo>
                    <a:pt x="8" y="105"/>
                  </a:lnTo>
                  <a:lnTo>
                    <a:pt x="12" y="107"/>
                  </a:lnTo>
                  <a:lnTo>
                    <a:pt x="19" y="108"/>
                  </a:lnTo>
                  <a:lnTo>
                    <a:pt x="26" y="111"/>
                  </a:lnTo>
                  <a:lnTo>
                    <a:pt x="34" y="117"/>
                  </a:lnTo>
                  <a:lnTo>
                    <a:pt x="39" y="127"/>
                  </a:lnTo>
                  <a:lnTo>
                    <a:pt x="43" y="140"/>
                  </a:lnTo>
                  <a:lnTo>
                    <a:pt x="43" y="4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14"/>
            <p:cNvSpPr>
              <a:spLocks/>
            </p:cNvSpPr>
            <p:nvPr/>
          </p:nvSpPr>
          <p:spPr bwMode="gray">
            <a:xfrm>
              <a:off x="1914" y="233"/>
              <a:ext cx="166" cy="356"/>
            </a:xfrm>
            <a:custGeom>
              <a:avLst/>
              <a:gdLst>
                <a:gd name="T0" fmla="*/ 85 w 166"/>
                <a:gd name="T1" fmla="*/ 84 h 356"/>
                <a:gd name="T2" fmla="*/ 101 w 166"/>
                <a:gd name="T3" fmla="*/ 81 h 356"/>
                <a:gd name="T4" fmla="*/ 124 w 166"/>
                <a:gd name="T5" fmla="*/ 73 h 356"/>
                <a:gd name="T6" fmla="*/ 148 w 166"/>
                <a:gd name="T7" fmla="*/ 56 h 356"/>
                <a:gd name="T8" fmla="*/ 163 w 166"/>
                <a:gd name="T9" fmla="*/ 23 h 356"/>
                <a:gd name="T10" fmla="*/ 163 w 166"/>
                <a:gd name="T11" fmla="*/ 0 h 356"/>
                <a:gd name="T12" fmla="*/ 148 w 166"/>
                <a:gd name="T13" fmla="*/ 0 h 356"/>
                <a:gd name="T14" fmla="*/ 125 w 166"/>
                <a:gd name="T15" fmla="*/ 6 h 356"/>
                <a:gd name="T16" fmla="*/ 101 w 166"/>
                <a:gd name="T17" fmla="*/ 22 h 356"/>
                <a:gd name="T18" fmla="*/ 82 w 166"/>
                <a:gd name="T19" fmla="*/ 54 h 356"/>
                <a:gd name="T20" fmla="*/ 77 w 166"/>
                <a:gd name="T21" fmla="*/ 173 h 356"/>
                <a:gd name="T22" fmla="*/ 77 w 166"/>
                <a:gd name="T23" fmla="*/ 165 h 356"/>
                <a:gd name="T24" fmla="*/ 71 w 166"/>
                <a:gd name="T25" fmla="*/ 146 h 356"/>
                <a:gd name="T26" fmla="*/ 60 w 166"/>
                <a:gd name="T27" fmla="*/ 123 h 356"/>
                <a:gd name="T28" fmla="*/ 38 w 166"/>
                <a:gd name="T29" fmla="*/ 104 h 356"/>
                <a:gd name="T30" fmla="*/ 0 w 166"/>
                <a:gd name="T31" fmla="*/ 96 h 356"/>
                <a:gd name="T32" fmla="*/ 0 w 166"/>
                <a:gd name="T33" fmla="*/ 103 h 356"/>
                <a:gd name="T34" fmla="*/ 0 w 166"/>
                <a:gd name="T35" fmla="*/ 120 h 356"/>
                <a:gd name="T36" fmla="*/ 8 w 166"/>
                <a:gd name="T37" fmla="*/ 143 h 356"/>
                <a:gd name="T38" fmla="*/ 24 w 166"/>
                <a:gd name="T39" fmla="*/ 163 h 356"/>
                <a:gd name="T40" fmla="*/ 55 w 166"/>
                <a:gd name="T41" fmla="*/ 177 h 356"/>
                <a:gd name="T42" fmla="*/ 77 w 166"/>
                <a:gd name="T43" fmla="*/ 356 h 356"/>
                <a:gd name="T44" fmla="*/ 82 w 166"/>
                <a:gd name="T45" fmla="*/ 274 h 356"/>
                <a:gd name="T46" fmla="*/ 91 w 166"/>
                <a:gd name="T47" fmla="*/ 273 h 356"/>
                <a:gd name="T48" fmla="*/ 112 w 166"/>
                <a:gd name="T49" fmla="*/ 267 h 356"/>
                <a:gd name="T50" fmla="*/ 135 w 166"/>
                <a:gd name="T51" fmla="*/ 252 h 356"/>
                <a:gd name="T52" fmla="*/ 151 w 166"/>
                <a:gd name="T53" fmla="*/ 224 h 356"/>
                <a:gd name="T54" fmla="*/ 152 w 166"/>
                <a:gd name="T55" fmla="*/ 203 h 356"/>
                <a:gd name="T56" fmla="*/ 137 w 166"/>
                <a:gd name="T57" fmla="*/ 204 h 356"/>
                <a:gd name="T58" fmla="*/ 117 w 166"/>
                <a:gd name="T59" fmla="*/ 211 h 356"/>
                <a:gd name="T60" fmla="*/ 97 w 166"/>
                <a:gd name="T61" fmla="*/ 231 h 356"/>
                <a:gd name="T62" fmla="*/ 82 w 166"/>
                <a:gd name="T63" fmla="*/ 267 h 35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66" h="356">
                  <a:moveTo>
                    <a:pt x="82" y="84"/>
                  </a:moveTo>
                  <a:lnTo>
                    <a:pt x="85" y="84"/>
                  </a:lnTo>
                  <a:lnTo>
                    <a:pt x="91" y="84"/>
                  </a:lnTo>
                  <a:lnTo>
                    <a:pt x="101" y="81"/>
                  </a:lnTo>
                  <a:lnTo>
                    <a:pt x="112" y="78"/>
                  </a:lnTo>
                  <a:lnTo>
                    <a:pt x="124" y="73"/>
                  </a:lnTo>
                  <a:lnTo>
                    <a:pt x="136" y="66"/>
                  </a:lnTo>
                  <a:lnTo>
                    <a:pt x="148" y="56"/>
                  </a:lnTo>
                  <a:lnTo>
                    <a:pt x="156" y="42"/>
                  </a:lnTo>
                  <a:lnTo>
                    <a:pt x="163" y="23"/>
                  </a:lnTo>
                  <a:lnTo>
                    <a:pt x="166" y="2"/>
                  </a:lnTo>
                  <a:lnTo>
                    <a:pt x="163" y="0"/>
                  </a:lnTo>
                  <a:lnTo>
                    <a:pt x="158" y="0"/>
                  </a:lnTo>
                  <a:lnTo>
                    <a:pt x="148" y="0"/>
                  </a:lnTo>
                  <a:lnTo>
                    <a:pt x="137" y="3"/>
                  </a:lnTo>
                  <a:lnTo>
                    <a:pt x="125" y="6"/>
                  </a:lnTo>
                  <a:lnTo>
                    <a:pt x="113" y="12"/>
                  </a:lnTo>
                  <a:lnTo>
                    <a:pt x="101" y="22"/>
                  </a:lnTo>
                  <a:lnTo>
                    <a:pt x="90" y="35"/>
                  </a:lnTo>
                  <a:lnTo>
                    <a:pt x="82" y="54"/>
                  </a:lnTo>
                  <a:lnTo>
                    <a:pt x="77" y="78"/>
                  </a:lnTo>
                  <a:lnTo>
                    <a:pt x="77" y="173"/>
                  </a:lnTo>
                  <a:lnTo>
                    <a:pt x="77" y="170"/>
                  </a:lnTo>
                  <a:lnTo>
                    <a:pt x="77" y="165"/>
                  </a:lnTo>
                  <a:lnTo>
                    <a:pt x="74" y="157"/>
                  </a:lnTo>
                  <a:lnTo>
                    <a:pt x="71" y="146"/>
                  </a:lnTo>
                  <a:lnTo>
                    <a:pt x="67" y="134"/>
                  </a:lnTo>
                  <a:lnTo>
                    <a:pt x="60" y="123"/>
                  </a:lnTo>
                  <a:lnTo>
                    <a:pt x="50" y="112"/>
                  </a:lnTo>
                  <a:lnTo>
                    <a:pt x="38" y="104"/>
                  </a:lnTo>
                  <a:lnTo>
                    <a:pt x="20" y="97"/>
                  </a:lnTo>
                  <a:lnTo>
                    <a:pt x="0" y="96"/>
                  </a:lnTo>
                  <a:lnTo>
                    <a:pt x="0" y="97"/>
                  </a:lnTo>
                  <a:lnTo>
                    <a:pt x="0" y="103"/>
                  </a:lnTo>
                  <a:lnTo>
                    <a:pt x="0" y="111"/>
                  </a:lnTo>
                  <a:lnTo>
                    <a:pt x="0" y="120"/>
                  </a:lnTo>
                  <a:lnTo>
                    <a:pt x="2" y="131"/>
                  </a:lnTo>
                  <a:lnTo>
                    <a:pt x="8" y="143"/>
                  </a:lnTo>
                  <a:lnTo>
                    <a:pt x="15" y="154"/>
                  </a:lnTo>
                  <a:lnTo>
                    <a:pt x="24" y="163"/>
                  </a:lnTo>
                  <a:lnTo>
                    <a:pt x="38" y="171"/>
                  </a:lnTo>
                  <a:lnTo>
                    <a:pt x="55" y="177"/>
                  </a:lnTo>
                  <a:lnTo>
                    <a:pt x="77" y="178"/>
                  </a:lnTo>
                  <a:lnTo>
                    <a:pt x="77" y="356"/>
                  </a:lnTo>
                  <a:lnTo>
                    <a:pt x="82" y="356"/>
                  </a:lnTo>
                  <a:lnTo>
                    <a:pt x="82" y="274"/>
                  </a:lnTo>
                  <a:lnTo>
                    <a:pt x="85" y="273"/>
                  </a:lnTo>
                  <a:lnTo>
                    <a:pt x="91" y="273"/>
                  </a:lnTo>
                  <a:lnTo>
                    <a:pt x="101" y="271"/>
                  </a:lnTo>
                  <a:lnTo>
                    <a:pt x="112" y="267"/>
                  </a:lnTo>
                  <a:lnTo>
                    <a:pt x="124" y="262"/>
                  </a:lnTo>
                  <a:lnTo>
                    <a:pt x="135" y="252"/>
                  </a:lnTo>
                  <a:lnTo>
                    <a:pt x="144" y="240"/>
                  </a:lnTo>
                  <a:lnTo>
                    <a:pt x="151" y="224"/>
                  </a:lnTo>
                  <a:lnTo>
                    <a:pt x="154" y="203"/>
                  </a:lnTo>
                  <a:lnTo>
                    <a:pt x="152" y="203"/>
                  </a:lnTo>
                  <a:lnTo>
                    <a:pt x="145" y="203"/>
                  </a:lnTo>
                  <a:lnTo>
                    <a:pt x="137" y="204"/>
                  </a:lnTo>
                  <a:lnTo>
                    <a:pt x="128" y="207"/>
                  </a:lnTo>
                  <a:lnTo>
                    <a:pt x="117" y="211"/>
                  </a:lnTo>
                  <a:lnTo>
                    <a:pt x="106" y="219"/>
                  </a:lnTo>
                  <a:lnTo>
                    <a:pt x="97" y="231"/>
                  </a:lnTo>
                  <a:lnTo>
                    <a:pt x="89" y="247"/>
                  </a:lnTo>
                  <a:lnTo>
                    <a:pt x="82" y="267"/>
                  </a:lnTo>
                  <a:lnTo>
                    <a:pt x="82" y="84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15"/>
            <p:cNvSpPr>
              <a:spLocks/>
            </p:cNvSpPr>
            <p:nvPr/>
          </p:nvSpPr>
          <p:spPr bwMode="gray">
            <a:xfrm>
              <a:off x="2514" y="379"/>
              <a:ext cx="92" cy="210"/>
            </a:xfrm>
            <a:custGeom>
              <a:avLst/>
              <a:gdLst>
                <a:gd name="T0" fmla="*/ 43 w 92"/>
                <a:gd name="T1" fmla="*/ 162 h 210"/>
                <a:gd name="T2" fmla="*/ 36 w 92"/>
                <a:gd name="T3" fmla="*/ 160 h 210"/>
                <a:gd name="T4" fmla="*/ 23 w 92"/>
                <a:gd name="T5" fmla="*/ 155 h 210"/>
                <a:gd name="T6" fmla="*/ 12 w 92"/>
                <a:gd name="T7" fmla="*/ 141 h 210"/>
                <a:gd name="T8" fmla="*/ 12 w 92"/>
                <a:gd name="T9" fmla="*/ 129 h 210"/>
                <a:gd name="T10" fmla="*/ 23 w 92"/>
                <a:gd name="T11" fmla="*/ 132 h 210"/>
                <a:gd name="T12" fmla="*/ 38 w 92"/>
                <a:gd name="T13" fmla="*/ 145 h 210"/>
                <a:gd name="T14" fmla="*/ 43 w 92"/>
                <a:gd name="T15" fmla="*/ 108 h 210"/>
                <a:gd name="T16" fmla="*/ 35 w 92"/>
                <a:gd name="T17" fmla="*/ 106 h 210"/>
                <a:gd name="T18" fmla="*/ 20 w 92"/>
                <a:gd name="T19" fmla="*/ 101 h 210"/>
                <a:gd name="T20" fmla="*/ 7 w 92"/>
                <a:gd name="T21" fmla="*/ 83 h 210"/>
                <a:gd name="T22" fmla="*/ 7 w 92"/>
                <a:gd name="T23" fmla="*/ 70 h 210"/>
                <a:gd name="T24" fmla="*/ 17 w 92"/>
                <a:gd name="T25" fmla="*/ 71 h 210"/>
                <a:gd name="T26" fmla="*/ 31 w 92"/>
                <a:gd name="T27" fmla="*/ 81 h 210"/>
                <a:gd name="T28" fmla="*/ 43 w 92"/>
                <a:gd name="T29" fmla="*/ 105 h 210"/>
                <a:gd name="T30" fmla="*/ 40 w 92"/>
                <a:gd name="T31" fmla="*/ 43 h 210"/>
                <a:gd name="T32" fmla="*/ 26 w 92"/>
                <a:gd name="T33" fmla="*/ 39 h 210"/>
                <a:gd name="T34" fmla="*/ 8 w 92"/>
                <a:gd name="T35" fmla="*/ 27 h 210"/>
                <a:gd name="T36" fmla="*/ 0 w 92"/>
                <a:gd name="T37" fmla="*/ 0 h 210"/>
                <a:gd name="T38" fmla="*/ 7 w 92"/>
                <a:gd name="T39" fmla="*/ 0 h 210"/>
                <a:gd name="T40" fmla="*/ 23 w 92"/>
                <a:gd name="T41" fmla="*/ 5 h 210"/>
                <a:gd name="T42" fmla="*/ 39 w 92"/>
                <a:gd name="T43" fmla="*/ 23 h 210"/>
                <a:gd name="T44" fmla="*/ 46 w 92"/>
                <a:gd name="T45" fmla="*/ 38 h 210"/>
                <a:gd name="T46" fmla="*/ 51 w 92"/>
                <a:gd name="T47" fmla="*/ 24 h 210"/>
                <a:gd name="T48" fmla="*/ 66 w 92"/>
                <a:gd name="T49" fmla="*/ 8 h 210"/>
                <a:gd name="T50" fmla="*/ 92 w 92"/>
                <a:gd name="T51" fmla="*/ 0 h 210"/>
                <a:gd name="T52" fmla="*/ 90 w 92"/>
                <a:gd name="T53" fmla="*/ 8 h 210"/>
                <a:gd name="T54" fmla="*/ 82 w 92"/>
                <a:gd name="T55" fmla="*/ 25 h 210"/>
                <a:gd name="T56" fmla="*/ 63 w 92"/>
                <a:gd name="T57" fmla="*/ 40 h 210"/>
                <a:gd name="T58" fmla="*/ 49 w 92"/>
                <a:gd name="T59" fmla="*/ 124 h 210"/>
                <a:gd name="T60" fmla="*/ 50 w 92"/>
                <a:gd name="T61" fmla="*/ 116 h 210"/>
                <a:gd name="T62" fmla="*/ 59 w 92"/>
                <a:gd name="T63" fmla="*/ 100 h 210"/>
                <a:gd name="T64" fmla="*/ 81 w 92"/>
                <a:gd name="T65" fmla="*/ 92 h 210"/>
                <a:gd name="T66" fmla="*/ 80 w 92"/>
                <a:gd name="T67" fmla="*/ 98 h 210"/>
                <a:gd name="T68" fmla="*/ 73 w 92"/>
                <a:gd name="T69" fmla="*/ 114 h 210"/>
                <a:gd name="T70" fmla="*/ 59 w 92"/>
                <a:gd name="T71" fmla="*/ 127 h 210"/>
                <a:gd name="T72" fmla="*/ 49 w 92"/>
                <a:gd name="T73" fmla="*/ 210 h 21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92" h="210">
                  <a:moveTo>
                    <a:pt x="43" y="210"/>
                  </a:moveTo>
                  <a:lnTo>
                    <a:pt x="43" y="162"/>
                  </a:lnTo>
                  <a:lnTo>
                    <a:pt x="40" y="162"/>
                  </a:lnTo>
                  <a:lnTo>
                    <a:pt x="36" y="160"/>
                  </a:lnTo>
                  <a:lnTo>
                    <a:pt x="30" y="159"/>
                  </a:lnTo>
                  <a:lnTo>
                    <a:pt x="23" y="155"/>
                  </a:lnTo>
                  <a:lnTo>
                    <a:pt x="16" y="150"/>
                  </a:lnTo>
                  <a:lnTo>
                    <a:pt x="12" y="141"/>
                  </a:lnTo>
                  <a:lnTo>
                    <a:pt x="11" y="129"/>
                  </a:lnTo>
                  <a:lnTo>
                    <a:pt x="12" y="129"/>
                  </a:lnTo>
                  <a:lnTo>
                    <a:pt x="16" y="129"/>
                  </a:lnTo>
                  <a:lnTo>
                    <a:pt x="23" y="132"/>
                  </a:lnTo>
                  <a:lnTo>
                    <a:pt x="31" y="137"/>
                  </a:lnTo>
                  <a:lnTo>
                    <a:pt x="38" y="145"/>
                  </a:lnTo>
                  <a:lnTo>
                    <a:pt x="43" y="159"/>
                  </a:lnTo>
                  <a:lnTo>
                    <a:pt x="43" y="108"/>
                  </a:lnTo>
                  <a:lnTo>
                    <a:pt x="40" y="108"/>
                  </a:lnTo>
                  <a:lnTo>
                    <a:pt x="35" y="106"/>
                  </a:lnTo>
                  <a:lnTo>
                    <a:pt x="28" y="105"/>
                  </a:lnTo>
                  <a:lnTo>
                    <a:pt x="20" y="101"/>
                  </a:lnTo>
                  <a:lnTo>
                    <a:pt x="12" y="94"/>
                  </a:lnTo>
                  <a:lnTo>
                    <a:pt x="7" y="83"/>
                  </a:lnTo>
                  <a:lnTo>
                    <a:pt x="5" y="70"/>
                  </a:lnTo>
                  <a:lnTo>
                    <a:pt x="7" y="70"/>
                  </a:lnTo>
                  <a:lnTo>
                    <a:pt x="11" y="70"/>
                  </a:lnTo>
                  <a:lnTo>
                    <a:pt x="17" y="71"/>
                  </a:lnTo>
                  <a:lnTo>
                    <a:pt x="24" y="74"/>
                  </a:lnTo>
                  <a:lnTo>
                    <a:pt x="31" y="81"/>
                  </a:lnTo>
                  <a:lnTo>
                    <a:pt x="38" y="90"/>
                  </a:lnTo>
                  <a:lnTo>
                    <a:pt x="43" y="105"/>
                  </a:lnTo>
                  <a:lnTo>
                    <a:pt x="43" y="43"/>
                  </a:lnTo>
                  <a:lnTo>
                    <a:pt x="40" y="43"/>
                  </a:lnTo>
                  <a:lnTo>
                    <a:pt x="34" y="42"/>
                  </a:lnTo>
                  <a:lnTo>
                    <a:pt x="26" y="39"/>
                  </a:lnTo>
                  <a:lnTo>
                    <a:pt x="16" y="35"/>
                  </a:lnTo>
                  <a:lnTo>
                    <a:pt x="8" y="27"/>
                  </a:lnTo>
                  <a:lnTo>
                    <a:pt x="1" y="16"/>
                  </a:lnTo>
                  <a:lnTo>
                    <a:pt x="0" y="0"/>
                  </a:lnTo>
                  <a:lnTo>
                    <a:pt x="1" y="0"/>
                  </a:lnTo>
                  <a:lnTo>
                    <a:pt x="7" y="0"/>
                  </a:lnTo>
                  <a:lnTo>
                    <a:pt x="13" y="1"/>
                  </a:lnTo>
                  <a:lnTo>
                    <a:pt x="23" y="5"/>
                  </a:lnTo>
                  <a:lnTo>
                    <a:pt x="31" y="12"/>
                  </a:lnTo>
                  <a:lnTo>
                    <a:pt x="39" y="23"/>
                  </a:lnTo>
                  <a:lnTo>
                    <a:pt x="46" y="40"/>
                  </a:lnTo>
                  <a:lnTo>
                    <a:pt x="46" y="38"/>
                  </a:lnTo>
                  <a:lnTo>
                    <a:pt x="49" y="32"/>
                  </a:lnTo>
                  <a:lnTo>
                    <a:pt x="51" y="24"/>
                  </a:lnTo>
                  <a:lnTo>
                    <a:pt x="58" y="15"/>
                  </a:lnTo>
                  <a:lnTo>
                    <a:pt x="66" y="8"/>
                  </a:lnTo>
                  <a:lnTo>
                    <a:pt x="77" y="1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0" y="8"/>
                  </a:lnTo>
                  <a:lnTo>
                    <a:pt x="88" y="16"/>
                  </a:lnTo>
                  <a:lnTo>
                    <a:pt x="82" y="25"/>
                  </a:lnTo>
                  <a:lnTo>
                    <a:pt x="74" y="34"/>
                  </a:lnTo>
                  <a:lnTo>
                    <a:pt x="63" y="40"/>
                  </a:lnTo>
                  <a:lnTo>
                    <a:pt x="49" y="43"/>
                  </a:lnTo>
                  <a:lnTo>
                    <a:pt x="49" y="124"/>
                  </a:lnTo>
                  <a:lnTo>
                    <a:pt x="49" y="121"/>
                  </a:lnTo>
                  <a:lnTo>
                    <a:pt x="50" y="116"/>
                  </a:lnTo>
                  <a:lnTo>
                    <a:pt x="53" y="108"/>
                  </a:lnTo>
                  <a:lnTo>
                    <a:pt x="59" y="100"/>
                  </a:lnTo>
                  <a:lnTo>
                    <a:pt x="67" y="94"/>
                  </a:lnTo>
                  <a:lnTo>
                    <a:pt x="81" y="92"/>
                  </a:lnTo>
                  <a:lnTo>
                    <a:pt x="81" y="93"/>
                  </a:lnTo>
                  <a:lnTo>
                    <a:pt x="80" y="98"/>
                  </a:lnTo>
                  <a:lnTo>
                    <a:pt x="77" y="106"/>
                  </a:lnTo>
                  <a:lnTo>
                    <a:pt x="73" y="114"/>
                  </a:lnTo>
                  <a:lnTo>
                    <a:pt x="67" y="121"/>
                  </a:lnTo>
                  <a:lnTo>
                    <a:pt x="59" y="127"/>
                  </a:lnTo>
                  <a:lnTo>
                    <a:pt x="49" y="129"/>
                  </a:lnTo>
                  <a:lnTo>
                    <a:pt x="49" y="210"/>
                  </a:lnTo>
                  <a:lnTo>
                    <a:pt x="43" y="210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16"/>
            <p:cNvSpPr>
              <a:spLocks/>
            </p:cNvSpPr>
            <p:nvPr/>
          </p:nvSpPr>
          <p:spPr bwMode="gray">
            <a:xfrm>
              <a:off x="1566" y="297"/>
              <a:ext cx="128" cy="292"/>
            </a:xfrm>
            <a:custGeom>
              <a:avLst/>
              <a:gdLst>
                <a:gd name="T0" fmla="*/ 61 w 128"/>
                <a:gd name="T1" fmla="*/ 225 h 292"/>
                <a:gd name="T2" fmla="*/ 54 w 128"/>
                <a:gd name="T3" fmla="*/ 225 h 292"/>
                <a:gd name="T4" fmla="*/ 38 w 128"/>
                <a:gd name="T5" fmla="*/ 219 h 292"/>
                <a:gd name="T6" fmla="*/ 23 w 128"/>
                <a:gd name="T7" fmla="*/ 206 h 292"/>
                <a:gd name="T8" fmla="*/ 15 w 128"/>
                <a:gd name="T9" fmla="*/ 180 h 292"/>
                <a:gd name="T10" fmla="*/ 23 w 128"/>
                <a:gd name="T11" fmla="*/ 180 h 292"/>
                <a:gd name="T12" fmla="*/ 38 w 128"/>
                <a:gd name="T13" fmla="*/ 186 h 292"/>
                <a:gd name="T14" fmla="*/ 54 w 128"/>
                <a:gd name="T15" fmla="*/ 205 h 292"/>
                <a:gd name="T16" fmla="*/ 61 w 128"/>
                <a:gd name="T17" fmla="*/ 151 h 292"/>
                <a:gd name="T18" fmla="*/ 52 w 128"/>
                <a:gd name="T19" fmla="*/ 149 h 292"/>
                <a:gd name="T20" fmla="*/ 34 w 128"/>
                <a:gd name="T21" fmla="*/ 144 h 292"/>
                <a:gd name="T22" fmla="*/ 16 w 128"/>
                <a:gd name="T23" fmla="*/ 128 h 292"/>
                <a:gd name="T24" fmla="*/ 8 w 128"/>
                <a:gd name="T25" fmla="*/ 98 h 292"/>
                <a:gd name="T26" fmla="*/ 15 w 128"/>
                <a:gd name="T27" fmla="*/ 97 h 292"/>
                <a:gd name="T28" fmla="*/ 29 w 128"/>
                <a:gd name="T29" fmla="*/ 101 h 292"/>
                <a:gd name="T30" fmla="*/ 47 w 128"/>
                <a:gd name="T31" fmla="*/ 116 h 292"/>
                <a:gd name="T32" fmla="*/ 61 w 128"/>
                <a:gd name="T33" fmla="*/ 147 h 292"/>
                <a:gd name="T34" fmla="*/ 58 w 128"/>
                <a:gd name="T35" fmla="*/ 60 h 292"/>
                <a:gd name="T36" fmla="*/ 44 w 128"/>
                <a:gd name="T37" fmla="*/ 58 h 292"/>
                <a:gd name="T38" fmla="*/ 25 w 128"/>
                <a:gd name="T39" fmla="*/ 50 h 292"/>
                <a:gd name="T40" fmla="*/ 8 w 128"/>
                <a:gd name="T41" fmla="*/ 32 h 292"/>
                <a:gd name="T42" fmla="*/ 0 w 128"/>
                <a:gd name="T43" fmla="*/ 0 h 292"/>
                <a:gd name="T44" fmla="*/ 8 w 128"/>
                <a:gd name="T45" fmla="*/ 0 h 292"/>
                <a:gd name="T46" fmla="*/ 27 w 128"/>
                <a:gd name="T47" fmla="*/ 5 h 292"/>
                <a:gd name="T48" fmla="*/ 48 w 128"/>
                <a:gd name="T49" fmla="*/ 21 h 292"/>
                <a:gd name="T50" fmla="*/ 65 w 128"/>
                <a:gd name="T51" fmla="*/ 56 h 292"/>
                <a:gd name="T52" fmla="*/ 66 w 128"/>
                <a:gd name="T53" fmla="*/ 48 h 292"/>
                <a:gd name="T54" fmla="*/ 77 w 128"/>
                <a:gd name="T55" fmla="*/ 28 h 292"/>
                <a:gd name="T56" fmla="*/ 96 w 128"/>
                <a:gd name="T57" fmla="*/ 9 h 292"/>
                <a:gd name="T58" fmla="*/ 128 w 128"/>
                <a:gd name="T59" fmla="*/ 0 h 292"/>
                <a:gd name="T60" fmla="*/ 127 w 128"/>
                <a:gd name="T61" fmla="*/ 9 h 292"/>
                <a:gd name="T62" fmla="*/ 119 w 128"/>
                <a:gd name="T63" fmla="*/ 31 h 292"/>
                <a:gd name="T64" fmla="*/ 101 w 128"/>
                <a:gd name="T65" fmla="*/ 51 h 292"/>
                <a:gd name="T66" fmla="*/ 67 w 128"/>
                <a:gd name="T67" fmla="*/ 60 h 292"/>
                <a:gd name="T68" fmla="*/ 69 w 128"/>
                <a:gd name="T69" fmla="*/ 170 h 292"/>
                <a:gd name="T70" fmla="*/ 73 w 128"/>
                <a:gd name="T71" fmla="*/ 155 h 292"/>
                <a:gd name="T72" fmla="*/ 86 w 128"/>
                <a:gd name="T73" fmla="*/ 136 h 292"/>
                <a:gd name="T74" fmla="*/ 113 w 128"/>
                <a:gd name="T75" fmla="*/ 128 h 292"/>
                <a:gd name="T76" fmla="*/ 112 w 128"/>
                <a:gd name="T77" fmla="*/ 136 h 292"/>
                <a:gd name="T78" fmla="*/ 105 w 128"/>
                <a:gd name="T79" fmla="*/ 153 h 292"/>
                <a:gd name="T80" fmla="*/ 92 w 128"/>
                <a:gd name="T81" fmla="*/ 172 h 292"/>
                <a:gd name="T82" fmla="*/ 67 w 128"/>
                <a:gd name="T83" fmla="*/ 180 h 292"/>
                <a:gd name="T84" fmla="*/ 61 w 128"/>
                <a:gd name="T85" fmla="*/ 292 h 29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8" h="292">
                  <a:moveTo>
                    <a:pt x="61" y="292"/>
                  </a:moveTo>
                  <a:lnTo>
                    <a:pt x="61" y="225"/>
                  </a:lnTo>
                  <a:lnTo>
                    <a:pt x="58" y="225"/>
                  </a:lnTo>
                  <a:lnTo>
                    <a:pt x="54" y="225"/>
                  </a:lnTo>
                  <a:lnTo>
                    <a:pt x="46" y="222"/>
                  </a:lnTo>
                  <a:lnTo>
                    <a:pt x="38" y="219"/>
                  </a:lnTo>
                  <a:lnTo>
                    <a:pt x="29" y="214"/>
                  </a:lnTo>
                  <a:lnTo>
                    <a:pt x="23" y="206"/>
                  </a:lnTo>
                  <a:lnTo>
                    <a:pt x="17" y="195"/>
                  </a:lnTo>
                  <a:lnTo>
                    <a:pt x="15" y="180"/>
                  </a:lnTo>
                  <a:lnTo>
                    <a:pt x="17" y="180"/>
                  </a:lnTo>
                  <a:lnTo>
                    <a:pt x="23" y="180"/>
                  </a:lnTo>
                  <a:lnTo>
                    <a:pt x="29" y="182"/>
                  </a:lnTo>
                  <a:lnTo>
                    <a:pt x="38" y="186"/>
                  </a:lnTo>
                  <a:lnTo>
                    <a:pt x="47" y="194"/>
                  </a:lnTo>
                  <a:lnTo>
                    <a:pt x="54" y="205"/>
                  </a:lnTo>
                  <a:lnTo>
                    <a:pt x="61" y="221"/>
                  </a:lnTo>
                  <a:lnTo>
                    <a:pt x="61" y="151"/>
                  </a:lnTo>
                  <a:lnTo>
                    <a:pt x="58" y="149"/>
                  </a:lnTo>
                  <a:lnTo>
                    <a:pt x="52" y="149"/>
                  </a:lnTo>
                  <a:lnTo>
                    <a:pt x="44" y="147"/>
                  </a:lnTo>
                  <a:lnTo>
                    <a:pt x="34" y="144"/>
                  </a:lnTo>
                  <a:lnTo>
                    <a:pt x="24" y="137"/>
                  </a:lnTo>
                  <a:lnTo>
                    <a:pt x="16" y="128"/>
                  </a:lnTo>
                  <a:lnTo>
                    <a:pt x="11" y="114"/>
                  </a:lnTo>
                  <a:lnTo>
                    <a:pt x="8" y="98"/>
                  </a:lnTo>
                  <a:lnTo>
                    <a:pt x="9" y="97"/>
                  </a:lnTo>
                  <a:lnTo>
                    <a:pt x="15" y="97"/>
                  </a:lnTo>
                  <a:lnTo>
                    <a:pt x="21" y="98"/>
                  </a:lnTo>
                  <a:lnTo>
                    <a:pt x="29" y="101"/>
                  </a:lnTo>
                  <a:lnTo>
                    <a:pt x="39" y="106"/>
                  </a:lnTo>
                  <a:lnTo>
                    <a:pt x="47" y="116"/>
                  </a:lnTo>
                  <a:lnTo>
                    <a:pt x="55" y="128"/>
                  </a:lnTo>
                  <a:lnTo>
                    <a:pt x="61" y="147"/>
                  </a:lnTo>
                  <a:lnTo>
                    <a:pt x="61" y="60"/>
                  </a:lnTo>
                  <a:lnTo>
                    <a:pt x="58" y="60"/>
                  </a:lnTo>
                  <a:lnTo>
                    <a:pt x="52" y="59"/>
                  </a:lnTo>
                  <a:lnTo>
                    <a:pt x="44" y="58"/>
                  </a:lnTo>
                  <a:lnTo>
                    <a:pt x="35" y="55"/>
                  </a:lnTo>
                  <a:lnTo>
                    <a:pt x="25" y="50"/>
                  </a:lnTo>
                  <a:lnTo>
                    <a:pt x="16" y="43"/>
                  </a:lnTo>
                  <a:lnTo>
                    <a:pt x="8" y="32"/>
                  </a:lnTo>
                  <a:lnTo>
                    <a:pt x="3" y="19"/>
                  </a:lnTo>
                  <a:lnTo>
                    <a:pt x="0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6" y="1"/>
                  </a:lnTo>
                  <a:lnTo>
                    <a:pt x="27" y="5"/>
                  </a:lnTo>
                  <a:lnTo>
                    <a:pt x="38" y="10"/>
                  </a:lnTo>
                  <a:lnTo>
                    <a:pt x="48" y="21"/>
                  </a:lnTo>
                  <a:lnTo>
                    <a:pt x="56" y="36"/>
                  </a:lnTo>
                  <a:lnTo>
                    <a:pt x="65" y="56"/>
                  </a:lnTo>
                  <a:lnTo>
                    <a:pt x="65" y="54"/>
                  </a:lnTo>
                  <a:lnTo>
                    <a:pt x="66" y="48"/>
                  </a:lnTo>
                  <a:lnTo>
                    <a:pt x="70" y="39"/>
                  </a:lnTo>
                  <a:lnTo>
                    <a:pt x="77" y="28"/>
                  </a:lnTo>
                  <a:lnTo>
                    <a:pt x="85" y="19"/>
                  </a:lnTo>
                  <a:lnTo>
                    <a:pt x="96" y="9"/>
                  </a:lnTo>
                  <a:lnTo>
                    <a:pt x="110" y="2"/>
                  </a:lnTo>
                  <a:lnTo>
                    <a:pt x="128" y="0"/>
                  </a:lnTo>
                  <a:lnTo>
                    <a:pt x="128" y="2"/>
                  </a:lnTo>
                  <a:lnTo>
                    <a:pt x="127" y="9"/>
                  </a:lnTo>
                  <a:lnTo>
                    <a:pt x="124" y="19"/>
                  </a:lnTo>
                  <a:lnTo>
                    <a:pt x="119" y="31"/>
                  </a:lnTo>
                  <a:lnTo>
                    <a:pt x="112" y="41"/>
                  </a:lnTo>
                  <a:lnTo>
                    <a:pt x="101" y="51"/>
                  </a:lnTo>
                  <a:lnTo>
                    <a:pt x="86" y="58"/>
                  </a:lnTo>
                  <a:lnTo>
                    <a:pt x="67" y="60"/>
                  </a:lnTo>
                  <a:lnTo>
                    <a:pt x="67" y="172"/>
                  </a:lnTo>
                  <a:lnTo>
                    <a:pt x="69" y="170"/>
                  </a:lnTo>
                  <a:lnTo>
                    <a:pt x="70" y="164"/>
                  </a:lnTo>
                  <a:lnTo>
                    <a:pt x="73" y="155"/>
                  </a:lnTo>
                  <a:lnTo>
                    <a:pt x="78" y="145"/>
                  </a:lnTo>
                  <a:lnTo>
                    <a:pt x="86" y="136"/>
                  </a:lnTo>
                  <a:lnTo>
                    <a:pt x="97" y="130"/>
                  </a:lnTo>
                  <a:lnTo>
                    <a:pt x="113" y="128"/>
                  </a:lnTo>
                  <a:lnTo>
                    <a:pt x="113" y="130"/>
                  </a:lnTo>
                  <a:lnTo>
                    <a:pt x="112" y="136"/>
                  </a:lnTo>
                  <a:lnTo>
                    <a:pt x="109" y="144"/>
                  </a:lnTo>
                  <a:lnTo>
                    <a:pt x="105" y="153"/>
                  </a:lnTo>
                  <a:lnTo>
                    <a:pt x="100" y="163"/>
                  </a:lnTo>
                  <a:lnTo>
                    <a:pt x="92" y="172"/>
                  </a:lnTo>
                  <a:lnTo>
                    <a:pt x="82" y="178"/>
                  </a:lnTo>
                  <a:lnTo>
                    <a:pt x="67" y="180"/>
                  </a:lnTo>
                  <a:lnTo>
                    <a:pt x="67" y="292"/>
                  </a:lnTo>
                  <a:lnTo>
                    <a:pt x="61" y="292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17"/>
            <p:cNvSpPr>
              <a:spLocks/>
            </p:cNvSpPr>
            <p:nvPr/>
          </p:nvSpPr>
          <p:spPr bwMode="gray">
            <a:xfrm>
              <a:off x="2596" y="332"/>
              <a:ext cx="68" cy="257"/>
            </a:xfrm>
            <a:custGeom>
              <a:avLst/>
              <a:gdLst>
                <a:gd name="T0" fmla="*/ 31 w 68"/>
                <a:gd name="T1" fmla="*/ 164 h 257"/>
                <a:gd name="T2" fmla="*/ 23 w 68"/>
                <a:gd name="T3" fmla="*/ 163 h 257"/>
                <a:gd name="T4" fmla="*/ 8 w 68"/>
                <a:gd name="T5" fmla="*/ 155 h 257"/>
                <a:gd name="T6" fmla="*/ 0 w 68"/>
                <a:gd name="T7" fmla="*/ 132 h 257"/>
                <a:gd name="T8" fmla="*/ 7 w 68"/>
                <a:gd name="T9" fmla="*/ 132 h 257"/>
                <a:gd name="T10" fmla="*/ 22 w 68"/>
                <a:gd name="T11" fmla="*/ 139 h 257"/>
                <a:gd name="T12" fmla="*/ 31 w 68"/>
                <a:gd name="T13" fmla="*/ 160 h 257"/>
                <a:gd name="T14" fmla="*/ 29 w 68"/>
                <a:gd name="T15" fmla="*/ 101 h 257"/>
                <a:gd name="T16" fmla="*/ 16 w 68"/>
                <a:gd name="T17" fmla="*/ 97 h 257"/>
                <a:gd name="T18" fmla="*/ 3 w 68"/>
                <a:gd name="T19" fmla="*/ 83 h 257"/>
                <a:gd name="T20" fmla="*/ 3 w 68"/>
                <a:gd name="T21" fmla="*/ 70 h 257"/>
                <a:gd name="T22" fmla="*/ 15 w 68"/>
                <a:gd name="T23" fmla="*/ 74 h 257"/>
                <a:gd name="T24" fmla="*/ 27 w 68"/>
                <a:gd name="T25" fmla="*/ 86 h 257"/>
                <a:gd name="T26" fmla="*/ 31 w 68"/>
                <a:gd name="T27" fmla="*/ 31 h 257"/>
                <a:gd name="T28" fmla="*/ 33 w 68"/>
                <a:gd name="T29" fmla="*/ 23 h 257"/>
                <a:gd name="T30" fmla="*/ 41 w 68"/>
                <a:gd name="T31" fmla="*/ 8 h 257"/>
                <a:gd name="T32" fmla="*/ 62 w 68"/>
                <a:gd name="T33" fmla="*/ 0 h 257"/>
                <a:gd name="T34" fmla="*/ 61 w 68"/>
                <a:gd name="T35" fmla="*/ 8 h 257"/>
                <a:gd name="T36" fmla="*/ 53 w 68"/>
                <a:gd name="T37" fmla="*/ 23 h 257"/>
                <a:gd name="T38" fmla="*/ 35 w 68"/>
                <a:gd name="T39" fmla="*/ 31 h 257"/>
                <a:gd name="T40" fmla="*/ 35 w 68"/>
                <a:gd name="T41" fmla="*/ 75 h 257"/>
                <a:gd name="T42" fmla="*/ 39 w 68"/>
                <a:gd name="T43" fmla="*/ 62 h 257"/>
                <a:gd name="T44" fmla="*/ 54 w 68"/>
                <a:gd name="T45" fmla="*/ 48 h 257"/>
                <a:gd name="T46" fmla="*/ 68 w 68"/>
                <a:gd name="T47" fmla="*/ 48 h 257"/>
                <a:gd name="T48" fmla="*/ 66 w 68"/>
                <a:gd name="T49" fmla="*/ 59 h 257"/>
                <a:gd name="T50" fmla="*/ 58 w 68"/>
                <a:gd name="T51" fmla="*/ 72 h 257"/>
                <a:gd name="T52" fmla="*/ 35 w 68"/>
                <a:gd name="T53" fmla="*/ 82 h 257"/>
                <a:gd name="T54" fmla="*/ 35 w 68"/>
                <a:gd name="T55" fmla="*/ 143 h 257"/>
                <a:gd name="T56" fmla="*/ 38 w 68"/>
                <a:gd name="T57" fmla="*/ 132 h 257"/>
                <a:gd name="T58" fmla="*/ 49 w 68"/>
                <a:gd name="T59" fmla="*/ 122 h 257"/>
                <a:gd name="T60" fmla="*/ 60 w 68"/>
                <a:gd name="T61" fmla="*/ 122 h 257"/>
                <a:gd name="T62" fmla="*/ 58 w 68"/>
                <a:gd name="T63" fmla="*/ 133 h 257"/>
                <a:gd name="T64" fmla="*/ 47 w 68"/>
                <a:gd name="T65" fmla="*/ 144 h 257"/>
                <a:gd name="T66" fmla="*/ 35 w 68"/>
                <a:gd name="T67" fmla="*/ 257 h 25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8" h="257">
                  <a:moveTo>
                    <a:pt x="31" y="257"/>
                  </a:moveTo>
                  <a:lnTo>
                    <a:pt x="31" y="164"/>
                  </a:lnTo>
                  <a:lnTo>
                    <a:pt x="29" y="163"/>
                  </a:lnTo>
                  <a:lnTo>
                    <a:pt x="23" y="163"/>
                  </a:lnTo>
                  <a:lnTo>
                    <a:pt x="16" y="160"/>
                  </a:lnTo>
                  <a:lnTo>
                    <a:pt x="8" y="155"/>
                  </a:lnTo>
                  <a:lnTo>
                    <a:pt x="3" y="145"/>
                  </a:lnTo>
                  <a:lnTo>
                    <a:pt x="0" y="132"/>
                  </a:lnTo>
                  <a:lnTo>
                    <a:pt x="3" y="132"/>
                  </a:lnTo>
                  <a:lnTo>
                    <a:pt x="7" y="132"/>
                  </a:lnTo>
                  <a:lnTo>
                    <a:pt x="15" y="135"/>
                  </a:lnTo>
                  <a:lnTo>
                    <a:pt x="22" y="139"/>
                  </a:lnTo>
                  <a:lnTo>
                    <a:pt x="27" y="147"/>
                  </a:lnTo>
                  <a:lnTo>
                    <a:pt x="31" y="160"/>
                  </a:lnTo>
                  <a:lnTo>
                    <a:pt x="31" y="101"/>
                  </a:lnTo>
                  <a:lnTo>
                    <a:pt x="29" y="101"/>
                  </a:lnTo>
                  <a:lnTo>
                    <a:pt x="23" y="99"/>
                  </a:lnTo>
                  <a:lnTo>
                    <a:pt x="16" y="97"/>
                  </a:lnTo>
                  <a:lnTo>
                    <a:pt x="8" y="91"/>
                  </a:lnTo>
                  <a:lnTo>
                    <a:pt x="3" y="83"/>
                  </a:lnTo>
                  <a:lnTo>
                    <a:pt x="0" y="70"/>
                  </a:lnTo>
                  <a:lnTo>
                    <a:pt x="3" y="70"/>
                  </a:lnTo>
                  <a:lnTo>
                    <a:pt x="7" y="71"/>
                  </a:lnTo>
                  <a:lnTo>
                    <a:pt x="15" y="74"/>
                  </a:lnTo>
                  <a:lnTo>
                    <a:pt x="22" y="78"/>
                  </a:lnTo>
                  <a:lnTo>
                    <a:pt x="27" y="86"/>
                  </a:lnTo>
                  <a:lnTo>
                    <a:pt x="31" y="97"/>
                  </a:lnTo>
                  <a:lnTo>
                    <a:pt x="31" y="31"/>
                  </a:lnTo>
                  <a:lnTo>
                    <a:pt x="31" y="28"/>
                  </a:lnTo>
                  <a:lnTo>
                    <a:pt x="33" y="23"/>
                  </a:lnTo>
                  <a:lnTo>
                    <a:pt x="35" y="15"/>
                  </a:lnTo>
                  <a:lnTo>
                    <a:pt x="41" y="8"/>
                  </a:lnTo>
                  <a:lnTo>
                    <a:pt x="50" y="2"/>
                  </a:lnTo>
                  <a:lnTo>
                    <a:pt x="62" y="0"/>
                  </a:lnTo>
                  <a:lnTo>
                    <a:pt x="62" y="2"/>
                  </a:lnTo>
                  <a:lnTo>
                    <a:pt x="61" y="8"/>
                  </a:lnTo>
                  <a:lnTo>
                    <a:pt x="58" y="15"/>
                  </a:lnTo>
                  <a:lnTo>
                    <a:pt x="53" y="23"/>
                  </a:lnTo>
                  <a:lnTo>
                    <a:pt x="46" y="28"/>
                  </a:lnTo>
                  <a:lnTo>
                    <a:pt x="35" y="31"/>
                  </a:lnTo>
                  <a:lnTo>
                    <a:pt x="35" y="78"/>
                  </a:lnTo>
                  <a:lnTo>
                    <a:pt x="35" y="75"/>
                  </a:lnTo>
                  <a:lnTo>
                    <a:pt x="37" y="70"/>
                  </a:lnTo>
                  <a:lnTo>
                    <a:pt x="39" y="62"/>
                  </a:lnTo>
                  <a:lnTo>
                    <a:pt x="45" y="55"/>
                  </a:lnTo>
                  <a:lnTo>
                    <a:pt x="54" y="48"/>
                  </a:lnTo>
                  <a:lnTo>
                    <a:pt x="66" y="47"/>
                  </a:lnTo>
                  <a:lnTo>
                    <a:pt x="68" y="48"/>
                  </a:lnTo>
                  <a:lnTo>
                    <a:pt x="68" y="52"/>
                  </a:lnTo>
                  <a:lnTo>
                    <a:pt x="66" y="59"/>
                  </a:lnTo>
                  <a:lnTo>
                    <a:pt x="64" y="66"/>
                  </a:lnTo>
                  <a:lnTo>
                    <a:pt x="58" y="72"/>
                  </a:lnTo>
                  <a:lnTo>
                    <a:pt x="50" y="78"/>
                  </a:lnTo>
                  <a:lnTo>
                    <a:pt x="35" y="82"/>
                  </a:lnTo>
                  <a:lnTo>
                    <a:pt x="35" y="144"/>
                  </a:lnTo>
                  <a:lnTo>
                    <a:pt x="35" y="143"/>
                  </a:lnTo>
                  <a:lnTo>
                    <a:pt x="37" y="139"/>
                  </a:lnTo>
                  <a:lnTo>
                    <a:pt x="38" y="132"/>
                  </a:lnTo>
                  <a:lnTo>
                    <a:pt x="42" y="126"/>
                  </a:lnTo>
                  <a:lnTo>
                    <a:pt x="49" y="122"/>
                  </a:lnTo>
                  <a:lnTo>
                    <a:pt x="58" y="121"/>
                  </a:lnTo>
                  <a:lnTo>
                    <a:pt x="60" y="122"/>
                  </a:lnTo>
                  <a:lnTo>
                    <a:pt x="60" y="126"/>
                  </a:lnTo>
                  <a:lnTo>
                    <a:pt x="58" y="133"/>
                  </a:lnTo>
                  <a:lnTo>
                    <a:pt x="56" y="139"/>
                  </a:lnTo>
                  <a:lnTo>
                    <a:pt x="47" y="144"/>
                  </a:lnTo>
                  <a:lnTo>
                    <a:pt x="35" y="148"/>
                  </a:lnTo>
                  <a:lnTo>
                    <a:pt x="35" y="257"/>
                  </a:lnTo>
                  <a:lnTo>
                    <a:pt x="31" y="257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18"/>
            <p:cNvSpPr>
              <a:spLocks/>
            </p:cNvSpPr>
            <p:nvPr/>
          </p:nvSpPr>
          <p:spPr bwMode="gray">
            <a:xfrm>
              <a:off x="1672" y="164"/>
              <a:ext cx="111" cy="425"/>
            </a:xfrm>
            <a:custGeom>
              <a:avLst/>
              <a:gdLst>
                <a:gd name="T0" fmla="*/ 52 w 111"/>
                <a:gd name="T1" fmla="*/ 272 h 425"/>
                <a:gd name="T2" fmla="*/ 44 w 111"/>
                <a:gd name="T3" fmla="*/ 270 h 425"/>
                <a:gd name="T4" fmla="*/ 26 w 111"/>
                <a:gd name="T5" fmla="*/ 265 h 425"/>
                <a:gd name="T6" fmla="*/ 8 w 111"/>
                <a:gd name="T7" fmla="*/ 249 h 425"/>
                <a:gd name="T8" fmla="*/ 0 w 111"/>
                <a:gd name="T9" fmla="*/ 219 h 425"/>
                <a:gd name="T10" fmla="*/ 8 w 111"/>
                <a:gd name="T11" fmla="*/ 219 h 425"/>
                <a:gd name="T12" fmla="*/ 25 w 111"/>
                <a:gd name="T13" fmla="*/ 223 h 425"/>
                <a:gd name="T14" fmla="*/ 41 w 111"/>
                <a:gd name="T15" fmla="*/ 235 h 425"/>
                <a:gd name="T16" fmla="*/ 52 w 111"/>
                <a:gd name="T17" fmla="*/ 265 h 425"/>
                <a:gd name="T18" fmla="*/ 50 w 111"/>
                <a:gd name="T19" fmla="*/ 168 h 425"/>
                <a:gd name="T20" fmla="*/ 35 w 111"/>
                <a:gd name="T21" fmla="*/ 165 h 425"/>
                <a:gd name="T22" fmla="*/ 17 w 111"/>
                <a:gd name="T23" fmla="*/ 156 h 425"/>
                <a:gd name="T24" fmla="*/ 3 w 111"/>
                <a:gd name="T25" fmla="*/ 134 h 425"/>
                <a:gd name="T26" fmla="*/ 3 w 111"/>
                <a:gd name="T27" fmla="*/ 116 h 425"/>
                <a:gd name="T28" fmla="*/ 19 w 111"/>
                <a:gd name="T29" fmla="*/ 120 h 425"/>
                <a:gd name="T30" fmla="*/ 39 w 111"/>
                <a:gd name="T31" fmla="*/ 133 h 425"/>
                <a:gd name="T32" fmla="*/ 52 w 111"/>
                <a:gd name="T33" fmla="*/ 161 h 425"/>
                <a:gd name="T34" fmla="*/ 53 w 111"/>
                <a:gd name="T35" fmla="*/ 50 h 425"/>
                <a:gd name="T36" fmla="*/ 54 w 111"/>
                <a:gd name="T37" fmla="*/ 36 h 425"/>
                <a:gd name="T38" fmla="*/ 65 w 111"/>
                <a:gd name="T39" fmla="*/ 17 h 425"/>
                <a:gd name="T40" fmla="*/ 87 w 111"/>
                <a:gd name="T41" fmla="*/ 3 h 425"/>
                <a:gd name="T42" fmla="*/ 103 w 111"/>
                <a:gd name="T43" fmla="*/ 3 h 425"/>
                <a:gd name="T44" fmla="*/ 99 w 111"/>
                <a:gd name="T45" fmla="*/ 21 h 425"/>
                <a:gd name="T46" fmla="*/ 84 w 111"/>
                <a:gd name="T47" fmla="*/ 42 h 425"/>
                <a:gd name="T48" fmla="*/ 58 w 111"/>
                <a:gd name="T49" fmla="*/ 52 h 425"/>
                <a:gd name="T50" fmla="*/ 58 w 111"/>
                <a:gd name="T51" fmla="*/ 127 h 425"/>
                <a:gd name="T52" fmla="*/ 61 w 111"/>
                <a:gd name="T53" fmla="*/ 112 h 425"/>
                <a:gd name="T54" fmla="*/ 72 w 111"/>
                <a:gd name="T55" fmla="*/ 94 h 425"/>
                <a:gd name="T56" fmla="*/ 93 w 111"/>
                <a:gd name="T57" fmla="*/ 80 h 425"/>
                <a:gd name="T58" fmla="*/ 111 w 111"/>
                <a:gd name="T59" fmla="*/ 80 h 425"/>
                <a:gd name="T60" fmla="*/ 111 w 111"/>
                <a:gd name="T61" fmla="*/ 91 h 425"/>
                <a:gd name="T62" fmla="*/ 107 w 111"/>
                <a:gd name="T63" fmla="*/ 108 h 425"/>
                <a:gd name="T64" fmla="*/ 91 w 111"/>
                <a:gd name="T65" fmla="*/ 126 h 425"/>
                <a:gd name="T66" fmla="*/ 58 w 111"/>
                <a:gd name="T67" fmla="*/ 135 h 425"/>
                <a:gd name="T68" fmla="*/ 58 w 111"/>
                <a:gd name="T69" fmla="*/ 236 h 425"/>
                <a:gd name="T70" fmla="*/ 61 w 111"/>
                <a:gd name="T71" fmla="*/ 223 h 425"/>
                <a:gd name="T72" fmla="*/ 73 w 111"/>
                <a:gd name="T73" fmla="*/ 208 h 425"/>
                <a:gd name="T74" fmla="*/ 97 w 111"/>
                <a:gd name="T75" fmla="*/ 200 h 425"/>
                <a:gd name="T76" fmla="*/ 99 w 111"/>
                <a:gd name="T77" fmla="*/ 207 h 425"/>
                <a:gd name="T78" fmla="*/ 97 w 111"/>
                <a:gd name="T79" fmla="*/ 220 h 425"/>
                <a:gd name="T80" fmla="*/ 87 w 111"/>
                <a:gd name="T81" fmla="*/ 235 h 425"/>
                <a:gd name="T82" fmla="*/ 58 w 111"/>
                <a:gd name="T83" fmla="*/ 245 h 425"/>
                <a:gd name="T84" fmla="*/ 52 w 111"/>
                <a:gd name="T85" fmla="*/ 425 h 42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11" h="425">
                  <a:moveTo>
                    <a:pt x="52" y="425"/>
                  </a:moveTo>
                  <a:lnTo>
                    <a:pt x="52" y="272"/>
                  </a:lnTo>
                  <a:lnTo>
                    <a:pt x="50" y="270"/>
                  </a:lnTo>
                  <a:lnTo>
                    <a:pt x="44" y="270"/>
                  </a:lnTo>
                  <a:lnTo>
                    <a:pt x="35" y="269"/>
                  </a:lnTo>
                  <a:lnTo>
                    <a:pt x="26" y="265"/>
                  </a:lnTo>
                  <a:lnTo>
                    <a:pt x="17" y="258"/>
                  </a:lnTo>
                  <a:lnTo>
                    <a:pt x="8" y="249"/>
                  </a:lnTo>
                  <a:lnTo>
                    <a:pt x="3" y="236"/>
                  </a:lnTo>
                  <a:lnTo>
                    <a:pt x="0" y="219"/>
                  </a:lnTo>
                  <a:lnTo>
                    <a:pt x="3" y="219"/>
                  </a:lnTo>
                  <a:lnTo>
                    <a:pt x="8" y="219"/>
                  </a:lnTo>
                  <a:lnTo>
                    <a:pt x="15" y="220"/>
                  </a:lnTo>
                  <a:lnTo>
                    <a:pt x="25" y="223"/>
                  </a:lnTo>
                  <a:lnTo>
                    <a:pt x="33" y="227"/>
                  </a:lnTo>
                  <a:lnTo>
                    <a:pt x="41" y="235"/>
                  </a:lnTo>
                  <a:lnTo>
                    <a:pt x="48" y="247"/>
                  </a:lnTo>
                  <a:lnTo>
                    <a:pt x="52" y="265"/>
                  </a:lnTo>
                  <a:lnTo>
                    <a:pt x="52" y="168"/>
                  </a:lnTo>
                  <a:lnTo>
                    <a:pt x="50" y="168"/>
                  </a:lnTo>
                  <a:lnTo>
                    <a:pt x="44" y="168"/>
                  </a:lnTo>
                  <a:lnTo>
                    <a:pt x="35" y="165"/>
                  </a:lnTo>
                  <a:lnTo>
                    <a:pt x="26" y="161"/>
                  </a:lnTo>
                  <a:lnTo>
                    <a:pt x="17" y="156"/>
                  </a:lnTo>
                  <a:lnTo>
                    <a:pt x="8" y="146"/>
                  </a:lnTo>
                  <a:lnTo>
                    <a:pt x="3" y="134"/>
                  </a:lnTo>
                  <a:lnTo>
                    <a:pt x="0" y="116"/>
                  </a:lnTo>
                  <a:lnTo>
                    <a:pt x="3" y="116"/>
                  </a:lnTo>
                  <a:lnTo>
                    <a:pt x="10" y="118"/>
                  </a:lnTo>
                  <a:lnTo>
                    <a:pt x="19" y="120"/>
                  </a:lnTo>
                  <a:lnTo>
                    <a:pt x="29" y="125"/>
                  </a:lnTo>
                  <a:lnTo>
                    <a:pt x="39" y="133"/>
                  </a:lnTo>
                  <a:lnTo>
                    <a:pt x="48" y="145"/>
                  </a:lnTo>
                  <a:lnTo>
                    <a:pt x="52" y="161"/>
                  </a:lnTo>
                  <a:lnTo>
                    <a:pt x="52" y="52"/>
                  </a:lnTo>
                  <a:lnTo>
                    <a:pt x="53" y="50"/>
                  </a:lnTo>
                  <a:lnTo>
                    <a:pt x="53" y="44"/>
                  </a:lnTo>
                  <a:lnTo>
                    <a:pt x="54" y="36"/>
                  </a:lnTo>
                  <a:lnTo>
                    <a:pt x="58" y="26"/>
                  </a:lnTo>
                  <a:lnTo>
                    <a:pt x="65" y="17"/>
                  </a:lnTo>
                  <a:lnTo>
                    <a:pt x="75" y="9"/>
                  </a:lnTo>
                  <a:lnTo>
                    <a:pt x="87" y="3"/>
                  </a:lnTo>
                  <a:lnTo>
                    <a:pt x="104" y="0"/>
                  </a:lnTo>
                  <a:lnTo>
                    <a:pt x="103" y="3"/>
                  </a:lnTo>
                  <a:lnTo>
                    <a:pt x="102" y="11"/>
                  </a:lnTo>
                  <a:lnTo>
                    <a:pt x="99" y="21"/>
                  </a:lnTo>
                  <a:lnTo>
                    <a:pt x="92" y="32"/>
                  </a:lnTo>
                  <a:lnTo>
                    <a:pt x="84" y="42"/>
                  </a:lnTo>
                  <a:lnTo>
                    <a:pt x="73" y="49"/>
                  </a:lnTo>
                  <a:lnTo>
                    <a:pt x="58" y="52"/>
                  </a:lnTo>
                  <a:lnTo>
                    <a:pt x="58" y="130"/>
                  </a:lnTo>
                  <a:lnTo>
                    <a:pt x="58" y="127"/>
                  </a:lnTo>
                  <a:lnTo>
                    <a:pt x="60" y="122"/>
                  </a:lnTo>
                  <a:lnTo>
                    <a:pt x="61" y="112"/>
                  </a:lnTo>
                  <a:lnTo>
                    <a:pt x="65" y="103"/>
                  </a:lnTo>
                  <a:lnTo>
                    <a:pt x="72" y="94"/>
                  </a:lnTo>
                  <a:lnTo>
                    <a:pt x="80" y="85"/>
                  </a:lnTo>
                  <a:lnTo>
                    <a:pt x="93" y="80"/>
                  </a:lnTo>
                  <a:lnTo>
                    <a:pt x="110" y="77"/>
                  </a:lnTo>
                  <a:lnTo>
                    <a:pt x="111" y="80"/>
                  </a:lnTo>
                  <a:lnTo>
                    <a:pt x="111" y="84"/>
                  </a:lnTo>
                  <a:lnTo>
                    <a:pt x="111" y="91"/>
                  </a:lnTo>
                  <a:lnTo>
                    <a:pt x="110" y="100"/>
                  </a:lnTo>
                  <a:lnTo>
                    <a:pt x="107" y="108"/>
                  </a:lnTo>
                  <a:lnTo>
                    <a:pt x="100" y="118"/>
                  </a:lnTo>
                  <a:lnTo>
                    <a:pt x="91" y="126"/>
                  </a:lnTo>
                  <a:lnTo>
                    <a:pt x="77" y="133"/>
                  </a:lnTo>
                  <a:lnTo>
                    <a:pt x="58" y="135"/>
                  </a:lnTo>
                  <a:lnTo>
                    <a:pt x="58" y="239"/>
                  </a:lnTo>
                  <a:lnTo>
                    <a:pt x="58" y="236"/>
                  </a:lnTo>
                  <a:lnTo>
                    <a:pt x="60" y="231"/>
                  </a:lnTo>
                  <a:lnTo>
                    <a:pt x="61" y="223"/>
                  </a:lnTo>
                  <a:lnTo>
                    <a:pt x="66" y="215"/>
                  </a:lnTo>
                  <a:lnTo>
                    <a:pt x="73" y="208"/>
                  </a:lnTo>
                  <a:lnTo>
                    <a:pt x="83" y="203"/>
                  </a:lnTo>
                  <a:lnTo>
                    <a:pt x="97" y="200"/>
                  </a:lnTo>
                  <a:lnTo>
                    <a:pt x="97" y="201"/>
                  </a:lnTo>
                  <a:lnTo>
                    <a:pt x="99" y="207"/>
                  </a:lnTo>
                  <a:lnTo>
                    <a:pt x="99" y="212"/>
                  </a:lnTo>
                  <a:lnTo>
                    <a:pt x="97" y="220"/>
                  </a:lnTo>
                  <a:lnTo>
                    <a:pt x="93" y="228"/>
                  </a:lnTo>
                  <a:lnTo>
                    <a:pt x="87" y="235"/>
                  </a:lnTo>
                  <a:lnTo>
                    <a:pt x="75" y="242"/>
                  </a:lnTo>
                  <a:lnTo>
                    <a:pt x="58" y="245"/>
                  </a:lnTo>
                  <a:lnTo>
                    <a:pt x="58" y="425"/>
                  </a:lnTo>
                  <a:lnTo>
                    <a:pt x="52" y="425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19"/>
            <p:cNvSpPr>
              <a:spLocks/>
            </p:cNvSpPr>
            <p:nvPr/>
          </p:nvSpPr>
          <p:spPr bwMode="gray">
            <a:xfrm>
              <a:off x="2065" y="361"/>
              <a:ext cx="100" cy="228"/>
            </a:xfrm>
            <a:custGeom>
              <a:avLst/>
              <a:gdLst>
                <a:gd name="T0" fmla="*/ 52 w 100"/>
                <a:gd name="T1" fmla="*/ 176 h 228"/>
                <a:gd name="T2" fmla="*/ 59 w 100"/>
                <a:gd name="T3" fmla="*/ 176 h 228"/>
                <a:gd name="T4" fmla="*/ 74 w 100"/>
                <a:gd name="T5" fmla="*/ 169 h 228"/>
                <a:gd name="T6" fmla="*/ 86 w 100"/>
                <a:gd name="T7" fmla="*/ 154 h 228"/>
                <a:gd name="T8" fmla="*/ 86 w 100"/>
                <a:gd name="T9" fmla="*/ 141 h 228"/>
                <a:gd name="T10" fmla="*/ 74 w 100"/>
                <a:gd name="T11" fmla="*/ 143 h 228"/>
                <a:gd name="T12" fmla="*/ 58 w 100"/>
                <a:gd name="T13" fmla="*/ 158 h 228"/>
                <a:gd name="T14" fmla="*/ 52 w 100"/>
                <a:gd name="T15" fmla="*/ 118 h 228"/>
                <a:gd name="T16" fmla="*/ 61 w 100"/>
                <a:gd name="T17" fmla="*/ 116 h 228"/>
                <a:gd name="T18" fmla="*/ 78 w 100"/>
                <a:gd name="T19" fmla="*/ 110 h 228"/>
                <a:gd name="T20" fmla="*/ 92 w 100"/>
                <a:gd name="T21" fmla="*/ 92 h 228"/>
                <a:gd name="T22" fmla="*/ 92 w 100"/>
                <a:gd name="T23" fmla="*/ 77 h 228"/>
                <a:gd name="T24" fmla="*/ 81 w 100"/>
                <a:gd name="T25" fmla="*/ 79 h 228"/>
                <a:gd name="T26" fmla="*/ 65 w 100"/>
                <a:gd name="T27" fmla="*/ 88 h 228"/>
                <a:gd name="T28" fmla="*/ 52 w 100"/>
                <a:gd name="T29" fmla="*/ 115 h 228"/>
                <a:gd name="T30" fmla="*/ 55 w 100"/>
                <a:gd name="T31" fmla="*/ 48 h 228"/>
                <a:gd name="T32" fmla="*/ 67 w 100"/>
                <a:gd name="T33" fmla="*/ 45 h 228"/>
                <a:gd name="T34" fmla="*/ 85 w 100"/>
                <a:gd name="T35" fmla="*/ 37 h 228"/>
                <a:gd name="T36" fmla="*/ 97 w 100"/>
                <a:gd name="T37" fmla="*/ 17 h 228"/>
                <a:gd name="T38" fmla="*/ 97 w 100"/>
                <a:gd name="T39" fmla="*/ 0 h 228"/>
                <a:gd name="T40" fmla="*/ 83 w 100"/>
                <a:gd name="T41" fmla="*/ 3 h 228"/>
                <a:gd name="T42" fmla="*/ 65 w 100"/>
                <a:gd name="T43" fmla="*/ 14 h 228"/>
                <a:gd name="T44" fmla="*/ 50 w 100"/>
                <a:gd name="T45" fmla="*/ 45 h 228"/>
                <a:gd name="T46" fmla="*/ 47 w 100"/>
                <a:gd name="T47" fmla="*/ 35 h 228"/>
                <a:gd name="T48" fmla="*/ 38 w 100"/>
                <a:gd name="T49" fmla="*/ 18 h 228"/>
                <a:gd name="T50" fmla="*/ 16 w 100"/>
                <a:gd name="T51" fmla="*/ 3 h 228"/>
                <a:gd name="T52" fmla="*/ 1 w 100"/>
                <a:gd name="T53" fmla="*/ 3 h 228"/>
                <a:gd name="T54" fmla="*/ 5 w 100"/>
                <a:gd name="T55" fmla="*/ 19 h 228"/>
                <a:gd name="T56" fmla="*/ 19 w 100"/>
                <a:gd name="T57" fmla="*/ 38 h 228"/>
                <a:gd name="T58" fmla="*/ 47 w 100"/>
                <a:gd name="T59" fmla="*/ 48 h 228"/>
                <a:gd name="T60" fmla="*/ 47 w 100"/>
                <a:gd name="T61" fmla="*/ 132 h 228"/>
                <a:gd name="T62" fmla="*/ 42 w 100"/>
                <a:gd name="T63" fmla="*/ 118 h 228"/>
                <a:gd name="T64" fmla="*/ 25 w 100"/>
                <a:gd name="T65" fmla="*/ 103 h 228"/>
                <a:gd name="T66" fmla="*/ 12 w 100"/>
                <a:gd name="T67" fmla="*/ 103 h 228"/>
                <a:gd name="T68" fmla="*/ 16 w 100"/>
                <a:gd name="T69" fmla="*/ 116 h 228"/>
                <a:gd name="T70" fmla="*/ 25 w 100"/>
                <a:gd name="T71" fmla="*/ 132 h 228"/>
                <a:gd name="T72" fmla="*/ 47 w 100"/>
                <a:gd name="T73" fmla="*/ 141 h 228"/>
                <a:gd name="T74" fmla="*/ 52 w 100"/>
                <a:gd name="T75" fmla="*/ 228 h 22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00" h="228">
                  <a:moveTo>
                    <a:pt x="52" y="228"/>
                  </a:moveTo>
                  <a:lnTo>
                    <a:pt x="52" y="176"/>
                  </a:lnTo>
                  <a:lnTo>
                    <a:pt x="55" y="176"/>
                  </a:lnTo>
                  <a:lnTo>
                    <a:pt x="59" y="176"/>
                  </a:lnTo>
                  <a:lnTo>
                    <a:pt x="67" y="173"/>
                  </a:lnTo>
                  <a:lnTo>
                    <a:pt x="74" y="169"/>
                  </a:lnTo>
                  <a:lnTo>
                    <a:pt x="81" y="163"/>
                  </a:lnTo>
                  <a:lnTo>
                    <a:pt x="86" y="154"/>
                  </a:lnTo>
                  <a:lnTo>
                    <a:pt x="88" y="141"/>
                  </a:lnTo>
                  <a:lnTo>
                    <a:pt x="86" y="141"/>
                  </a:lnTo>
                  <a:lnTo>
                    <a:pt x="81" y="142"/>
                  </a:lnTo>
                  <a:lnTo>
                    <a:pt x="74" y="143"/>
                  </a:lnTo>
                  <a:lnTo>
                    <a:pt x="66" y="149"/>
                  </a:lnTo>
                  <a:lnTo>
                    <a:pt x="58" y="158"/>
                  </a:lnTo>
                  <a:lnTo>
                    <a:pt x="52" y="173"/>
                  </a:lnTo>
                  <a:lnTo>
                    <a:pt x="52" y="118"/>
                  </a:lnTo>
                  <a:lnTo>
                    <a:pt x="55" y="118"/>
                  </a:lnTo>
                  <a:lnTo>
                    <a:pt x="61" y="116"/>
                  </a:lnTo>
                  <a:lnTo>
                    <a:pt x="69" y="115"/>
                  </a:lnTo>
                  <a:lnTo>
                    <a:pt x="78" y="110"/>
                  </a:lnTo>
                  <a:lnTo>
                    <a:pt x="86" y="103"/>
                  </a:lnTo>
                  <a:lnTo>
                    <a:pt x="92" y="92"/>
                  </a:lnTo>
                  <a:lnTo>
                    <a:pt x="94" y="77"/>
                  </a:lnTo>
                  <a:lnTo>
                    <a:pt x="92" y="77"/>
                  </a:lnTo>
                  <a:lnTo>
                    <a:pt x="88" y="77"/>
                  </a:lnTo>
                  <a:lnTo>
                    <a:pt x="81" y="79"/>
                  </a:lnTo>
                  <a:lnTo>
                    <a:pt x="73" y="81"/>
                  </a:lnTo>
                  <a:lnTo>
                    <a:pt x="65" y="88"/>
                  </a:lnTo>
                  <a:lnTo>
                    <a:pt x="58" y="99"/>
                  </a:lnTo>
                  <a:lnTo>
                    <a:pt x="52" y="115"/>
                  </a:lnTo>
                  <a:lnTo>
                    <a:pt x="52" y="48"/>
                  </a:lnTo>
                  <a:lnTo>
                    <a:pt x="55" y="48"/>
                  </a:lnTo>
                  <a:lnTo>
                    <a:pt x="61" y="48"/>
                  </a:lnTo>
                  <a:lnTo>
                    <a:pt x="67" y="45"/>
                  </a:lnTo>
                  <a:lnTo>
                    <a:pt x="77" y="42"/>
                  </a:lnTo>
                  <a:lnTo>
                    <a:pt x="85" y="37"/>
                  </a:lnTo>
                  <a:lnTo>
                    <a:pt x="92" y="27"/>
                  </a:lnTo>
                  <a:lnTo>
                    <a:pt x="97" y="17"/>
                  </a:lnTo>
                  <a:lnTo>
                    <a:pt x="100" y="0"/>
                  </a:lnTo>
                  <a:lnTo>
                    <a:pt x="97" y="0"/>
                  </a:lnTo>
                  <a:lnTo>
                    <a:pt x="92" y="0"/>
                  </a:lnTo>
                  <a:lnTo>
                    <a:pt x="83" y="3"/>
                  </a:lnTo>
                  <a:lnTo>
                    <a:pt x="74" y="7"/>
                  </a:lnTo>
                  <a:lnTo>
                    <a:pt x="65" y="14"/>
                  </a:lnTo>
                  <a:lnTo>
                    <a:pt x="56" y="27"/>
                  </a:lnTo>
                  <a:lnTo>
                    <a:pt x="50" y="45"/>
                  </a:lnTo>
                  <a:lnTo>
                    <a:pt x="50" y="42"/>
                  </a:lnTo>
                  <a:lnTo>
                    <a:pt x="47" y="35"/>
                  </a:lnTo>
                  <a:lnTo>
                    <a:pt x="43" y="27"/>
                  </a:lnTo>
                  <a:lnTo>
                    <a:pt x="38" y="18"/>
                  </a:lnTo>
                  <a:lnTo>
                    <a:pt x="28" y="10"/>
                  </a:lnTo>
                  <a:lnTo>
                    <a:pt x="16" y="3"/>
                  </a:lnTo>
                  <a:lnTo>
                    <a:pt x="0" y="0"/>
                  </a:lnTo>
                  <a:lnTo>
                    <a:pt x="1" y="3"/>
                  </a:lnTo>
                  <a:lnTo>
                    <a:pt x="3" y="10"/>
                  </a:lnTo>
                  <a:lnTo>
                    <a:pt x="5" y="19"/>
                  </a:lnTo>
                  <a:lnTo>
                    <a:pt x="11" y="29"/>
                  </a:lnTo>
                  <a:lnTo>
                    <a:pt x="19" y="38"/>
                  </a:lnTo>
                  <a:lnTo>
                    <a:pt x="31" y="45"/>
                  </a:lnTo>
                  <a:lnTo>
                    <a:pt x="47" y="48"/>
                  </a:lnTo>
                  <a:lnTo>
                    <a:pt x="47" y="135"/>
                  </a:lnTo>
                  <a:lnTo>
                    <a:pt x="47" y="132"/>
                  </a:lnTo>
                  <a:lnTo>
                    <a:pt x="46" y="126"/>
                  </a:lnTo>
                  <a:lnTo>
                    <a:pt x="42" y="118"/>
                  </a:lnTo>
                  <a:lnTo>
                    <a:pt x="35" y="110"/>
                  </a:lnTo>
                  <a:lnTo>
                    <a:pt x="25" y="103"/>
                  </a:lnTo>
                  <a:lnTo>
                    <a:pt x="12" y="100"/>
                  </a:lnTo>
                  <a:lnTo>
                    <a:pt x="12" y="103"/>
                  </a:lnTo>
                  <a:lnTo>
                    <a:pt x="13" y="108"/>
                  </a:lnTo>
                  <a:lnTo>
                    <a:pt x="16" y="116"/>
                  </a:lnTo>
                  <a:lnTo>
                    <a:pt x="20" y="124"/>
                  </a:lnTo>
                  <a:lnTo>
                    <a:pt x="25" y="132"/>
                  </a:lnTo>
                  <a:lnTo>
                    <a:pt x="35" y="139"/>
                  </a:lnTo>
                  <a:lnTo>
                    <a:pt x="47" y="141"/>
                  </a:lnTo>
                  <a:lnTo>
                    <a:pt x="47" y="228"/>
                  </a:lnTo>
                  <a:lnTo>
                    <a:pt x="52" y="228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20"/>
            <p:cNvSpPr>
              <a:spLocks/>
            </p:cNvSpPr>
            <p:nvPr/>
          </p:nvSpPr>
          <p:spPr bwMode="gray">
            <a:xfrm>
              <a:off x="2921" y="361"/>
              <a:ext cx="100" cy="228"/>
            </a:xfrm>
            <a:custGeom>
              <a:avLst/>
              <a:gdLst>
                <a:gd name="T0" fmla="*/ 53 w 100"/>
                <a:gd name="T1" fmla="*/ 176 h 228"/>
                <a:gd name="T2" fmla="*/ 60 w 100"/>
                <a:gd name="T3" fmla="*/ 176 h 228"/>
                <a:gd name="T4" fmla="*/ 74 w 100"/>
                <a:gd name="T5" fmla="*/ 169 h 228"/>
                <a:gd name="T6" fmla="*/ 87 w 100"/>
                <a:gd name="T7" fmla="*/ 154 h 228"/>
                <a:gd name="T8" fmla="*/ 87 w 100"/>
                <a:gd name="T9" fmla="*/ 141 h 228"/>
                <a:gd name="T10" fmla="*/ 74 w 100"/>
                <a:gd name="T11" fmla="*/ 143 h 228"/>
                <a:gd name="T12" fmla="*/ 60 w 100"/>
                <a:gd name="T13" fmla="*/ 158 h 228"/>
                <a:gd name="T14" fmla="*/ 53 w 100"/>
                <a:gd name="T15" fmla="*/ 118 h 228"/>
                <a:gd name="T16" fmla="*/ 61 w 100"/>
                <a:gd name="T17" fmla="*/ 116 h 228"/>
                <a:gd name="T18" fmla="*/ 78 w 100"/>
                <a:gd name="T19" fmla="*/ 110 h 228"/>
                <a:gd name="T20" fmla="*/ 92 w 100"/>
                <a:gd name="T21" fmla="*/ 92 h 228"/>
                <a:gd name="T22" fmla="*/ 92 w 100"/>
                <a:gd name="T23" fmla="*/ 77 h 228"/>
                <a:gd name="T24" fmla="*/ 81 w 100"/>
                <a:gd name="T25" fmla="*/ 79 h 228"/>
                <a:gd name="T26" fmla="*/ 65 w 100"/>
                <a:gd name="T27" fmla="*/ 88 h 228"/>
                <a:gd name="T28" fmla="*/ 53 w 100"/>
                <a:gd name="T29" fmla="*/ 115 h 228"/>
                <a:gd name="T30" fmla="*/ 56 w 100"/>
                <a:gd name="T31" fmla="*/ 48 h 228"/>
                <a:gd name="T32" fmla="*/ 68 w 100"/>
                <a:gd name="T33" fmla="*/ 45 h 228"/>
                <a:gd name="T34" fmla="*/ 85 w 100"/>
                <a:gd name="T35" fmla="*/ 37 h 228"/>
                <a:gd name="T36" fmla="*/ 97 w 100"/>
                <a:gd name="T37" fmla="*/ 17 h 228"/>
                <a:gd name="T38" fmla="*/ 97 w 100"/>
                <a:gd name="T39" fmla="*/ 0 h 228"/>
                <a:gd name="T40" fmla="*/ 84 w 100"/>
                <a:gd name="T41" fmla="*/ 3 h 228"/>
                <a:gd name="T42" fmla="*/ 65 w 100"/>
                <a:gd name="T43" fmla="*/ 14 h 228"/>
                <a:gd name="T44" fmla="*/ 50 w 100"/>
                <a:gd name="T45" fmla="*/ 45 h 228"/>
                <a:gd name="T46" fmla="*/ 47 w 100"/>
                <a:gd name="T47" fmla="*/ 35 h 228"/>
                <a:gd name="T48" fmla="*/ 38 w 100"/>
                <a:gd name="T49" fmla="*/ 18 h 228"/>
                <a:gd name="T50" fmla="*/ 16 w 100"/>
                <a:gd name="T51" fmla="*/ 3 h 228"/>
                <a:gd name="T52" fmla="*/ 2 w 100"/>
                <a:gd name="T53" fmla="*/ 3 h 228"/>
                <a:gd name="T54" fmla="*/ 6 w 100"/>
                <a:gd name="T55" fmla="*/ 19 h 228"/>
                <a:gd name="T56" fmla="*/ 19 w 100"/>
                <a:gd name="T57" fmla="*/ 38 h 228"/>
                <a:gd name="T58" fmla="*/ 47 w 100"/>
                <a:gd name="T59" fmla="*/ 48 h 228"/>
                <a:gd name="T60" fmla="*/ 47 w 100"/>
                <a:gd name="T61" fmla="*/ 132 h 228"/>
                <a:gd name="T62" fmla="*/ 42 w 100"/>
                <a:gd name="T63" fmla="*/ 118 h 228"/>
                <a:gd name="T64" fmla="*/ 26 w 100"/>
                <a:gd name="T65" fmla="*/ 103 h 228"/>
                <a:gd name="T66" fmla="*/ 12 w 100"/>
                <a:gd name="T67" fmla="*/ 103 h 228"/>
                <a:gd name="T68" fmla="*/ 16 w 100"/>
                <a:gd name="T69" fmla="*/ 116 h 228"/>
                <a:gd name="T70" fmla="*/ 26 w 100"/>
                <a:gd name="T71" fmla="*/ 132 h 228"/>
                <a:gd name="T72" fmla="*/ 47 w 100"/>
                <a:gd name="T73" fmla="*/ 141 h 228"/>
                <a:gd name="T74" fmla="*/ 53 w 100"/>
                <a:gd name="T75" fmla="*/ 228 h 22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00" h="228">
                  <a:moveTo>
                    <a:pt x="53" y="228"/>
                  </a:moveTo>
                  <a:lnTo>
                    <a:pt x="53" y="176"/>
                  </a:lnTo>
                  <a:lnTo>
                    <a:pt x="56" y="176"/>
                  </a:lnTo>
                  <a:lnTo>
                    <a:pt x="60" y="176"/>
                  </a:lnTo>
                  <a:lnTo>
                    <a:pt x="68" y="173"/>
                  </a:lnTo>
                  <a:lnTo>
                    <a:pt x="74" y="169"/>
                  </a:lnTo>
                  <a:lnTo>
                    <a:pt x="81" y="163"/>
                  </a:lnTo>
                  <a:lnTo>
                    <a:pt x="87" y="154"/>
                  </a:lnTo>
                  <a:lnTo>
                    <a:pt x="88" y="141"/>
                  </a:lnTo>
                  <a:lnTo>
                    <a:pt x="87" y="141"/>
                  </a:lnTo>
                  <a:lnTo>
                    <a:pt x="81" y="142"/>
                  </a:lnTo>
                  <a:lnTo>
                    <a:pt x="74" y="143"/>
                  </a:lnTo>
                  <a:lnTo>
                    <a:pt x="66" y="149"/>
                  </a:lnTo>
                  <a:lnTo>
                    <a:pt x="60" y="158"/>
                  </a:lnTo>
                  <a:lnTo>
                    <a:pt x="53" y="173"/>
                  </a:lnTo>
                  <a:lnTo>
                    <a:pt x="53" y="118"/>
                  </a:lnTo>
                  <a:lnTo>
                    <a:pt x="56" y="118"/>
                  </a:lnTo>
                  <a:lnTo>
                    <a:pt x="61" y="116"/>
                  </a:lnTo>
                  <a:lnTo>
                    <a:pt x="69" y="115"/>
                  </a:lnTo>
                  <a:lnTo>
                    <a:pt x="78" y="110"/>
                  </a:lnTo>
                  <a:lnTo>
                    <a:pt x="87" y="103"/>
                  </a:lnTo>
                  <a:lnTo>
                    <a:pt x="92" y="92"/>
                  </a:lnTo>
                  <a:lnTo>
                    <a:pt x="95" y="77"/>
                  </a:lnTo>
                  <a:lnTo>
                    <a:pt x="92" y="77"/>
                  </a:lnTo>
                  <a:lnTo>
                    <a:pt x="88" y="77"/>
                  </a:lnTo>
                  <a:lnTo>
                    <a:pt x="81" y="79"/>
                  </a:lnTo>
                  <a:lnTo>
                    <a:pt x="73" y="81"/>
                  </a:lnTo>
                  <a:lnTo>
                    <a:pt x="65" y="88"/>
                  </a:lnTo>
                  <a:lnTo>
                    <a:pt x="58" y="99"/>
                  </a:lnTo>
                  <a:lnTo>
                    <a:pt x="53" y="115"/>
                  </a:lnTo>
                  <a:lnTo>
                    <a:pt x="53" y="48"/>
                  </a:lnTo>
                  <a:lnTo>
                    <a:pt x="56" y="48"/>
                  </a:lnTo>
                  <a:lnTo>
                    <a:pt x="61" y="48"/>
                  </a:lnTo>
                  <a:lnTo>
                    <a:pt x="68" y="45"/>
                  </a:lnTo>
                  <a:lnTo>
                    <a:pt x="77" y="42"/>
                  </a:lnTo>
                  <a:lnTo>
                    <a:pt x="85" y="37"/>
                  </a:lnTo>
                  <a:lnTo>
                    <a:pt x="93" y="27"/>
                  </a:lnTo>
                  <a:lnTo>
                    <a:pt x="97" y="17"/>
                  </a:lnTo>
                  <a:lnTo>
                    <a:pt x="100" y="0"/>
                  </a:lnTo>
                  <a:lnTo>
                    <a:pt x="97" y="0"/>
                  </a:lnTo>
                  <a:lnTo>
                    <a:pt x="92" y="0"/>
                  </a:lnTo>
                  <a:lnTo>
                    <a:pt x="84" y="3"/>
                  </a:lnTo>
                  <a:lnTo>
                    <a:pt x="74" y="7"/>
                  </a:lnTo>
                  <a:lnTo>
                    <a:pt x="65" y="14"/>
                  </a:lnTo>
                  <a:lnTo>
                    <a:pt x="57" y="27"/>
                  </a:lnTo>
                  <a:lnTo>
                    <a:pt x="50" y="45"/>
                  </a:lnTo>
                  <a:lnTo>
                    <a:pt x="50" y="42"/>
                  </a:lnTo>
                  <a:lnTo>
                    <a:pt x="47" y="35"/>
                  </a:lnTo>
                  <a:lnTo>
                    <a:pt x="43" y="27"/>
                  </a:lnTo>
                  <a:lnTo>
                    <a:pt x="38" y="18"/>
                  </a:lnTo>
                  <a:lnTo>
                    <a:pt x="29" y="10"/>
                  </a:lnTo>
                  <a:lnTo>
                    <a:pt x="16" y="3"/>
                  </a:lnTo>
                  <a:lnTo>
                    <a:pt x="0" y="0"/>
                  </a:lnTo>
                  <a:lnTo>
                    <a:pt x="2" y="3"/>
                  </a:lnTo>
                  <a:lnTo>
                    <a:pt x="3" y="10"/>
                  </a:lnTo>
                  <a:lnTo>
                    <a:pt x="6" y="19"/>
                  </a:lnTo>
                  <a:lnTo>
                    <a:pt x="11" y="29"/>
                  </a:lnTo>
                  <a:lnTo>
                    <a:pt x="19" y="38"/>
                  </a:lnTo>
                  <a:lnTo>
                    <a:pt x="31" y="45"/>
                  </a:lnTo>
                  <a:lnTo>
                    <a:pt x="47" y="48"/>
                  </a:lnTo>
                  <a:lnTo>
                    <a:pt x="47" y="135"/>
                  </a:lnTo>
                  <a:lnTo>
                    <a:pt x="47" y="132"/>
                  </a:lnTo>
                  <a:lnTo>
                    <a:pt x="46" y="126"/>
                  </a:lnTo>
                  <a:lnTo>
                    <a:pt x="42" y="118"/>
                  </a:lnTo>
                  <a:lnTo>
                    <a:pt x="35" y="110"/>
                  </a:lnTo>
                  <a:lnTo>
                    <a:pt x="26" y="103"/>
                  </a:lnTo>
                  <a:lnTo>
                    <a:pt x="12" y="100"/>
                  </a:lnTo>
                  <a:lnTo>
                    <a:pt x="12" y="103"/>
                  </a:lnTo>
                  <a:lnTo>
                    <a:pt x="14" y="108"/>
                  </a:lnTo>
                  <a:lnTo>
                    <a:pt x="16" y="116"/>
                  </a:lnTo>
                  <a:lnTo>
                    <a:pt x="20" y="124"/>
                  </a:lnTo>
                  <a:lnTo>
                    <a:pt x="26" y="132"/>
                  </a:lnTo>
                  <a:lnTo>
                    <a:pt x="35" y="139"/>
                  </a:lnTo>
                  <a:lnTo>
                    <a:pt x="47" y="141"/>
                  </a:lnTo>
                  <a:lnTo>
                    <a:pt x="47" y="228"/>
                  </a:lnTo>
                  <a:lnTo>
                    <a:pt x="53" y="228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21"/>
            <p:cNvSpPr>
              <a:spLocks/>
            </p:cNvSpPr>
            <p:nvPr/>
          </p:nvSpPr>
          <p:spPr bwMode="gray">
            <a:xfrm>
              <a:off x="2273" y="187"/>
              <a:ext cx="175" cy="402"/>
            </a:xfrm>
            <a:custGeom>
              <a:avLst/>
              <a:gdLst>
                <a:gd name="T0" fmla="*/ 93 w 175"/>
                <a:gd name="T1" fmla="*/ 309 h 402"/>
                <a:gd name="T2" fmla="*/ 101 w 175"/>
                <a:gd name="T3" fmla="*/ 309 h 402"/>
                <a:gd name="T4" fmla="*/ 118 w 175"/>
                <a:gd name="T5" fmla="*/ 304 h 402"/>
                <a:gd name="T6" fmla="*/ 138 w 175"/>
                <a:gd name="T7" fmla="*/ 292 h 402"/>
                <a:gd name="T8" fmla="*/ 152 w 175"/>
                <a:gd name="T9" fmla="*/ 266 h 402"/>
                <a:gd name="T10" fmla="*/ 152 w 175"/>
                <a:gd name="T11" fmla="*/ 247 h 402"/>
                <a:gd name="T12" fmla="*/ 138 w 175"/>
                <a:gd name="T13" fmla="*/ 250 h 402"/>
                <a:gd name="T14" fmla="*/ 120 w 175"/>
                <a:gd name="T15" fmla="*/ 259 h 402"/>
                <a:gd name="T16" fmla="*/ 99 w 175"/>
                <a:gd name="T17" fmla="*/ 285 h 402"/>
                <a:gd name="T18" fmla="*/ 93 w 175"/>
                <a:gd name="T19" fmla="*/ 207 h 402"/>
                <a:gd name="T20" fmla="*/ 102 w 175"/>
                <a:gd name="T21" fmla="*/ 205 h 402"/>
                <a:gd name="T22" fmla="*/ 122 w 175"/>
                <a:gd name="T23" fmla="*/ 200 h 402"/>
                <a:gd name="T24" fmla="*/ 147 w 175"/>
                <a:gd name="T25" fmla="*/ 185 h 402"/>
                <a:gd name="T26" fmla="*/ 163 w 175"/>
                <a:gd name="T27" fmla="*/ 155 h 402"/>
                <a:gd name="T28" fmla="*/ 163 w 175"/>
                <a:gd name="T29" fmla="*/ 134 h 402"/>
                <a:gd name="T30" fmla="*/ 149 w 175"/>
                <a:gd name="T31" fmla="*/ 135 h 402"/>
                <a:gd name="T32" fmla="*/ 129 w 175"/>
                <a:gd name="T33" fmla="*/ 142 h 402"/>
                <a:gd name="T34" fmla="*/ 107 w 175"/>
                <a:gd name="T35" fmla="*/ 162 h 402"/>
                <a:gd name="T36" fmla="*/ 93 w 175"/>
                <a:gd name="T37" fmla="*/ 201 h 402"/>
                <a:gd name="T38" fmla="*/ 95 w 175"/>
                <a:gd name="T39" fmla="*/ 83 h 402"/>
                <a:gd name="T40" fmla="*/ 110 w 175"/>
                <a:gd name="T41" fmla="*/ 81 h 402"/>
                <a:gd name="T42" fmla="*/ 134 w 175"/>
                <a:gd name="T43" fmla="*/ 73 h 402"/>
                <a:gd name="T44" fmla="*/ 157 w 175"/>
                <a:gd name="T45" fmla="*/ 54 h 402"/>
                <a:gd name="T46" fmla="*/ 174 w 175"/>
                <a:gd name="T47" fmla="*/ 23 h 402"/>
                <a:gd name="T48" fmla="*/ 174 w 175"/>
                <a:gd name="T49" fmla="*/ 0 h 402"/>
                <a:gd name="T50" fmla="*/ 157 w 175"/>
                <a:gd name="T51" fmla="*/ 2 h 402"/>
                <a:gd name="T52" fmla="*/ 133 w 175"/>
                <a:gd name="T53" fmla="*/ 10 h 402"/>
                <a:gd name="T54" fmla="*/ 107 w 175"/>
                <a:gd name="T55" fmla="*/ 33 h 402"/>
                <a:gd name="T56" fmla="*/ 87 w 175"/>
                <a:gd name="T57" fmla="*/ 77 h 402"/>
                <a:gd name="T58" fmla="*/ 85 w 175"/>
                <a:gd name="T59" fmla="*/ 68 h 402"/>
                <a:gd name="T60" fmla="*/ 75 w 175"/>
                <a:gd name="T61" fmla="*/ 46 h 402"/>
                <a:gd name="T62" fmla="*/ 55 w 175"/>
                <a:gd name="T63" fmla="*/ 21 h 402"/>
                <a:gd name="T64" fmla="*/ 22 w 175"/>
                <a:gd name="T65" fmla="*/ 3 h 402"/>
                <a:gd name="T66" fmla="*/ 1 w 175"/>
                <a:gd name="T67" fmla="*/ 3 h 402"/>
                <a:gd name="T68" fmla="*/ 4 w 175"/>
                <a:gd name="T69" fmla="*/ 18 h 402"/>
                <a:gd name="T70" fmla="*/ 12 w 175"/>
                <a:gd name="T71" fmla="*/ 42 h 402"/>
                <a:gd name="T72" fmla="*/ 31 w 175"/>
                <a:gd name="T73" fmla="*/ 65 h 402"/>
                <a:gd name="T74" fmla="*/ 62 w 175"/>
                <a:gd name="T75" fmla="*/ 81 h 402"/>
                <a:gd name="T76" fmla="*/ 82 w 175"/>
                <a:gd name="T77" fmla="*/ 238 h 402"/>
                <a:gd name="T78" fmla="*/ 80 w 175"/>
                <a:gd name="T79" fmla="*/ 228 h 402"/>
                <a:gd name="T80" fmla="*/ 72 w 175"/>
                <a:gd name="T81" fmla="*/ 207 h 402"/>
                <a:gd name="T82" fmla="*/ 55 w 175"/>
                <a:gd name="T83" fmla="*/ 185 h 402"/>
                <a:gd name="T84" fmla="*/ 21 w 175"/>
                <a:gd name="T85" fmla="*/ 176 h 402"/>
                <a:gd name="T86" fmla="*/ 22 w 175"/>
                <a:gd name="T87" fmla="*/ 185 h 402"/>
                <a:gd name="T88" fmla="*/ 28 w 175"/>
                <a:gd name="T89" fmla="*/ 205 h 402"/>
                <a:gd name="T90" fmla="*/ 41 w 175"/>
                <a:gd name="T91" fmla="*/ 230 h 402"/>
                <a:gd name="T92" fmla="*/ 66 w 175"/>
                <a:gd name="T93" fmla="*/ 246 h 402"/>
                <a:gd name="T94" fmla="*/ 82 w 175"/>
                <a:gd name="T95" fmla="*/ 402 h 40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75" h="402">
                  <a:moveTo>
                    <a:pt x="93" y="402"/>
                  </a:moveTo>
                  <a:lnTo>
                    <a:pt x="93" y="309"/>
                  </a:lnTo>
                  <a:lnTo>
                    <a:pt x="95" y="309"/>
                  </a:lnTo>
                  <a:lnTo>
                    <a:pt x="101" y="309"/>
                  </a:lnTo>
                  <a:lnTo>
                    <a:pt x="109" y="308"/>
                  </a:lnTo>
                  <a:lnTo>
                    <a:pt x="118" y="304"/>
                  </a:lnTo>
                  <a:lnTo>
                    <a:pt x="129" y="298"/>
                  </a:lnTo>
                  <a:lnTo>
                    <a:pt x="138" y="292"/>
                  </a:lnTo>
                  <a:lnTo>
                    <a:pt x="147" y="281"/>
                  </a:lnTo>
                  <a:lnTo>
                    <a:pt x="152" y="266"/>
                  </a:lnTo>
                  <a:lnTo>
                    <a:pt x="155" y="247"/>
                  </a:lnTo>
                  <a:lnTo>
                    <a:pt x="152" y="247"/>
                  </a:lnTo>
                  <a:lnTo>
                    <a:pt x="147" y="249"/>
                  </a:lnTo>
                  <a:lnTo>
                    <a:pt x="138" y="250"/>
                  </a:lnTo>
                  <a:lnTo>
                    <a:pt x="129" y="253"/>
                  </a:lnTo>
                  <a:lnTo>
                    <a:pt x="120" y="259"/>
                  </a:lnTo>
                  <a:lnTo>
                    <a:pt x="109" y="270"/>
                  </a:lnTo>
                  <a:lnTo>
                    <a:pt x="99" y="285"/>
                  </a:lnTo>
                  <a:lnTo>
                    <a:pt x="93" y="304"/>
                  </a:lnTo>
                  <a:lnTo>
                    <a:pt x="93" y="207"/>
                  </a:lnTo>
                  <a:lnTo>
                    <a:pt x="95" y="207"/>
                  </a:lnTo>
                  <a:lnTo>
                    <a:pt x="102" y="205"/>
                  </a:lnTo>
                  <a:lnTo>
                    <a:pt x="111" y="204"/>
                  </a:lnTo>
                  <a:lnTo>
                    <a:pt x="122" y="200"/>
                  </a:lnTo>
                  <a:lnTo>
                    <a:pt x="134" y="195"/>
                  </a:lnTo>
                  <a:lnTo>
                    <a:pt x="147" y="185"/>
                  </a:lnTo>
                  <a:lnTo>
                    <a:pt x="156" y="173"/>
                  </a:lnTo>
                  <a:lnTo>
                    <a:pt x="163" y="155"/>
                  </a:lnTo>
                  <a:lnTo>
                    <a:pt x="165" y="134"/>
                  </a:lnTo>
                  <a:lnTo>
                    <a:pt x="163" y="134"/>
                  </a:lnTo>
                  <a:lnTo>
                    <a:pt x="157" y="134"/>
                  </a:lnTo>
                  <a:lnTo>
                    <a:pt x="149" y="135"/>
                  </a:lnTo>
                  <a:lnTo>
                    <a:pt x="140" y="137"/>
                  </a:lnTo>
                  <a:lnTo>
                    <a:pt x="129" y="142"/>
                  </a:lnTo>
                  <a:lnTo>
                    <a:pt x="118" y="150"/>
                  </a:lnTo>
                  <a:lnTo>
                    <a:pt x="107" y="162"/>
                  </a:lnTo>
                  <a:lnTo>
                    <a:pt x="99" y="178"/>
                  </a:lnTo>
                  <a:lnTo>
                    <a:pt x="93" y="201"/>
                  </a:lnTo>
                  <a:lnTo>
                    <a:pt x="93" y="83"/>
                  </a:lnTo>
                  <a:lnTo>
                    <a:pt x="95" y="83"/>
                  </a:lnTo>
                  <a:lnTo>
                    <a:pt x="101" y="83"/>
                  </a:lnTo>
                  <a:lnTo>
                    <a:pt x="110" y="81"/>
                  </a:lnTo>
                  <a:lnTo>
                    <a:pt x="122" y="77"/>
                  </a:lnTo>
                  <a:lnTo>
                    <a:pt x="134" y="73"/>
                  </a:lnTo>
                  <a:lnTo>
                    <a:pt x="147" y="65"/>
                  </a:lnTo>
                  <a:lnTo>
                    <a:pt x="157" y="54"/>
                  </a:lnTo>
                  <a:lnTo>
                    <a:pt x="167" y="41"/>
                  </a:lnTo>
                  <a:lnTo>
                    <a:pt x="174" y="23"/>
                  </a:lnTo>
                  <a:lnTo>
                    <a:pt x="175" y="0"/>
                  </a:lnTo>
                  <a:lnTo>
                    <a:pt x="174" y="0"/>
                  </a:lnTo>
                  <a:lnTo>
                    <a:pt x="167" y="0"/>
                  </a:lnTo>
                  <a:lnTo>
                    <a:pt x="157" y="2"/>
                  </a:lnTo>
                  <a:lnTo>
                    <a:pt x="145" y="4"/>
                  </a:lnTo>
                  <a:lnTo>
                    <a:pt x="133" y="10"/>
                  </a:lnTo>
                  <a:lnTo>
                    <a:pt x="120" y="19"/>
                  </a:lnTo>
                  <a:lnTo>
                    <a:pt x="107" y="33"/>
                  </a:lnTo>
                  <a:lnTo>
                    <a:pt x="97" y="52"/>
                  </a:lnTo>
                  <a:lnTo>
                    <a:pt x="87" y="77"/>
                  </a:lnTo>
                  <a:lnTo>
                    <a:pt x="87" y="75"/>
                  </a:lnTo>
                  <a:lnTo>
                    <a:pt x="85" y="68"/>
                  </a:lnTo>
                  <a:lnTo>
                    <a:pt x="80" y="58"/>
                  </a:lnTo>
                  <a:lnTo>
                    <a:pt x="75" y="46"/>
                  </a:lnTo>
                  <a:lnTo>
                    <a:pt x="66" y="33"/>
                  </a:lnTo>
                  <a:lnTo>
                    <a:pt x="55" y="21"/>
                  </a:lnTo>
                  <a:lnTo>
                    <a:pt x="40" y="10"/>
                  </a:lnTo>
                  <a:lnTo>
                    <a:pt x="22" y="3"/>
                  </a:lnTo>
                  <a:lnTo>
                    <a:pt x="0" y="0"/>
                  </a:lnTo>
                  <a:lnTo>
                    <a:pt x="1" y="3"/>
                  </a:lnTo>
                  <a:lnTo>
                    <a:pt x="1" y="10"/>
                  </a:lnTo>
                  <a:lnTo>
                    <a:pt x="4" y="18"/>
                  </a:lnTo>
                  <a:lnTo>
                    <a:pt x="6" y="30"/>
                  </a:lnTo>
                  <a:lnTo>
                    <a:pt x="12" y="42"/>
                  </a:lnTo>
                  <a:lnTo>
                    <a:pt x="20" y="54"/>
                  </a:lnTo>
                  <a:lnTo>
                    <a:pt x="31" y="65"/>
                  </a:lnTo>
                  <a:lnTo>
                    <a:pt x="44" y="75"/>
                  </a:lnTo>
                  <a:lnTo>
                    <a:pt x="62" y="81"/>
                  </a:lnTo>
                  <a:lnTo>
                    <a:pt x="82" y="83"/>
                  </a:lnTo>
                  <a:lnTo>
                    <a:pt x="82" y="238"/>
                  </a:lnTo>
                  <a:lnTo>
                    <a:pt x="82" y="235"/>
                  </a:lnTo>
                  <a:lnTo>
                    <a:pt x="80" y="228"/>
                  </a:lnTo>
                  <a:lnTo>
                    <a:pt x="78" y="217"/>
                  </a:lnTo>
                  <a:lnTo>
                    <a:pt x="72" y="207"/>
                  </a:lnTo>
                  <a:lnTo>
                    <a:pt x="66" y="196"/>
                  </a:lnTo>
                  <a:lnTo>
                    <a:pt x="55" y="185"/>
                  </a:lnTo>
                  <a:lnTo>
                    <a:pt x="40" y="178"/>
                  </a:lnTo>
                  <a:lnTo>
                    <a:pt x="21" y="176"/>
                  </a:lnTo>
                  <a:lnTo>
                    <a:pt x="21" y="178"/>
                  </a:lnTo>
                  <a:lnTo>
                    <a:pt x="22" y="185"/>
                  </a:lnTo>
                  <a:lnTo>
                    <a:pt x="24" y="195"/>
                  </a:lnTo>
                  <a:lnTo>
                    <a:pt x="28" y="205"/>
                  </a:lnTo>
                  <a:lnTo>
                    <a:pt x="33" y="217"/>
                  </a:lnTo>
                  <a:lnTo>
                    <a:pt x="41" y="230"/>
                  </a:lnTo>
                  <a:lnTo>
                    <a:pt x="52" y="239"/>
                  </a:lnTo>
                  <a:lnTo>
                    <a:pt x="66" y="246"/>
                  </a:lnTo>
                  <a:lnTo>
                    <a:pt x="82" y="247"/>
                  </a:lnTo>
                  <a:lnTo>
                    <a:pt x="82" y="402"/>
                  </a:lnTo>
                  <a:lnTo>
                    <a:pt x="93" y="402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22"/>
            <p:cNvSpPr>
              <a:spLocks/>
            </p:cNvSpPr>
            <p:nvPr/>
          </p:nvSpPr>
          <p:spPr bwMode="gray">
            <a:xfrm>
              <a:off x="2161" y="216"/>
              <a:ext cx="97" cy="373"/>
            </a:xfrm>
            <a:custGeom>
              <a:avLst/>
              <a:gdLst>
                <a:gd name="T0" fmla="*/ 52 w 97"/>
                <a:gd name="T1" fmla="*/ 237 h 373"/>
                <a:gd name="T2" fmla="*/ 59 w 97"/>
                <a:gd name="T3" fmla="*/ 237 h 373"/>
                <a:gd name="T4" fmla="*/ 74 w 97"/>
                <a:gd name="T5" fmla="*/ 232 h 373"/>
                <a:gd name="T6" fmla="*/ 90 w 97"/>
                <a:gd name="T7" fmla="*/ 218 h 373"/>
                <a:gd name="T8" fmla="*/ 97 w 97"/>
                <a:gd name="T9" fmla="*/ 193 h 373"/>
                <a:gd name="T10" fmla="*/ 89 w 97"/>
                <a:gd name="T11" fmla="*/ 193 h 373"/>
                <a:gd name="T12" fmla="*/ 71 w 97"/>
                <a:gd name="T13" fmla="*/ 197 h 373"/>
                <a:gd name="T14" fmla="*/ 56 w 97"/>
                <a:gd name="T15" fmla="*/ 215 h 373"/>
                <a:gd name="T16" fmla="*/ 52 w 97"/>
                <a:gd name="T17" fmla="*/ 147 h 373"/>
                <a:gd name="T18" fmla="*/ 59 w 97"/>
                <a:gd name="T19" fmla="*/ 147 h 373"/>
                <a:gd name="T20" fmla="*/ 74 w 97"/>
                <a:gd name="T21" fmla="*/ 141 h 373"/>
                <a:gd name="T22" fmla="*/ 90 w 97"/>
                <a:gd name="T23" fmla="*/ 128 h 373"/>
                <a:gd name="T24" fmla="*/ 97 w 97"/>
                <a:gd name="T25" fmla="*/ 102 h 373"/>
                <a:gd name="T26" fmla="*/ 89 w 97"/>
                <a:gd name="T27" fmla="*/ 102 h 373"/>
                <a:gd name="T28" fmla="*/ 71 w 97"/>
                <a:gd name="T29" fmla="*/ 109 h 373"/>
                <a:gd name="T30" fmla="*/ 56 w 97"/>
                <a:gd name="T31" fmla="*/ 126 h 373"/>
                <a:gd name="T32" fmla="*/ 52 w 97"/>
                <a:gd name="T33" fmla="*/ 46 h 373"/>
                <a:gd name="T34" fmla="*/ 51 w 97"/>
                <a:gd name="T35" fmla="*/ 37 h 373"/>
                <a:gd name="T36" fmla="*/ 45 w 97"/>
                <a:gd name="T37" fmla="*/ 23 h 373"/>
                <a:gd name="T38" fmla="*/ 32 w 97"/>
                <a:gd name="T39" fmla="*/ 6 h 373"/>
                <a:gd name="T40" fmla="*/ 6 w 97"/>
                <a:gd name="T41" fmla="*/ 0 h 373"/>
                <a:gd name="T42" fmla="*/ 8 w 97"/>
                <a:gd name="T43" fmla="*/ 9 h 373"/>
                <a:gd name="T44" fmla="*/ 16 w 97"/>
                <a:gd name="T45" fmla="*/ 27 h 373"/>
                <a:gd name="T46" fmla="*/ 33 w 97"/>
                <a:gd name="T47" fmla="*/ 43 h 373"/>
                <a:gd name="T48" fmla="*/ 45 w 97"/>
                <a:gd name="T49" fmla="*/ 113 h 373"/>
                <a:gd name="T50" fmla="*/ 45 w 97"/>
                <a:gd name="T51" fmla="*/ 106 h 373"/>
                <a:gd name="T52" fmla="*/ 40 w 97"/>
                <a:gd name="T53" fmla="*/ 90 h 373"/>
                <a:gd name="T54" fmla="*/ 27 w 97"/>
                <a:gd name="T55" fmla="*/ 75 h 373"/>
                <a:gd name="T56" fmla="*/ 1 w 97"/>
                <a:gd name="T57" fmla="*/ 67 h 373"/>
                <a:gd name="T58" fmla="*/ 0 w 97"/>
                <a:gd name="T59" fmla="*/ 75 h 373"/>
                <a:gd name="T60" fmla="*/ 2 w 97"/>
                <a:gd name="T61" fmla="*/ 91 h 373"/>
                <a:gd name="T62" fmla="*/ 14 w 97"/>
                <a:gd name="T63" fmla="*/ 109 h 373"/>
                <a:gd name="T64" fmla="*/ 45 w 97"/>
                <a:gd name="T65" fmla="*/ 118 h 373"/>
                <a:gd name="T66" fmla="*/ 45 w 97"/>
                <a:gd name="T67" fmla="*/ 207 h 373"/>
                <a:gd name="T68" fmla="*/ 43 w 97"/>
                <a:gd name="T69" fmla="*/ 195 h 373"/>
                <a:gd name="T70" fmla="*/ 33 w 97"/>
                <a:gd name="T71" fmla="*/ 182 h 373"/>
                <a:gd name="T72" fmla="*/ 12 w 97"/>
                <a:gd name="T73" fmla="*/ 175 h 373"/>
                <a:gd name="T74" fmla="*/ 10 w 97"/>
                <a:gd name="T75" fmla="*/ 182 h 373"/>
                <a:gd name="T76" fmla="*/ 13 w 97"/>
                <a:gd name="T77" fmla="*/ 197 h 373"/>
                <a:gd name="T78" fmla="*/ 29 w 97"/>
                <a:gd name="T79" fmla="*/ 211 h 373"/>
                <a:gd name="T80" fmla="*/ 45 w 97"/>
                <a:gd name="T81" fmla="*/ 373 h 37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97" h="373">
                  <a:moveTo>
                    <a:pt x="52" y="373"/>
                  </a:moveTo>
                  <a:lnTo>
                    <a:pt x="52" y="237"/>
                  </a:lnTo>
                  <a:lnTo>
                    <a:pt x="54" y="237"/>
                  </a:lnTo>
                  <a:lnTo>
                    <a:pt x="59" y="237"/>
                  </a:lnTo>
                  <a:lnTo>
                    <a:pt x="66" y="236"/>
                  </a:lnTo>
                  <a:lnTo>
                    <a:pt x="74" y="232"/>
                  </a:lnTo>
                  <a:lnTo>
                    <a:pt x="82" y="226"/>
                  </a:lnTo>
                  <a:lnTo>
                    <a:pt x="90" y="218"/>
                  </a:lnTo>
                  <a:lnTo>
                    <a:pt x="95" y="207"/>
                  </a:lnTo>
                  <a:lnTo>
                    <a:pt x="97" y="193"/>
                  </a:lnTo>
                  <a:lnTo>
                    <a:pt x="94" y="193"/>
                  </a:lnTo>
                  <a:lnTo>
                    <a:pt x="89" y="193"/>
                  </a:lnTo>
                  <a:lnTo>
                    <a:pt x="81" y="194"/>
                  </a:lnTo>
                  <a:lnTo>
                    <a:pt x="71" y="197"/>
                  </a:lnTo>
                  <a:lnTo>
                    <a:pt x="63" y="205"/>
                  </a:lnTo>
                  <a:lnTo>
                    <a:pt x="56" y="215"/>
                  </a:lnTo>
                  <a:lnTo>
                    <a:pt x="52" y="232"/>
                  </a:lnTo>
                  <a:lnTo>
                    <a:pt x="52" y="147"/>
                  </a:lnTo>
                  <a:lnTo>
                    <a:pt x="54" y="147"/>
                  </a:lnTo>
                  <a:lnTo>
                    <a:pt x="59" y="147"/>
                  </a:lnTo>
                  <a:lnTo>
                    <a:pt x="66" y="144"/>
                  </a:lnTo>
                  <a:lnTo>
                    <a:pt x="74" y="141"/>
                  </a:lnTo>
                  <a:lnTo>
                    <a:pt x="82" y="136"/>
                  </a:lnTo>
                  <a:lnTo>
                    <a:pt x="90" y="128"/>
                  </a:lnTo>
                  <a:lnTo>
                    <a:pt x="95" y="117"/>
                  </a:lnTo>
                  <a:lnTo>
                    <a:pt x="97" y="102"/>
                  </a:lnTo>
                  <a:lnTo>
                    <a:pt x="94" y="102"/>
                  </a:lnTo>
                  <a:lnTo>
                    <a:pt x="89" y="102"/>
                  </a:lnTo>
                  <a:lnTo>
                    <a:pt x="81" y="105"/>
                  </a:lnTo>
                  <a:lnTo>
                    <a:pt x="71" y="109"/>
                  </a:lnTo>
                  <a:lnTo>
                    <a:pt x="63" y="116"/>
                  </a:lnTo>
                  <a:lnTo>
                    <a:pt x="56" y="126"/>
                  </a:lnTo>
                  <a:lnTo>
                    <a:pt x="52" y="141"/>
                  </a:lnTo>
                  <a:lnTo>
                    <a:pt x="52" y="46"/>
                  </a:lnTo>
                  <a:lnTo>
                    <a:pt x="51" y="43"/>
                  </a:lnTo>
                  <a:lnTo>
                    <a:pt x="51" y="37"/>
                  </a:lnTo>
                  <a:lnTo>
                    <a:pt x="49" y="31"/>
                  </a:lnTo>
                  <a:lnTo>
                    <a:pt x="45" y="23"/>
                  </a:lnTo>
                  <a:lnTo>
                    <a:pt x="40" y="15"/>
                  </a:lnTo>
                  <a:lnTo>
                    <a:pt x="32" y="6"/>
                  </a:lnTo>
                  <a:lnTo>
                    <a:pt x="21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8" y="9"/>
                  </a:lnTo>
                  <a:lnTo>
                    <a:pt x="12" y="17"/>
                  </a:lnTo>
                  <a:lnTo>
                    <a:pt x="16" y="27"/>
                  </a:lnTo>
                  <a:lnTo>
                    <a:pt x="23" y="36"/>
                  </a:lnTo>
                  <a:lnTo>
                    <a:pt x="33" y="43"/>
                  </a:lnTo>
                  <a:lnTo>
                    <a:pt x="45" y="46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06"/>
                  </a:lnTo>
                  <a:lnTo>
                    <a:pt x="44" y="98"/>
                  </a:lnTo>
                  <a:lnTo>
                    <a:pt x="40" y="90"/>
                  </a:lnTo>
                  <a:lnTo>
                    <a:pt x="35" y="82"/>
                  </a:lnTo>
                  <a:lnTo>
                    <a:pt x="27" y="75"/>
                  </a:lnTo>
                  <a:lnTo>
                    <a:pt x="16" y="70"/>
                  </a:lnTo>
                  <a:lnTo>
                    <a:pt x="1" y="67"/>
                  </a:lnTo>
                  <a:lnTo>
                    <a:pt x="0" y="70"/>
                  </a:lnTo>
                  <a:lnTo>
                    <a:pt x="0" y="75"/>
                  </a:lnTo>
                  <a:lnTo>
                    <a:pt x="0" y="82"/>
                  </a:lnTo>
                  <a:lnTo>
                    <a:pt x="2" y="91"/>
                  </a:lnTo>
                  <a:lnTo>
                    <a:pt x="6" y="100"/>
                  </a:lnTo>
                  <a:lnTo>
                    <a:pt x="14" y="109"/>
                  </a:lnTo>
                  <a:lnTo>
                    <a:pt x="28" y="114"/>
                  </a:lnTo>
                  <a:lnTo>
                    <a:pt x="45" y="118"/>
                  </a:lnTo>
                  <a:lnTo>
                    <a:pt x="45" y="209"/>
                  </a:lnTo>
                  <a:lnTo>
                    <a:pt x="45" y="207"/>
                  </a:lnTo>
                  <a:lnTo>
                    <a:pt x="45" y="202"/>
                  </a:lnTo>
                  <a:lnTo>
                    <a:pt x="43" y="195"/>
                  </a:lnTo>
                  <a:lnTo>
                    <a:pt x="40" y="188"/>
                  </a:lnTo>
                  <a:lnTo>
                    <a:pt x="33" y="182"/>
                  </a:lnTo>
                  <a:lnTo>
                    <a:pt x="24" y="178"/>
                  </a:lnTo>
                  <a:lnTo>
                    <a:pt x="12" y="175"/>
                  </a:lnTo>
                  <a:lnTo>
                    <a:pt x="12" y="178"/>
                  </a:lnTo>
                  <a:lnTo>
                    <a:pt x="10" y="182"/>
                  </a:lnTo>
                  <a:lnTo>
                    <a:pt x="10" y="188"/>
                  </a:lnTo>
                  <a:lnTo>
                    <a:pt x="13" y="197"/>
                  </a:lnTo>
                  <a:lnTo>
                    <a:pt x="20" y="205"/>
                  </a:lnTo>
                  <a:lnTo>
                    <a:pt x="29" y="211"/>
                  </a:lnTo>
                  <a:lnTo>
                    <a:pt x="45" y="215"/>
                  </a:lnTo>
                  <a:lnTo>
                    <a:pt x="45" y="373"/>
                  </a:lnTo>
                  <a:lnTo>
                    <a:pt x="52" y="37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23"/>
            <p:cNvSpPr>
              <a:spLocks/>
            </p:cNvSpPr>
            <p:nvPr/>
          </p:nvSpPr>
          <p:spPr bwMode="gray">
            <a:xfrm>
              <a:off x="2708" y="216"/>
              <a:ext cx="97" cy="373"/>
            </a:xfrm>
            <a:custGeom>
              <a:avLst/>
              <a:gdLst>
                <a:gd name="T0" fmla="*/ 51 w 97"/>
                <a:gd name="T1" fmla="*/ 237 h 373"/>
                <a:gd name="T2" fmla="*/ 60 w 97"/>
                <a:gd name="T3" fmla="*/ 237 h 373"/>
                <a:gd name="T4" fmla="*/ 74 w 97"/>
                <a:gd name="T5" fmla="*/ 232 h 373"/>
                <a:gd name="T6" fmla="*/ 91 w 97"/>
                <a:gd name="T7" fmla="*/ 218 h 373"/>
                <a:gd name="T8" fmla="*/ 97 w 97"/>
                <a:gd name="T9" fmla="*/ 193 h 373"/>
                <a:gd name="T10" fmla="*/ 89 w 97"/>
                <a:gd name="T11" fmla="*/ 193 h 373"/>
                <a:gd name="T12" fmla="*/ 72 w 97"/>
                <a:gd name="T13" fmla="*/ 197 h 373"/>
                <a:gd name="T14" fmla="*/ 55 w 97"/>
                <a:gd name="T15" fmla="*/ 215 h 373"/>
                <a:gd name="T16" fmla="*/ 51 w 97"/>
                <a:gd name="T17" fmla="*/ 147 h 373"/>
                <a:gd name="T18" fmla="*/ 60 w 97"/>
                <a:gd name="T19" fmla="*/ 147 h 373"/>
                <a:gd name="T20" fmla="*/ 74 w 97"/>
                <a:gd name="T21" fmla="*/ 141 h 373"/>
                <a:gd name="T22" fmla="*/ 91 w 97"/>
                <a:gd name="T23" fmla="*/ 128 h 373"/>
                <a:gd name="T24" fmla="*/ 97 w 97"/>
                <a:gd name="T25" fmla="*/ 102 h 373"/>
                <a:gd name="T26" fmla="*/ 89 w 97"/>
                <a:gd name="T27" fmla="*/ 102 h 373"/>
                <a:gd name="T28" fmla="*/ 72 w 97"/>
                <a:gd name="T29" fmla="*/ 109 h 373"/>
                <a:gd name="T30" fmla="*/ 55 w 97"/>
                <a:gd name="T31" fmla="*/ 126 h 373"/>
                <a:gd name="T32" fmla="*/ 51 w 97"/>
                <a:gd name="T33" fmla="*/ 46 h 373"/>
                <a:gd name="T34" fmla="*/ 51 w 97"/>
                <a:gd name="T35" fmla="*/ 37 h 373"/>
                <a:gd name="T36" fmla="*/ 46 w 97"/>
                <a:gd name="T37" fmla="*/ 23 h 373"/>
                <a:gd name="T38" fmla="*/ 33 w 97"/>
                <a:gd name="T39" fmla="*/ 6 h 373"/>
                <a:gd name="T40" fmla="*/ 7 w 97"/>
                <a:gd name="T41" fmla="*/ 0 h 373"/>
                <a:gd name="T42" fmla="*/ 8 w 97"/>
                <a:gd name="T43" fmla="*/ 9 h 373"/>
                <a:gd name="T44" fmla="*/ 16 w 97"/>
                <a:gd name="T45" fmla="*/ 27 h 373"/>
                <a:gd name="T46" fmla="*/ 34 w 97"/>
                <a:gd name="T47" fmla="*/ 43 h 373"/>
                <a:gd name="T48" fmla="*/ 46 w 97"/>
                <a:gd name="T49" fmla="*/ 113 h 373"/>
                <a:gd name="T50" fmla="*/ 46 w 97"/>
                <a:gd name="T51" fmla="*/ 106 h 373"/>
                <a:gd name="T52" fmla="*/ 41 w 97"/>
                <a:gd name="T53" fmla="*/ 90 h 373"/>
                <a:gd name="T54" fmla="*/ 27 w 97"/>
                <a:gd name="T55" fmla="*/ 75 h 373"/>
                <a:gd name="T56" fmla="*/ 0 w 97"/>
                <a:gd name="T57" fmla="*/ 67 h 373"/>
                <a:gd name="T58" fmla="*/ 0 w 97"/>
                <a:gd name="T59" fmla="*/ 75 h 373"/>
                <a:gd name="T60" fmla="*/ 3 w 97"/>
                <a:gd name="T61" fmla="*/ 91 h 373"/>
                <a:gd name="T62" fmla="*/ 15 w 97"/>
                <a:gd name="T63" fmla="*/ 109 h 373"/>
                <a:gd name="T64" fmla="*/ 46 w 97"/>
                <a:gd name="T65" fmla="*/ 118 h 373"/>
                <a:gd name="T66" fmla="*/ 46 w 97"/>
                <a:gd name="T67" fmla="*/ 207 h 373"/>
                <a:gd name="T68" fmla="*/ 43 w 97"/>
                <a:gd name="T69" fmla="*/ 195 h 373"/>
                <a:gd name="T70" fmla="*/ 34 w 97"/>
                <a:gd name="T71" fmla="*/ 182 h 373"/>
                <a:gd name="T72" fmla="*/ 12 w 97"/>
                <a:gd name="T73" fmla="*/ 175 h 373"/>
                <a:gd name="T74" fmla="*/ 11 w 97"/>
                <a:gd name="T75" fmla="*/ 182 h 373"/>
                <a:gd name="T76" fmla="*/ 14 w 97"/>
                <a:gd name="T77" fmla="*/ 197 h 373"/>
                <a:gd name="T78" fmla="*/ 30 w 97"/>
                <a:gd name="T79" fmla="*/ 211 h 373"/>
                <a:gd name="T80" fmla="*/ 46 w 97"/>
                <a:gd name="T81" fmla="*/ 373 h 37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97" h="373">
                  <a:moveTo>
                    <a:pt x="51" y="373"/>
                  </a:moveTo>
                  <a:lnTo>
                    <a:pt x="51" y="237"/>
                  </a:lnTo>
                  <a:lnTo>
                    <a:pt x="54" y="237"/>
                  </a:lnTo>
                  <a:lnTo>
                    <a:pt x="60" y="237"/>
                  </a:lnTo>
                  <a:lnTo>
                    <a:pt x="66" y="236"/>
                  </a:lnTo>
                  <a:lnTo>
                    <a:pt x="74" y="232"/>
                  </a:lnTo>
                  <a:lnTo>
                    <a:pt x="82" y="226"/>
                  </a:lnTo>
                  <a:lnTo>
                    <a:pt x="91" y="218"/>
                  </a:lnTo>
                  <a:lnTo>
                    <a:pt x="95" y="207"/>
                  </a:lnTo>
                  <a:lnTo>
                    <a:pt x="97" y="193"/>
                  </a:lnTo>
                  <a:lnTo>
                    <a:pt x="95" y="193"/>
                  </a:lnTo>
                  <a:lnTo>
                    <a:pt x="89" y="193"/>
                  </a:lnTo>
                  <a:lnTo>
                    <a:pt x="81" y="194"/>
                  </a:lnTo>
                  <a:lnTo>
                    <a:pt x="72" y="197"/>
                  </a:lnTo>
                  <a:lnTo>
                    <a:pt x="64" y="205"/>
                  </a:lnTo>
                  <a:lnTo>
                    <a:pt x="55" y="215"/>
                  </a:lnTo>
                  <a:lnTo>
                    <a:pt x="51" y="232"/>
                  </a:lnTo>
                  <a:lnTo>
                    <a:pt x="51" y="147"/>
                  </a:lnTo>
                  <a:lnTo>
                    <a:pt x="54" y="147"/>
                  </a:lnTo>
                  <a:lnTo>
                    <a:pt x="60" y="147"/>
                  </a:lnTo>
                  <a:lnTo>
                    <a:pt x="66" y="144"/>
                  </a:lnTo>
                  <a:lnTo>
                    <a:pt x="74" y="141"/>
                  </a:lnTo>
                  <a:lnTo>
                    <a:pt x="82" y="136"/>
                  </a:lnTo>
                  <a:lnTo>
                    <a:pt x="91" y="128"/>
                  </a:lnTo>
                  <a:lnTo>
                    <a:pt x="95" y="117"/>
                  </a:lnTo>
                  <a:lnTo>
                    <a:pt x="97" y="102"/>
                  </a:lnTo>
                  <a:lnTo>
                    <a:pt x="95" y="102"/>
                  </a:lnTo>
                  <a:lnTo>
                    <a:pt x="89" y="102"/>
                  </a:lnTo>
                  <a:lnTo>
                    <a:pt x="81" y="105"/>
                  </a:lnTo>
                  <a:lnTo>
                    <a:pt x="72" y="109"/>
                  </a:lnTo>
                  <a:lnTo>
                    <a:pt x="64" y="116"/>
                  </a:lnTo>
                  <a:lnTo>
                    <a:pt x="55" y="126"/>
                  </a:lnTo>
                  <a:lnTo>
                    <a:pt x="51" y="141"/>
                  </a:lnTo>
                  <a:lnTo>
                    <a:pt x="51" y="46"/>
                  </a:lnTo>
                  <a:lnTo>
                    <a:pt x="51" y="43"/>
                  </a:lnTo>
                  <a:lnTo>
                    <a:pt x="51" y="37"/>
                  </a:lnTo>
                  <a:lnTo>
                    <a:pt x="49" y="31"/>
                  </a:lnTo>
                  <a:lnTo>
                    <a:pt x="46" y="23"/>
                  </a:lnTo>
                  <a:lnTo>
                    <a:pt x="41" y="15"/>
                  </a:lnTo>
                  <a:lnTo>
                    <a:pt x="33" y="6"/>
                  </a:lnTo>
                  <a:lnTo>
                    <a:pt x="22" y="2"/>
                  </a:lnTo>
                  <a:lnTo>
                    <a:pt x="7" y="0"/>
                  </a:lnTo>
                  <a:lnTo>
                    <a:pt x="7" y="2"/>
                  </a:lnTo>
                  <a:lnTo>
                    <a:pt x="8" y="9"/>
                  </a:lnTo>
                  <a:lnTo>
                    <a:pt x="11" y="17"/>
                  </a:lnTo>
                  <a:lnTo>
                    <a:pt x="16" y="27"/>
                  </a:lnTo>
                  <a:lnTo>
                    <a:pt x="23" y="36"/>
                  </a:lnTo>
                  <a:lnTo>
                    <a:pt x="34" y="43"/>
                  </a:lnTo>
                  <a:lnTo>
                    <a:pt x="46" y="46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06"/>
                  </a:lnTo>
                  <a:lnTo>
                    <a:pt x="43" y="98"/>
                  </a:lnTo>
                  <a:lnTo>
                    <a:pt x="41" y="90"/>
                  </a:lnTo>
                  <a:lnTo>
                    <a:pt x="35" y="82"/>
                  </a:lnTo>
                  <a:lnTo>
                    <a:pt x="27" y="75"/>
                  </a:lnTo>
                  <a:lnTo>
                    <a:pt x="16" y="70"/>
                  </a:lnTo>
                  <a:lnTo>
                    <a:pt x="0" y="67"/>
                  </a:lnTo>
                  <a:lnTo>
                    <a:pt x="0" y="70"/>
                  </a:lnTo>
                  <a:lnTo>
                    <a:pt x="0" y="75"/>
                  </a:lnTo>
                  <a:lnTo>
                    <a:pt x="0" y="82"/>
                  </a:lnTo>
                  <a:lnTo>
                    <a:pt x="3" y="91"/>
                  </a:lnTo>
                  <a:lnTo>
                    <a:pt x="7" y="100"/>
                  </a:lnTo>
                  <a:lnTo>
                    <a:pt x="15" y="109"/>
                  </a:lnTo>
                  <a:lnTo>
                    <a:pt x="28" y="114"/>
                  </a:lnTo>
                  <a:lnTo>
                    <a:pt x="46" y="118"/>
                  </a:lnTo>
                  <a:lnTo>
                    <a:pt x="46" y="209"/>
                  </a:lnTo>
                  <a:lnTo>
                    <a:pt x="46" y="207"/>
                  </a:lnTo>
                  <a:lnTo>
                    <a:pt x="45" y="202"/>
                  </a:lnTo>
                  <a:lnTo>
                    <a:pt x="43" y="195"/>
                  </a:lnTo>
                  <a:lnTo>
                    <a:pt x="39" y="188"/>
                  </a:lnTo>
                  <a:lnTo>
                    <a:pt x="34" y="182"/>
                  </a:lnTo>
                  <a:lnTo>
                    <a:pt x="24" y="178"/>
                  </a:lnTo>
                  <a:lnTo>
                    <a:pt x="12" y="175"/>
                  </a:lnTo>
                  <a:lnTo>
                    <a:pt x="12" y="178"/>
                  </a:lnTo>
                  <a:lnTo>
                    <a:pt x="11" y="182"/>
                  </a:lnTo>
                  <a:lnTo>
                    <a:pt x="11" y="188"/>
                  </a:lnTo>
                  <a:lnTo>
                    <a:pt x="14" y="197"/>
                  </a:lnTo>
                  <a:lnTo>
                    <a:pt x="19" y="205"/>
                  </a:lnTo>
                  <a:lnTo>
                    <a:pt x="30" y="211"/>
                  </a:lnTo>
                  <a:lnTo>
                    <a:pt x="46" y="215"/>
                  </a:lnTo>
                  <a:lnTo>
                    <a:pt x="46" y="373"/>
                  </a:lnTo>
                  <a:lnTo>
                    <a:pt x="51" y="37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1" name="Picture 13" descr="artplus_nature_naturalcity42_f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20436">
            <a:off x="7239000" y="5502275"/>
            <a:ext cx="528638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227588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8" grpId="0" animBg="1"/>
      <p:bldP spid="19" grpId="0" animBg="1"/>
      <p:bldP spid="23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BC44A-A4AD-4483-99B1-51E6AB77B66B}" type="datetime1">
              <a:rPr lang="vi-VN"/>
              <a:pPr>
                <a:defRPr/>
              </a:pPr>
              <a:t>20/08/2020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80F21-63C2-4681-8E0B-2D266729A5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800691035"/>
      </p:ext>
    </p:extLst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B62FE-8F6A-489F-A4DC-C727479FE8D4}" type="datetime1">
              <a:rPr lang="vi-VN"/>
              <a:pPr>
                <a:defRPr/>
              </a:pPr>
              <a:t>20/08/2020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C1A27-A930-4FF6-B516-1A9C2B8736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811218077"/>
      </p:ext>
    </p:extLst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310F2-A41A-4F5B-8B5B-DDB5F81997B3}" type="datetime1">
              <a:rPr lang="vi-VN"/>
              <a:pPr>
                <a:defRPr/>
              </a:pPr>
              <a:t>20/08/2020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B64F7-85C7-43CF-AFA5-AF195C9456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157994279"/>
      </p:ext>
    </p:extLst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5F81E-6505-41C3-BBBB-22E1C6B444F7}" type="datetime1">
              <a:rPr lang="vi-VN"/>
              <a:pPr>
                <a:defRPr/>
              </a:pPr>
              <a:t>20/08/2020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40EB3-80B9-4A12-8E70-F56930E192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113709247"/>
      </p:ext>
    </p:extLst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A3903-8235-4967-9564-4B1A33729DE0}" type="datetime1">
              <a:rPr lang="vi-VN"/>
              <a:pPr>
                <a:defRPr/>
              </a:pPr>
              <a:t>20/08/2020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408D5-64F1-4F5F-9DF3-253E7611A3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18410188"/>
      </p:ext>
    </p:extLst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A0176-4A4D-4879-BEBF-ED43AAB82C64}" type="datetime1">
              <a:rPr lang="vi-VN"/>
              <a:pPr>
                <a:defRPr/>
              </a:pPr>
              <a:t>20/08/2020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BD0AB-AD20-416E-94A7-854A81EA28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098221882"/>
      </p:ext>
    </p:extLst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73EEE-14BB-4675-B3C3-2D4B7947EAD7}" type="datetime1">
              <a:rPr lang="vi-VN"/>
              <a:pPr>
                <a:defRPr/>
              </a:pPr>
              <a:t>20/08/2020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1174A-6526-4983-9C34-55666E425C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068325969"/>
      </p:ext>
    </p:extLst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491B4-9CAA-4243-9C15-81E50ABDB9F2}" type="datetime1">
              <a:rPr lang="vi-VN"/>
              <a:pPr>
                <a:defRPr/>
              </a:pPr>
              <a:t>20/08/2020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E20B9-4D5F-4DCB-9268-B6A4D7BD1B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5588861"/>
      </p:ext>
    </p:extLst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DD4C270E-A041-49E9-B1D4-944DD28A8231}" type="datetime1">
              <a:rPr lang="vi-VN"/>
              <a:pPr>
                <a:defRPr/>
              </a:pPr>
              <a:t>20/08/2020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96C0018-0BFB-4A47-93CC-35C974CD12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</p:sldLayoutIdLst>
  <p:transition>
    <p:dissolve/>
  </p:transition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HATRANG\Downloads\015fcdf0-89f7-4b9e-a405-97cdb9d8da04%20(1).mp4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video" Target="file:///C:\Users\HATRANG\Downloads\1a58cc01-05e7-40a3-a03d-a06670645328.mp4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media" Target="../media/media2.mp4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7" Type="http://schemas.openxmlformats.org/officeDocument/2006/relationships/image" Target="../media/image26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wmf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38600" y="3810000"/>
            <a:ext cx="3107261" cy="519439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algn="ctr" eaLnBrk="1" hangingPunct="1">
              <a:defRPr/>
            </a:pPr>
            <a:r>
              <a:rPr lang="en-US" sz="3038" cap="all" dirty="0" smtClean="0">
                <a:ln w="9000" cmpd="sng">
                  <a:solidFill>
                    <a:srgbClr val="0070C0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038" cap="all" dirty="0" err="1">
                <a:ln w="9000" cmpd="sng">
                  <a:solidFill>
                    <a:srgbClr val="0070C0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môn</a:t>
            </a:r>
            <a:r>
              <a:rPr lang="en-US" sz="3038" cap="all" dirty="0">
                <a:ln w="9000" cmpd="sng">
                  <a:solidFill>
                    <a:srgbClr val="0070C0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: </a:t>
            </a:r>
            <a:r>
              <a:rPr lang="en-US" sz="3038" cap="all" dirty="0" err="1">
                <a:ln w="9000" cmpd="sng">
                  <a:solidFill>
                    <a:srgbClr val="0070C0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tập</a:t>
            </a:r>
            <a:r>
              <a:rPr lang="en-US" sz="3038" cap="all" dirty="0">
                <a:ln w="9000" cmpd="sng">
                  <a:solidFill>
                    <a:srgbClr val="0070C0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038" cap="all" dirty="0" err="1">
                <a:ln w="9000" cmpd="sng">
                  <a:solidFill>
                    <a:srgbClr val="0070C0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viết</a:t>
            </a:r>
            <a:endParaRPr lang="en-US" sz="3038" cap="all" dirty="0">
              <a:ln w="9000" cmpd="sng">
                <a:solidFill>
                  <a:srgbClr val="0070C0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cs typeface="Arial" panose="020B0604020202020204" pitchFamily="34" charset="0"/>
            </a:endParaRPr>
          </a:p>
        </p:txBody>
      </p:sp>
      <p:sp>
        <p:nvSpPr>
          <p:cNvPr id="7" name="WordArt 66"/>
          <p:cNvSpPr>
            <a:spLocks noChangeArrowheads="1" noChangeShapeType="1" noTextEdit="1"/>
          </p:cNvSpPr>
          <p:nvPr/>
        </p:nvSpPr>
        <p:spPr bwMode="auto">
          <a:xfrm>
            <a:off x="2157413" y="1143000"/>
            <a:ext cx="7975600" cy="2514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66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66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0" dirty="0" err="1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66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66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66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66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66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66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66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66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66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66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66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66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66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66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66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66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-76200"/>
            <a:ext cx="9982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015fcdf0-89f7-4b9e-a405-97cdb9d8da04 (1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914400" y="2743200"/>
            <a:ext cx="10058400" cy="3657600"/>
          </a:xfrm>
          <a:prstGeom prst="rect">
            <a:avLst/>
          </a:prstGeom>
        </p:spPr>
      </p:pic>
      <p:sp>
        <p:nvSpPr>
          <p:cNvPr id="5" name="Heart 4"/>
          <p:cNvSpPr/>
          <p:nvPr/>
        </p:nvSpPr>
        <p:spPr>
          <a:xfrm>
            <a:off x="1600200" y="2971800"/>
            <a:ext cx="533400" cy="533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8AB3783-B8AA-4EE5-B535-0D74AA7C272B}" type="slidenum">
              <a:rPr lang="en-US" altLang="en-US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pic>
        <p:nvPicPr>
          <p:cNvPr id="4" name="c07f13c2-de60-42cf-90dd-49e0740e86ce">
            <a:hlinkClick r:id="" action="ppaction://media"/>
            <a:extLst>
              <a:ext uri="{FF2B5EF4-FFF2-40B4-BE49-F238E27FC236}">
                <a16:creationId xmlns:a16="http://schemas.microsoft.com/office/drawing/2014/main" xmlns="" id="{E05E462B-C2A5-4B6E-BDAE-CA213D8B11C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05000" y="185601"/>
            <a:ext cx="8915400" cy="2709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1a58cc01-05e7-40a3-a03d-a06670645328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1524000" y="2971800"/>
            <a:ext cx="9372600" cy="3657600"/>
          </a:xfrm>
          <a:prstGeom prst="rect">
            <a:avLst/>
          </a:prstGeom>
        </p:spPr>
      </p:pic>
      <p:sp>
        <p:nvSpPr>
          <p:cNvPr id="7" name="Heart 6"/>
          <p:cNvSpPr/>
          <p:nvPr/>
        </p:nvSpPr>
        <p:spPr>
          <a:xfrm>
            <a:off x="1676400" y="3276600"/>
            <a:ext cx="304800" cy="2286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1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thiếu nhi cho bé - Bé tập đếm">
            <a:hlinkClick r:id="" action="ppaction://media"/>
            <a:extLst>
              <a:ext uri="{FF2B5EF4-FFF2-40B4-BE49-F238E27FC236}">
                <a16:creationId xmlns:a16="http://schemas.microsoft.com/office/drawing/2014/main" xmlns="" id="{B3A6EE95-6EAF-4B4E-847F-3DDDF711278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7" descr="ho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840163" y="4864100"/>
            <a:ext cx="1112837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8" descr="ho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440363" y="4892675"/>
            <a:ext cx="1112837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9" descr="ho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58025" y="4818063"/>
            <a:ext cx="1171575" cy="168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12" descr="ho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53400" y="4483100"/>
            <a:ext cx="1096963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13" descr="ho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551363" y="5045075"/>
            <a:ext cx="1112837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14" descr="ho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03938" y="4970463"/>
            <a:ext cx="1171575" cy="168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15" descr="Copy (2) of 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809038" y="3175"/>
            <a:ext cx="1862138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16" descr="Copy (2) of 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905000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19" descr="Picture9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124200"/>
            <a:ext cx="12954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20" descr="Picture11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924300"/>
            <a:ext cx="2017713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8" name="Picture 22" descr="KHUNG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057400"/>
            <a:ext cx="39782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WordArt 3"/>
          <p:cNvSpPr>
            <a:spLocks noChangeArrowheads="1" noChangeShapeType="1" noTextEdit="1"/>
          </p:cNvSpPr>
          <p:nvPr/>
        </p:nvSpPr>
        <p:spPr bwMode="auto">
          <a:xfrm>
            <a:off x="3505200" y="1600200"/>
            <a:ext cx="5715000" cy="2743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16516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Luyện viết vở</a:t>
            </a:r>
          </a:p>
          <a:p>
            <a:pPr algn="ctr"/>
            <a:endParaRPr lang="en-US" sz="2800" kern="10">
              <a:ln w="9525">
                <a:solidFill>
                  <a:srgbClr val="993300"/>
                </a:solidFill>
                <a:round/>
                <a:headEnd/>
                <a:tailEnd/>
              </a:ln>
              <a:solidFill>
                <a:srgbClr val="FF0000"/>
              </a:solidFill>
              <a:latin typeface="HP001 4 hàng" panose="020B0603050302020204" pitchFamily="34" charset="0"/>
            </a:endParaRPr>
          </a:p>
          <a:p>
            <a:pPr algn="ctr"/>
            <a:endParaRPr lang="en-US" sz="2800" kern="10">
              <a:ln w="9525">
                <a:solidFill>
                  <a:srgbClr val="993300"/>
                </a:solidFill>
                <a:round/>
                <a:headEnd/>
                <a:tailEnd/>
              </a:ln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29710" name="Picture 2" descr="Kết quả hình ảnh cho hình ảnh quyển vở và cây bú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286000"/>
            <a:ext cx="3581400" cy="2060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WordArt 21"/>
          <p:cNvSpPr>
            <a:spLocks noChangeArrowheads="1" noChangeShapeType="1" noTextEdit="1"/>
          </p:cNvSpPr>
          <p:nvPr/>
        </p:nvSpPr>
        <p:spPr bwMode="auto">
          <a:xfrm>
            <a:off x="3352800" y="1295400"/>
            <a:ext cx="5867400" cy="16129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1080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viết vở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untit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57200"/>
            <a:ext cx="81534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AutoShape 3"/>
          <p:cNvSpPr>
            <a:spLocks noChangeArrowheads="1"/>
          </p:cNvSpPr>
          <p:nvPr/>
        </p:nvSpPr>
        <p:spPr bwMode="auto">
          <a:xfrm>
            <a:off x="3276600" y="0"/>
            <a:ext cx="5334000" cy="60198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669900"/>
              </a:gs>
              <a:gs pos="100000">
                <a:srgbClr val="FFFF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36868" name="Picture 4" descr="WB01237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9530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WB01237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9530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 descr="WB01237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53400" y="49530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7" descr="bong ba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343400"/>
            <a:ext cx="1524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2" name="WordArt 8"/>
          <p:cNvSpPr>
            <a:spLocks noChangeArrowheads="1" noChangeShapeType="1" noTextEdit="1"/>
          </p:cNvSpPr>
          <p:nvPr/>
        </p:nvSpPr>
        <p:spPr bwMode="auto">
          <a:xfrm>
            <a:off x="4495800" y="2133600"/>
            <a:ext cx="5029200" cy="198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HP001 4 hàng" panose="020B0603050302020204" pitchFamily="34" charset="0"/>
              </a:rPr>
              <a:t>Củng cố - </a:t>
            </a:r>
          </a:p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HP001 4 hàng" panose="020B0603050302020204" pitchFamily="34" charset="0"/>
              </a:rPr>
              <a:t>Dặn dò</a:t>
            </a:r>
          </a:p>
        </p:txBody>
      </p:sp>
      <p:pic>
        <p:nvPicPr>
          <p:cNvPr id="36873" name="Picture 9" descr="th3emi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83675" y="4648200"/>
            <a:ext cx="15843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icture 10" descr="Buomba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486400"/>
            <a:ext cx="8077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GIỚI THIỆU QUẢN LỶ, SỬ DỤNG VÀ ĐIỀU HÀNH&amp;#x0D;&amp;#x0A;CỔNG THÔNG TIN ĐIỆN TỬ THÀNH PHỐ CAM RANH&amp;quot;&quot;/&gt;&lt;property id=&quot;20307&quot; value=&quot;256&quot;/&gt;&lt;/object&gt;&lt;object type=&quot;3&quot; unique_id=&quot;10004&quot;&gt;&lt;property id=&quot;20148&quot; value=&quot;5&quot;/&gt;&lt;property id=&quot;20300&quot; value=&quot;Slide 2 - &amp;quot;NỘI DUNG&amp;quot;&quot;/&gt;&lt;property id=&quot;20307&quot; value=&quot;257&quot;/&gt;&lt;/object&gt;&lt;object type=&quot;3&quot; unique_id=&quot;10026&quot;&gt;&lt;property id=&quot;20148&quot; value=&quot;5&quot;/&gt;&lt;property id=&quot;20300&quot; value=&quot;Slide 27 - &amp;quot;KẾT THÚC&amp;quot;&quot;/&gt;&lt;property id=&quot;20307&quot; value=&quot;278&quot;/&gt;&lt;/object&gt;&lt;object type=&quot;3&quot; unique_id=&quot;10083&quot;&gt;&lt;property id=&quot;20148&quot; value=&quot;5&quot;/&gt;&lt;property id=&quot;20300&quot; value=&quot;Slide 12 - &amp;quot;BIÊN TẬP BÀI VIẾT&amp;quot;&quot;/&gt;&lt;property id=&quot;20307&quot; value=&quot;279&quot;/&gt;&lt;/object&gt;&lt;object type=&quot;3&quot; unique_id=&quot;10084&quot;&gt;&lt;property id=&quot;20148&quot; value=&quot;5&quot;/&gt;&lt;property id=&quot;20300&quot; value=&quot;Slide 13 - &amp;quot;Chọn bài viết từ menu&amp;quot;&quot;/&gt;&lt;property id=&quot;20307&quot; value=&quot;280&quot;/&gt;&lt;/object&gt;&lt;object type=&quot;3&quot; unique_id=&quot;10085&quot;&gt;&lt;property id=&quot;20148&quot; value=&quot;5&quot;/&gt;&lt;property id=&quot;20300&quot; value=&quot;Slide 14&quot;/&gt;&lt;property id=&quot;20307&quot; value=&quot;281&quot;/&gt;&lt;/object&gt;&lt;object type=&quot;3&quot; unique_id=&quot;10086&quot;&gt;&lt;property id=&quot;20148&quot; value=&quot;5&quot;/&gt;&lt;property id=&quot;20300&quot; value=&quot;Slide 20&quot;/&gt;&lt;property id=&quot;20307&quot; value=&quot;282&quot;/&gt;&lt;/object&gt;&lt;object type=&quot;3&quot; unique_id=&quot;10087&quot;&gt;&lt;property id=&quot;20148&quot; value=&quot;5&quot;/&gt;&lt;property id=&quot;20300&quot; value=&quot;Slide 21&quot;/&gt;&lt;property id=&quot;20307&quot; value=&quot;283&quot;/&gt;&lt;/object&gt;&lt;object type=&quot;3&quot; unique_id=&quot;10088&quot;&gt;&lt;property id=&quot;20148&quot; value=&quot;5&quot;/&gt;&lt;property id=&quot;20300&quot; value=&quot;Slide 23&quot;/&gt;&lt;property id=&quot;20307&quot; value=&quot;284&quot;/&gt;&lt;/object&gt;&lt;object type=&quot;3&quot; unique_id=&quot;10243&quot;&gt;&lt;property id=&quot;20148&quot; value=&quot;5&quot;/&gt;&lt;property id=&quot;20300&quot; value=&quot;Slide 22&quot;/&gt;&lt;property id=&quot;20307&quot; value=&quot;295&quot;/&gt;&lt;/object&gt;&lt;object type=&quot;3&quot; unique_id=&quot;10244&quot;&gt;&lt;property id=&quot;20148&quot; value=&quot;5&quot;/&gt;&lt;property id=&quot;20300&quot; value=&quot;Slide 24&quot;/&gt;&lt;property id=&quot;20307&quot; value=&quot;285&quot;/&gt;&lt;/object&gt;&lt;object type=&quot;3&quot; unique_id=&quot;10245&quot;&gt;&lt;property id=&quot;20148&quot; value=&quot;5&quot;/&gt;&lt;property id=&quot;20300&quot; value=&quot;Slide 25&quot;/&gt;&lt;property id=&quot;20307&quot; value=&quot;286&quot;/&gt;&lt;/object&gt;&lt;object type=&quot;3&quot; unique_id=&quot;10430&quot;&gt;&lt;property id=&quot;20148&quot; value=&quot;5&quot;/&gt;&lt;property id=&quot;20300&quot; value=&quot;Slide 15 - &amp;quot;Hiệu chỉnh tiêu đề&amp;quot;&quot;/&gt;&lt;property id=&quot;20307&quot; value=&quot;301&quot;/&gt;&lt;/object&gt;&lt;object type=&quot;3&quot; unique_id=&quot;10431&quot;&gt;&lt;property id=&quot;20148&quot; value=&quot;5&quot;/&gt;&lt;property id=&quot;20300&quot; value=&quot;Slide 16 - &amp;quot;Hiệu chỉnh mô tả đặc biệt&amp;quot;&quot;/&gt;&lt;property id=&quot;20307&quot; value=&quot;296&quot;/&gt;&lt;/object&gt;&lt;object type=&quot;3&quot; unique_id=&quot;10432&quot;&gt;&lt;property id=&quot;20148&quot; value=&quot;5&quot;/&gt;&lt;property id=&quot;20300&quot; value=&quot;Slide 17 - &amp;quot;Hiệu chỉnh mô tả&amp;quot;&quot;/&gt;&lt;property id=&quot;20307&quot; value=&quot;298&quot;/&gt;&lt;/object&gt;&lt;object type=&quot;3&quot; unique_id=&quot;10433&quot;&gt;&lt;property id=&quot;20148&quot; value=&quot;5&quot;/&gt;&lt;property id=&quot;20300&quot; value=&quot;Slide 18 - &amp;quot;Hiệu chỉnh nội dung&amp;quot;&quot;/&gt;&lt;property id=&quot;20307&quot; value=&quot;299&quot;/&gt;&lt;/object&gt;&lt;object type=&quot;3&quot; unique_id=&quot;10434&quot;&gt;&lt;property id=&quot;20148&quot; value=&quot;5&quot;/&gt;&lt;property id=&quot;20300&quot; value=&quot;Slide 19&quot;/&gt;&lt;property id=&quot;20307&quot; value=&quot;297&quot;/&gt;&lt;/object&gt;&lt;object type=&quot;3&quot; unique_id=&quot;10624&quot;&gt;&lt;property id=&quot;20148&quot; value=&quot;5&quot;/&gt;&lt;property id=&quot;20300&quot; value=&quot;Slide 3 - &amp;quot;TỔNG QUAN VỀ CAM RANH PORTAL&amp;quot;&quot;/&gt;&lt;property id=&quot;20307&quot; value=&quot;302&quot;/&gt;&lt;/object&gt;&lt;object type=&quot;3&quot; unique_id=&quot;10625&quot;&gt;&lt;property id=&quot;20148&quot; value=&quot;5&quot;/&gt;&lt;property id=&quot;20300&quot; value=&quot;Slide 4 - &amp;quot;PHÂN QUYỀN&amp;quot;&quot;/&gt;&lt;property id=&quot;20307&quot; value=&quot;303&quot;/&gt;&lt;/object&gt;&lt;object type=&quot;3&quot; unique_id=&quot;10626&quot;&gt;&lt;property id=&quot;20148&quot; value=&quot;5&quot;/&gt;&lt;property id=&quot;20300&quot; value=&quot;Slide 5 - &amp;quot;ĐĂNG NHẬP TRANG QUẢN TRỊ (BACK-END)&amp;quot;&quot;/&gt;&lt;property id=&quot;20307&quot; value=&quot;304&quot;/&gt;&lt;/object&gt;&lt;object type=&quot;3&quot; unique_id=&quot;10627&quot;&gt;&lt;property id=&quot;20148&quot; value=&quot;5&quot;/&gt;&lt;property id=&quot;20300&quot; value=&quot;Slide 8 - &amp;quot;MỘT SỐ QUY TẮC BẢO MẬT&amp;quot;&quot;/&gt;&lt;property id=&quot;20307&quot; value=&quot;305&quot;/&gt;&lt;/object&gt;&lt;object type=&quot;3&quot; unique_id=&quot;10629&quot;&gt;&lt;property id=&quot;20148&quot; value=&quot;5&quot;/&gt;&lt;property id=&quot;20300&quot; value=&quot;Slide 6 - &amp;quot;ĐỔI MẬT KHẨU CÁ NHÂN&amp;quot;&quot;/&gt;&lt;property id=&quot;20307&quot; value=&quot;307&quot;/&gt;&lt;/object&gt;&lt;object type=&quot;3&quot; unique_id=&quot;10630&quot;&gt;&lt;property id=&quot;20148&quot; value=&quot;5&quot;/&gt;&lt;property id=&quot;20300&quot; value=&quot;Slide 7 - &amp;quot;Đổi mật khẩu&amp;quot;&quot;/&gt;&lt;property id=&quot;20307&quot; value=&quot;306&quot;/&gt;&lt;/object&gt;&lt;object type=&quot;3&quot; unique_id=&quot;10631&quot;&gt;&lt;property id=&quot;20148&quot; value=&quot;5&quot;/&gt;&lt;property id=&quot;20300&quot; value=&quot;Slide 9 - &amp;quot;QUY TRÌNH TIẾP NHẬN BÀI VIẾT&amp;quot;&quot;/&gt;&lt;property id=&quot;20307&quot; value=&quot;308&quot;/&gt;&lt;/object&gt;&lt;object type=&quot;3&quot; unique_id=&quot;10632&quot;&gt;&lt;property id=&quot;20148&quot; value=&quot;5&quot;/&gt;&lt;property id=&quot;20300&quot; value=&quot;Slide 10&quot;/&gt;&lt;property id=&quot;20307&quot; value=&quot;309&quot;/&gt;&lt;/object&gt;&lt;object type=&quot;3&quot; unique_id=&quot;10633&quot;&gt;&lt;property id=&quot;20148&quot; value=&quot;5&quot;/&gt;&lt;property id=&quot;20300&quot; value=&quot;Slide 11 - &amp;quot;HỘP THƯ BAN BIÊN TẬP&amp;quot;&quot;/&gt;&lt;property id=&quot;20307&quot; value=&quot;310&quot;/&gt;&lt;/object&gt;&lt;object type=&quot;3&quot; unique_id=&quot;10663&quot;&gt;&lt;property id=&quot;20148&quot; value=&quot;5&quot;/&gt;&lt;property id=&quot;20300&quot; value=&quot;Slide 26 - &amp;quot;YÊU CẦU&amp;quot;&quot;/&gt;&lt;property id=&quot;20307&quot; value=&quot;311&quot;/&gt;&lt;/object&gt;&lt;/object&gt;&lt;object type=&quot;8&quot; unique_id=&quot;10052&quot;&gt;&lt;/object&gt;&lt;/object&gt;&lt;/database&gt;"/>
  <p:tag name="SECTOMILLISECCONVERTED" val="1"/>
  <p:tag name="ISPRING_UUID" val="{7CD3272E-40C6-4E90-A9BB-E2A49C594E9D}"/>
  <p:tag name="ISPRING_RESOURCE_FOLDER" val="D:\ánh\powerpoint TV\tap viet\CĐề tapviet Lớp 1 ( tiết 5) - có long tieng\TAP VIET TUAN 5 cu ta chu so ... - đã sửa Ng Thủy\"/>
  <p:tag name="ISPRING_PRESENTATION_PATH" val="D:\ánh\powerpoint TV\tap viet\CĐề tapviet Lớp 1 ( tiết 5) - có long tieng\TAP VIET TUAN 5 cu ta chu so ... - đã sửa Ng Thủy.ppt"/>
  <p:tag name="ISPRING_PROJECT_VERSION" val="9"/>
  <p:tag name="ISPRING_PROJECT_FOLDER_UPDATED" val="1"/>
  <p:tag name="ISPRING_SCREEN_RECS_UPDATED" val="D:\ánh\powerpoint TV\tap viet\CĐề tapviet Lớp 1 ( tiết 5) - có long tieng\TAP VIET TUAN 5 cu ta chu so ... - đã sửa Ng Thủy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18520</TotalTime>
  <Words>34</Words>
  <Application>Microsoft Office PowerPoint</Application>
  <PresentationFormat>Custom</PresentationFormat>
  <Paragraphs>11</Paragraphs>
  <Slides>6</Slides>
  <Notes>2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Slide 1</vt:lpstr>
      <vt:lpstr>Slide 2</vt:lpstr>
      <vt:lpstr>Slide 3</vt:lpstr>
      <vt:lpstr>Slide 4</vt:lpstr>
      <vt:lpstr>Slide 5</vt:lpstr>
      <vt:lpstr>Slide 6</vt:lpstr>
    </vt:vector>
  </TitlesOfParts>
  <Company>BCY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Quang Huy</dc:creator>
  <cp:lastModifiedBy>HATRANG</cp:lastModifiedBy>
  <cp:revision>899</cp:revision>
  <dcterms:created xsi:type="dcterms:W3CDTF">2010-06-15T07:40:29Z</dcterms:created>
  <dcterms:modified xsi:type="dcterms:W3CDTF">2020-08-20T09:21:20Z</dcterms:modified>
</cp:coreProperties>
</file>