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38BA-485A-4519-9566-17D03F17723D}" type="datetimeFigureOut">
              <a:rPr lang="en-US" smtClean="0"/>
              <a:t>12/07/2021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8EFC-AF57-48C9-9427-2BD79230E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069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38BA-485A-4519-9566-17D03F17723D}" type="datetimeFigureOut">
              <a:rPr lang="en-US" smtClean="0"/>
              <a:t>12/07/2021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8EFC-AF57-48C9-9427-2BD79230E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025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38BA-485A-4519-9566-17D03F17723D}" type="datetimeFigureOut">
              <a:rPr lang="en-US" smtClean="0"/>
              <a:t>12/07/2021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8EFC-AF57-48C9-9427-2BD79230E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708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38BA-485A-4519-9566-17D03F17723D}" type="datetimeFigureOut">
              <a:rPr lang="en-US" smtClean="0"/>
              <a:t>12/07/2021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8EFC-AF57-48C9-9427-2BD79230E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051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38BA-485A-4519-9566-17D03F17723D}" type="datetimeFigureOut">
              <a:rPr lang="en-US" smtClean="0"/>
              <a:t>12/07/2021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8EFC-AF57-48C9-9427-2BD79230E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766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38BA-485A-4519-9566-17D03F17723D}" type="datetimeFigureOut">
              <a:rPr lang="en-US" smtClean="0"/>
              <a:t>12/07/2021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8EFC-AF57-48C9-9427-2BD79230E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81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38BA-485A-4519-9566-17D03F17723D}" type="datetimeFigureOut">
              <a:rPr lang="en-US" smtClean="0"/>
              <a:t>12/07/2021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8EFC-AF57-48C9-9427-2BD79230E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52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38BA-485A-4519-9566-17D03F17723D}" type="datetimeFigureOut">
              <a:rPr lang="en-US" smtClean="0"/>
              <a:t>12/07/2021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8EFC-AF57-48C9-9427-2BD79230E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66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38BA-485A-4519-9566-17D03F17723D}" type="datetimeFigureOut">
              <a:rPr lang="en-US" smtClean="0"/>
              <a:t>12/07/2021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8EFC-AF57-48C9-9427-2BD79230E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74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38BA-485A-4519-9566-17D03F17723D}" type="datetimeFigureOut">
              <a:rPr lang="en-US" smtClean="0"/>
              <a:t>12/07/2021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8EFC-AF57-48C9-9427-2BD79230E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999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38BA-485A-4519-9566-17D03F17723D}" type="datetimeFigureOut">
              <a:rPr lang="en-US" smtClean="0"/>
              <a:t>12/07/2021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8EFC-AF57-48C9-9427-2BD79230E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145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A38BA-485A-4519-9566-17D03F17723D}" type="datetimeFigureOut">
              <a:rPr lang="en-US" smtClean="0"/>
              <a:t>12/07/2021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38EFC-AF57-48C9-9427-2BD79230E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127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4173" y="362708"/>
            <a:ext cx="9144000" cy="23876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     THỰC HÀNH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vi-VN" sz="3800" b="1" dirty="0">
                <a:latin typeface="+mj-lt"/>
              </a:rPr>
              <a:t>KẾ HOẠCH CHÍ TIÊU CÁ NHÂN VÀ GIA ĐÌNH</a:t>
            </a:r>
            <a:endParaRPr lang="en-US" sz="3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62486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4228" y="351689"/>
            <a:ext cx="10255347" cy="1572001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2926081" y="2036234"/>
            <a:ext cx="7526214" cy="4610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142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103911"/>
              </p:ext>
            </p:extLst>
          </p:nvPr>
        </p:nvGraphicFramePr>
        <p:xfrm>
          <a:off x="661183" y="298606"/>
          <a:ext cx="4121834" cy="61884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1174">
                  <a:extLst>
                    <a:ext uri="{9D8B030D-6E8A-4147-A177-3AD203B41FA5}">
                      <a16:colId xmlns:a16="http://schemas.microsoft.com/office/drawing/2014/main" val="4041978818"/>
                    </a:ext>
                  </a:extLst>
                </a:gridCol>
                <a:gridCol w="1392701">
                  <a:extLst>
                    <a:ext uri="{9D8B030D-6E8A-4147-A177-3AD203B41FA5}">
                      <a16:colId xmlns:a16="http://schemas.microsoft.com/office/drawing/2014/main" val="3557408730"/>
                    </a:ext>
                  </a:extLst>
                </a:gridCol>
                <a:gridCol w="1237959">
                  <a:extLst>
                    <a:ext uri="{9D8B030D-6E8A-4147-A177-3AD203B41FA5}">
                      <a16:colId xmlns:a16="http://schemas.microsoft.com/office/drawing/2014/main" val="3447415610"/>
                    </a:ext>
                  </a:extLst>
                </a:gridCol>
              </a:tblGrid>
              <a:tr h="6236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Khoản chi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 tiền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Tỉ lệ (%)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extLst>
                  <a:ext uri="{0D108BD9-81ED-4DB2-BD59-A6C34878D82A}">
                    <a16:rowId xmlns:a16="http://schemas.microsoft.com/office/drawing/2014/main" val="1325411734"/>
                  </a:ext>
                </a:extLst>
              </a:tr>
              <a:tr h="107051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Thuê nhà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700 000 đ</a:t>
                      </a:r>
                      <a:endParaRPr lang="en-US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extLst>
                  <a:ext uri="{0D108BD9-81ED-4DB2-BD59-A6C34878D82A}">
                    <a16:rowId xmlns:a16="http://schemas.microsoft.com/office/drawing/2014/main" val="426539886"/>
                  </a:ext>
                </a:extLst>
              </a:tr>
              <a:tr h="107051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Điện, nước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100 000 đ</a:t>
                      </a:r>
                      <a:endParaRPr lang="en-US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extLst>
                  <a:ext uri="{0D108BD9-81ED-4DB2-BD59-A6C34878D82A}">
                    <a16:rowId xmlns:a16="http://schemas.microsoft.com/office/drawing/2014/main" val="1059189783"/>
                  </a:ext>
                </a:extLst>
              </a:tr>
              <a:tr h="172966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Ăn uống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1 200 </a:t>
                      </a:r>
                      <a:r>
                        <a:rPr lang="nl-NL" sz="20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000đ</a:t>
                      </a:r>
                      <a:endParaRPr lang="en-US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extLst>
                  <a:ext uri="{0D108BD9-81ED-4DB2-BD59-A6C34878D82A}">
                    <a16:rowId xmlns:a16="http://schemas.microsoft.com/office/drawing/2014/main" val="1356716863"/>
                  </a:ext>
                </a:extLst>
              </a:tr>
              <a:tr h="6236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 lại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200 000đ</a:t>
                      </a:r>
                      <a:endParaRPr lang="en-US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extLst>
                  <a:ext uri="{0D108BD9-81ED-4DB2-BD59-A6C34878D82A}">
                    <a16:rowId xmlns:a16="http://schemas.microsoft.com/office/drawing/2014/main" val="3251720870"/>
                  </a:ext>
                </a:extLst>
              </a:tr>
              <a:tr h="107051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ĐT, Internet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150 000đ</a:t>
                      </a:r>
                      <a:endParaRPr lang="en-US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extLst>
                  <a:ext uri="{0D108BD9-81ED-4DB2-BD59-A6C34878D82A}">
                    <a16:rowId xmlns:a16="http://schemas.microsoft.com/office/drawing/2014/main" val="17565056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557825"/>
              </p:ext>
            </p:extLst>
          </p:nvPr>
        </p:nvGraphicFramePr>
        <p:xfrm>
          <a:off x="5765410" y="199469"/>
          <a:ext cx="5699759" cy="63867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90535">
                  <a:extLst>
                    <a:ext uri="{9D8B030D-6E8A-4147-A177-3AD203B41FA5}">
                      <a16:colId xmlns:a16="http://schemas.microsoft.com/office/drawing/2014/main" val="4041978818"/>
                    </a:ext>
                  </a:extLst>
                </a:gridCol>
                <a:gridCol w="2080204">
                  <a:extLst>
                    <a:ext uri="{9D8B030D-6E8A-4147-A177-3AD203B41FA5}">
                      <a16:colId xmlns:a16="http://schemas.microsoft.com/office/drawing/2014/main" val="3557408730"/>
                    </a:ext>
                  </a:extLst>
                </a:gridCol>
                <a:gridCol w="1329020">
                  <a:extLst>
                    <a:ext uri="{9D8B030D-6E8A-4147-A177-3AD203B41FA5}">
                      <a16:colId xmlns:a16="http://schemas.microsoft.com/office/drawing/2014/main" val="3447415610"/>
                    </a:ext>
                  </a:extLst>
                </a:gridCol>
              </a:tblGrid>
              <a:tr h="76904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Khoản chi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 tiền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Tỉ lệ (%)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extLst>
                  <a:ext uri="{0D108BD9-81ED-4DB2-BD59-A6C34878D82A}">
                    <a16:rowId xmlns:a16="http://schemas.microsoft.com/office/drawing/2014/main" val="1325411734"/>
                  </a:ext>
                </a:extLst>
              </a:tr>
              <a:tr h="55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ĐT, Internet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150 000đ</a:t>
                      </a:r>
                      <a:endParaRPr lang="en-US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extLst>
                  <a:ext uri="{0D108BD9-81ED-4DB2-BD59-A6C34878D82A}">
                    <a16:rowId xmlns:a16="http://schemas.microsoft.com/office/drawing/2014/main" val="17565056"/>
                  </a:ext>
                </a:extLst>
              </a:tr>
              <a:tr h="55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Sách vở, bút...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100 000 đ</a:t>
                      </a:r>
                      <a:endParaRPr lang="en-US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extLst>
                  <a:ext uri="{0D108BD9-81ED-4DB2-BD59-A6C34878D82A}">
                    <a16:rowId xmlns:a16="http://schemas.microsoft.com/office/drawing/2014/main" val="4161434170"/>
                  </a:ext>
                </a:extLst>
              </a:tr>
              <a:tr h="110167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 dụng lặt vặt hàng ngày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250 000 đ</a:t>
                      </a:r>
                      <a:endParaRPr lang="en-US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extLst>
                  <a:ext uri="{0D108BD9-81ED-4DB2-BD59-A6C34878D82A}">
                    <a16:rowId xmlns:a16="http://schemas.microsoft.com/office/drawing/2014/main" val="2463916874"/>
                  </a:ext>
                </a:extLst>
              </a:tr>
              <a:tr h="110167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 trí, mua sắm, Sức khỏe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200 000 đ</a:t>
                      </a:r>
                      <a:endParaRPr lang="en-US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extLst>
                  <a:ext uri="{0D108BD9-81ED-4DB2-BD59-A6C34878D82A}">
                    <a16:rowId xmlns:a16="http://schemas.microsoft.com/office/drawing/2014/main" val="1472610788"/>
                  </a:ext>
                </a:extLst>
              </a:tr>
              <a:tr h="110167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Dự phòng, tiết kiệm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100 000đ</a:t>
                      </a:r>
                      <a:endParaRPr lang="en-US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extLst>
                  <a:ext uri="{0D108BD9-81ED-4DB2-BD59-A6C34878D82A}">
                    <a16:rowId xmlns:a16="http://schemas.microsoft.com/office/drawing/2014/main" val="604332535"/>
                  </a:ext>
                </a:extLst>
              </a:tr>
              <a:tr h="121097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Tổng cộng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 b="1" i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3 000 </a:t>
                      </a:r>
                      <a:r>
                        <a:rPr lang="nl-NL" sz="2400" b="1" i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000đ</a:t>
                      </a:r>
                      <a:endParaRPr lang="en-US" sz="2400" b="1" i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84" marR="42784" marT="0" marB="0"/>
                </a:tc>
                <a:extLst>
                  <a:ext uri="{0D108BD9-81ED-4DB2-BD59-A6C34878D82A}">
                    <a16:rowId xmlns:a16="http://schemas.microsoft.com/office/drawing/2014/main" val="29816578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9970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1907166"/>
              </p:ext>
            </p:extLst>
          </p:nvPr>
        </p:nvGraphicFramePr>
        <p:xfrm>
          <a:off x="3573193" y="393892"/>
          <a:ext cx="6049107" cy="6035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5427">
                  <a:extLst>
                    <a:ext uri="{9D8B030D-6E8A-4147-A177-3AD203B41FA5}">
                      <a16:colId xmlns:a16="http://schemas.microsoft.com/office/drawing/2014/main" val="1895229809"/>
                    </a:ext>
                  </a:extLst>
                </a:gridCol>
                <a:gridCol w="2016840">
                  <a:extLst>
                    <a:ext uri="{9D8B030D-6E8A-4147-A177-3AD203B41FA5}">
                      <a16:colId xmlns:a16="http://schemas.microsoft.com/office/drawing/2014/main" val="4275765398"/>
                    </a:ext>
                  </a:extLst>
                </a:gridCol>
                <a:gridCol w="2016840">
                  <a:extLst>
                    <a:ext uri="{9D8B030D-6E8A-4147-A177-3AD203B41FA5}">
                      <a16:colId xmlns:a16="http://schemas.microsoft.com/office/drawing/2014/main" val="2345830350"/>
                    </a:ext>
                  </a:extLst>
                </a:gridCol>
              </a:tblGrid>
              <a:tr h="5473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Khoản chi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 tiền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Tỉ lệ (%)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1632971"/>
                  </a:ext>
                </a:extLst>
              </a:tr>
              <a:tr h="5473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3949686"/>
                  </a:ext>
                </a:extLst>
              </a:tr>
              <a:tr h="5473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2438044"/>
                  </a:ext>
                </a:extLst>
              </a:tr>
              <a:tr h="5473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116966"/>
                  </a:ext>
                </a:extLst>
              </a:tr>
              <a:tr h="5473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3447887"/>
                  </a:ext>
                </a:extLst>
              </a:tr>
              <a:tr h="5473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2536929"/>
                  </a:ext>
                </a:extLst>
              </a:tr>
              <a:tr h="5473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20588636"/>
                  </a:ext>
                </a:extLst>
              </a:tr>
              <a:tr h="5473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87173609"/>
                  </a:ext>
                </a:extLst>
              </a:tr>
              <a:tr h="5473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6028526"/>
                  </a:ext>
                </a:extLst>
              </a:tr>
              <a:tr h="5473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5161376"/>
                  </a:ext>
                </a:extLst>
              </a:tr>
              <a:tr h="5473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Tổng cộng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02573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3136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3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nhân HS hoàn thiện bảng của mình.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 </a:t>
            </a:r>
            <a:r>
              <a:rPr lang="nl-N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 hoạch chi tiêu cho cá nhân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</a:t>
            </a:r>
            <a:r>
              <a:rPr lang="nl-N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 và đọc trước bài sau </a:t>
            </a:r>
            <a:r>
              <a:rPr lang="nl-NL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 Hoạt động thể thao nào được yêu thích nhất trong hè ? </a:t>
            </a:r>
            <a:r>
              <a:rPr lang="nl-NL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 thập thông tin theo phiếu học tập ( HĐN). Lưu ý mỗi khối thu thập thông tin 05 học sinh</a:t>
            </a:r>
            <a:r>
              <a:rPr lang="nl-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555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39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215</Words>
  <Application>Microsoft Office PowerPoint</Application>
  <PresentationFormat>Widescreen</PresentationFormat>
  <Paragraphs>79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TIẾT     THỰC HÀNH</vt:lpstr>
      <vt:lpstr>PowerPoint Presentation</vt:lpstr>
      <vt:lpstr>PowerPoint Presentation</vt:lpstr>
      <vt:lpstr>PowerPoint Presentation</vt:lpstr>
      <vt:lpstr>HƯỚNG DẪN VỀ NHÀ 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TIẾT     THỰC HÀNH</dc:title>
  <dc:creator>Admin</dc:creator>
  <cp:lastModifiedBy>Admin</cp:lastModifiedBy>
  <cp:revision>4</cp:revision>
  <dcterms:created xsi:type="dcterms:W3CDTF">2021-07-12T16:01:48Z</dcterms:created>
  <dcterms:modified xsi:type="dcterms:W3CDTF">2021-07-12T16:23:56Z</dcterms:modified>
</cp:coreProperties>
</file>