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7" r:id="rId9"/>
    <p:sldId id="262" r:id="rId10"/>
    <p:sldId id="261" r:id="rId11"/>
    <p:sldId id="258" r:id="rId12"/>
    <p:sldId id="260" r:id="rId13"/>
    <p:sldId id="259" r:id="rId14"/>
    <p:sldId id="425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4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4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51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77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49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490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1128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13022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724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573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31095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00300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69030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142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61470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4654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38031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102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1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3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617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985655"/>
            <a:ext cx="6400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Chú Sóc nâu đang cố gắng nhặt những hạt dẻ để mang về tổ. Các em hãy giúp đỡ chú Sóc bằng cách trả lời đúng các câu hỏi nhé.</a:t>
            </a:r>
          </a:p>
        </p:txBody>
      </p:sp>
      <p:pic>
        <p:nvPicPr>
          <p:cNvPr id="5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425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400" y="-4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8887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2766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A: ĐÚNG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45720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906490" y="4864387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880755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8887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3382" y="451825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ĐÚNG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218" y="318583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975765" y="4867270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604655" y="2209800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524000" y="2104903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8887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3312677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ĐÚNG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45720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727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SAI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906490" y="4864387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57400" y="206045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8887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2766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ĐÚNG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45720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871854" y="483667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880755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8887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460951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ĐÚNG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509" y="321088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906490" y="4864387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08909" y="2068826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8887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69674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ĐÚNG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21210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45720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644517" y="4696744"/>
            <a:ext cx="2559918" cy="2240340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93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93270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08510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880755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7651173" y="2065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195</Words>
  <PresentationFormat>Trình chiếu Trên màn hình (4:3)</PresentationFormat>
  <Paragraphs>35</Paragraphs>
  <Slides>8</Slides>
  <Notes>0</Notes>
  <HiddenSlides>0</HiddenSlides>
  <MMClips>25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2020-08-16T05:34:57Z</dcterms:created>
  <dcterms:modified xsi:type="dcterms:W3CDTF">2023-09-16T12:05:45Z</dcterms:modified>
</cp:coreProperties>
</file>