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6" r:id="rId22"/>
  </p:sldIdLst>
  <p:sldSz cx="18288000" cy="10287000"/>
  <p:notesSz cx="6858000" cy="9144000"/>
  <p:embeddedFontLst>
    <p:embeddedFont>
      <p:font typeface="iCiel Rukola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97FFFF"/>
    <a:srgbClr val="00FF99"/>
    <a:srgbClr val="3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436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24EE-B520-40D4-8F97-2401F5FF70E8}" type="datetimeFigureOut">
              <a:rPr lang="en-US" smtClean="0"/>
              <a:t>29/7/2023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7EAD6-6DA2-4860-A6AC-E25382DA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EAD6-6DA2-4860-A6AC-E25382DA9E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72800" y="0"/>
            <a:ext cx="7315200" cy="14081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83698"/>
            <a:ext cx="7315200" cy="14081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04690" y="0"/>
            <a:ext cx="7315200" cy="14081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2912" y="4096048"/>
            <a:ext cx="8903679" cy="6110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000" y="2095500"/>
            <a:ext cx="17615148" cy="918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HAI HÌNH ĐỒNG DẠNG</a:t>
            </a:r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6300"/>
            <a:ext cx="17134114" cy="75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924112"/>
            <a:ext cx="1146175" cy="11461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18" y="1257300"/>
            <a:ext cx="14888482" cy="71334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19" y="8884334"/>
            <a:ext cx="6582681" cy="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4" y="1257300"/>
            <a:ext cx="17517696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9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800100"/>
            <a:ext cx="17083447" cy="6544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6" y="7505700"/>
            <a:ext cx="9863083" cy="13631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7" y="9029700"/>
            <a:ext cx="9863083" cy="11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0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4112"/>
            <a:ext cx="14678220" cy="719118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458200"/>
            <a:ext cx="11325224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1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1592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17754600" cy="85388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0086"/>
            <a:ext cx="17754600" cy="85660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17754600" cy="853126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284514"/>
            <a:ext cx="17736283" cy="85040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0" y="1311728"/>
            <a:ext cx="17768940" cy="84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 / 82</a:t>
            </a:r>
            <a:endParaRPr 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"/>
            <a:ext cx="14253305" cy="76624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182539"/>
            <a:ext cx="5638800" cy="19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/ 82</a:t>
            </a:r>
            <a:endParaRPr 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" y="934998"/>
            <a:ext cx="15905221" cy="74914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48700"/>
            <a:ext cx="8991600" cy="13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0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 / 82</a:t>
            </a:r>
            <a:endParaRPr 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106971"/>
            <a:ext cx="17569543" cy="670352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15300"/>
            <a:ext cx="17907000" cy="16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9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 / 83</a:t>
            </a:r>
            <a:endParaRPr 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2341"/>
            <a:ext cx="11354020" cy="87369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790700"/>
            <a:ext cx="6477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6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18872"/>
            <a:ext cx="9580605" cy="188982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71600" y="555873"/>
            <a:ext cx="70104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701"/>
            <a:ext cx="18287999" cy="74983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200" y="5715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 Ở NHÀ</a:t>
            </a:r>
            <a:endParaRPr 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2" y="2247900"/>
            <a:ext cx="1792222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0278" y="1520493"/>
            <a:ext cx="5426137" cy="773780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73559" y="3224847"/>
            <a:ext cx="11436237" cy="399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0"/>
              </a:lnSpc>
            </a:pPr>
            <a:r>
              <a:rPr lang="en-US" sz="10088">
                <a:solidFill>
                  <a:srgbClr val="000000"/>
                </a:solidFill>
                <a:latin typeface="iCiel Rukola"/>
              </a:rPr>
              <a:t>Cảm ơn </a:t>
            </a:r>
          </a:p>
          <a:p>
            <a:pPr algn="ctr">
              <a:lnSpc>
                <a:spcPts val="10390"/>
              </a:lnSpc>
            </a:pPr>
            <a:r>
              <a:rPr lang="en-US" sz="10088">
                <a:solidFill>
                  <a:srgbClr val="000000"/>
                </a:solidFill>
                <a:latin typeface="iCiel Rukola"/>
              </a:rPr>
              <a:t>sự theo dõi và hợp tác </a:t>
            </a:r>
          </a:p>
          <a:p>
            <a:pPr algn="ctr">
              <a:lnSpc>
                <a:spcPts val="10390"/>
              </a:lnSpc>
            </a:pPr>
            <a:r>
              <a:rPr lang="en-US" sz="10088">
                <a:solidFill>
                  <a:srgbClr val="000000"/>
                </a:solidFill>
                <a:latin typeface="iCiel Rukola"/>
              </a:rPr>
              <a:t>của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4207" y="29507"/>
            <a:ext cx="4901056" cy="9667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4208" y="131589"/>
            <a:ext cx="4901056" cy="659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44"/>
              </a:lnSpc>
            </a:pPr>
            <a:r>
              <a:rPr lang="en-US" sz="403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07" y="2552700"/>
            <a:ext cx="2415193" cy="32229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92" y="1120768"/>
            <a:ext cx="3528408" cy="470853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914015"/>
            <a:ext cx="2024063" cy="29152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37" y="4819015"/>
            <a:ext cx="542925" cy="6489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922" y="1242605"/>
            <a:ext cx="3688878" cy="440939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2" y="7048500"/>
            <a:ext cx="9464358" cy="302263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7772400"/>
            <a:ext cx="4931061" cy="1574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18356698" cy="48006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89902"/>
            <a:ext cx="6365485" cy="250947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6955717"/>
            <a:ext cx="5748251" cy="245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896899"/>
            <a:ext cx="17402449" cy="59992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62573"/>
            <a:ext cx="6477000" cy="19243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75" y="6896101"/>
            <a:ext cx="6977025" cy="33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4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896898"/>
            <a:ext cx="17917886" cy="58747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6972300"/>
            <a:ext cx="9334501" cy="29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0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6900"/>
            <a:ext cx="18059400" cy="60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570536"/>
            <a:ext cx="17057914" cy="92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943"/>
            <a:ext cx="13188495" cy="90881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490" y="2019300"/>
            <a:ext cx="4672310" cy="21336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5311227"/>
            <a:ext cx="4648200" cy="22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115</Words>
  <PresentationFormat>Custom</PresentationFormat>
  <Paragraphs>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iCiel Rukola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2023-07-29T01:48:21Z</dcterms:modified>
  <dc:identifier>DAFbE13oW8E</dc:identifier>
</cp:coreProperties>
</file>