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58577C-9DA2-48DE-ADA7-823126F577E7}" v="1" dt="2022-07-30T05:23:06.4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6" d="100"/>
          <a:sy n="56" d="100"/>
        </p:scale>
        <p:origin x="213" y="5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tags" Target="tags/tag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ng Ha" userId="270efafb50020bd6" providerId="LiveId" clId="{AF58577C-9DA2-48DE-ADA7-823126F577E7}"/>
    <pc:docChg chg="modSld">
      <pc:chgData name="Trang Ha" userId="270efafb50020bd6" providerId="LiveId" clId="{AF58577C-9DA2-48DE-ADA7-823126F577E7}" dt="2022-07-30T05:23:06.472" v="184" actId="478"/>
      <pc:docMkLst>
        <pc:docMk/>
      </pc:docMkLst>
      <pc:sldChg chg="delSp modSp mod">
        <pc:chgData name="Trang Ha" userId="270efafb50020bd6" providerId="LiveId" clId="{AF58577C-9DA2-48DE-ADA7-823126F577E7}" dt="2022-07-30T05:23:06.472" v="184" actId="478"/>
        <pc:sldMkLst>
          <pc:docMk/>
          <pc:sldMk cId="4184934910" sldId="427"/>
        </pc:sldMkLst>
        <pc:spChg chg="mod">
          <ac:chgData name="Trang Ha" userId="270efafb50020bd6" providerId="LiveId" clId="{AF58577C-9DA2-48DE-ADA7-823126F577E7}" dt="2022-07-30T05:22:55.184" v="183" actId="20577"/>
          <ac:spMkLst>
            <pc:docMk/>
            <pc:sldMk cId="4184934910" sldId="427"/>
            <ac:spMk id="2" creationId="{00000000-0000-0000-0000-000000000000}"/>
          </ac:spMkLst>
        </pc:spChg>
        <pc:picChg chg="del">
          <ac:chgData name="Trang Ha" userId="270efafb50020bd6" providerId="LiveId" clId="{AF58577C-9DA2-48DE-ADA7-823126F577E7}" dt="2022-07-30T05:23:06.472" v="184" actId="478"/>
          <ac:picMkLst>
            <pc:docMk/>
            <pc:sldMk cId="4184934910" sldId="427"/>
            <ac:picMk id="1026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1: NGÀY KHAI TRƯỜNG</a:t>
            </a:r>
          </a:p>
        </p:txBody>
      </p:sp>
      <p:sp>
        <p:nvSpPr>
          <p:cNvPr id="2" name="Rectangle 1"/>
          <p:cNvSpPr/>
          <p:nvPr/>
        </p:nvSpPr>
        <p:spPr>
          <a:xfrm>
            <a:off x="1051719" y="3962400"/>
            <a:ext cx="74676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Thấm thoát: (thời gian)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trôi qua nhanh chóng một cách không ngờ.</a:t>
            </a: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9663</TotalTime>
  <Words>32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Trang Ha</cp:lastModifiedBy>
  <cp:revision>1041</cp:revision>
  <dcterms:created xsi:type="dcterms:W3CDTF">2008-09-09T22:52:10Z</dcterms:created>
  <dcterms:modified xsi:type="dcterms:W3CDTF">2022-07-30T05:23:09Z</dcterms:modified>
</cp:coreProperties>
</file>