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444" r:id="rId2"/>
    <p:sldId id="446" r:id="rId3"/>
    <p:sldId id="496" r:id="rId4"/>
    <p:sldId id="265" r:id="rId5"/>
    <p:sldId id="462" r:id="rId6"/>
    <p:sldId id="276" r:id="rId7"/>
    <p:sldId id="465" r:id="rId8"/>
    <p:sldId id="497" r:id="rId9"/>
    <p:sldId id="500" r:id="rId10"/>
    <p:sldId id="501" r:id="rId11"/>
    <p:sldId id="499" r:id="rId12"/>
    <p:sldId id="502" r:id="rId13"/>
    <p:sldId id="503" r:id="rId14"/>
    <p:sldId id="494" r:id="rId15"/>
    <p:sldId id="4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66" autoAdjust="0"/>
  </p:normalViewPr>
  <p:slideViewPr>
    <p:cSldViewPr snapToGrid="0">
      <p:cViewPr>
        <p:scale>
          <a:sx n="25" d="100"/>
          <a:sy n="25" d="100"/>
        </p:scale>
        <p:origin x="2442"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6FCC4-B4A6-4125-86A1-3B284CEC3502}"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BC86E-38D3-49E3-BC28-A84694B5B401}" type="slidenum">
              <a:rPr lang="en-US" smtClean="0"/>
              <a:t>‹#›</a:t>
            </a:fld>
            <a:endParaRPr lang="en-US"/>
          </a:p>
        </p:txBody>
      </p:sp>
    </p:spTree>
    <p:extLst>
      <p:ext uri="{BB962C8B-B14F-4D97-AF65-F5344CB8AC3E}">
        <p14:creationId xmlns:p14="http://schemas.microsoft.com/office/powerpoint/2010/main" val="99906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97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01988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6907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390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301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068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4406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81327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4020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6464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97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7878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CBB81C-26B5-96BD-9A42-1713C5D261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34124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009900" y="1299066"/>
            <a:ext cx="60937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ea typeface="+mn-ea"/>
                <a:cs typeface="+mn-cs"/>
              </a:rPr>
              <a:t>Thứ</a:t>
            </a:r>
            <a:r>
              <a:rPr kumimoji="0" lang="en-US" sz="3600" b="1" i="0" u="none" strike="noStrike" kern="1200" cap="none" spc="0" normalizeH="0" baseline="0" noProof="0" dirty="0">
                <a:ln>
                  <a:noFill/>
                </a:ln>
                <a:solidFill>
                  <a:srgbClr val="44546A"/>
                </a:solidFill>
                <a:effectLst/>
                <a:uLnTx/>
                <a:uFillTx/>
                <a:ea typeface="+mn-ea"/>
                <a:cs typeface="+mn-cs"/>
              </a:rPr>
              <a:t> … </a:t>
            </a:r>
            <a:r>
              <a:rPr kumimoji="0" lang="en-US" sz="3600" b="1" i="0" u="none" strike="noStrike" kern="1200" cap="none" spc="0" normalizeH="0" baseline="0" noProof="0" dirty="0" err="1">
                <a:ln>
                  <a:noFill/>
                </a:ln>
                <a:solidFill>
                  <a:srgbClr val="44546A"/>
                </a:solidFill>
                <a:effectLst/>
                <a:uLnTx/>
                <a:uFillTx/>
                <a:ea typeface="+mn-ea"/>
                <a:cs typeface="+mn-cs"/>
              </a:rPr>
              <a:t>ngày</a:t>
            </a:r>
            <a:r>
              <a:rPr kumimoji="0" lang="en-US" sz="3600" b="1" i="0" u="none" strike="noStrike" kern="1200" cap="none" spc="0" normalizeH="0" baseline="0" noProof="0" dirty="0">
                <a:ln>
                  <a:noFill/>
                </a:ln>
                <a:solidFill>
                  <a:srgbClr val="44546A"/>
                </a:solidFill>
                <a:effectLst/>
                <a:uLnTx/>
                <a:uFillTx/>
                <a:ea typeface="+mn-ea"/>
                <a:cs typeface="+mn-cs"/>
              </a:rPr>
              <a:t> … </a:t>
            </a:r>
            <a:r>
              <a:rPr kumimoji="0" lang="en-US" sz="3600" b="1" i="0" u="none" strike="noStrike" kern="1200" cap="none" spc="0" normalizeH="0" baseline="0" noProof="0" dirty="0" err="1">
                <a:ln>
                  <a:noFill/>
                </a:ln>
                <a:solidFill>
                  <a:srgbClr val="44546A"/>
                </a:solidFill>
                <a:effectLst/>
                <a:uLnTx/>
                <a:uFillTx/>
                <a:ea typeface="+mn-ea"/>
                <a:cs typeface="+mn-cs"/>
              </a:rPr>
              <a:t>tháng</a:t>
            </a:r>
            <a:r>
              <a:rPr kumimoji="0" lang="en-US" sz="3600" b="1" i="0" u="none" strike="noStrike" kern="1200" cap="none" spc="0" normalizeH="0" baseline="0" noProof="0" dirty="0">
                <a:ln>
                  <a:noFill/>
                </a:ln>
                <a:solidFill>
                  <a:srgbClr val="44546A"/>
                </a:solidFill>
                <a:effectLst/>
                <a:uLnTx/>
                <a:uFillTx/>
                <a:ea typeface="+mn-ea"/>
                <a:cs typeface="+mn-cs"/>
              </a:rPr>
              <a:t> … </a:t>
            </a:r>
            <a:r>
              <a:rPr kumimoji="0" lang="en-US" sz="3600" b="1" i="0" u="none" strike="noStrike" kern="1200" cap="none" spc="0" normalizeH="0" baseline="0" noProof="0" dirty="0" err="1">
                <a:ln>
                  <a:noFill/>
                </a:ln>
                <a:solidFill>
                  <a:srgbClr val="44546A"/>
                </a:solidFill>
                <a:effectLst/>
                <a:uLnTx/>
                <a:uFillTx/>
                <a:ea typeface="+mn-ea"/>
                <a:cs typeface="+mn-cs"/>
              </a:rPr>
              <a:t>năm</a:t>
            </a:r>
            <a:r>
              <a:rPr kumimoji="0" lang="en-US" sz="3600" b="1" i="0" u="none" strike="noStrike" kern="1200" cap="none" spc="0" normalizeH="0" baseline="0" noProof="0" dirty="0">
                <a:ln>
                  <a:noFill/>
                </a:ln>
                <a:solidFill>
                  <a:srgbClr val="44546A"/>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97759" y="1935919"/>
            <a:ext cx="3664014" cy="1012024"/>
          </a:xfrm>
          <a:prstGeom prst="rect">
            <a:avLst/>
          </a:prstGeom>
        </p:spPr>
      </p:pic>
      <p:pic>
        <p:nvPicPr>
          <p:cNvPr id="3" name="Picture 2">
            <a:extLst>
              <a:ext uri="{FF2B5EF4-FFF2-40B4-BE49-F238E27FC236}">
                <a16:creationId xmlns:a16="http://schemas.microsoft.com/office/drawing/2014/main" id="{23DE5504-E332-E3D7-5CA5-ADC309DD84AB}"/>
              </a:ext>
            </a:extLst>
          </p:cNvPr>
          <p:cNvPicPr>
            <a:picLocks noChangeAspect="1"/>
          </p:cNvPicPr>
          <p:nvPr/>
        </p:nvPicPr>
        <p:blipFill>
          <a:blip r:embed="rId9"/>
          <a:stretch>
            <a:fillRect/>
          </a:stretch>
        </p:blipFill>
        <p:spPr>
          <a:xfrm>
            <a:off x="2536001" y="2877224"/>
            <a:ext cx="7291448" cy="2017951"/>
          </a:xfrm>
          <a:prstGeom prst="rect">
            <a:avLst/>
          </a:prstGeom>
        </p:spPr>
      </p:pic>
      <p:sp>
        <p:nvSpPr>
          <p:cNvPr id="5" name="TextBox 4">
            <a:extLst>
              <a:ext uri="{FF2B5EF4-FFF2-40B4-BE49-F238E27FC236}">
                <a16:creationId xmlns:a16="http://schemas.microsoft.com/office/drawing/2014/main" id="{D8DB1BDF-6A80-F18B-C424-CDFF69D95FF7}"/>
              </a:ext>
            </a:extLst>
          </p:cNvPr>
          <p:cNvSpPr txBox="1"/>
          <p:nvPr/>
        </p:nvSpPr>
        <p:spPr>
          <a:xfrm>
            <a:off x="5438775" y="4648200"/>
            <a:ext cx="1771650" cy="584775"/>
          </a:xfrm>
          <a:prstGeom prst="rect">
            <a:avLst/>
          </a:prstGeom>
          <a:noFill/>
        </p:spPr>
        <p:txBody>
          <a:bodyPr wrap="square" rtlCol="0">
            <a:spAutoFit/>
          </a:bodyPr>
          <a:lstStyle/>
          <a:p>
            <a:r>
              <a:rPr lang="en-US" sz="3200" b="1" dirty="0"/>
              <a:t>(</a:t>
            </a:r>
            <a:r>
              <a:rPr lang="en-US" sz="3200" b="1" dirty="0" err="1"/>
              <a:t>Tiết</a:t>
            </a:r>
            <a:r>
              <a:rPr lang="en-US" sz="3200" b="1" dirty="0"/>
              <a:t> 3)</a:t>
            </a: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id="{A5D8E4EB-98FB-945E-91F0-26BCFF928C0B}"/>
              </a:ext>
            </a:extLst>
          </p:cNvPr>
          <p:cNvSpPr txBox="1"/>
          <p:nvPr/>
        </p:nvSpPr>
        <p:spPr>
          <a:xfrm>
            <a:off x="571499" y="1638300"/>
            <a:ext cx="11039475" cy="3590214"/>
          </a:xfrm>
          <a:prstGeom prst="rect">
            <a:avLst/>
          </a:prstGeom>
          <a:noFill/>
        </p:spPr>
        <p:txBody>
          <a:bodyPr wrap="square" rtlCol="0">
            <a:spAutoFit/>
          </a:bodyPr>
          <a:lstStyle/>
          <a:p>
            <a:pPr marL="571500" lvl="0" indent="-571500" algn="just">
              <a:lnSpc>
                <a:spcPct val="115000"/>
              </a:lnSpc>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Bạn Mai chuyển đến lớp em từ năm lớp 3. Bạn rất nhút nhát, không nói chuyện với ai. Em tự mình đến bắt chuyện, làm quen với bạn. Em còn rủ bạn khác chơi với Mai. Em rủ Mai cùng nhau tham gia hoạt động văn nghệ của lớp.</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77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03ABC89-D7E5-4775-B89F-037EE2313D6C}"/>
              </a:ext>
            </a:extLst>
          </p:cNvPr>
          <p:cNvSpPr/>
          <p:nvPr/>
        </p:nvSpPr>
        <p:spPr>
          <a:xfrm>
            <a:off x="676275" y="115080"/>
            <a:ext cx="10829925" cy="14089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Em hãy chọn những bông hoa đẹp để tạo thành bình hoa Tình bạn.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A0A8C0-7522-6536-6850-53C2354D1A31}"/>
              </a:ext>
            </a:extLst>
          </p:cNvPr>
          <p:cNvPicPr>
            <a:picLocks noChangeAspect="1"/>
          </p:cNvPicPr>
          <p:nvPr/>
        </p:nvPicPr>
        <p:blipFill>
          <a:blip r:embed="rId3"/>
          <a:stretch>
            <a:fillRect/>
          </a:stretch>
        </p:blipFill>
        <p:spPr>
          <a:xfrm>
            <a:off x="1862137" y="1738312"/>
            <a:ext cx="8329613" cy="4521232"/>
          </a:xfrm>
          <a:prstGeom prst="rect">
            <a:avLst/>
          </a:prstGeom>
        </p:spPr>
      </p:pic>
    </p:spTree>
    <p:extLst>
      <p:ext uri="{BB962C8B-B14F-4D97-AF65-F5344CB8AC3E}">
        <p14:creationId xmlns:p14="http://schemas.microsoft.com/office/powerpoint/2010/main" val="1218889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e and white vase&#10;&#10;Description automatically generated">
            <a:extLst>
              <a:ext uri="{FF2B5EF4-FFF2-40B4-BE49-F238E27FC236}">
                <a16:creationId xmlns:a16="http://schemas.microsoft.com/office/drawing/2014/main" id="{3CE0D4B5-B83A-BF92-C2EB-26DE0A46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296" y="2781299"/>
            <a:ext cx="3735229" cy="3735229"/>
          </a:xfrm>
          <a:prstGeom prst="rect">
            <a:avLst/>
          </a:prstGeom>
        </p:spPr>
      </p:pic>
      <p:grpSp>
        <p:nvGrpSpPr>
          <p:cNvPr id="11" name="Group 10">
            <a:extLst>
              <a:ext uri="{FF2B5EF4-FFF2-40B4-BE49-F238E27FC236}">
                <a16:creationId xmlns:a16="http://schemas.microsoft.com/office/drawing/2014/main" id="{8995E6DA-9D48-4286-1EAB-018E9FEAA878}"/>
              </a:ext>
            </a:extLst>
          </p:cNvPr>
          <p:cNvGrpSpPr/>
          <p:nvPr/>
        </p:nvGrpSpPr>
        <p:grpSpPr>
          <a:xfrm>
            <a:off x="2362200" y="1395412"/>
            <a:ext cx="3810000" cy="2166938"/>
            <a:chOff x="2362200" y="1395412"/>
            <a:chExt cx="3810000" cy="2166938"/>
          </a:xfrm>
        </p:grpSpPr>
        <p:pic>
          <p:nvPicPr>
            <p:cNvPr id="9" name="Picture 8">
              <a:extLst>
                <a:ext uri="{FF2B5EF4-FFF2-40B4-BE49-F238E27FC236}">
                  <a16:creationId xmlns:a16="http://schemas.microsoft.com/office/drawing/2014/main" id="{E2574AAC-21D0-A32E-1E64-75286B6BE48B}"/>
                </a:ext>
              </a:extLst>
            </p:cNvPr>
            <p:cNvPicPr>
              <a:picLocks noChangeAspect="1"/>
            </p:cNvPicPr>
            <p:nvPr/>
          </p:nvPicPr>
          <p:blipFill>
            <a:blip r:embed="rId4"/>
            <a:stretch>
              <a:fillRect/>
            </a:stretch>
          </p:blipFill>
          <p:spPr>
            <a:xfrm>
              <a:off x="2814637" y="1395412"/>
              <a:ext cx="1609725" cy="1400175"/>
            </a:xfrm>
            <a:prstGeom prst="rect">
              <a:avLst/>
            </a:prstGeom>
          </p:spPr>
        </p:pic>
        <p:sp>
          <p:nvSpPr>
            <p:cNvPr id="10" name="Arc 9">
              <a:extLst>
                <a:ext uri="{FF2B5EF4-FFF2-40B4-BE49-F238E27FC236}">
                  <a16:creationId xmlns:a16="http://schemas.microsoft.com/office/drawing/2014/main" id="{10333D7B-7D3C-E5F1-7FC4-7A3BCA0AFFBD}"/>
                </a:ext>
              </a:extLst>
            </p:cNvPr>
            <p:cNvSpPr/>
            <p:nvPr/>
          </p:nvSpPr>
          <p:spPr>
            <a:xfrm>
              <a:off x="2362200" y="2066925"/>
              <a:ext cx="3810000" cy="1495425"/>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60C2E31E-38F1-C4F1-BC97-20C6B7391483}"/>
              </a:ext>
            </a:extLst>
          </p:cNvPr>
          <p:cNvPicPr>
            <a:picLocks noChangeAspect="1"/>
          </p:cNvPicPr>
          <p:nvPr/>
        </p:nvPicPr>
        <p:blipFill>
          <a:blip r:embed="rId5"/>
          <a:stretch>
            <a:fillRect/>
          </a:stretch>
        </p:blipFill>
        <p:spPr>
          <a:xfrm>
            <a:off x="4724400" y="357187"/>
            <a:ext cx="1657350" cy="1381125"/>
          </a:xfrm>
          <a:prstGeom prst="rect">
            <a:avLst/>
          </a:prstGeom>
        </p:spPr>
      </p:pic>
      <p:sp>
        <p:nvSpPr>
          <p:cNvPr id="14" name="Arc 13">
            <a:extLst>
              <a:ext uri="{FF2B5EF4-FFF2-40B4-BE49-F238E27FC236}">
                <a16:creationId xmlns:a16="http://schemas.microsoft.com/office/drawing/2014/main" id="{B4908DA2-D99D-5618-4637-32FA0D055602}"/>
              </a:ext>
            </a:extLst>
          </p:cNvPr>
          <p:cNvSpPr/>
          <p:nvPr/>
        </p:nvSpPr>
        <p:spPr>
          <a:xfrm rot="3597222">
            <a:off x="3162299" y="981075"/>
            <a:ext cx="3810000" cy="1495425"/>
          </a:xfrm>
          <a:prstGeom prst="arc">
            <a:avLst>
              <a:gd name="adj1" fmla="val 17453933"/>
              <a:gd name="adj2" fmla="val 2066912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5E60DA2-B04B-557F-6901-2613B72F0966}"/>
              </a:ext>
            </a:extLst>
          </p:cNvPr>
          <p:cNvPicPr>
            <a:picLocks noChangeAspect="1"/>
          </p:cNvPicPr>
          <p:nvPr/>
        </p:nvPicPr>
        <p:blipFill>
          <a:blip r:embed="rId6"/>
          <a:stretch>
            <a:fillRect/>
          </a:stretch>
        </p:blipFill>
        <p:spPr>
          <a:xfrm>
            <a:off x="6615112" y="600075"/>
            <a:ext cx="1571625" cy="1333500"/>
          </a:xfrm>
          <a:prstGeom prst="rect">
            <a:avLst/>
          </a:prstGeom>
        </p:spPr>
      </p:pic>
      <p:sp>
        <p:nvSpPr>
          <p:cNvPr id="17" name="Arc 16">
            <a:extLst>
              <a:ext uri="{FF2B5EF4-FFF2-40B4-BE49-F238E27FC236}">
                <a16:creationId xmlns:a16="http://schemas.microsoft.com/office/drawing/2014/main" id="{CFC492CF-F07C-13E4-8B2D-A263E8702499}"/>
              </a:ext>
            </a:extLst>
          </p:cNvPr>
          <p:cNvSpPr/>
          <p:nvPr/>
        </p:nvSpPr>
        <p:spPr>
          <a:xfrm rot="3597222">
            <a:off x="4230948" y="-320548"/>
            <a:ext cx="2036434" cy="4850017"/>
          </a:xfrm>
          <a:prstGeom prst="arc">
            <a:avLst>
              <a:gd name="adj1" fmla="val 17453933"/>
              <a:gd name="adj2" fmla="val 2012508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9D4C87F-7DF7-E801-8645-CAA06AD3D1D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95" b="94521" l="6627" r="92169">
                        <a14:foregroundMark x1="37349" y1="8219" x2="60843" y2="9589"/>
                        <a14:foregroundMark x1="40964" y1="5479" x2="51205" y2="4795"/>
                        <a14:foregroundMark x1="7229" y1="31507" x2="6627" y2="60959"/>
                        <a14:foregroundMark x1="36145" y1="89041" x2="65663" y2="94521"/>
                        <a14:foregroundMark x1="92169" y1="52055" x2="91566" y2="61644"/>
                      </a14:backgroundRemoval>
                    </a14:imgEffect>
                  </a14:imgLayer>
                </a14:imgProps>
              </a:ext>
            </a:extLst>
          </a:blip>
          <a:stretch>
            <a:fillRect/>
          </a:stretch>
        </p:blipFill>
        <p:spPr>
          <a:xfrm>
            <a:off x="8210550" y="561975"/>
            <a:ext cx="1581150" cy="1390650"/>
          </a:xfrm>
          <a:prstGeom prst="rect">
            <a:avLst/>
          </a:prstGeom>
        </p:spPr>
      </p:pic>
      <p:sp>
        <p:nvSpPr>
          <p:cNvPr id="21" name="Freeform: Shape 20">
            <a:extLst>
              <a:ext uri="{FF2B5EF4-FFF2-40B4-BE49-F238E27FC236}">
                <a16:creationId xmlns:a16="http://schemas.microsoft.com/office/drawing/2014/main" id="{7B06BF39-B58D-08BD-EA96-26EE6D2B0F43}"/>
              </a:ext>
            </a:extLst>
          </p:cNvPr>
          <p:cNvSpPr/>
          <p:nvPr/>
        </p:nvSpPr>
        <p:spPr>
          <a:xfrm>
            <a:off x="6229350" y="1733550"/>
            <a:ext cx="2419350" cy="1038225"/>
          </a:xfrm>
          <a:custGeom>
            <a:avLst/>
            <a:gdLst>
              <a:gd name="connsiteX0" fmla="*/ 0 w 2419350"/>
              <a:gd name="connsiteY0" fmla="*/ 1038225 h 1038225"/>
              <a:gd name="connsiteX1" fmla="*/ 123825 w 2419350"/>
              <a:gd name="connsiteY1" fmla="*/ 1000125 h 1038225"/>
              <a:gd name="connsiteX2" fmla="*/ 457200 w 2419350"/>
              <a:gd name="connsiteY2" fmla="*/ 904875 h 1038225"/>
              <a:gd name="connsiteX3" fmla="*/ 485775 w 2419350"/>
              <a:gd name="connsiteY3" fmla="*/ 895350 h 1038225"/>
              <a:gd name="connsiteX4" fmla="*/ 752475 w 2419350"/>
              <a:gd name="connsiteY4" fmla="*/ 742950 h 1038225"/>
              <a:gd name="connsiteX5" fmla="*/ 847725 w 2419350"/>
              <a:gd name="connsiteY5" fmla="*/ 676275 h 1038225"/>
              <a:gd name="connsiteX6" fmla="*/ 1247775 w 2419350"/>
              <a:gd name="connsiteY6" fmla="*/ 447675 h 1038225"/>
              <a:gd name="connsiteX7" fmla="*/ 1381125 w 2419350"/>
              <a:gd name="connsiteY7" fmla="*/ 381000 h 1038225"/>
              <a:gd name="connsiteX8" fmla="*/ 1524000 w 2419350"/>
              <a:gd name="connsiteY8" fmla="*/ 333375 h 1038225"/>
              <a:gd name="connsiteX9" fmla="*/ 1638300 w 2419350"/>
              <a:gd name="connsiteY9" fmla="*/ 276225 h 1038225"/>
              <a:gd name="connsiteX10" fmla="*/ 1962150 w 2419350"/>
              <a:gd name="connsiteY10" fmla="*/ 190500 h 1038225"/>
              <a:gd name="connsiteX11" fmla="*/ 2076450 w 2419350"/>
              <a:gd name="connsiteY11" fmla="*/ 142875 h 1038225"/>
              <a:gd name="connsiteX12" fmla="*/ 2124075 w 2419350"/>
              <a:gd name="connsiteY12" fmla="*/ 133350 h 1038225"/>
              <a:gd name="connsiteX13" fmla="*/ 2352675 w 2419350"/>
              <a:gd name="connsiteY13" fmla="*/ 57150 h 1038225"/>
              <a:gd name="connsiteX14" fmla="*/ 2390775 w 2419350"/>
              <a:gd name="connsiteY14" fmla="*/ 28575 h 1038225"/>
              <a:gd name="connsiteX15" fmla="*/ 2419350 w 2419350"/>
              <a:gd name="connsiteY15"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350" h="1038225">
                <a:moveTo>
                  <a:pt x="0" y="1038225"/>
                </a:moveTo>
                <a:cubicBezTo>
                  <a:pt x="137194" y="1015359"/>
                  <a:pt x="-30956" y="1048034"/>
                  <a:pt x="123825" y="1000125"/>
                </a:cubicBezTo>
                <a:cubicBezTo>
                  <a:pt x="234229" y="965952"/>
                  <a:pt x="347559" y="941422"/>
                  <a:pt x="457200" y="904875"/>
                </a:cubicBezTo>
                <a:cubicBezTo>
                  <a:pt x="466725" y="901700"/>
                  <a:pt x="476972" y="900178"/>
                  <a:pt x="485775" y="895350"/>
                </a:cubicBezTo>
                <a:cubicBezTo>
                  <a:pt x="575552" y="846117"/>
                  <a:pt x="668593" y="801667"/>
                  <a:pt x="752475" y="742950"/>
                </a:cubicBezTo>
                <a:cubicBezTo>
                  <a:pt x="784225" y="720725"/>
                  <a:pt x="814436" y="696120"/>
                  <a:pt x="847725" y="676275"/>
                </a:cubicBezTo>
                <a:cubicBezTo>
                  <a:pt x="979647" y="597629"/>
                  <a:pt x="1110403" y="516361"/>
                  <a:pt x="1247775" y="447675"/>
                </a:cubicBezTo>
                <a:cubicBezTo>
                  <a:pt x="1292225" y="425450"/>
                  <a:pt x="1335204" y="400002"/>
                  <a:pt x="1381125" y="381000"/>
                </a:cubicBezTo>
                <a:cubicBezTo>
                  <a:pt x="1427512" y="361805"/>
                  <a:pt x="1477509" y="352316"/>
                  <a:pt x="1524000" y="333375"/>
                </a:cubicBezTo>
                <a:cubicBezTo>
                  <a:pt x="1563449" y="317303"/>
                  <a:pt x="1598368" y="291057"/>
                  <a:pt x="1638300" y="276225"/>
                </a:cubicBezTo>
                <a:cubicBezTo>
                  <a:pt x="1801816" y="215491"/>
                  <a:pt x="1823904" y="215636"/>
                  <a:pt x="1962150" y="190500"/>
                </a:cubicBezTo>
                <a:cubicBezTo>
                  <a:pt x="2000250" y="174625"/>
                  <a:pt x="2037528" y="156612"/>
                  <a:pt x="2076450" y="142875"/>
                </a:cubicBezTo>
                <a:cubicBezTo>
                  <a:pt x="2091716" y="137487"/>
                  <a:pt x="2108485" y="137715"/>
                  <a:pt x="2124075" y="133350"/>
                </a:cubicBezTo>
                <a:cubicBezTo>
                  <a:pt x="2151579" y="125649"/>
                  <a:pt x="2293101" y="94384"/>
                  <a:pt x="2352675" y="57150"/>
                </a:cubicBezTo>
                <a:cubicBezTo>
                  <a:pt x="2366137" y="48736"/>
                  <a:pt x="2378722" y="38906"/>
                  <a:pt x="2390775" y="28575"/>
                </a:cubicBezTo>
                <a:cubicBezTo>
                  <a:pt x="2401002" y="19809"/>
                  <a:pt x="2409825" y="9525"/>
                  <a:pt x="2419350" y="0"/>
                </a:cubicBez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B215F65-DA01-BA49-6671-5B1D71279E03}"/>
              </a:ext>
            </a:extLst>
          </p:cNvPr>
          <p:cNvPicPr>
            <a:picLocks noChangeAspect="1"/>
          </p:cNvPicPr>
          <p:nvPr/>
        </p:nvPicPr>
        <p:blipFill>
          <a:blip r:embed="rId9"/>
          <a:stretch>
            <a:fillRect/>
          </a:stretch>
        </p:blipFill>
        <p:spPr>
          <a:xfrm>
            <a:off x="9320212" y="1733550"/>
            <a:ext cx="1495425" cy="1352550"/>
          </a:xfrm>
          <a:prstGeom prst="rect">
            <a:avLst/>
          </a:prstGeom>
        </p:spPr>
      </p:pic>
      <p:sp>
        <p:nvSpPr>
          <p:cNvPr id="25" name="Freeform: Shape 24">
            <a:extLst>
              <a:ext uri="{FF2B5EF4-FFF2-40B4-BE49-F238E27FC236}">
                <a16:creationId xmlns:a16="http://schemas.microsoft.com/office/drawing/2014/main" id="{EBD59F4F-20DE-5113-E9E3-433908CDD8E0}"/>
              </a:ext>
            </a:extLst>
          </p:cNvPr>
          <p:cNvSpPr/>
          <p:nvPr/>
        </p:nvSpPr>
        <p:spPr>
          <a:xfrm>
            <a:off x="6267450" y="2438400"/>
            <a:ext cx="3162300" cy="361950"/>
          </a:xfrm>
          <a:custGeom>
            <a:avLst/>
            <a:gdLst>
              <a:gd name="connsiteX0" fmla="*/ 0 w 3162300"/>
              <a:gd name="connsiteY0" fmla="*/ 361950 h 361950"/>
              <a:gd name="connsiteX1" fmla="*/ 704850 w 3162300"/>
              <a:gd name="connsiteY1" fmla="*/ 342900 h 361950"/>
              <a:gd name="connsiteX2" fmla="*/ 1647825 w 3162300"/>
              <a:gd name="connsiteY2" fmla="*/ 133350 h 361950"/>
              <a:gd name="connsiteX3" fmla="*/ 1857375 w 3162300"/>
              <a:gd name="connsiteY3" fmla="*/ 114300 h 361950"/>
              <a:gd name="connsiteX4" fmla="*/ 2419350 w 3162300"/>
              <a:gd name="connsiteY4" fmla="*/ 57150 h 361950"/>
              <a:gd name="connsiteX5" fmla="*/ 2657475 w 3162300"/>
              <a:gd name="connsiteY5" fmla="*/ 38100 h 361950"/>
              <a:gd name="connsiteX6" fmla="*/ 3133725 w 3162300"/>
              <a:gd name="connsiteY6" fmla="*/ 9525 h 361950"/>
              <a:gd name="connsiteX7" fmla="*/ 3162300 w 3162300"/>
              <a:gd name="connsiteY7"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300" h="361950">
                <a:moveTo>
                  <a:pt x="0" y="361950"/>
                </a:moveTo>
                <a:cubicBezTo>
                  <a:pt x="234950" y="355600"/>
                  <a:pt x="470981" y="366287"/>
                  <a:pt x="704850" y="342900"/>
                </a:cubicBezTo>
                <a:cubicBezTo>
                  <a:pt x="1148755" y="298509"/>
                  <a:pt x="1239850" y="214945"/>
                  <a:pt x="1647825" y="133350"/>
                </a:cubicBezTo>
                <a:cubicBezTo>
                  <a:pt x="1716601" y="119595"/>
                  <a:pt x="1787597" y="121396"/>
                  <a:pt x="1857375" y="114300"/>
                </a:cubicBezTo>
                <a:lnTo>
                  <a:pt x="2419350" y="57150"/>
                </a:lnTo>
                <a:cubicBezTo>
                  <a:pt x="2498620" y="49600"/>
                  <a:pt x="2578012" y="43227"/>
                  <a:pt x="2657475" y="38100"/>
                </a:cubicBezTo>
                <a:cubicBezTo>
                  <a:pt x="3013033" y="15161"/>
                  <a:pt x="2854257" y="24234"/>
                  <a:pt x="3133725" y="9525"/>
                </a:cubicBezTo>
                <a:lnTo>
                  <a:pt x="3162300" y="0"/>
                </a:ln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6528FE1-08FD-F892-FFE2-3E1713B5A916}"/>
              </a:ext>
            </a:extLst>
          </p:cNvPr>
          <p:cNvPicPr>
            <a:picLocks noChangeAspect="1"/>
          </p:cNvPicPr>
          <p:nvPr/>
        </p:nvPicPr>
        <p:blipFill>
          <a:blip r:embed="rId10"/>
          <a:stretch>
            <a:fillRect/>
          </a:stretch>
        </p:blipFill>
        <p:spPr>
          <a:xfrm>
            <a:off x="2457450" y="2995612"/>
            <a:ext cx="1543050" cy="1362075"/>
          </a:xfrm>
          <a:prstGeom prst="rect">
            <a:avLst/>
          </a:prstGeom>
        </p:spPr>
      </p:pic>
      <p:sp>
        <p:nvSpPr>
          <p:cNvPr id="28" name="Freeform: Shape 27">
            <a:extLst>
              <a:ext uri="{FF2B5EF4-FFF2-40B4-BE49-F238E27FC236}">
                <a16:creationId xmlns:a16="http://schemas.microsoft.com/office/drawing/2014/main" id="{693DCCBC-8B71-8988-509D-6A88CCD199E1}"/>
              </a:ext>
            </a:extLst>
          </p:cNvPr>
          <p:cNvSpPr/>
          <p:nvPr/>
        </p:nvSpPr>
        <p:spPr>
          <a:xfrm>
            <a:off x="3876675" y="2628900"/>
            <a:ext cx="2324100" cy="847725"/>
          </a:xfrm>
          <a:custGeom>
            <a:avLst/>
            <a:gdLst>
              <a:gd name="connsiteX0" fmla="*/ 0 w 2324100"/>
              <a:gd name="connsiteY0" fmla="*/ 847725 h 847725"/>
              <a:gd name="connsiteX1" fmla="*/ 47625 w 2324100"/>
              <a:gd name="connsiteY1" fmla="*/ 762000 h 847725"/>
              <a:gd name="connsiteX2" fmla="*/ 200025 w 2324100"/>
              <a:gd name="connsiteY2" fmla="*/ 571500 h 847725"/>
              <a:gd name="connsiteX3" fmla="*/ 809625 w 2324100"/>
              <a:gd name="connsiteY3" fmla="*/ 257175 h 847725"/>
              <a:gd name="connsiteX4" fmla="*/ 962025 w 2324100"/>
              <a:gd name="connsiteY4" fmla="*/ 180975 h 847725"/>
              <a:gd name="connsiteX5" fmla="*/ 1066800 w 2324100"/>
              <a:gd name="connsiteY5" fmla="*/ 133350 h 847725"/>
              <a:gd name="connsiteX6" fmla="*/ 1181100 w 2324100"/>
              <a:gd name="connsiteY6" fmla="*/ 66675 h 847725"/>
              <a:gd name="connsiteX7" fmla="*/ 1390650 w 2324100"/>
              <a:gd name="connsiteY7" fmla="*/ 0 h 847725"/>
              <a:gd name="connsiteX8" fmla="*/ 1943100 w 2324100"/>
              <a:gd name="connsiteY8" fmla="*/ 19050 h 847725"/>
              <a:gd name="connsiteX9" fmla="*/ 2009775 w 2324100"/>
              <a:gd name="connsiteY9" fmla="*/ 28575 h 847725"/>
              <a:gd name="connsiteX10" fmla="*/ 2124075 w 2324100"/>
              <a:gd name="connsiteY10" fmla="*/ 76200 h 847725"/>
              <a:gd name="connsiteX11" fmla="*/ 2200275 w 2324100"/>
              <a:gd name="connsiteY11" fmla="*/ 104775 h 847725"/>
              <a:gd name="connsiteX12" fmla="*/ 2266950 w 2324100"/>
              <a:gd name="connsiteY12" fmla="*/ 114300 h 847725"/>
              <a:gd name="connsiteX13" fmla="*/ 2324100 w 2324100"/>
              <a:gd name="connsiteY13" fmla="*/ 14287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4100" h="847725">
                <a:moveTo>
                  <a:pt x="0" y="847725"/>
                </a:moveTo>
                <a:cubicBezTo>
                  <a:pt x="36062" y="739538"/>
                  <a:pt x="-3704" y="830438"/>
                  <a:pt x="47625" y="762000"/>
                </a:cubicBezTo>
                <a:cubicBezTo>
                  <a:pt x="107746" y="681839"/>
                  <a:pt x="113574" y="640065"/>
                  <a:pt x="200025" y="571500"/>
                </a:cubicBezTo>
                <a:cubicBezTo>
                  <a:pt x="360660" y="444100"/>
                  <a:pt x="655869" y="330272"/>
                  <a:pt x="809625" y="257175"/>
                </a:cubicBezTo>
                <a:cubicBezTo>
                  <a:pt x="860920" y="232789"/>
                  <a:pt x="910852" y="205614"/>
                  <a:pt x="962025" y="180975"/>
                </a:cubicBezTo>
                <a:cubicBezTo>
                  <a:pt x="996591" y="164332"/>
                  <a:pt x="1034879" y="154630"/>
                  <a:pt x="1066800" y="133350"/>
                </a:cubicBezTo>
                <a:cubicBezTo>
                  <a:pt x="1103157" y="109112"/>
                  <a:pt x="1139300" y="81603"/>
                  <a:pt x="1181100" y="66675"/>
                </a:cubicBezTo>
                <a:cubicBezTo>
                  <a:pt x="1250130" y="42021"/>
                  <a:pt x="1320800" y="22225"/>
                  <a:pt x="1390650" y="0"/>
                </a:cubicBezTo>
                <a:lnTo>
                  <a:pt x="1943100" y="19050"/>
                </a:lnTo>
                <a:cubicBezTo>
                  <a:pt x="1965527" y="20085"/>
                  <a:pt x="1988082" y="22790"/>
                  <a:pt x="2009775" y="28575"/>
                </a:cubicBezTo>
                <a:cubicBezTo>
                  <a:pt x="2100826" y="52855"/>
                  <a:pt x="2060897" y="49876"/>
                  <a:pt x="2124075" y="76200"/>
                </a:cubicBezTo>
                <a:cubicBezTo>
                  <a:pt x="2149116" y="86634"/>
                  <a:pt x="2174064" y="97785"/>
                  <a:pt x="2200275" y="104775"/>
                </a:cubicBezTo>
                <a:cubicBezTo>
                  <a:pt x="2221968" y="110560"/>
                  <a:pt x="2244725" y="111125"/>
                  <a:pt x="2266950" y="114300"/>
                </a:cubicBezTo>
                <a:cubicBezTo>
                  <a:pt x="2318744" y="135018"/>
                  <a:pt x="2302485" y="121260"/>
                  <a:pt x="2324100" y="142875"/>
                </a:cubicBez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3FB1D1D-E71D-DE0A-0088-C646C68E8704}"/>
              </a:ext>
            </a:extLst>
          </p:cNvPr>
          <p:cNvPicPr>
            <a:picLocks noChangeAspect="1"/>
          </p:cNvPicPr>
          <p:nvPr/>
        </p:nvPicPr>
        <p:blipFill>
          <a:blip r:embed="rId11"/>
          <a:stretch>
            <a:fillRect/>
          </a:stretch>
        </p:blipFill>
        <p:spPr>
          <a:xfrm>
            <a:off x="8705850" y="3190875"/>
            <a:ext cx="1581150" cy="1409700"/>
          </a:xfrm>
          <a:prstGeom prst="rect">
            <a:avLst/>
          </a:prstGeom>
        </p:spPr>
      </p:pic>
      <p:sp>
        <p:nvSpPr>
          <p:cNvPr id="31" name="Freeform: Shape 30">
            <a:extLst>
              <a:ext uri="{FF2B5EF4-FFF2-40B4-BE49-F238E27FC236}">
                <a16:creationId xmlns:a16="http://schemas.microsoft.com/office/drawing/2014/main" id="{260455CF-B868-9EC7-E96D-533A17ABB20B}"/>
              </a:ext>
            </a:extLst>
          </p:cNvPr>
          <p:cNvSpPr/>
          <p:nvPr/>
        </p:nvSpPr>
        <p:spPr>
          <a:xfrm>
            <a:off x="6286500" y="2762102"/>
            <a:ext cx="2762250" cy="790723"/>
          </a:xfrm>
          <a:custGeom>
            <a:avLst/>
            <a:gdLst>
              <a:gd name="connsiteX0" fmla="*/ 0 w 2762250"/>
              <a:gd name="connsiteY0" fmla="*/ 66823 h 790723"/>
              <a:gd name="connsiteX1" fmla="*/ 57150 w 2762250"/>
              <a:gd name="connsiteY1" fmla="*/ 57298 h 790723"/>
              <a:gd name="connsiteX2" fmla="*/ 314325 w 2762250"/>
              <a:gd name="connsiteY2" fmla="*/ 148 h 790723"/>
              <a:gd name="connsiteX3" fmla="*/ 1724025 w 2762250"/>
              <a:gd name="connsiteY3" fmla="*/ 47773 h 790723"/>
              <a:gd name="connsiteX4" fmla="*/ 2085975 w 2762250"/>
              <a:gd name="connsiteY4" fmla="*/ 171598 h 790723"/>
              <a:gd name="connsiteX5" fmla="*/ 2276475 w 2762250"/>
              <a:gd name="connsiteY5" fmla="*/ 323998 h 790723"/>
              <a:gd name="connsiteX6" fmla="*/ 2343150 w 2762250"/>
              <a:gd name="connsiteY6" fmla="*/ 362098 h 790723"/>
              <a:gd name="connsiteX7" fmla="*/ 2438400 w 2762250"/>
              <a:gd name="connsiteY7" fmla="*/ 428773 h 790723"/>
              <a:gd name="connsiteX8" fmla="*/ 2457450 w 2762250"/>
              <a:gd name="connsiteY8" fmla="*/ 457348 h 790723"/>
              <a:gd name="connsiteX9" fmla="*/ 2514600 w 2762250"/>
              <a:gd name="connsiteY9" fmla="*/ 504973 h 790723"/>
              <a:gd name="connsiteX10" fmla="*/ 2552700 w 2762250"/>
              <a:gd name="connsiteY10" fmla="*/ 533548 h 790723"/>
              <a:gd name="connsiteX11" fmla="*/ 2571750 w 2762250"/>
              <a:gd name="connsiteY11" fmla="*/ 562123 h 790723"/>
              <a:gd name="connsiteX12" fmla="*/ 2628900 w 2762250"/>
              <a:gd name="connsiteY12" fmla="*/ 600223 h 790723"/>
              <a:gd name="connsiteX13" fmla="*/ 2667000 w 2762250"/>
              <a:gd name="connsiteY13" fmla="*/ 628798 h 790723"/>
              <a:gd name="connsiteX14" fmla="*/ 2724150 w 2762250"/>
              <a:gd name="connsiteY14" fmla="*/ 733573 h 790723"/>
              <a:gd name="connsiteX15" fmla="*/ 2743200 w 2762250"/>
              <a:gd name="connsiteY15" fmla="*/ 762148 h 790723"/>
              <a:gd name="connsiteX16" fmla="*/ 2762250 w 2762250"/>
              <a:gd name="connsiteY16" fmla="*/ 790723 h 79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2250" h="790723">
                <a:moveTo>
                  <a:pt x="0" y="66823"/>
                </a:moveTo>
                <a:cubicBezTo>
                  <a:pt x="19050" y="63648"/>
                  <a:pt x="38258" y="61305"/>
                  <a:pt x="57150" y="57298"/>
                </a:cubicBezTo>
                <a:cubicBezTo>
                  <a:pt x="143055" y="39076"/>
                  <a:pt x="226510" y="650"/>
                  <a:pt x="314325" y="148"/>
                </a:cubicBezTo>
                <a:cubicBezTo>
                  <a:pt x="784485" y="-2539"/>
                  <a:pt x="1254125" y="31898"/>
                  <a:pt x="1724025" y="47773"/>
                </a:cubicBezTo>
                <a:cubicBezTo>
                  <a:pt x="1809843" y="74178"/>
                  <a:pt x="1988140" y="120351"/>
                  <a:pt x="2085975" y="171598"/>
                </a:cubicBezTo>
                <a:cubicBezTo>
                  <a:pt x="2189638" y="225898"/>
                  <a:pt x="2175609" y="245547"/>
                  <a:pt x="2276475" y="323998"/>
                </a:cubicBezTo>
                <a:cubicBezTo>
                  <a:pt x="2296681" y="339713"/>
                  <a:pt x="2322104" y="347528"/>
                  <a:pt x="2343150" y="362098"/>
                </a:cubicBezTo>
                <a:cubicBezTo>
                  <a:pt x="2461117" y="443768"/>
                  <a:pt x="2349542" y="384344"/>
                  <a:pt x="2438400" y="428773"/>
                </a:cubicBezTo>
                <a:cubicBezTo>
                  <a:pt x="2444750" y="438298"/>
                  <a:pt x="2449355" y="449253"/>
                  <a:pt x="2457450" y="457348"/>
                </a:cubicBezTo>
                <a:cubicBezTo>
                  <a:pt x="2474985" y="474883"/>
                  <a:pt x="2495236" y="489482"/>
                  <a:pt x="2514600" y="504973"/>
                </a:cubicBezTo>
                <a:cubicBezTo>
                  <a:pt x="2526996" y="514890"/>
                  <a:pt x="2541475" y="522323"/>
                  <a:pt x="2552700" y="533548"/>
                </a:cubicBezTo>
                <a:cubicBezTo>
                  <a:pt x="2560795" y="541643"/>
                  <a:pt x="2563135" y="554585"/>
                  <a:pt x="2571750" y="562123"/>
                </a:cubicBezTo>
                <a:cubicBezTo>
                  <a:pt x="2588980" y="577200"/>
                  <a:pt x="2610584" y="586486"/>
                  <a:pt x="2628900" y="600223"/>
                </a:cubicBezTo>
                <a:lnTo>
                  <a:pt x="2667000" y="628798"/>
                </a:lnTo>
                <a:cubicBezTo>
                  <a:pt x="2754585" y="774773"/>
                  <a:pt x="2632014" y="567728"/>
                  <a:pt x="2724150" y="733573"/>
                </a:cubicBezTo>
                <a:cubicBezTo>
                  <a:pt x="2729709" y="743580"/>
                  <a:pt x="2736850" y="752623"/>
                  <a:pt x="2743200" y="762148"/>
                </a:cubicBezTo>
                <a:lnTo>
                  <a:pt x="2762250" y="790723"/>
                </a:ln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131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5" grpId="0" animBg="1"/>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423B14-62F7-DEBF-1298-FB69E68F8F7A}"/>
              </a:ext>
            </a:extLst>
          </p:cNvPr>
          <p:cNvPicPr>
            <a:picLocks noChangeAspect="1"/>
          </p:cNvPicPr>
          <p:nvPr/>
        </p:nvPicPr>
        <p:blipFill>
          <a:blip r:embed="rId3"/>
          <a:stretch>
            <a:fillRect/>
          </a:stretch>
        </p:blipFill>
        <p:spPr>
          <a:xfrm>
            <a:off x="733424" y="1640588"/>
            <a:ext cx="10772775" cy="3502912"/>
          </a:xfrm>
          <a:prstGeom prst="rect">
            <a:avLst/>
          </a:prstGeom>
        </p:spPr>
      </p:pic>
    </p:spTree>
    <p:extLst>
      <p:ext uri="{BB962C8B-B14F-4D97-AF65-F5344CB8AC3E}">
        <p14:creationId xmlns:p14="http://schemas.microsoft.com/office/powerpoint/2010/main" val="372625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3EFBCD0-63A8-3660-9EE2-4EFFCEE48BFB}"/>
              </a:ext>
            </a:extLst>
          </p:cNvPr>
          <p:cNvPicPr>
            <a:picLocks noChangeAspect="1"/>
          </p:cNvPicPr>
          <p:nvPr/>
        </p:nvPicPr>
        <p:blipFill>
          <a:blip r:embed="rId4"/>
          <a:stretch>
            <a:fillRect/>
          </a:stretch>
        </p:blipFill>
        <p:spPr>
          <a:xfrm>
            <a:off x="2250224" y="1390111"/>
            <a:ext cx="7901101"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 quan tâm, giúp đỡ khi bạn ốm">
            <a:hlinkClick r:id="" action="ppaction://media"/>
            <a:extLst>
              <a:ext uri="{FF2B5EF4-FFF2-40B4-BE49-F238E27FC236}">
                <a16:creationId xmlns:a16="http://schemas.microsoft.com/office/drawing/2014/main" id="{49E764FA-3D50-9FA6-F99E-389CC0D2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8798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3771901" y="1400174"/>
            <a:ext cx="7699058" cy="207073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vi-VN" sz="4800" b="1" dirty="0">
                <a:solidFill>
                  <a:prstClr val="black"/>
                </a:solidFill>
                <a:latin typeface="Calibri" panose="020F0502020204030204" pitchFamily="34" charset="0"/>
                <a:ea typeface="Calibri" panose="020F0502020204030204" pitchFamily="34" charset="0"/>
                <a:cs typeface="Calibri" panose="020F0502020204030204" pitchFamily="34" charset="0"/>
              </a:rPr>
              <a:t>hia sẻ cảm nhận sau khi xem xong đoạn phim.</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7E2AA3-20E1-562E-54B7-1A908AB69596}"/>
              </a:ext>
            </a:extLst>
          </p:cNvPr>
          <p:cNvPicPr>
            <a:picLocks noChangeAspect="1"/>
          </p:cNvPicPr>
          <p:nvPr/>
        </p:nvPicPr>
        <p:blipFill>
          <a:blip r:embed="rId3"/>
          <a:stretch>
            <a:fillRect/>
          </a:stretch>
        </p:blipFill>
        <p:spPr>
          <a:xfrm>
            <a:off x="1015284" y="165201"/>
            <a:ext cx="10656732" cy="3517697"/>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842482" y="696105"/>
            <a:ext cx="7825643" cy="291387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c</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hia sẻ về một tình bạn đẹp và cách em làm để duy trì mối quan hệ bạn bè tốt đẹp đó.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pic>
        <p:nvPicPr>
          <p:cNvPr id="123" name="Google Shape;123;p4"/>
          <p:cNvPicPr preferRelativeResize="0"/>
          <p:nvPr/>
        </p:nvPicPr>
        <p:blipFill rotWithShape="1">
          <a:blip r:embed="rId5">
            <a:alphaModFix/>
          </a:blip>
          <a:srcRect/>
          <a:stretch/>
        </p:blipFill>
        <p:spPr>
          <a:xfrm>
            <a:off x="585615" y="3269783"/>
            <a:ext cx="2427210" cy="3588217"/>
          </a:xfrm>
          <a:prstGeom prst="rect">
            <a:avLst/>
          </a:prstGeom>
          <a:noFill/>
          <a:ln>
            <a:noFill/>
          </a:ln>
          <a:effectLst>
            <a:outerShdw blurRad="76200" sy="23000" kx="1200000" algn="br" rotWithShape="0">
              <a:srgbClr val="000000">
                <a:alpha val="20000"/>
              </a:srgbClr>
            </a:outerShdw>
          </a:effectLst>
        </p:spPr>
      </p:pic>
      <p:pic>
        <p:nvPicPr>
          <p:cNvPr id="3" name="Picture 2">
            <a:extLst>
              <a:ext uri="{FF2B5EF4-FFF2-40B4-BE49-F238E27FC236}">
                <a16:creationId xmlns:a16="http://schemas.microsoft.com/office/drawing/2014/main" id="{FEB63B10-24EA-EAE4-40C3-84247CEFD68F}"/>
              </a:ext>
            </a:extLst>
          </p:cNvPr>
          <p:cNvPicPr>
            <a:picLocks noChangeAspect="1"/>
          </p:cNvPicPr>
          <p:nvPr/>
        </p:nvPicPr>
        <p:blipFill>
          <a:blip r:embed="rId6"/>
          <a:stretch>
            <a:fillRect/>
          </a:stretch>
        </p:blipFill>
        <p:spPr>
          <a:xfrm>
            <a:off x="2521146" y="790036"/>
            <a:ext cx="7187807" cy="363962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id="{A5D8E4EB-98FB-945E-91F0-26BCFF928C0B}"/>
              </a:ext>
            </a:extLst>
          </p:cNvPr>
          <p:cNvSpPr txBox="1"/>
          <p:nvPr/>
        </p:nvSpPr>
        <p:spPr>
          <a:xfrm>
            <a:off x="571499" y="1638300"/>
            <a:ext cx="11039475" cy="3590214"/>
          </a:xfrm>
          <a:prstGeom prst="rect">
            <a:avLst/>
          </a:prstGeom>
          <a:noFill/>
        </p:spPr>
        <p:txBody>
          <a:bodyPr wrap="square" rtlCol="0">
            <a:spAutoFit/>
          </a:bodyPr>
          <a:lstStyle/>
          <a:p>
            <a:pPr marL="571500" marR="0" indent="-571500" algn="just">
              <a:lnSpc>
                <a:spcPct val="115000"/>
              </a:lnSpc>
              <a:spcBef>
                <a:spcPts val="0"/>
              </a:spcBef>
              <a:spcAft>
                <a:spcPts val="0"/>
              </a:spcAft>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 và Hoa chơi với nhau từ năm lớp 1, đến năm lớp 3, gia đình bạn ấy chuyển lên thành phố khác để sinh sống. Chúng em v</a:t>
            </a:r>
            <a:r>
              <a:rPr lang="en-US"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ẫ</a:t>
            </a: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n thường xuyên giữ liên lạc với nhau bằng cách gọi điện, viết thư kể cho nhau nhau nghe về cuộc sống của mình.</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6004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id="{A5D8E4EB-98FB-945E-91F0-26BCFF928C0B}"/>
              </a:ext>
            </a:extLst>
          </p:cNvPr>
          <p:cNvSpPr txBox="1"/>
          <p:nvPr/>
        </p:nvSpPr>
        <p:spPr>
          <a:xfrm>
            <a:off x="571499" y="1638300"/>
            <a:ext cx="11039475" cy="4298100"/>
          </a:xfrm>
          <a:prstGeom prst="rect">
            <a:avLst/>
          </a:prstGeom>
          <a:noFill/>
        </p:spPr>
        <p:txBody>
          <a:bodyPr wrap="square" rtlCol="0">
            <a:spAutoFit/>
          </a:bodyPr>
          <a:lstStyle/>
          <a:p>
            <a:pPr marL="571500" lvl="0" indent="-571500" algn="just">
              <a:lnSpc>
                <a:spcPct val="115000"/>
              </a:lnSpc>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 và Dung là đôi bạn thân. Chỉ vì một sự bất cẩn của người lớn mà bạn bị ốm nặng phải nhập viện. Hằng ngày, em chép bài trên lớp giúp bạn. Tối tối,  em đều mượn điện thoại của bố mẹ để gọi điện hỏi thăm sức khoẻ của bạn, mong bạn mau sớm lành bệnh.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391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TotalTime>
  <Words>272</Words>
  <PresentationFormat>Widescreen</PresentationFormat>
  <Paragraphs>18</Paragraphs>
  <Slides>15</Slides>
  <Notes>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2024-02-04T06:51:26Z</dcterms:created>
  <dcterms:modified xsi:type="dcterms:W3CDTF">2024-02-15T03:42:18Z</dcterms:modified>
</cp:coreProperties>
</file>