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23" r:id="rId2"/>
    <p:sldMasterId id="2147483741" r:id="rId3"/>
    <p:sldMasterId id="2147483754" r:id="rId4"/>
  </p:sldMasterIdLst>
  <p:notesMasterIdLst>
    <p:notesMasterId r:id="rId33"/>
  </p:notesMasterIdLst>
  <p:sldIdLst>
    <p:sldId id="807" r:id="rId5"/>
    <p:sldId id="266" r:id="rId6"/>
    <p:sldId id="395" r:id="rId7"/>
    <p:sldId id="808" r:id="rId8"/>
    <p:sldId id="320" r:id="rId9"/>
    <p:sldId id="427" r:id="rId10"/>
    <p:sldId id="809" r:id="rId11"/>
    <p:sldId id="810" r:id="rId12"/>
    <p:sldId id="811" r:id="rId13"/>
    <p:sldId id="812" r:id="rId14"/>
    <p:sldId id="813" r:id="rId15"/>
    <p:sldId id="814" r:id="rId16"/>
    <p:sldId id="815" r:id="rId17"/>
    <p:sldId id="816" r:id="rId18"/>
    <p:sldId id="817" r:id="rId19"/>
    <p:sldId id="818" r:id="rId20"/>
    <p:sldId id="819" r:id="rId21"/>
    <p:sldId id="820" r:id="rId22"/>
    <p:sldId id="821" r:id="rId23"/>
    <p:sldId id="822" r:id="rId24"/>
    <p:sldId id="823" r:id="rId25"/>
    <p:sldId id="824" r:id="rId26"/>
    <p:sldId id="825" r:id="rId27"/>
    <p:sldId id="826" r:id="rId28"/>
    <p:sldId id="827" r:id="rId29"/>
    <p:sldId id="828" r:id="rId30"/>
    <p:sldId id="829" r:id="rId31"/>
    <p:sldId id="2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623BEE-25DC-46EC-944F-BEAA10120F7B}">
          <p14:sldIdLst>
            <p14:sldId id="807"/>
            <p14:sldId id="266"/>
            <p14:sldId id="395"/>
            <p14:sldId id="808"/>
            <p14:sldId id="320"/>
            <p14:sldId id="427"/>
            <p14:sldId id="809"/>
            <p14:sldId id="810"/>
            <p14:sldId id="811"/>
            <p14:sldId id="812"/>
            <p14:sldId id="813"/>
            <p14:sldId id="814"/>
            <p14:sldId id="815"/>
            <p14:sldId id="816"/>
            <p14:sldId id="817"/>
            <p14:sldId id="818"/>
            <p14:sldId id="819"/>
            <p14:sldId id="820"/>
            <p14:sldId id="821"/>
            <p14:sldId id="822"/>
            <p14:sldId id="823"/>
            <p14:sldId id="824"/>
            <p14:sldId id="825"/>
            <p14:sldId id="826"/>
            <p14:sldId id="827"/>
            <p14:sldId id="828"/>
            <p14:sldId id="829"/>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02" autoAdjust="0"/>
  </p:normalViewPr>
  <p:slideViewPr>
    <p:cSldViewPr snapToGrid="0">
      <p:cViewPr>
        <p:scale>
          <a:sx n="100" d="100"/>
          <a:sy n="100" d="100"/>
        </p:scale>
        <p:origin x="99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70B9B-1AA2-4CD5-A492-D91F50F0DD8A}" type="datetimeFigureOut">
              <a:rPr lang="en-US" smtClean="0"/>
              <a:t>30/08/2023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D059C-305E-47B1-BE89-12217A9B34FA}" type="slidenum">
              <a:rPr lang="en-US" smtClean="0"/>
              <a:t>‹#›</a:t>
            </a:fld>
            <a:endParaRPr lang="en-US"/>
          </a:p>
        </p:txBody>
      </p:sp>
    </p:spTree>
    <p:extLst>
      <p:ext uri="{BB962C8B-B14F-4D97-AF65-F5344CB8AC3E}">
        <p14:creationId xmlns:p14="http://schemas.microsoft.com/office/powerpoint/2010/main" val="30649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519D059C-305E-47B1-BE89-12217A9B34FA}" type="slidenum">
              <a:rPr lang="en-US" smtClean="0"/>
              <a:t>1</a:t>
            </a:fld>
            <a:endParaRPr lang="en-US"/>
          </a:p>
        </p:txBody>
      </p:sp>
    </p:spTree>
    <p:extLst>
      <p:ext uri="{BB962C8B-B14F-4D97-AF65-F5344CB8AC3E}">
        <p14:creationId xmlns:p14="http://schemas.microsoft.com/office/powerpoint/2010/main" val="18068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748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a7274a182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a7274a182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1342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2526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16260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a7274a182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a7274a182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20132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a7274a182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a7274a182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1504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a7274a182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a7274a182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7432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137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53197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0758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42580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1276969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71665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a7274a182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a7274a182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0264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22429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82571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41480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54192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00912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B8BCC-7541-B140-994D-E9D6C325379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62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a7274a182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a7274a182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624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519D059C-305E-47B1-BE89-12217A9B34FA}" type="slidenum">
              <a:rPr lang="en-US" smtClean="0"/>
              <a:t>4</a:t>
            </a:fld>
            <a:endParaRPr lang="en-US"/>
          </a:p>
        </p:txBody>
      </p:sp>
    </p:spTree>
    <p:extLst>
      <p:ext uri="{BB962C8B-B14F-4D97-AF65-F5344CB8AC3E}">
        <p14:creationId xmlns:p14="http://schemas.microsoft.com/office/powerpoint/2010/main" val="423717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FC801-263B-46C3-BAAA-14A3EC1E1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9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7450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a7274a182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a7274a182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964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2554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9Slide05 Fourth Medium" panose="000006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097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386A-D34F-354A-982E-FBCC52343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B019C3D4-711C-6640-8080-C48C1EA33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5246809C-2F62-634D-A1E3-74761F1662BC}"/>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5" name="Footer Placeholder 4">
            <a:extLst>
              <a:ext uri="{FF2B5EF4-FFF2-40B4-BE49-F238E27FC236}">
                <a16:creationId xmlns:a16="http://schemas.microsoft.com/office/drawing/2014/main" id="{01B4585C-8EF0-5E48-90A3-963A060B0E4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C703A6C-E90A-5E4D-A881-1F243A79D243}"/>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385929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5701-0547-3141-84F7-38804032C991}"/>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37519659-88DF-9F43-B1BF-7D5E0BB92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B9CC10F-19FF-1749-BC22-FEB02A4348B7}"/>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5" name="Footer Placeholder 4">
            <a:extLst>
              <a:ext uri="{FF2B5EF4-FFF2-40B4-BE49-F238E27FC236}">
                <a16:creationId xmlns:a16="http://schemas.microsoft.com/office/drawing/2014/main" id="{23936C90-FD3E-9F49-AA10-73A08EFB8A7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54B9ACD-DF47-8146-835C-F47DBDA4FF53}"/>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47939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007E9-8891-4646-A310-765B2B7A72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E30357AB-F1F9-1F42-AB00-C68D91779B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2D11702-D311-3449-AA36-173B0A656582}"/>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5" name="Footer Placeholder 4">
            <a:extLst>
              <a:ext uri="{FF2B5EF4-FFF2-40B4-BE49-F238E27FC236}">
                <a16:creationId xmlns:a16="http://schemas.microsoft.com/office/drawing/2014/main" id="{3B1A4F14-C83E-EB4B-9B8D-E93099F755C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5D6C1BE-F523-F14C-944C-6F5BAB7DCBAB}"/>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378457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03191"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47649843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960000" y="1407800"/>
            <a:ext cx="10272000" cy="4684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1"/>
              </a:buClr>
              <a:buSzPts val="1400"/>
              <a:buChar char="●"/>
              <a:defRPr sz="1600">
                <a:solidFill>
                  <a:srgbClr val="434343"/>
                </a:solidFill>
              </a:defRPr>
            </a:lvl1pPr>
            <a:lvl2pPr marL="1219170" lvl="1" indent="-423323" rtl="0">
              <a:lnSpc>
                <a:spcPct val="100000"/>
              </a:lnSpc>
              <a:spcBef>
                <a:spcPts val="2133"/>
              </a:spcBef>
              <a:spcAft>
                <a:spcPts val="0"/>
              </a:spcAft>
              <a:buClr>
                <a:srgbClr val="434343"/>
              </a:buClr>
              <a:buSzPts val="1400"/>
              <a:buChar char="○"/>
              <a:defRPr>
                <a:solidFill>
                  <a:srgbClr val="434343"/>
                </a:solidFill>
              </a:defRPr>
            </a:lvl2pPr>
            <a:lvl3pPr marL="1828754" lvl="2" indent="-423323" rtl="0">
              <a:lnSpc>
                <a:spcPct val="100000"/>
              </a:lnSpc>
              <a:spcBef>
                <a:spcPts val="2133"/>
              </a:spcBef>
              <a:spcAft>
                <a:spcPts val="0"/>
              </a:spcAft>
              <a:buClr>
                <a:srgbClr val="434343"/>
              </a:buClr>
              <a:buSzPts val="1400"/>
              <a:buChar char="■"/>
              <a:defRPr>
                <a:solidFill>
                  <a:srgbClr val="434343"/>
                </a:solidFill>
              </a:defRPr>
            </a:lvl3pPr>
            <a:lvl4pPr marL="2438339" lvl="3" indent="-423323" rtl="0">
              <a:lnSpc>
                <a:spcPct val="100000"/>
              </a:lnSpc>
              <a:spcBef>
                <a:spcPts val="2133"/>
              </a:spcBef>
              <a:spcAft>
                <a:spcPts val="0"/>
              </a:spcAft>
              <a:buClr>
                <a:srgbClr val="434343"/>
              </a:buClr>
              <a:buSzPts val="1400"/>
              <a:buChar char="●"/>
              <a:defRPr>
                <a:solidFill>
                  <a:srgbClr val="434343"/>
                </a:solidFill>
              </a:defRPr>
            </a:lvl4pPr>
            <a:lvl5pPr marL="3047924" lvl="4" indent="-423323" rtl="0">
              <a:lnSpc>
                <a:spcPct val="100000"/>
              </a:lnSpc>
              <a:spcBef>
                <a:spcPts val="2133"/>
              </a:spcBef>
              <a:spcAft>
                <a:spcPts val="0"/>
              </a:spcAft>
              <a:buClr>
                <a:srgbClr val="434343"/>
              </a:buClr>
              <a:buSzPts val="1400"/>
              <a:buChar char="○"/>
              <a:defRPr>
                <a:solidFill>
                  <a:srgbClr val="434343"/>
                </a:solidFill>
              </a:defRPr>
            </a:lvl5pPr>
            <a:lvl6pPr marL="3657509" lvl="5" indent="-423323" rtl="0">
              <a:lnSpc>
                <a:spcPct val="100000"/>
              </a:lnSpc>
              <a:spcBef>
                <a:spcPts val="2133"/>
              </a:spcBef>
              <a:spcAft>
                <a:spcPts val="0"/>
              </a:spcAft>
              <a:buClr>
                <a:srgbClr val="434343"/>
              </a:buClr>
              <a:buSzPts val="1400"/>
              <a:buChar char="■"/>
              <a:defRPr>
                <a:solidFill>
                  <a:srgbClr val="434343"/>
                </a:solidFill>
              </a:defRPr>
            </a:lvl6pPr>
            <a:lvl7pPr marL="4267093" lvl="6" indent="-423323" rtl="0">
              <a:lnSpc>
                <a:spcPct val="100000"/>
              </a:lnSpc>
              <a:spcBef>
                <a:spcPts val="2133"/>
              </a:spcBef>
              <a:spcAft>
                <a:spcPts val="0"/>
              </a:spcAft>
              <a:buClr>
                <a:srgbClr val="434343"/>
              </a:buClr>
              <a:buSzPts val="1400"/>
              <a:buChar char="●"/>
              <a:defRPr>
                <a:solidFill>
                  <a:srgbClr val="434343"/>
                </a:solidFill>
              </a:defRPr>
            </a:lvl7pPr>
            <a:lvl8pPr marL="4876678" lvl="7" indent="-423323" rtl="0">
              <a:lnSpc>
                <a:spcPct val="100000"/>
              </a:lnSpc>
              <a:spcBef>
                <a:spcPts val="2133"/>
              </a:spcBef>
              <a:spcAft>
                <a:spcPts val="0"/>
              </a:spcAft>
              <a:buClr>
                <a:srgbClr val="434343"/>
              </a:buClr>
              <a:buSzPts val="1400"/>
              <a:buChar char="○"/>
              <a:defRPr>
                <a:solidFill>
                  <a:srgbClr val="434343"/>
                </a:solidFill>
              </a:defRPr>
            </a:lvl8pPr>
            <a:lvl9pPr marL="5486263" lvl="8" indent="-423323" rtl="0">
              <a:lnSpc>
                <a:spcPct val="100000"/>
              </a:lnSpc>
              <a:spcBef>
                <a:spcPts val="2133"/>
              </a:spcBef>
              <a:spcAft>
                <a:spcPts val="2133"/>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10211707" y="-1454989"/>
            <a:ext cx="4396519" cy="3035512"/>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9488020" y="-687000"/>
            <a:ext cx="3859833" cy="3457768"/>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2612859" y="3217378"/>
            <a:ext cx="4396521" cy="3035509"/>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9542103" y="4566999"/>
            <a:ext cx="4843832" cy="3998701"/>
          </a:xfrm>
          <a:prstGeom prst="rect">
            <a:avLst/>
          </a:prstGeom>
          <a:noFill/>
          <a:ln>
            <a:noFill/>
          </a:ln>
        </p:spPr>
      </p:pic>
      <p:grpSp>
        <p:nvGrpSpPr>
          <p:cNvPr id="174" name="Google Shape;174;p4"/>
          <p:cNvGrpSpPr/>
          <p:nvPr/>
        </p:nvGrpSpPr>
        <p:grpSpPr>
          <a:xfrm>
            <a:off x="-832493" y="2199445"/>
            <a:ext cx="1792503" cy="2660416"/>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 name="Google Shape;210;p4"/>
          <p:cNvSpPr/>
          <p:nvPr/>
        </p:nvSpPr>
        <p:spPr>
          <a:xfrm rot="2491995">
            <a:off x="10749149" y="5193893"/>
            <a:ext cx="3020148" cy="2887816"/>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4"/>
          <p:cNvSpPr txBox="1">
            <a:spLocks noGrp="1"/>
          </p:cNvSpPr>
          <p:nvPr>
            <p:ph type="ctrTitle"/>
          </p:nvPr>
        </p:nvSpPr>
        <p:spPr>
          <a:xfrm>
            <a:off x="982195" y="497367"/>
            <a:ext cx="1023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1067"/>
            </a:lvl2pPr>
            <a:lvl3pPr lvl="2" algn="ctr" rtl="0">
              <a:spcBef>
                <a:spcPts val="0"/>
              </a:spcBef>
              <a:spcAft>
                <a:spcPts val="0"/>
              </a:spcAft>
              <a:buSzPts val="800"/>
              <a:buNone/>
              <a:defRPr sz="1067"/>
            </a:lvl3pPr>
            <a:lvl4pPr lvl="3" algn="ctr" rtl="0">
              <a:spcBef>
                <a:spcPts val="0"/>
              </a:spcBef>
              <a:spcAft>
                <a:spcPts val="0"/>
              </a:spcAft>
              <a:buSzPts val="800"/>
              <a:buNone/>
              <a:defRPr sz="1067"/>
            </a:lvl4pPr>
            <a:lvl5pPr lvl="4" algn="ctr" rtl="0">
              <a:spcBef>
                <a:spcPts val="0"/>
              </a:spcBef>
              <a:spcAft>
                <a:spcPts val="0"/>
              </a:spcAft>
              <a:buSzPts val="800"/>
              <a:buNone/>
              <a:defRPr sz="1067"/>
            </a:lvl5pPr>
            <a:lvl6pPr lvl="5" algn="ctr" rtl="0">
              <a:spcBef>
                <a:spcPts val="0"/>
              </a:spcBef>
              <a:spcAft>
                <a:spcPts val="0"/>
              </a:spcAft>
              <a:buSzPts val="800"/>
              <a:buNone/>
              <a:defRPr sz="1067"/>
            </a:lvl6pPr>
            <a:lvl7pPr lvl="6" algn="ctr" rtl="0">
              <a:spcBef>
                <a:spcPts val="0"/>
              </a:spcBef>
              <a:spcAft>
                <a:spcPts val="0"/>
              </a:spcAft>
              <a:buSzPts val="800"/>
              <a:buNone/>
              <a:defRPr sz="1067"/>
            </a:lvl7pPr>
            <a:lvl8pPr lvl="7" algn="ctr" rtl="0">
              <a:spcBef>
                <a:spcPts val="0"/>
              </a:spcBef>
              <a:spcAft>
                <a:spcPts val="0"/>
              </a:spcAft>
              <a:buSzPts val="800"/>
              <a:buNone/>
              <a:defRPr sz="1067"/>
            </a:lvl8pPr>
            <a:lvl9pPr lvl="8" algn="ctr" rtl="0">
              <a:spcBef>
                <a:spcPts val="0"/>
              </a:spcBef>
              <a:spcAft>
                <a:spcPts val="0"/>
              </a:spcAft>
              <a:buSzPts val="800"/>
              <a:buNone/>
              <a:defRPr sz="1067"/>
            </a:lvl9pPr>
          </a:lstStyle>
          <a:p>
            <a:endParaRPr/>
          </a:p>
        </p:txBody>
      </p:sp>
    </p:spTree>
    <p:extLst>
      <p:ext uri="{BB962C8B-B14F-4D97-AF65-F5344CB8AC3E}">
        <p14:creationId xmlns:p14="http://schemas.microsoft.com/office/powerpoint/2010/main" val="272706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655945" y="-1313387"/>
            <a:ext cx="4396520" cy="3035513"/>
          </a:xfrm>
          <a:prstGeom prst="rect">
            <a:avLst/>
          </a:prstGeom>
          <a:noFill/>
          <a:ln>
            <a:noFill/>
          </a:ln>
        </p:spPr>
      </p:pic>
      <p:sp>
        <p:nvSpPr>
          <p:cNvPr id="669" name="Google Shape;669;p13"/>
          <p:cNvSpPr/>
          <p:nvPr/>
        </p:nvSpPr>
        <p:spPr>
          <a:xfrm rot="3011561">
            <a:off x="11299750" y="5773581"/>
            <a:ext cx="1794449" cy="171582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0" name="Google Shape;670;p13"/>
          <p:cNvGrpSpPr/>
          <p:nvPr/>
        </p:nvGrpSpPr>
        <p:grpSpPr>
          <a:xfrm rot="3559955">
            <a:off x="-56016" y="-841790"/>
            <a:ext cx="1792464" cy="2660443"/>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706" name="Google Shape;706;p13"/>
          <p:cNvPicPr preferRelativeResize="0"/>
          <p:nvPr/>
        </p:nvPicPr>
        <p:blipFill>
          <a:blip r:embed="rId3">
            <a:alphaModFix amt="74000"/>
          </a:blip>
          <a:stretch>
            <a:fillRect/>
          </a:stretch>
        </p:blipFill>
        <p:spPr>
          <a:xfrm rot="-10024386">
            <a:off x="9541618" y="-1524503"/>
            <a:ext cx="3859839" cy="3457772"/>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7074221" y="-2344466"/>
            <a:ext cx="3859835" cy="3457769"/>
          </a:xfrm>
          <a:prstGeom prst="rect">
            <a:avLst/>
          </a:prstGeom>
          <a:noFill/>
          <a:ln>
            <a:noFill/>
          </a:ln>
        </p:spPr>
      </p:pic>
      <p:sp>
        <p:nvSpPr>
          <p:cNvPr id="708" name="Google Shape;708;p13"/>
          <p:cNvSpPr txBox="1">
            <a:spLocks noGrp="1"/>
          </p:cNvSpPr>
          <p:nvPr>
            <p:ph type="title" hasCustomPrompt="1"/>
          </p:nvPr>
        </p:nvSpPr>
        <p:spPr>
          <a:xfrm>
            <a:off x="4226708" y="4556535"/>
            <a:ext cx="13824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3333"/>
            </a:lvl1pPr>
            <a:lvl2pPr lvl="1"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7582057" y="4556535"/>
            <a:ext cx="13824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3333"/>
            </a:lvl1pPr>
            <a:lvl2pPr lvl="1"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7596701" y="2222667"/>
            <a:ext cx="13824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3333"/>
            </a:lvl1pPr>
            <a:lvl2pPr lvl="1"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849709" y="4592268"/>
            <a:ext cx="13824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3333"/>
            </a:lvl1pPr>
            <a:lvl2pPr lvl="1"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849709" y="2222667"/>
            <a:ext cx="13824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3333"/>
            </a:lvl1pPr>
            <a:lvl2pPr lvl="1"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4226708" y="2222667"/>
            <a:ext cx="13824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3333"/>
            </a:lvl1pPr>
            <a:lvl2pPr lvl="1"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5546997" y="4356533"/>
            <a:ext cx="2428000" cy="60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133"/>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715" name="Google Shape;715;p13"/>
          <p:cNvSpPr txBox="1">
            <a:spLocks noGrp="1"/>
          </p:cNvSpPr>
          <p:nvPr>
            <p:ph type="subTitle" idx="1"/>
          </p:nvPr>
        </p:nvSpPr>
        <p:spPr>
          <a:xfrm>
            <a:off x="5546996" y="4763861"/>
            <a:ext cx="2428000" cy="10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8917841" y="4356533"/>
            <a:ext cx="2428000" cy="60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133"/>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717" name="Google Shape;717;p13"/>
          <p:cNvSpPr txBox="1">
            <a:spLocks noGrp="1"/>
          </p:cNvSpPr>
          <p:nvPr>
            <p:ph type="subTitle" idx="9"/>
          </p:nvPr>
        </p:nvSpPr>
        <p:spPr>
          <a:xfrm>
            <a:off x="8917837" y="4763861"/>
            <a:ext cx="2428000" cy="10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533567" y="3601201"/>
            <a:ext cx="3367" cy="33"/>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2"/>
              </a:solidFill>
            </a:endParaRPr>
          </a:p>
        </p:txBody>
      </p:sp>
      <p:sp>
        <p:nvSpPr>
          <p:cNvPr id="719" name="Google Shape;719;p13"/>
          <p:cNvSpPr txBox="1">
            <a:spLocks noGrp="1"/>
          </p:cNvSpPr>
          <p:nvPr>
            <p:ph type="ctrTitle" idx="13"/>
          </p:nvPr>
        </p:nvSpPr>
        <p:spPr>
          <a:xfrm>
            <a:off x="8918200" y="1986733"/>
            <a:ext cx="2428000" cy="60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133"/>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720" name="Google Shape;720;p13"/>
          <p:cNvSpPr txBox="1">
            <a:spLocks noGrp="1"/>
          </p:cNvSpPr>
          <p:nvPr>
            <p:ph type="subTitle" idx="14"/>
          </p:nvPr>
        </p:nvSpPr>
        <p:spPr>
          <a:xfrm>
            <a:off x="8918220" y="2388733"/>
            <a:ext cx="2428000" cy="10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2163557" y="4356533"/>
            <a:ext cx="2428000" cy="60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133"/>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722" name="Google Shape;722;p13"/>
          <p:cNvSpPr txBox="1">
            <a:spLocks noGrp="1"/>
          </p:cNvSpPr>
          <p:nvPr>
            <p:ph type="subTitle" idx="16"/>
          </p:nvPr>
        </p:nvSpPr>
        <p:spPr>
          <a:xfrm>
            <a:off x="2163559" y="4763861"/>
            <a:ext cx="2428000" cy="10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2163557" y="1986733"/>
            <a:ext cx="2428000" cy="60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133"/>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724" name="Google Shape;724;p13"/>
          <p:cNvSpPr txBox="1">
            <a:spLocks noGrp="1"/>
          </p:cNvSpPr>
          <p:nvPr>
            <p:ph type="subTitle" idx="18"/>
          </p:nvPr>
        </p:nvSpPr>
        <p:spPr>
          <a:xfrm>
            <a:off x="2163559" y="2388733"/>
            <a:ext cx="2428000" cy="10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5546991" y="1986733"/>
            <a:ext cx="2428000" cy="60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133"/>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726" name="Google Shape;726;p13"/>
          <p:cNvSpPr txBox="1">
            <a:spLocks noGrp="1"/>
          </p:cNvSpPr>
          <p:nvPr>
            <p:ph type="subTitle" idx="20"/>
          </p:nvPr>
        </p:nvSpPr>
        <p:spPr>
          <a:xfrm>
            <a:off x="5547011" y="2388733"/>
            <a:ext cx="2428000" cy="10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960000" y="456699"/>
            <a:ext cx="102720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1067"/>
            </a:lvl2pPr>
            <a:lvl3pPr lvl="2" algn="ctr" rtl="0">
              <a:spcBef>
                <a:spcPts val="0"/>
              </a:spcBef>
              <a:spcAft>
                <a:spcPts val="0"/>
              </a:spcAft>
              <a:buSzPts val="800"/>
              <a:buNone/>
              <a:defRPr sz="1067"/>
            </a:lvl3pPr>
            <a:lvl4pPr lvl="3" algn="ctr" rtl="0">
              <a:spcBef>
                <a:spcPts val="0"/>
              </a:spcBef>
              <a:spcAft>
                <a:spcPts val="0"/>
              </a:spcAft>
              <a:buSzPts val="800"/>
              <a:buNone/>
              <a:defRPr sz="1067"/>
            </a:lvl4pPr>
            <a:lvl5pPr lvl="4" algn="ctr" rtl="0">
              <a:spcBef>
                <a:spcPts val="0"/>
              </a:spcBef>
              <a:spcAft>
                <a:spcPts val="0"/>
              </a:spcAft>
              <a:buSzPts val="800"/>
              <a:buNone/>
              <a:defRPr sz="1067"/>
            </a:lvl5pPr>
            <a:lvl6pPr lvl="5" algn="ctr" rtl="0">
              <a:spcBef>
                <a:spcPts val="0"/>
              </a:spcBef>
              <a:spcAft>
                <a:spcPts val="0"/>
              </a:spcAft>
              <a:buSzPts val="800"/>
              <a:buNone/>
              <a:defRPr sz="1067"/>
            </a:lvl6pPr>
            <a:lvl7pPr lvl="6" algn="ctr" rtl="0">
              <a:spcBef>
                <a:spcPts val="0"/>
              </a:spcBef>
              <a:spcAft>
                <a:spcPts val="0"/>
              </a:spcAft>
              <a:buSzPts val="800"/>
              <a:buNone/>
              <a:defRPr sz="1067"/>
            </a:lvl7pPr>
            <a:lvl8pPr lvl="7" algn="ctr" rtl="0">
              <a:spcBef>
                <a:spcPts val="0"/>
              </a:spcBef>
              <a:spcAft>
                <a:spcPts val="0"/>
              </a:spcAft>
              <a:buSzPts val="800"/>
              <a:buNone/>
              <a:defRPr sz="1067"/>
            </a:lvl8pPr>
            <a:lvl9pPr lvl="8" algn="ctr" rtl="0">
              <a:spcBef>
                <a:spcPts val="0"/>
              </a:spcBef>
              <a:spcAft>
                <a:spcPts val="0"/>
              </a:spcAft>
              <a:buSzPts val="800"/>
              <a:buNone/>
              <a:defRPr sz="1067"/>
            </a:lvl9pPr>
          </a:lstStyle>
          <a:p>
            <a:endParaRPr/>
          </a:p>
        </p:txBody>
      </p:sp>
    </p:spTree>
    <p:extLst>
      <p:ext uri="{BB962C8B-B14F-4D97-AF65-F5344CB8AC3E}">
        <p14:creationId xmlns:p14="http://schemas.microsoft.com/office/powerpoint/2010/main" val="4162451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10274022" y="-797758"/>
            <a:ext cx="4396519" cy="3035516"/>
          </a:xfrm>
          <a:prstGeom prst="rect">
            <a:avLst/>
          </a:prstGeom>
          <a:noFill/>
          <a:ln>
            <a:noFill/>
          </a:ln>
        </p:spPr>
      </p:pic>
      <p:grpSp>
        <p:nvGrpSpPr>
          <p:cNvPr id="730" name="Google Shape;730;p14"/>
          <p:cNvGrpSpPr/>
          <p:nvPr/>
        </p:nvGrpSpPr>
        <p:grpSpPr>
          <a:xfrm rot="-987768">
            <a:off x="10335757" y="-355038"/>
            <a:ext cx="1792479" cy="2660411"/>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766" name="Google Shape;766;p14"/>
          <p:cNvPicPr preferRelativeResize="0"/>
          <p:nvPr/>
        </p:nvPicPr>
        <p:blipFill>
          <a:blip r:embed="rId3">
            <a:alphaModFix amt="74000"/>
          </a:blip>
          <a:stretch>
            <a:fillRect/>
          </a:stretch>
        </p:blipFill>
        <p:spPr>
          <a:xfrm rot="-10162003" flipH="1">
            <a:off x="-1454809" y="-1511679"/>
            <a:ext cx="3859828" cy="3457763"/>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1070161" y="5722378"/>
            <a:ext cx="10141072" cy="3776511"/>
          </a:xfrm>
          <a:prstGeom prst="rect">
            <a:avLst/>
          </a:prstGeom>
          <a:noFill/>
          <a:ln>
            <a:noFill/>
          </a:ln>
        </p:spPr>
      </p:pic>
      <p:sp>
        <p:nvSpPr>
          <p:cNvPr id="768" name="Google Shape;768;p14"/>
          <p:cNvSpPr/>
          <p:nvPr/>
        </p:nvSpPr>
        <p:spPr>
          <a:xfrm rot="9899989">
            <a:off x="-778618" y="6166780"/>
            <a:ext cx="3020020" cy="288769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4"/>
          <p:cNvSpPr txBox="1">
            <a:spLocks noGrp="1"/>
          </p:cNvSpPr>
          <p:nvPr>
            <p:ph type="ctrTitle"/>
          </p:nvPr>
        </p:nvSpPr>
        <p:spPr>
          <a:xfrm>
            <a:off x="982195" y="497367"/>
            <a:ext cx="1023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1067"/>
            </a:lvl2pPr>
            <a:lvl3pPr lvl="2" algn="ctr" rtl="0">
              <a:spcBef>
                <a:spcPts val="0"/>
              </a:spcBef>
              <a:spcAft>
                <a:spcPts val="0"/>
              </a:spcAft>
              <a:buSzPts val="800"/>
              <a:buNone/>
              <a:defRPr sz="1067"/>
            </a:lvl3pPr>
            <a:lvl4pPr lvl="3" algn="ctr" rtl="0">
              <a:spcBef>
                <a:spcPts val="0"/>
              </a:spcBef>
              <a:spcAft>
                <a:spcPts val="0"/>
              </a:spcAft>
              <a:buSzPts val="800"/>
              <a:buNone/>
              <a:defRPr sz="1067"/>
            </a:lvl4pPr>
            <a:lvl5pPr lvl="4" algn="ctr" rtl="0">
              <a:spcBef>
                <a:spcPts val="0"/>
              </a:spcBef>
              <a:spcAft>
                <a:spcPts val="0"/>
              </a:spcAft>
              <a:buSzPts val="800"/>
              <a:buNone/>
              <a:defRPr sz="1067"/>
            </a:lvl5pPr>
            <a:lvl6pPr lvl="5" algn="ctr" rtl="0">
              <a:spcBef>
                <a:spcPts val="0"/>
              </a:spcBef>
              <a:spcAft>
                <a:spcPts val="0"/>
              </a:spcAft>
              <a:buSzPts val="800"/>
              <a:buNone/>
              <a:defRPr sz="1067"/>
            </a:lvl6pPr>
            <a:lvl7pPr lvl="6" algn="ctr" rtl="0">
              <a:spcBef>
                <a:spcPts val="0"/>
              </a:spcBef>
              <a:spcAft>
                <a:spcPts val="0"/>
              </a:spcAft>
              <a:buSzPts val="800"/>
              <a:buNone/>
              <a:defRPr sz="1067"/>
            </a:lvl7pPr>
            <a:lvl8pPr lvl="7" algn="ctr" rtl="0">
              <a:spcBef>
                <a:spcPts val="0"/>
              </a:spcBef>
              <a:spcAft>
                <a:spcPts val="0"/>
              </a:spcAft>
              <a:buSzPts val="800"/>
              <a:buNone/>
              <a:defRPr sz="1067"/>
            </a:lvl8pPr>
            <a:lvl9pPr lvl="8" algn="ctr" rtl="0">
              <a:spcBef>
                <a:spcPts val="0"/>
              </a:spcBef>
              <a:spcAft>
                <a:spcPts val="0"/>
              </a:spcAft>
              <a:buSzPts val="800"/>
              <a:buNone/>
              <a:defRPr sz="1067"/>
            </a:lvl9pPr>
          </a:lstStyle>
          <a:p>
            <a:endParaRPr/>
          </a:p>
        </p:txBody>
      </p:sp>
    </p:spTree>
    <p:extLst>
      <p:ext uri="{BB962C8B-B14F-4D97-AF65-F5344CB8AC3E}">
        <p14:creationId xmlns:p14="http://schemas.microsoft.com/office/powerpoint/2010/main" val="2206863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48"/>
        <p:cNvGrpSpPr/>
        <p:nvPr/>
      </p:nvGrpSpPr>
      <p:grpSpPr>
        <a:xfrm>
          <a:off x="0" y="0"/>
          <a:ext cx="0" cy="0"/>
          <a:chOff x="0" y="0"/>
          <a:chExt cx="0" cy="0"/>
        </a:xfrm>
      </p:grpSpPr>
      <p:pic>
        <p:nvPicPr>
          <p:cNvPr id="849" name="Google Shape;849;p16"/>
          <p:cNvPicPr preferRelativeResize="0"/>
          <p:nvPr/>
        </p:nvPicPr>
        <p:blipFill>
          <a:blip r:embed="rId2">
            <a:alphaModFix amt="66000"/>
          </a:blip>
          <a:stretch>
            <a:fillRect/>
          </a:stretch>
        </p:blipFill>
        <p:spPr>
          <a:xfrm rot="-2343514" flipH="1">
            <a:off x="-1555393" y="-1694293"/>
            <a:ext cx="4396519" cy="3035517"/>
          </a:xfrm>
          <a:prstGeom prst="rect">
            <a:avLst/>
          </a:prstGeom>
          <a:noFill/>
          <a:ln>
            <a:noFill/>
          </a:ln>
        </p:spPr>
      </p:pic>
      <p:grpSp>
        <p:nvGrpSpPr>
          <p:cNvPr id="850" name="Google Shape;850;p16"/>
          <p:cNvGrpSpPr/>
          <p:nvPr/>
        </p:nvGrpSpPr>
        <p:grpSpPr>
          <a:xfrm rot="-8099954">
            <a:off x="20576" y="-763246"/>
            <a:ext cx="1792489" cy="2660436"/>
            <a:chOff x="272875" y="1527563"/>
            <a:chExt cx="255950" cy="455000"/>
          </a:xfrm>
        </p:grpSpPr>
        <p:sp>
          <p:nvSpPr>
            <p:cNvPr id="851" name="Google Shape;851;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886" name="Google Shape;886;p16"/>
          <p:cNvPicPr preferRelativeResize="0"/>
          <p:nvPr/>
        </p:nvPicPr>
        <p:blipFill>
          <a:blip r:embed="rId3">
            <a:alphaModFix amt="74000"/>
          </a:blip>
          <a:stretch>
            <a:fillRect/>
          </a:stretch>
        </p:blipFill>
        <p:spPr>
          <a:xfrm rot="-5809801" flipH="1">
            <a:off x="10146557" y="-1463543"/>
            <a:ext cx="3859827" cy="3457761"/>
          </a:xfrm>
          <a:prstGeom prst="rect">
            <a:avLst/>
          </a:prstGeom>
          <a:noFill/>
          <a:ln>
            <a:noFill/>
          </a:ln>
        </p:spPr>
      </p:pic>
      <p:pic>
        <p:nvPicPr>
          <p:cNvPr id="887" name="Google Shape;887;p16"/>
          <p:cNvPicPr preferRelativeResize="0"/>
          <p:nvPr/>
        </p:nvPicPr>
        <p:blipFill>
          <a:blip r:embed="rId4">
            <a:alphaModFix amt="76000"/>
          </a:blip>
          <a:stretch>
            <a:fillRect/>
          </a:stretch>
        </p:blipFill>
        <p:spPr>
          <a:xfrm rot="10754694">
            <a:off x="3330598" y="5983034"/>
            <a:ext cx="10141079" cy="3776508"/>
          </a:xfrm>
          <a:prstGeom prst="rect">
            <a:avLst/>
          </a:prstGeom>
          <a:noFill/>
          <a:ln>
            <a:noFill/>
          </a:ln>
        </p:spPr>
      </p:pic>
      <p:grpSp>
        <p:nvGrpSpPr>
          <p:cNvPr id="888" name="Google Shape;888;p16"/>
          <p:cNvGrpSpPr/>
          <p:nvPr/>
        </p:nvGrpSpPr>
        <p:grpSpPr>
          <a:xfrm flipH="1">
            <a:off x="-832500" y="4650153"/>
            <a:ext cx="1792503" cy="3292879"/>
            <a:chOff x="272875" y="1419395"/>
            <a:chExt cx="255950" cy="563168"/>
          </a:xfrm>
        </p:grpSpPr>
        <p:sp>
          <p:nvSpPr>
            <p:cNvPr id="889" name="Google Shape;889;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4" name="Google Shape;924;p16"/>
          <p:cNvSpPr txBox="1">
            <a:spLocks noGrp="1"/>
          </p:cNvSpPr>
          <p:nvPr>
            <p:ph type="ctrTitle"/>
          </p:nvPr>
        </p:nvSpPr>
        <p:spPr>
          <a:xfrm>
            <a:off x="982195" y="497367"/>
            <a:ext cx="1023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1067"/>
            </a:lvl2pPr>
            <a:lvl3pPr lvl="2" algn="ctr" rtl="0">
              <a:spcBef>
                <a:spcPts val="0"/>
              </a:spcBef>
              <a:spcAft>
                <a:spcPts val="0"/>
              </a:spcAft>
              <a:buSzPts val="800"/>
              <a:buNone/>
              <a:defRPr sz="1067"/>
            </a:lvl3pPr>
            <a:lvl4pPr lvl="3" algn="ctr" rtl="0">
              <a:spcBef>
                <a:spcPts val="0"/>
              </a:spcBef>
              <a:spcAft>
                <a:spcPts val="0"/>
              </a:spcAft>
              <a:buSzPts val="800"/>
              <a:buNone/>
              <a:defRPr sz="1067"/>
            </a:lvl4pPr>
            <a:lvl5pPr lvl="4" algn="ctr" rtl="0">
              <a:spcBef>
                <a:spcPts val="0"/>
              </a:spcBef>
              <a:spcAft>
                <a:spcPts val="0"/>
              </a:spcAft>
              <a:buSzPts val="800"/>
              <a:buNone/>
              <a:defRPr sz="1067"/>
            </a:lvl5pPr>
            <a:lvl6pPr lvl="5" algn="ctr" rtl="0">
              <a:spcBef>
                <a:spcPts val="0"/>
              </a:spcBef>
              <a:spcAft>
                <a:spcPts val="0"/>
              </a:spcAft>
              <a:buSzPts val="800"/>
              <a:buNone/>
              <a:defRPr sz="1067"/>
            </a:lvl6pPr>
            <a:lvl7pPr lvl="6" algn="ctr" rtl="0">
              <a:spcBef>
                <a:spcPts val="0"/>
              </a:spcBef>
              <a:spcAft>
                <a:spcPts val="0"/>
              </a:spcAft>
              <a:buSzPts val="800"/>
              <a:buNone/>
              <a:defRPr sz="1067"/>
            </a:lvl7pPr>
            <a:lvl8pPr lvl="7" algn="ctr" rtl="0">
              <a:spcBef>
                <a:spcPts val="0"/>
              </a:spcBef>
              <a:spcAft>
                <a:spcPts val="0"/>
              </a:spcAft>
              <a:buSzPts val="800"/>
              <a:buNone/>
              <a:defRPr sz="1067"/>
            </a:lvl8pPr>
            <a:lvl9pPr lvl="8" algn="ctr" rtl="0">
              <a:spcBef>
                <a:spcPts val="0"/>
              </a:spcBef>
              <a:spcAft>
                <a:spcPts val="0"/>
              </a:spcAft>
              <a:buSzPts val="800"/>
              <a:buNone/>
              <a:defRPr sz="1067"/>
            </a:lvl9pPr>
          </a:lstStyle>
          <a:p>
            <a:endParaRPr/>
          </a:p>
        </p:txBody>
      </p:sp>
      <p:sp>
        <p:nvSpPr>
          <p:cNvPr id="925" name="Google Shape;925;p16"/>
          <p:cNvSpPr/>
          <p:nvPr/>
        </p:nvSpPr>
        <p:spPr>
          <a:xfrm rot="231922" flipH="1">
            <a:off x="9959009" y="-8604976"/>
            <a:ext cx="6165251" cy="9675935"/>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41165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6"/>
        <p:cNvGrpSpPr/>
        <p:nvPr/>
      </p:nvGrpSpPr>
      <p:grpSpPr>
        <a:xfrm>
          <a:off x="0" y="0"/>
          <a:ext cx="0" cy="0"/>
          <a:chOff x="0" y="0"/>
          <a:chExt cx="0" cy="0"/>
        </a:xfrm>
      </p:grpSpPr>
      <p:grpSp>
        <p:nvGrpSpPr>
          <p:cNvPr id="967" name="Google Shape;967;p18"/>
          <p:cNvGrpSpPr/>
          <p:nvPr/>
        </p:nvGrpSpPr>
        <p:grpSpPr>
          <a:xfrm>
            <a:off x="-2241034" y="-5632926"/>
            <a:ext cx="21573068" cy="18600449"/>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3053400" y="4101444"/>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75" name="Google Shape;975;p18"/>
          <p:cNvSpPr txBox="1">
            <a:spLocks noGrp="1"/>
          </p:cNvSpPr>
          <p:nvPr>
            <p:ph type="subTitle" idx="1"/>
          </p:nvPr>
        </p:nvSpPr>
        <p:spPr>
          <a:xfrm>
            <a:off x="2140200" y="2062711"/>
            <a:ext cx="7911600" cy="24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76" name="Google Shape;976;p18"/>
          <p:cNvGrpSpPr/>
          <p:nvPr/>
        </p:nvGrpSpPr>
        <p:grpSpPr>
          <a:xfrm rot="5400065">
            <a:off x="11556183" y="-1506452"/>
            <a:ext cx="1792503" cy="2660416"/>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2" name="Google Shape;1012;p18"/>
          <p:cNvSpPr/>
          <p:nvPr/>
        </p:nvSpPr>
        <p:spPr>
          <a:xfrm rot="-7373435">
            <a:off x="-2024290" y="4037193"/>
            <a:ext cx="3020007" cy="288768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364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360"/>
        <p:cNvGrpSpPr/>
        <p:nvPr/>
      </p:nvGrpSpPr>
      <p:grpSpPr>
        <a:xfrm>
          <a:off x="0" y="0"/>
          <a:ext cx="0" cy="0"/>
          <a:chOff x="0" y="0"/>
          <a:chExt cx="0" cy="0"/>
        </a:xfrm>
      </p:grpSpPr>
      <p:pic>
        <p:nvPicPr>
          <p:cNvPr id="1361" name="Google Shape;1361;p23"/>
          <p:cNvPicPr preferRelativeResize="0"/>
          <p:nvPr/>
        </p:nvPicPr>
        <p:blipFill>
          <a:blip r:embed="rId2">
            <a:alphaModFix amt="66000"/>
          </a:blip>
          <a:stretch>
            <a:fillRect/>
          </a:stretch>
        </p:blipFill>
        <p:spPr>
          <a:xfrm rot="-2343514" flipH="1">
            <a:off x="-2188737" y="-2293211"/>
            <a:ext cx="4396519" cy="3035517"/>
          </a:xfrm>
          <a:prstGeom prst="rect">
            <a:avLst/>
          </a:prstGeom>
          <a:noFill/>
          <a:ln>
            <a:noFill/>
          </a:ln>
        </p:spPr>
      </p:pic>
      <p:grpSp>
        <p:nvGrpSpPr>
          <p:cNvPr id="1362" name="Google Shape;1362;p23"/>
          <p:cNvGrpSpPr/>
          <p:nvPr/>
        </p:nvGrpSpPr>
        <p:grpSpPr>
          <a:xfrm rot="-8099954">
            <a:off x="-612769" y="-1362163"/>
            <a:ext cx="1792489" cy="2660436"/>
            <a:chOff x="272875" y="1527563"/>
            <a:chExt cx="255950" cy="455000"/>
          </a:xfrm>
        </p:grpSpPr>
        <p:sp>
          <p:nvSpPr>
            <p:cNvPr id="1363" name="Google Shape;1363;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398" name="Google Shape;1398;p23"/>
          <p:cNvPicPr preferRelativeResize="0"/>
          <p:nvPr/>
        </p:nvPicPr>
        <p:blipFill>
          <a:blip r:embed="rId3">
            <a:alphaModFix amt="74000"/>
          </a:blip>
          <a:stretch>
            <a:fillRect/>
          </a:stretch>
        </p:blipFill>
        <p:spPr>
          <a:xfrm rot="4990199" flipH="1">
            <a:off x="-1503147" y="5478162"/>
            <a:ext cx="3859827" cy="3457761"/>
          </a:xfrm>
          <a:prstGeom prst="rect">
            <a:avLst/>
          </a:prstGeom>
          <a:noFill/>
          <a:ln>
            <a:noFill/>
          </a:ln>
        </p:spPr>
      </p:pic>
      <p:pic>
        <p:nvPicPr>
          <p:cNvPr id="1399" name="Google Shape;1399;p23"/>
          <p:cNvPicPr preferRelativeResize="0"/>
          <p:nvPr/>
        </p:nvPicPr>
        <p:blipFill>
          <a:blip r:embed="rId4">
            <a:alphaModFix amt="74000"/>
          </a:blip>
          <a:stretch>
            <a:fillRect/>
          </a:stretch>
        </p:blipFill>
        <p:spPr>
          <a:xfrm rot="4990199" flipH="1">
            <a:off x="9743487" y="-1229354"/>
            <a:ext cx="3859827" cy="3457761"/>
          </a:xfrm>
          <a:prstGeom prst="rect">
            <a:avLst/>
          </a:prstGeom>
          <a:noFill/>
          <a:ln>
            <a:noFill/>
          </a:ln>
        </p:spPr>
      </p:pic>
      <p:sp>
        <p:nvSpPr>
          <p:cNvPr id="1400" name="Google Shape;1400;p23"/>
          <p:cNvSpPr txBox="1">
            <a:spLocks noGrp="1"/>
          </p:cNvSpPr>
          <p:nvPr>
            <p:ph type="ctrTitle"/>
          </p:nvPr>
        </p:nvSpPr>
        <p:spPr>
          <a:xfrm>
            <a:off x="982195" y="497367"/>
            <a:ext cx="1023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1067"/>
            </a:lvl2pPr>
            <a:lvl3pPr lvl="2" algn="ctr" rtl="0">
              <a:spcBef>
                <a:spcPts val="0"/>
              </a:spcBef>
              <a:spcAft>
                <a:spcPts val="0"/>
              </a:spcAft>
              <a:buSzPts val="800"/>
              <a:buNone/>
              <a:defRPr sz="1067"/>
            </a:lvl3pPr>
            <a:lvl4pPr lvl="3" algn="ctr" rtl="0">
              <a:spcBef>
                <a:spcPts val="0"/>
              </a:spcBef>
              <a:spcAft>
                <a:spcPts val="0"/>
              </a:spcAft>
              <a:buSzPts val="800"/>
              <a:buNone/>
              <a:defRPr sz="1067"/>
            </a:lvl4pPr>
            <a:lvl5pPr lvl="4" algn="ctr" rtl="0">
              <a:spcBef>
                <a:spcPts val="0"/>
              </a:spcBef>
              <a:spcAft>
                <a:spcPts val="0"/>
              </a:spcAft>
              <a:buSzPts val="800"/>
              <a:buNone/>
              <a:defRPr sz="1067"/>
            </a:lvl5pPr>
            <a:lvl6pPr lvl="5" algn="ctr" rtl="0">
              <a:spcBef>
                <a:spcPts val="0"/>
              </a:spcBef>
              <a:spcAft>
                <a:spcPts val="0"/>
              </a:spcAft>
              <a:buSzPts val="800"/>
              <a:buNone/>
              <a:defRPr sz="1067"/>
            </a:lvl6pPr>
            <a:lvl7pPr lvl="6" algn="ctr" rtl="0">
              <a:spcBef>
                <a:spcPts val="0"/>
              </a:spcBef>
              <a:spcAft>
                <a:spcPts val="0"/>
              </a:spcAft>
              <a:buSzPts val="800"/>
              <a:buNone/>
              <a:defRPr sz="1067"/>
            </a:lvl7pPr>
            <a:lvl8pPr lvl="7" algn="ctr" rtl="0">
              <a:spcBef>
                <a:spcPts val="0"/>
              </a:spcBef>
              <a:spcAft>
                <a:spcPts val="0"/>
              </a:spcAft>
              <a:buSzPts val="800"/>
              <a:buNone/>
              <a:defRPr sz="1067"/>
            </a:lvl8pPr>
            <a:lvl9pPr lvl="8" algn="ctr" rtl="0">
              <a:spcBef>
                <a:spcPts val="0"/>
              </a:spcBef>
              <a:spcAft>
                <a:spcPts val="0"/>
              </a:spcAft>
              <a:buSzPts val="800"/>
              <a:buNone/>
              <a:defRPr sz="1067"/>
            </a:lvl9pPr>
          </a:lstStyle>
          <a:p>
            <a:endParaRPr/>
          </a:p>
        </p:txBody>
      </p:sp>
      <p:sp>
        <p:nvSpPr>
          <p:cNvPr id="1401" name="Google Shape;1401;p23"/>
          <p:cNvSpPr/>
          <p:nvPr/>
        </p:nvSpPr>
        <p:spPr>
          <a:xfrm rot="231922" flipH="1">
            <a:off x="9964609" y="-8582942"/>
            <a:ext cx="6165251" cy="9675935"/>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402" name="Google Shape;1402;p23"/>
          <p:cNvPicPr preferRelativeResize="0"/>
          <p:nvPr/>
        </p:nvPicPr>
        <p:blipFill>
          <a:blip r:embed="rId2">
            <a:alphaModFix amt="66000"/>
          </a:blip>
          <a:stretch>
            <a:fillRect/>
          </a:stretch>
        </p:blipFill>
        <p:spPr>
          <a:xfrm rot="-2343514" flipH="1">
            <a:off x="9696463" y="4574090"/>
            <a:ext cx="4396519" cy="3035517"/>
          </a:xfrm>
          <a:prstGeom prst="rect">
            <a:avLst/>
          </a:prstGeom>
          <a:noFill/>
          <a:ln>
            <a:noFill/>
          </a:ln>
        </p:spPr>
      </p:pic>
      <p:grpSp>
        <p:nvGrpSpPr>
          <p:cNvPr id="1403" name="Google Shape;1403;p23"/>
          <p:cNvGrpSpPr/>
          <p:nvPr/>
        </p:nvGrpSpPr>
        <p:grpSpPr>
          <a:xfrm rot="-8099954">
            <a:off x="11272432" y="5505137"/>
            <a:ext cx="1792489" cy="2660436"/>
            <a:chOff x="272875" y="1527563"/>
            <a:chExt cx="255950" cy="455000"/>
          </a:xfrm>
        </p:grpSpPr>
        <p:sp>
          <p:nvSpPr>
            <p:cNvPr id="1404" name="Google Shape;1404;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48393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 and text">
  <p:cSld name="Number and text">
    <p:spTree>
      <p:nvGrpSpPr>
        <p:cNvPr id="1" name="Shape 1439"/>
        <p:cNvGrpSpPr/>
        <p:nvPr/>
      </p:nvGrpSpPr>
      <p:grpSpPr>
        <a:xfrm>
          <a:off x="0" y="0"/>
          <a:ext cx="0" cy="0"/>
          <a:chOff x="0" y="0"/>
          <a:chExt cx="0" cy="0"/>
        </a:xfrm>
      </p:grpSpPr>
      <p:sp>
        <p:nvSpPr>
          <p:cNvPr id="1440" name="Google Shape;1440;p24"/>
          <p:cNvSpPr txBox="1">
            <a:spLocks noGrp="1"/>
          </p:cNvSpPr>
          <p:nvPr>
            <p:ph type="title" hasCustomPrompt="1"/>
          </p:nvPr>
        </p:nvSpPr>
        <p:spPr>
          <a:xfrm>
            <a:off x="4054596" y="2656100"/>
            <a:ext cx="1514400" cy="5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41" name="Google Shape;1441;p24"/>
          <p:cNvSpPr txBox="1">
            <a:spLocks noGrp="1"/>
          </p:cNvSpPr>
          <p:nvPr>
            <p:ph type="subTitle" idx="1"/>
          </p:nvPr>
        </p:nvSpPr>
        <p:spPr>
          <a:xfrm>
            <a:off x="6094403" y="4394633"/>
            <a:ext cx="2551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667">
                <a:latin typeface="Overpass Black"/>
                <a:ea typeface="Overpass Black"/>
                <a:cs typeface="Overpass Black"/>
                <a:sym typeface="Overpass Black"/>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42" name="Google Shape;1442;p24"/>
          <p:cNvSpPr txBox="1">
            <a:spLocks noGrp="1"/>
          </p:cNvSpPr>
          <p:nvPr>
            <p:ph type="title" idx="2" hasCustomPrompt="1"/>
          </p:nvPr>
        </p:nvSpPr>
        <p:spPr>
          <a:xfrm>
            <a:off x="6612803" y="2656100"/>
            <a:ext cx="1514400" cy="5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43" name="Google Shape;1443;p24"/>
          <p:cNvSpPr txBox="1">
            <a:spLocks noGrp="1"/>
          </p:cNvSpPr>
          <p:nvPr>
            <p:ph type="subTitle" idx="3"/>
          </p:nvPr>
        </p:nvSpPr>
        <p:spPr>
          <a:xfrm>
            <a:off x="3527596" y="4394633"/>
            <a:ext cx="2568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667">
                <a:latin typeface="Overpass Black"/>
                <a:ea typeface="Overpass Black"/>
                <a:cs typeface="Overpass Black"/>
                <a:sym typeface="Overpass Black"/>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44" name="Google Shape;1444;p24"/>
          <p:cNvSpPr txBox="1">
            <a:spLocks noGrp="1"/>
          </p:cNvSpPr>
          <p:nvPr>
            <p:ph type="title" idx="4" hasCustomPrompt="1"/>
          </p:nvPr>
        </p:nvSpPr>
        <p:spPr>
          <a:xfrm>
            <a:off x="9235267" y="2656100"/>
            <a:ext cx="1444000" cy="5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45" name="Google Shape;1445;p24"/>
          <p:cNvSpPr txBox="1">
            <a:spLocks noGrp="1"/>
          </p:cNvSpPr>
          <p:nvPr>
            <p:ph type="subTitle" idx="5"/>
          </p:nvPr>
        </p:nvSpPr>
        <p:spPr>
          <a:xfrm>
            <a:off x="8677267" y="4394633"/>
            <a:ext cx="2560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667">
                <a:latin typeface="Overpass Black"/>
                <a:ea typeface="Overpass Black"/>
                <a:cs typeface="Overpass Black"/>
                <a:sym typeface="Overpass Black"/>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46" name="Google Shape;1446;p24"/>
          <p:cNvSpPr txBox="1">
            <a:spLocks noGrp="1"/>
          </p:cNvSpPr>
          <p:nvPr>
            <p:ph type="title" idx="6" hasCustomPrompt="1"/>
          </p:nvPr>
        </p:nvSpPr>
        <p:spPr>
          <a:xfrm>
            <a:off x="1528213" y="2656100"/>
            <a:ext cx="1444000" cy="5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47" name="Google Shape;1447;p24"/>
          <p:cNvSpPr txBox="1">
            <a:spLocks noGrp="1"/>
          </p:cNvSpPr>
          <p:nvPr>
            <p:ph type="subTitle" idx="7"/>
          </p:nvPr>
        </p:nvSpPr>
        <p:spPr>
          <a:xfrm>
            <a:off x="966013" y="4394633"/>
            <a:ext cx="2568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667">
                <a:latin typeface="Overpass Black"/>
                <a:ea typeface="Overpass Black"/>
                <a:cs typeface="Overpass Black"/>
                <a:sym typeface="Overpass Black"/>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48" name="Google Shape;1448;p24"/>
          <p:cNvSpPr txBox="1">
            <a:spLocks noGrp="1"/>
          </p:cNvSpPr>
          <p:nvPr>
            <p:ph type="subTitle" idx="8"/>
          </p:nvPr>
        </p:nvSpPr>
        <p:spPr>
          <a:xfrm>
            <a:off x="963013" y="4843595"/>
            <a:ext cx="2574400" cy="107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9" name="Google Shape;1449;p24"/>
          <p:cNvSpPr txBox="1">
            <a:spLocks noGrp="1"/>
          </p:cNvSpPr>
          <p:nvPr>
            <p:ph type="subTitle" idx="9"/>
          </p:nvPr>
        </p:nvSpPr>
        <p:spPr>
          <a:xfrm>
            <a:off x="3524596" y="4843595"/>
            <a:ext cx="2574400" cy="107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0" name="Google Shape;1450;p24"/>
          <p:cNvSpPr txBox="1">
            <a:spLocks noGrp="1"/>
          </p:cNvSpPr>
          <p:nvPr>
            <p:ph type="subTitle" idx="13"/>
          </p:nvPr>
        </p:nvSpPr>
        <p:spPr>
          <a:xfrm>
            <a:off x="6082803" y="4843595"/>
            <a:ext cx="2574400" cy="107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1" name="Google Shape;1451;p24"/>
          <p:cNvSpPr txBox="1">
            <a:spLocks noGrp="1"/>
          </p:cNvSpPr>
          <p:nvPr>
            <p:ph type="subTitle" idx="14"/>
          </p:nvPr>
        </p:nvSpPr>
        <p:spPr>
          <a:xfrm>
            <a:off x="8670067" y="4843600"/>
            <a:ext cx="2574400" cy="107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452" name="Google Shape;1452;p24"/>
          <p:cNvPicPr preferRelativeResize="0"/>
          <p:nvPr/>
        </p:nvPicPr>
        <p:blipFill>
          <a:blip r:embed="rId2">
            <a:alphaModFix amt="66000"/>
          </a:blip>
          <a:stretch>
            <a:fillRect/>
          </a:stretch>
        </p:blipFill>
        <p:spPr>
          <a:xfrm rot="5399990" flipH="1">
            <a:off x="10274022" y="-797758"/>
            <a:ext cx="4396519" cy="3035516"/>
          </a:xfrm>
          <a:prstGeom prst="rect">
            <a:avLst/>
          </a:prstGeom>
          <a:noFill/>
          <a:ln>
            <a:noFill/>
          </a:ln>
        </p:spPr>
      </p:pic>
      <p:grpSp>
        <p:nvGrpSpPr>
          <p:cNvPr id="1453" name="Google Shape;1453;p24"/>
          <p:cNvGrpSpPr/>
          <p:nvPr/>
        </p:nvGrpSpPr>
        <p:grpSpPr>
          <a:xfrm rot="-987768">
            <a:off x="10335757" y="-355038"/>
            <a:ext cx="1792479" cy="2660411"/>
            <a:chOff x="272875" y="1527563"/>
            <a:chExt cx="255950" cy="455000"/>
          </a:xfrm>
        </p:grpSpPr>
        <p:sp>
          <p:nvSpPr>
            <p:cNvPr id="1454" name="Google Shape;1454;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489" name="Google Shape;1489;p24"/>
          <p:cNvPicPr preferRelativeResize="0"/>
          <p:nvPr/>
        </p:nvPicPr>
        <p:blipFill>
          <a:blip r:embed="rId3">
            <a:alphaModFix amt="74000"/>
          </a:blip>
          <a:stretch>
            <a:fillRect/>
          </a:stretch>
        </p:blipFill>
        <p:spPr>
          <a:xfrm rot="-10162003" flipH="1">
            <a:off x="-1454809" y="-1511679"/>
            <a:ext cx="3859828" cy="3457763"/>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1070161" y="5722378"/>
            <a:ext cx="10141072" cy="3776511"/>
          </a:xfrm>
          <a:prstGeom prst="rect">
            <a:avLst/>
          </a:prstGeom>
          <a:noFill/>
          <a:ln>
            <a:noFill/>
          </a:ln>
        </p:spPr>
      </p:pic>
      <p:sp>
        <p:nvSpPr>
          <p:cNvPr id="1491" name="Google Shape;1491;p24"/>
          <p:cNvSpPr/>
          <p:nvPr/>
        </p:nvSpPr>
        <p:spPr>
          <a:xfrm rot="9899989">
            <a:off x="-778618" y="6166780"/>
            <a:ext cx="3020020" cy="288769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24"/>
          <p:cNvSpPr txBox="1">
            <a:spLocks noGrp="1"/>
          </p:cNvSpPr>
          <p:nvPr>
            <p:ph type="ctrTitle" idx="15"/>
          </p:nvPr>
        </p:nvSpPr>
        <p:spPr>
          <a:xfrm>
            <a:off x="982195" y="497367"/>
            <a:ext cx="1023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1067"/>
            </a:lvl2pPr>
            <a:lvl3pPr lvl="2" algn="ctr" rtl="0">
              <a:spcBef>
                <a:spcPts val="0"/>
              </a:spcBef>
              <a:spcAft>
                <a:spcPts val="0"/>
              </a:spcAft>
              <a:buSzPts val="800"/>
              <a:buNone/>
              <a:defRPr sz="1067"/>
            </a:lvl3pPr>
            <a:lvl4pPr lvl="3" algn="ctr" rtl="0">
              <a:spcBef>
                <a:spcPts val="0"/>
              </a:spcBef>
              <a:spcAft>
                <a:spcPts val="0"/>
              </a:spcAft>
              <a:buSzPts val="800"/>
              <a:buNone/>
              <a:defRPr sz="1067"/>
            </a:lvl4pPr>
            <a:lvl5pPr lvl="4" algn="ctr" rtl="0">
              <a:spcBef>
                <a:spcPts val="0"/>
              </a:spcBef>
              <a:spcAft>
                <a:spcPts val="0"/>
              </a:spcAft>
              <a:buSzPts val="800"/>
              <a:buNone/>
              <a:defRPr sz="1067"/>
            </a:lvl5pPr>
            <a:lvl6pPr lvl="5" algn="ctr" rtl="0">
              <a:spcBef>
                <a:spcPts val="0"/>
              </a:spcBef>
              <a:spcAft>
                <a:spcPts val="0"/>
              </a:spcAft>
              <a:buSzPts val="800"/>
              <a:buNone/>
              <a:defRPr sz="1067"/>
            </a:lvl6pPr>
            <a:lvl7pPr lvl="6" algn="ctr" rtl="0">
              <a:spcBef>
                <a:spcPts val="0"/>
              </a:spcBef>
              <a:spcAft>
                <a:spcPts val="0"/>
              </a:spcAft>
              <a:buSzPts val="800"/>
              <a:buNone/>
              <a:defRPr sz="1067"/>
            </a:lvl7pPr>
            <a:lvl8pPr lvl="7" algn="ctr" rtl="0">
              <a:spcBef>
                <a:spcPts val="0"/>
              </a:spcBef>
              <a:spcAft>
                <a:spcPts val="0"/>
              </a:spcAft>
              <a:buSzPts val="800"/>
              <a:buNone/>
              <a:defRPr sz="1067"/>
            </a:lvl8pPr>
            <a:lvl9pPr lvl="8" algn="ctr" rtl="0">
              <a:spcBef>
                <a:spcPts val="0"/>
              </a:spcBef>
              <a:spcAft>
                <a:spcPts val="0"/>
              </a:spcAft>
              <a:buSzPts val="800"/>
              <a:buNone/>
              <a:defRPr sz="1067"/>
            </a:lvl9pPr>
          </a:lstStyle>
          <a:p>
            <a:endParaRPr/>
          </a:p>
        </p:txBody>
      </p:sp>
    </p:spTree>
    <p:extLst>
      <p:ext uri="{BB962C8B-B14F-4D97-AF65-F5344CB8AC3E}">
        <p14:creationId xmlns:p14="http://schemas.microsoft.com/office/powerpoint/2010/main" val="413646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8D49-ADE6-E543-BD07-4AB5A06FD01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19BD3A53-42CB-5245-B71F-60B6A51FC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9D0DAA0-CEC1-FD40-82A1-D7432DEC91AB}"/>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5" name="Footer Placeholder 4">
            <a:extLst>
              <a:ext uri="{FF2B5EF4-FFF2-40B4-BE49-F238E27FC236}">
                <a16:creationId xmlns:a16="http://schemas.microsoft.com/office/drawing/2014/main" id="{DA3547B4-D893-AE4F-84DC-716E561F180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6083320-6E7A-544E-B841-FD939560C181}"/>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4251930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7"/>
        <p:cNvGrpSpPr/>
        <p:nvPr/>
      </p:nvGrpSpPr>
      <p:grpSpPr>
        <a:xfrm>
          <a:off x="0" y="0"/>
          <a:ext cx="0" cy="0"/>
          <a:chOff x="0" y="0"/>
          <a:chExt cx="0" cy="0"/>
        </a:xfrm>
      </p:grpSpPr>
      <p:sp>
        <p:nvSpPr>
          <p:cNvPr id="1538" name="Google Shape;1538;p26"/>
          <p:cNvSpPr txBox="1">
            <a:spLocks noGrp="1"/>
          </p:cNvSpPr>
          <p:nvPr>
            <p:ph type="subTitle" idx="1"/>
          </p:nvPr>
        </p:nvSpPr>
        <p:spPr>
          <a:xfrm>
            <a:off x="725367" y="4160508"/>
            <a:ext cx="3048000" cy="63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atin typeface="Overpass Black"/>
                <a:ea typeface="Overpass Black"/>
                <a:cs typeface="Overpass Black"/>
                <a:sym typeface="Overpass Black"/>
              </a:defRPr>
            </a:lvl1pPr>
            <a:lvl2pPr lvl="1" algn="ctr" rtl="0">
              <a:lnSpc>
                <a:spcPct val="100000"/>
              </a:lnSpc>
              <a:spcBef>
                <a:spcPts val="0"/>
              </a:spcBef>
              <a:spcAft>
                <a:spcPts val="0"/>
              </a:spcAft>
              <a:buNone/>
              <a:defRPr sz="2133">
                <a:latin typeface="Overpass Black"/>
                <a:ea typeface="Overpass Black"/>
                <a:cs typeface="Overpass Black"/>
                <a:sym typeface="Overpass Black"/>
              </a:defRPr>
            </a:lvl2pPr>
            <a:lvl3pPr lvl="2" algn="ctr" rtl="0">
              <a:lnSpc>
                <a:spcPct val="100000"/>
              </a:lnSpc>
              <a:spcBef>
                <a:spcPts val="0"/>
              </a:spcBef>
              <a:spcAft>
                <a:spcPts val="0"/>
              </a:spcAft>
              <a:buNone/>
              <a:defRPr sz="2133">
                <a:latin typeface="Overpass Black"/>
                <a:ea typeface="Overpass Black"/>
                <a:cs typeface="Overpass Black"/>
                <a:sym typeface="Overpass Black"/>
              </a:defRPr>
            </a:lvl3pPr>
            <a:lvl4pPr lvl="3" algn="ctr" rtl="0">
              <a:lnSpc>
                <a:spcPct val="100000"/>
              </a:lnSpc>
              <a:spcBef>
                <a:spcPts val="0"/>
              </a:spcBef>
              <a:spcAft>
                <a:spcPts val="0"/>
              </a:spcAft>
              <a:buNone/>
              <a:defRPr sz="2133">
                <a:latin typeface="Overpass Black"/>
                <a:ea typeface="Overpass Black"/>
                <a:cs typeface="Overpass Black"/>
                <a:sym typeface="Overpass Black"/>
              </a:defRPr>
            </a:lvl4pPr>
            <a:lvl5pPr lvl="4" algn="ctr" rtl="0">
              <a:lnSpc>
                <a:spcPct val="100000"/>
              </a:lnSpc>
              <a:spcBef>
                <a:spcPts val="0"/>
              </a:spcBef>
              <a:spcAft>
                <a:spcPts val="0"/>
              </a:spcAft>
              <a:buNone/>
              <a:defRPr sz="2133">
                <a:latin typeface="Overpass Black"/>
                <a:ea typeface="Overpass Black"/>
                <a:cs typeface="Overpass Black"/>
                <a:sym typeface="Overpass Black"/>
              </a:defRPr>
            </a:lvl5pPr>
            <a:lvl6pPr lvl="5" algn="ctr" rtl="0">
              <a:lnSpc>
                <a:spcPct val="100000"/>
              </a:lnSpc>
              <a:spcBef>
                <a:spcPts val="0"/>
              </a:spcBef>
              <a:spcAft>
                <a:spcPts val="0"/>
              </a:spcAft>
              <a:buNone/>
              <a:defRPr sz="2133">
                <a:latin typeface="Overpass Black"/>
                <a:ea typeface="Overpass Black"/>
                <a:cs typeface="Overpass Black"/>
                <a:sym typeface="Overpass Black"/>
              </a:defRPr>
            </a:lvl6pPr>
            <a:lvl7pPr lvl="6" algn="ctr" rtl="0">
              <a:lnSpc>
                <a:spcPct val="100000"/>
              </a:lnSpc>
              <a:spcBef>
                <a:spcPts val="0"/>
              </a:spcBef>
              <a:spcAft>
                <a:spcPts val="0"/>
              </a:spcAft>
              <a:buNone/>
              <a:defRPr sz="2133">
                <a:latin typeface="Overpass Black"/>
                <a:ea typeface="Overpass Black"/>
                <a:cs typeface="Overpass Black"/>
                <a:sym typeface="Overpass Black"/>
              </a:defRPr>
            </a:lvl7pPr>
            <a:lvl8pPr lvl="7" algn="ctr" rtl="0">
              <a:lnSpc>
                <a:spcPct val="100000"/>
              </a:lnSpc>
              <a:spcBef>
                <a:spcPts val="0"/>
              </a:spcBef>
              <a:spcAft>
                <a:spcPts val="0"/>
              </a:spcAft>
              <a:buNone/>
              <a:defRPr sz="2133">
                <a:latin typeface="Overpass Black"/>
                <a:ea typeface="Overpass Black"/>
                <a:cs typeface="Overpass Black"/>
                <a:sym typeface="Overpass Black"/>
              </a:defRPr>
            </a:lvl8pPr>
            <a:lvl9pPr lvl="8" algn="ctr" rtl="0">
              <a:lnSpc>
                <a:spcPct val="100000"/>
              </a:lnSpc>
              <a:spcBef>
                <a:spcPts val="0"/>
              </a:spcBef>
              <a:spcAft>
                <a:spcPts val="0"/>
              </a:spcAft>
              <a:buNone/>
              <a:defRPr sz="2133">
                <a:latin typeface="Overpass Black"/>
                <a:ea typeface="Overpass Black"/>
                <a:cs typeface="Overpass Black"/>
                <a:sym typeface="Overpass Black"/>
              </a:defRPr>
            </a:lvl9pPr>
          </a:lstStyle>
          <a:p>
            <a:endParaRPr/>
          </a:p>
        </p:txBody>
      </p:sp>
      <p:sp>
        <p:nvSpPr>
          <p:cNvPr id="1539" name="Google Shape;1539;p26"/>
          <p:cNvSpPr txBox="1">
            <a:spLocks noGrp="1"/>
          </p:cNvSpPr>
          <p:nvPr>
            <p:ph type="subTitle" idx="2"/>
          </p:nvPr>
        </p:nvSpPr>
        <p:spPr>
          <a:xfrm>
            <a:off x="725367" y="4572793"/>
            <a:ext cx="3048000" cy="11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0" name="Google Shape;1540;p26"/>
          <p:cNvSpPr txBox="1">
            <a:spLocks noGrp="1"/>
          </p:cNvSpPr>
          <p:nvPr>
            <p:ph type="subTitle" idx="3"/>
          </p:nvPr>
        </p:nvSpPr>
        <p:spPr>
          <a:xfrm>
            <a:off x="4196373" y="4160508"/>
            <a:ext cx="3290000" cy="63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atin typeface="Overpass Black"/>
                <a:ea typeface="Overpass Black"/>
                <a:cs typeface="Overpass Black"/>
                <a:sym typeface="Overpass Black"/>
              </a:defRPr>
            </a:lvl1pPr>
            <a:lvl2pPr lvl="1" algn="ctr" rtl="0">
              <a:lnSpc>
                <a:spcPct val="100000"/>
              </a:lnSpc>
              <a:spcBef>
                <a:spcPts val="0"/>
              </a:spcBef>
              <a:spcAft>
                <a:spcPts val="0"/>
              </a:spcAft>
              <a:buNone/>
              <a:defRPr sz="2133">
                <a:latin typeface="Overpass Black"/>
                <a:ea typeface="Overpass Black"/>
                <a:cs typeface="Overpass Black"/>
                <a:sym typeface="Overpass Black"/>
              </a:defRPr>
            </a:lvl2pPr>
            <a:lvl3pPr lvl="2" algn="ctr" rtl="0">
              <a:lnSpc>
                <a:spcPct val="100000"/>
              </a:lnSpc>
              <a:spcBef>
                <a:spcPts val="0"/>
              </a:spcBef>
              <a:spcAft>
                <a:spcPts val="0"/>
              </a:spcAft>
              <a:buNone/>
              <a:defRPr sz="2133">
                <a:latin typeface="Overpass Black"/>
                <a:ea typeface="Overpass Black"/>
                <a:cs typeface="Overpass Black"/>
                <a:sym typeface="Overpass Black"/>
              </a:defRPr>
            </a:lvl3pPr>
            <a:lvl4pPr lvl="3" algn="ctr" rtl="0">
              <a:lnSpc>
                <a:spcPct val="100000"/>
              </a:lnSpc>
              <a:spcBef>
                <a:spcPts val="0"/>
              </a:spcBef>
              <a:spcAft>
                <a:spcPts val="0"/>
              </a:spcAft>
              <a:buNone/>
              <a:defRPr sz="2133">
                <a:latin typeface="Overpass Black"/>
                <a:ea typeface="Overpass Black"/>
                <a:cs typeface="Overpass Black"/>
                <a:sym typeface="Overpass Black"/>
              </a:defRPr>
            </a:lvl4pPr>
            <a:lvl5pPr lvl="4" algn="ctr" rtl="0">
              <a:lnSpc>
                <a:spcPct val="100000"/>
              </a:lnSpc>
              <a:spcBef>
                <a:spcPts val="0"/>
              </a:spcBef>
              <a:spcAft>
                <a:spcPts val="0"/>
              </a:spcAft>
              <a:buNone/>
              <a:defRPr sz="2133">
                <a:latin typeface="Overpass Black"/>
                <a:ea typeface="Overpass Black"/>
                <a:cs typeface="Overpass Black"/>
                <a:sym typeface="Overpass Black"/>
              </a:defRPr>
            </a:lvl5pPr>
            <a:lvl6pPr lvl="5" algn="ctr" rtl="0">
              <a:lnSpc>
                <a:spcPct val="100000"/>
              </a:lnSpc>
              <a:spcBef>
                <a:spcPts val="0"/>
              </a:spcBef>
              <a:spcAft>
                <a:spcPts val="0"/>
              </a:spcAft>
              <a:buNone/>
              <a:defRPr sz="2133">
                <a:latin typeface="Overpass Black"/>
                <a:ea typeface="Overpass Black"/>
                <a:cs typeface="Overpass Black"/>
                <a:sym typeface="Overpass Black"/>
              </a:defRPr>
            </a:lvl6pPr>
            <a:lvl7pPr lvl="6" algn="ctr" rtl="0">
              <a:lnSpc>
                <a:spcPct val="100000"/>
              </a:lnSpc>
              <a:spcBef>
                <a:spcPts val="0"/>
              </a:spcBef>
              <a:spcAft>
                <a:spcPts val="0"/>
              </a:spcAft>
              <a:buNone/>
              <a:defRPr sz="2133">
                <a:latin typeface="Overpass Black"/>
                <a:ea typeface="Overpass Black"/>
                <a:cs typeface="Overpass Black"/>
                <a:sym typeface="Overpass Black"/>
              </a:defRPr>
            </a:lvl7pPr>
            <a:lvl8pPr lvl="7" algn="ctr" rtl="0">
              <a:lnSpc>
                <a:spcPct val="100000"/>
              </a:lnSpc>
              <a:spcBef>
                <a:spcPts val="0"/>
              </a:spcBef>
              <a:spcAft>
                <a:spcPts val="0"/>
              </a:spcAft>
              <a:buNone/>
              <a:defRPr sz="2133">
                <a:latin typeface="Overpass Black"/>
                <a:ea typeface="Overpass Black"/>
                <a:cs typeface="Overpass Black"/>
                <a:sym typeface="Overpass Black"/>
              </a:defRPr>
            </a:lvl8pPr>
            <a:lvl9pPr lvl="8" algn="ctr" rtl="0">
              <a:lnSpc>
                <a:spcPct val="100000"/>
              </a:lnSpc>
              <a:spcBef>
                <a:spcPts val="0"/>
              </a:spcBef>
              <a:spcAft>
                <a:spcPts val="0"/>
              </a:spcAft>
              <a:buNone/>
              <a:defRPr sz="2133">
                <a:latin typeface="Overpass Black"/>
                <a:ea typeface="Overpass Black"/>
                <a:cs typeface="Overpass Black"/>
                <a:sym typeface="Overpass Black"/>
              </a:defRPr>
            </a:lvl9pPr>
          </a:lstStyle>
          <a:p>
            <a:endParaRPr/>
          </a:p>
        </p:txBody>
      </p:sp>
      <p:sp>
        <p:nvSpPr>
          <p:cNvPr id="1541" name="Google Shape;1541;p26"/>
          <p:cNvSpPr txBox="1">
            <a:spLocks noGrp="1"/>
          </p:cNvSpPr>
          <p:nvPr>
            <p:ph type="subTitle" idx="4"/>
          </p:nvPr>
        </p:nvSpPr>
        <p:spPr>
          <a:xfrm>
            <a:off x="4317373" y="4572793"/>
            <a:ext cx="3048000" cy="11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2" name="Google Shape;1542;p26"/>
          <p:cNvSpPr txBox="1">
            <a:spLocks noGrp="1"/>
          </p:cNvSpPr>
          <p:nvPr>
            <p:ph type="subTitle" idx="5"/>
          </p:nvPr>
        </p:nvSpPr>
        <p:spPr>
          <a:xfrm>
            <a:off x="7712868" y="4160508"/>
            <a:ext cx="3290000" cy="63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atin typeface="Overpass Black"/>
                <a:ea typeface="Overpass Black"/>
                <a:cs typeface="Overpass Black"/>
                <a:sym typeface="Overpass Black"/>
              </a:defRPr>
            </a:lvl1pPr>
            <a:lvl2pPr lvl="1" algn="ctr" rtl="0">
              <a:lnSpc>
                <a:spcPct val="100000"/>
              </a:lnSpc>
              <a:spcBef>
                <a:spcPts val="0"/>
              </a:spcBef>
              <a:spcAft>
                <a:spcPts val="0"/>
              </a:spcAft>
              <a:buNone/>
              <a:defRPr sz="2133">
                <a:latin typeface="Overpass Black"/>
                <a:ea typeface="Overpass Black"/>
                <a:cs typeface="Overpass Black"/>
                <a:sym typeface="Overpass Black"/>
              </a:defRPr>
            </a:lvl2pPr>
            <a:lvl3pPr lvl="2" algn="ctr" rtl="0">
              <a:lnSpc>
                <a:spcPct val="100000"/>
              </a:lnSpc>
              <a:spcBef>
                <a:spcPts val="0"/>
              </a:spcBef>
              <a:spcAft>
                <a:spcPts val="0"/>
              </a:spcAft>
              <a:buNone/>
              <a:defRPr sz="2133">
                <a:latin typeface="Overpass Black"/>
                <a:ea typeface="Overpass Black"/>
                <a:cs typeface="Overpass Black"/>
                <a:sym typeface="Overpass Black"/>
              </a:defRPr>
            </a:lvl3pPr>
            <a:lvl4pPr lvl="3" algn="ctr" rtl="0">
              <a:lnSpc>
                <a:spcPct val="100000"/>
              </a:lnSpc>
              <a:spcBef>
                <a:spcPts val="0"/>
              </a:spcBef>
              <a:spcAft>
                <a:spcPts val="0"/>
              </a:spcAft>
              <a:buNone/>
              <a:defRPr sz="2133">
                <a:latin typeface="Overpass Black"/>
                <a:ea typeface="Overpass Black"/>
                <a:cs typeface="Overpass Black"/>
                <a:sym typeface="Overpass Black"/>
              </a:defRPr>
            </a:lvl4pPr>
            <a:lvl5pPr lvl="4" algn="ctr" rtl="0">
              <a:lnSpc>
                <a:spcPct val="100000"/>
              </a:lnSpc>
              <a:spcBef>
                <a:spcPts val="0"/>
              </a:spcBef>
              <a:spcAft>
                <a:spcPts val="0"/>
              </a:spcAft>
              <a:buNone/>
              <a:defRPr sz="2133">
                <a:latin typeface="Overpass Black"/>
                <a:ea typeface="Overpass Black"/>
                <a:cs typeface="Overpass Black"/>
                <a:sym typeface="Overpass Black"/>
              </a:defRPr>
            </a:lvl5pPr>
            <a:lvl6pPr lvl="5" algn="ctr" rtl="0">
              <a:lnSpc>
                <a:spcPct val="100000"/>
              </a:lnSpc>
              <a:spcBef>
                <a:spcPts val="0"/>
              </a:spcBef>
              <a:spcAft>
                <a:spcPts val="0"/>
              </a:spcAft>
              <a:buNone/>
              <a:defRPr sz="2133">
                <a:latin typeface="Overpass Black"/>
                <a:ea typeface="Overpass Black"/>
                <a:cs typeface="Overpass Black"/>
                <a:sym typeface="Overpass Black"/>
              </a:defRPr>
            </a:lvl6pPr>
            <a:lvl7pPr lvl="6" algn="ctr" rtl="0">
              <a:lnSpc>
                <a:spcPct val="100000"/>
              </a:lnSpc>
              <a:spcBef>
                <a:spcPts val="0"/>
              </a:spcBef>
              <a:spcAft>
                <a:spcPts val="0"/>
              </a:spcAft>
              <a:buNone/>
              <a:defRPr sz="2133">
                <a:latin typeface="Overpass Black"/>
                <a:ea typeface="Overpass Black"/>
                <a:cs typeface="Overpass Black"/>
                <a:sym typeface="Overpass Black"/>
              </a:defRPr>
            </a:lvl7pPr>
            <a:lvl8pPr lvl="7" algn="ctr" rtl="0">
              <a:lnSpc>
                <a:spcPct val="100000"/>
              </a:lnSpc>
              <a:spcBef>
                <a:spcPts val="0"/>
              </a:spcBef>
              <a:spcAft>
                <a:spcPts val="0"/>
              </a:spcAft>
              <a:buNone/>
              <a:defRPr sz="2133">
                <a:latin typeface="Overpass Black"/>
                <a:ea typeface="Overpass Black"/>
                <a:cs typeface="Overpass Black"/>
                <a:sym typeface="Overpass Black"/>
              </a:defRPr>
            </a:lvl8pPr>
            <a:lvl9pPr lvl="8" algn="ctr" rtl="0">
              <a:lnSpc>
                <a:spcPct val="100000"/>
              </a:lnSpc>
              <a:spcBef>
                <a:spcPts val="0"/>
              </a:spcBef>
              <a:spcAft>
                <a:spcPts val="0"/>
              </a:spcAft>
              <a:buNone/>
              <a:defRPr sz="2133">
                <a:latin typeface="Overpass Black"/>
                <a:ea typeface="Overpass Black"/>
                <a:cs typeface="Overpass Black"/>
                <a:sym typeface="Overpass Black"/>
              </a:defRPr>
            </a:lvl9pPr>
          </a:lstStyle>
          <a:p>
            <a:endParaRPr/>
          </a:p>
        </p:txBody>
      </p:sp>
      <p:sp>
        <p:nvSpPr>
          <p:cNvPr id="1543" name="Google Shape;1543;p26"/>
          <p:cNvSpPr txBox="1">
            <a:spLocks noGrp="1"/>
          </p:cNvSpPr>
          <p:nvPr>
            <p:ph type="subTitle" idx="6"/>
          </p:nvPr>
        </p:nvSpPr>
        <p:spPr>
          <a:xfrm>
            <a:off x="7833867" y="4572793"/>
            <a:ext cx="3048000" cy="11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4" name="Google Shape;1544;p26"/>
          <p:cNvSpPr txBox="1">
            <a:spLocks noGrp="1"/>
          </p:cNvSpPr>
          <p:nvPr>
            <p:ph type="title" hasCustomPrompt="1"/>
          </p:nvPr>
        </p:nvSpPr>
        <p:spPr>
          <a:xfrm>
            <a:off x="4600173" y="3122301"/>
            <a:ext cx="2482400" cy="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545" name="Google Shape;1545;p26"/>
          <p:cNvSpPr txBox="1">
            <a:spLocks noGrp="1"/>
          </p:cNvSpPr>
          <p:nvPr>
            <p:ph type="title" idx="7" hasCustomPrompt="1"/>
          </p:nvPr>
        </p:nvSpPr>
        <p:spPr>
          <a:xfrm>
            <a:off x="8116668" y="3122301"/>
            <a:ext cx="2482400" cy="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546" name="Google Shape;1546;p26"/>
          <p:cNvSpPr txBox="1">
            <a:spLocks noGrp="1"/>
          </p:cNvSpPr>
          <p:nvPr>
            <p:ph type="title" idx="8" hasCustomPrompt="1"/>
          </p:nvPr>
        </p:nvSpPr>
        <p:spPr>
          <a:xfrm>
            <a:off x="1008167" y="3122301"/>
            <a:ext cx="2482400" cy="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1547" name="Google Shape;1547;p26"/>
          <p:cNvPicPr preferRelativeResize="0"/>
          <p:nvPr/>
        </p:nvPicPr>
        <p:blipFill>
          <a:blip r:embed="rId2">
            <a:alphaModFix amt="66000"/>
          </a:blip>
          <a:stretch>
            <a:fillRect/>
          </a:stretch>
        </p:blipFill>
        <p:spPr>
          <a:xfrm rot="-2343514" flipH="1">
            <a:off x="-2188737" y="-2293211"/>
            <a:ext cx="4396519" cy="3035517"/>
          </a:xfrm>
          <a:prstGeom prst="rect">
            <a:avLst/>
          </a:prstGeom>
          <a:noFill/>
          <a:ln>
            <a:noFill/>
          </a:ln>
        </p:spPr>
      </p:pic>
      <p:grpSp>
        <p:nvGrpSpPr>
          <p:cNvPr id="1548" name="Google Shape;1548;p26"/>
          <p:cNvGrpSpPr/>
          <p:nvPr/>
        </p:nvGrpSpPr>
        <p:grpSpPr>
          <a:xfrm rot="-8099954">
            <a:off x="-612769" y="-1362163"/>
            <a:ext cx="1792489" cy="2660436"/>
            <a:chOff x="272875" y="1527563"/>
            <a:chExt cx="255950" cy="455000"/>
          </a:xfrm>
        </p:grpSpPr>
        <p:sp>
          <p:nvSpPr>
            <p:cNvPr id="1549" name="Google Shape;1549;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584" name="Google Shape;1584;p26"/>
          <p:cNvPicPr preferRelativeResize="0"/>
          <p:nvPr/>
        </p:nvPicPr>
        <p:blipFill>
          <a:blip r:embed="rId3">
            <a:alphaModFix amt="74000"/>
          </a:blip>
          <a:stretch>
            <a:fillRect/>
          </a:stretch>
        </p:blipFill>
        <p:spPr>
          <a:xfrm rot="4990199" flipH="1">
            <a:off x="-1503147" y="5478162"/>
            <a:ext cx="3859827" cy="345776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rot="4990199" flipH="1">
            <a:off x="9743487" y="-1229354"/>
            <a:ext cx="3859827" cy="3457761"/>
          </a:xfrm>
          <a:prstGeom prst="rect">
            <a:avLst/>
          </a:prstGeom>
          <a:noFill/>
          <a:ln>
            <a:noFill/>
          </a:ln>
        </p:spPr>
      </p:pic>
      <p:sp>
        <p:nvSpPr>
          <p:cNvPr id="1586" name="Google Shape;1586;p26"/>
          <p:cNvSpPr txBox="1">
            <a:spLocks noGrp="1"/>
          </p:cNvSpPr>
          <p:nvPr>
            <p:ph type="ctrTitle" idx="9"/>
          </p:nvPr>
        </p:nvSpPr>
        <p:spPr>
          <a:xfrm>
            <a:off x="982195" y="497367"/>
            <a:ext cx="1023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1067"/>
            </a:lvl2pPr>
            <a:lvl3pPr lvl="2" algn="ctr" rtl="0">
              <a:spcBef>
                <a:spcPts val="0"/>
              </a:spcBef>
              <a:spcAft>
                <a:spcPts val="0"/>
              </a:spcAft>
              <a:buSzPts val="800"/>
              <a:buNone/>
              <a:defRPr sz="1067"/>
            </a:lvl3pPr>
            <a:lvl4pPr lvl="3" algn="ctr" rtl="0">
              <a:spcBef>
                <a:spcPts val="0"/>
              </a:spcBef>
              <a:spcAft>
                <a:spcPts val="0"/>
              </a:spcAft>
              <a:buSzPts val="800"/>
              <a:buNone/>
              <a:defRPr sz="1067"/>
            </a:lvl4pPr>
            <a:lvl5pPr lvl="4" algn="ctr" rtl="0">
              <a:spcBef>
                <a:spcPts val="0"/>
              </a:spcBef>
              <a:spcAft>
                <a:spcPts val="0"/>
              </a:spcAft>
              <a:buSzPts val="800"/>
              <a:buNone/>
              <a:defRPr sz="1067"/>
            </a:lvl5pPr>
            <a:lvl6pPr lvl="5" algn="ctr" rtl="0">
              <a:spcBef>
                <a:spcPts val="0"/>
              </a:spcBef>
              <a:spcAft>
                <a:spcPts val="0"/>
              </a:spcAft>
              <a:buSzPts val="800"/>
              <a:buNone/>
              <a:defRPr sz="1067"/>
            </a:lvl6pPr>
            <a:lvl7pPr lvl="6" algn="ctr" rtl="0">
              <a:spcBef>
                <a:spcPts val="0"/>
              </a:spcBef>
              <a:spcAft>
                <a:spcPts val="0"/>
              </a:spcAft>
              <a:buSzPts val="800"/>
              <a:buNone/>
              <a:defRPr sz="1067"/>
            </a:lvl7pPr>
            <a:lvl8pPr lvl="7" algn="ctr" rtl="0">
              <a:spcBef>
                <a:spcPts val="0"/>
              </a:spcBef>
              <a:spcAft>
                <a:spcPts val="0"/>
              </a:spcAft>
              <a:buSzPts val="800"/>
              <a:buNone/>
              <a:defRPr sz="1067"/>
            </a:lvl8pPr>
            <a:lvl9pPr lvl="8" algn="ctr" rtl="0">
              <a:spcBef>
                <a:spcPts val="0"/>
              </a:spcBef>
              <a:spcAft>
                <a:spcPts val="0"/>
              </a:spcAft>
              <a:buSzPts val="800"/>
              <a:buNone/>
              <a:defRPr sz="1067"/>
            </a:lvl9pPr>
          </a:lstStyle>
          <a:p>
            <a:endParaRPr/>
          </a:p>
        </p:txBody>
      </p:sp>
      <p:sp>
        <p:nvSpPr>
          <p:cNvPr id="1587" name="Google Shape;1587;p26"/>
          <p:cNvSpPr/>
          <p:nvPr/>
        </p:nvSpPr>
        <p:spPr>
          <a:xfrm rot="-2136675">
            <a:off x="9722017" y="5422512"/>
            <a:ext cx="3019969" cy="28876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8953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10274022" y="-797758"/>
            <a:ext cx="4396519" cy="3035516"/>
          </a:xfrm>
          <a:prstGeom prst="rect">
            <a:avLst/>
          </a:prstGeom>
          <a:noFill/>
          <a:ln>
            <a:noFill/>
          </a:ln>
        </p:spPr>
      </p:pic>
      <p:grpSp>
        <p:nvGrpSpPr>
          <p:cNvPr id="1670" name="Google Shape;1670;p28"/>
          <p:cNvGrpSpPr/>
          <p:nvPr/>
        </p:nvGrpSpPr>
        <p:grpSpPr>
          <a:xfrm rot="-987768">
            <a:off x="10335757" y="-355038"/>
            <a:ext cx="1792479" cy="2660411"/>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706" name="Google Shape;1706;p28"/>
          <p:cNvPicPr preferRelativeResize="0"/>
          <p:nvPr/>
        </p:nvPicPr>
        <p:blipFill>
          <a:blip r:embed="rId3">
            <a:alphaModFix amt="74000"/>
          </a:blip>
          <a:stretch>
            <a:fillRect/>
          </a:stretch>
        </p:blipFill>
        <p:spPr>
          <a:xfrm rot="-10162003" flipH="1">
            <a:off x="-1454809" y="-1511679"/>
            <a:ext cx="3859828" cy="3457763"/>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1070161" y="5722378"/>
            <a:ext cx="10141072" cy="3776511"/>
          </a:xfrm>
          <a:prstGeom prst="rect">
            <a:avLst/>
          </a:prstGeom>
          <a:noFill/>
          <a:ln>
            <a:noFill/>
          </a:ln>
        </p:spPr>
      </p:pic>
      <p:sp>
        <p:nvSpPr>
          <p:cNvPr id="1708" name="Google Shape;1708;p28"/>
          <p:cNvSpPr/>
          <p:nvPr/>
        </p:nvSpPr>
        <p:spPr>
          <a:xfrm rot="9899989">
            <a:off x="-778618" y="6166780"/>
            <a:ext cx="3020020" cy="288769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9" name="Google Shape;1709;p28"/>
          <p:cNvSpPr txBox="1">
            <a:spLocks noGrp="1"/>
          </p:cNvSpPr>
          <p:nvPr>
            <p:ph type="title"/>
          </p:nvPr>
        </p:nvSpPr>
        <p:spPr>
          <a:xfrm>
            <a:off x="976500" y="2183327"/>
            <a:ext cx="511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1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10" name="Google Shape;1710;p28"/>
          <p:cNvSpPr txBox="1">
            <a:spLocks noGrp="1"/>
          </p:cNvSpPr>
          <p:nvPr>
            <p:ph type="subTitle" idx="1"/>
          </p:nvPr>
        </p:nvSpPr>
        <p:spPr>
          <a:xfrm>
            <a:off x="633567" y="2926433"/>
            <a:ext cx="5462400" cy="33204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Clr>
                <a:schemeClr val="lt2"/>
              </a:buClr>
              <a:buSzPts val="14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711" name="Google Shape;1711;p28"/>
          <p:cNvSpPr txBox="1">
            <a:spLocks noGrp="1"/>
          </p:cNvSpPr>
          <p:nvPr>
            <p:ph type="title" idx="2"/>
          </p:nvPr>
        </p:nvSpPr>
        <p:spPr>
          <a:xfrm>
            <a:off x="6104200" y="2183327"/>
            <a:ext cx="511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1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12" name="Google Shape;1712;p28"/>
          <p:cNvSpPr txBox="1">
            <a:spLocks noGrp="1"/>
          </p:cNvSpPr>
          <p:nvPr>
            <p:ph type="subTitle" idx="3"/>
          </p:nvPr>
        </p:nvSpPr>
        <p:spPr>
          <a:xfrm>
            <a:off x="6104200" y="2926433"/>
            <a:ext cx="5462400" cy="33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713" name="Google Shape;1713;p28"/>
          <p:cNvSpPr txBox="1">
            <a:spLocks noGrp="1"/>
          </p:cNvSpPr>
          <p:nvPr>
            <p:ph type="ctrTitle" idx="4"/>
          </p:nvPr>
        </p:nvSpPr>
        <p:spPr>
          <a:xfrm>
            <a:off x="982195" y="497367"/>
            <a:ext cx="1023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1067"/>
            </a:lvl2pPr>
            <a:lvl3pPr lvl="2" algn="ctr" rtl="0">
              <a:spcBef>
                <a:spcPts val="0"/>
              </a:spcBef>
              <a:spcAft>
                <a:spcPts val="0"/>
              </a:spcAft>
              <a:buSzPts val="800"/>
              <a:buNone/>
              <a:defRPr sz="1067"/>
            </a:lvl3pPr>
            <a:lvl4pPr lvl="3" algn="ctr" rtl="0">
              <a:spcBef>
                <a:spcPts val="0"/>
              </a:spcBef>
              <a:spcAft>
                <a:spcPts val="0"/>
              </a:spcAft>
              <a:buSzPts val="800"/>
              <a:buNone/>
              <a:defRPr sz="1067"/>
            </a:lvl4pPr>
            <a:lvl5pPr lvl="4" algn="ctr" rtl="0">
              <a:spcBef>
                <a:spcPts val="0"/>
              </a:spcBef>
              <a:spcAft>
                <a:spcPts val="0"/>
              </a:spcAft>
              <a:buSzPts val="800"/>
              <a:buNone/>
              <a:defRPr sz="1067"/>
            </a:lvl5pPr>
            <a:lvl6pPr lvl="5" algn="ctr" rtl="0">
              <a:spcBef>
                <a:spcPts val="0"/>
              </a:spcBef>
              <a:spcAft>
                <a:spcPts val="0"/>
              </a:spcAft>
              <a:buSzPts val="800"/>
              <a:buNone/>
              <a:defRPr sz="1067"/>
            </a:lvl6pPr>
            <a:lvl7pPr lvl="6" algn="ctr" rtl="0">
              <a:spcBef>
                <a:spcPts val="0"/>
              </a:spcBef>
              <a:spcAft>
                <a:spcPts val="0"/>
              </a:spcAft>
              <a:buSzPts val="800"/>
              <a:buNone/>
              <a:defRPr sz="1067"/>
            </a:lvl7pPr>
            <a:lvl8pPr lvl="7" algn="ctr" rtl="0">
              <a:spcBef>
                <a:spcPts val="0"/>
              </a:spcBef>
              <a:spcAft>
                <a:spcPts val="0"/>
              </a:spcAft>
              <a:buSzPts val="800"/>
              <a:buNone/>
              <a:defRPr sz="1067"/>
            </a:lvl8pPr>
            <a:lvl9pPr lvl="8" algn="ctr" rtl="0">
              <a:spcBef>
                <a:spcPts val="0"/>
              </a:spcBef>
              <a:spcAft>
                <a:spcPts val="0"/>
              </a:spcAft>
              <a:buSzPts val="800"/>
              <a:buNone/>
              <a:defRPr sz="1067"/>
            </a:lvl9pPr>
          </a:lstStyle>
          <a:p>
            <a:endParaRPr/>
          </a:p>
        </p:txBody>
      </p:sp>
    </p:spTree>
    <p:extLst>
      <p:ext uri="{BB962C8B-B14F-4D97-AF65-F5344CB8AC3E}">
        <p14:creationId xmlns:p14="http://schemas.microsoft.com/office/powerpoint/2010/main" val="3182914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664787" y="3376285"/>
            <a:ext cx="5643664" cy="2101699"/>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2317747" y="5442419"/>
            <a:ext cx="5643664" cy="2101699"/>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8954820" y="-330848"/>
            <a:ext cx="5643664" cy="2101699"/>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2174651" y="191851"/>
            <a:ext cx="7842701" cy="6474303"/>
          </a:xfrm>
          <a:prstGeom prst="rect">
            <a:avLst/>
          </a:prstGeom>
          <a:noFill/>
          <a:ln>
            <a:noFill/>
          </a:ln>
        </p:spPr>
      </p:pic>
      <p:grpSp>
        <p:nvGrpSpPr>
          <p:cNvPr id="1844" name="Google Shape;1844;p31"/>
          <p:cNvGrpSpPr/>
          <p:nvPr/>
        </p:nvGrpSpPr>
        <p:grpSpPr>
          <a:xfrm rot="-2700000">
            <a:off x="223941" y="4107949"/>
            <a:ext cx="1792465" cy="3292904"/>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0" name="Google Shape;1880;p31"/>
          <p:cNvGrpSpPr/>
          <p:nvPr/>
        </p:nvGrpSpPr>
        <p:grpSpPr>
          <a:xfrm rot="-2700000">
            <a:off x="10702018" y="-244454"/>
            <a:ext cx="1792465" cy="2660436"/>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6" name="Google Shape;1916;p31"/>
          <p:cNvSpPr/>
          <p:nvPr/>
        </p:nvSpPr>
        <p:spPr>
          <a:xfrm>
            <a:off x="7427424" y="-3217383"/>
            <a:ext cx="6165365" cy="9675955"/>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8912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10274022" y="-797758"/>
            <a:ext cx="4396519" cy="3035516"/>
          </a:xfrm>
          <a:prstGeom prst="rect">
            <a:avLst/>
          </a:prstGeom>
          <a:noFill/>
          <a:ln>
            <a:noFill/>
          </a:ln>
        </p:spPr>
      </p:pic>
      <p:grpSp>
        <p:nvGrpSpPr>
          <p:cNvPr id="1919" name="Google Shape;1919;p32"/>
          <p:cNvGrpSpPr/>
          <p:nvPr/>
        </p:nvGrpSpPr>
        <p:grpSpPr>
          <a:xfrm rot="-987768">
            <a:off x="10335757" y="-355038"/>
            <a:ext cx="1792479" cy="2660411"/>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55" name="Google Shape;1955;p32"/>
          <p:cNvPicPr preferRelativeResize="0"/>
          <p:nvPr/>
        </p:nvPicPr>
        <p:blipFill>
          <a:blip r:embed="rId3">
            <a:alphaModFix amt="74000"/>
          </a:blip>
          <a:stretch>
            <a:fillRect/>
          </a:stretch>
        </p:blipFill>
        <p:spPr>
          <a:xfrm rot="-10162003" flipH="1">
            <a:off x="-1454809" y="-1511679"/>
            <a:ext cx="3859828" cy="3457763"/>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1070161" y="5722378"/>
            <a:ext cx="10141072" cy="3776511"/>
          </a:xfrm>
          <a:prstGeom prst="rect">
            <a:avLst/>
          </a:prstGeom>
          <a:noFill/>
          <a:ln>
            <a:noFill/>
          </a:ln>
        </p:spPr>
      </p:pic>
      <p:sp>
        <p:nvSpPr>
          <p:cNvPr id="1957" name="Google Shape;1957;p32"/>
          <p:cNvSpPr/>
          <p:nvPr/>
        </p:nvSpPr>
        <p:spPr>
          <a:xfrm rot="9899989">
            <a:off x="-778618" y="6166780"/>
            <a:ext cx="3020020" cy="288769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32680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555393" y="-1694293"/>
            <a:ext cx="4396519" cy="3035517"/>
          </a:xfrm>
          <a:prstGeom prst="rect">
            <a:avLst/>
          </a:prstGeom>
          <a:noFill/>
          <a:ln>
            <a:noFill/>
          </a:ln>
        </p:spPr>
      </p:pic>
      <p:grpSp>
        <p:nvGrpSpPr>
          <p:cNvPr id="1960" name="Google Shape;1960;p33"/>
          <p:cNvGrpSpPr/>
          <p:nvPr/>
        </p:nvGrpSpPr>
        <p:grpSpPr>
          <a:xfrm rot="-8099954">
            <a:off x="20576" y="-763246"/>
            <a:ext cx="1792489" cy="2660436"/>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96" name="Google Shape;1996;p33"/>
          <p:cNvPicPr preferRelativeResize="0"/>
          <p:nvPr/>
        </p:nvPicPr>
        <p:blipFill>
          <a:blip r:embed="rId3">
            <a:alphaModFix amt="74000"/>
          </a:blip>
          <a:stretch>
            <a:fillRect/>
          </a:stretch>
        </p:blipFill>
        <p:spPr>
          <a:xfrm rot="-5809801" flipH="1">
            <a:off x="10146557" y="-1463543"/>
            <a:ext cx="3859827" cy="345776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3330598" y="5983034"/>
            <a:ext cx="10141079" cy="3776508"/>
          </a:xfrm>
          <a:prstGeom prst="rect">
            <a:avLst/>
          </a:prstGeom>
          <a:noFill/>
          <a:ln>
            <a:noFill/>
          </a:ln>
        </p:spPr>
      </p:pic>
      <p:grpSp>
        <p:nvGrpSpPr>
          <p:cNvPr id="1998" name="Google Shape;1998;p33"/>
          <p:cNvGrpSpPr/>
          <p:nvPr/>
        </p:nvGrpSpPr>
        <p:grpSpPr>
          <a:xfrm flipH="1">
            <a:off x="-832500" y="4650153"/>
            <a:ext cx="1792503" cy="329287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3030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9284415" y="-841084"/>
            <a:ext cx="4789568" cy="40288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255259" y="5505177"/>
            <a:ext cx="4396519" cy="3035512"/>
          </a:xfrm>
          <a:prstGeom prst="rect">
            <a:avLst/>
          </a:prstGeom>
          <a:noFill/>
          <a:ln>
            <a:noFill/>
          </a:ln>
        </p:spPr>
      </p:pic>
      <p:grpSp>
        <p:nvGrpSpPr>
          <p:cNvPr id="2037" name="Google Shape;2037;p34"/>
          <p:cNvGrpSpPr/>
          <p:nvPr/>
        </p:nvGrpSpPr>
        <p:grpSpPr>
          <a:xfrm rot="-2700000">
            <a:off x="10702018" y="-244454"/>
            <a:ext cx="1792465" cy="2660436"/>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3" name="Google Shape;2073;p34"/>
          <p:cNvSpPr/>
          <p:nvPr/>
        </p:nvSpPr>
        <p:spPr>
          <a:xfrm>
            <a:off x="6089274" y="-3362066"/>
            <a:ext cx="6165365" cy="9675955"/>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074" name="Google Shape;2074;p34"/>
          <p:cNvPicPr preferRelativeResize="0"/>
          <p:nvPr/>
        </p:nvPicPr>
        <p:blipFill>
          <a:blip r:embed="rId4">
            <a:alphaModFix amt="74000"/>
          </a:blip>
          <a:stretch>
            <a:fillRect/>
          </a:stretch>
        </p:blipFill>
        <p:spPr>
          <a:xfrm rot="7675040">
            <a:off x="3559889" y="-2021551"/>
            <a:ext cx="3859836" cy="3457769"/>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2004313" y="-1640565"/>
            <a:ext cx="3859832" cy="3457765"/>
          </a:xfrm>
          <a:prstGeom prst="rect">
            <a:avLst/>
          </a:prstGeom>
          <a:noFill/>
          <a:ln>
            <a:noFill/>
          </a:ln>
        </p:spPr>
      </p:pic>
    </p:spTree>
    <p:extLst>
      <p:ext uri="{BB962C8B-B14F-4D97-AF65-F5344CB8AC3E}">
        <p14:creationId xmlns:p14="http://schemas.microsoft.com/office/powerpoint/2010/main" val="1062567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10274022" y="-797758"/>
            <a:ext cx="4396519" cy="3035516"/>
          </a:xfrm>
          <a:prstGeom prst="rect">
            <a:avLst/>
          </a:prstGeom>
          <a:noFill/>
          <a:ln>
            <a:noFill/>
          </a:ln>
        </p:spPr>
      </p:pic>
      <p:grpSp>
        <p:nvGrpSpPr>
          <p:cNvPr id="2078" name="Google Shape;2078;p35"/>
          <p:cNvGrpSpPr/>
          <p:nvPr/>
        </p:nvGrpSpPr>
        <p:grpSpPr>
          <a:xfrm rot="-987768">
            <a:off x="10335757" y="-355038"/>
            <a:ext cx="1792479" cy="2660411"/>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114" name="Google Shape;2114;p35"/>
          <p:cNvPicPr preferRelativeResize="0"/>
          <p:nvPr/>
        </p:nvPicPr>
        <p:blipFill>
          <a:blip r:embed="rId3">
            <a:alphaModFix amt="74000"/>
          </a:blip>
          <a:stretch>
            <a:fillRect/>
          </a:stretch>
        </p:blipFill>
        <p:spPr>
          <a:xfrm rot="-10162003" flipH="1">
            <a:off x="-1454809" y="-1511679"/>
            <a:ext cx="3859828" cy="3457763"/>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1070161" y="5722378"/>
            <a:ext cx="10141072" cy="3776511"/>
          </a:xfrm>
          <a:prstGeom prst="rect">
            <a:avLst/>
          </a:prstGeom>
          <a:noFill/>
          <a:ln>
            <a:noFill/>
          </a:ln>
        </p:spPr>
      </p:pic>
      <p:sp>
        <p:nvSpPr>
          <p:cNvPr id="2116" name="Google Shape;2116;p35"/>
          <p:cNvSpPr/>
          <p:nvPr/>
        </p:nvSpPr>
        <p:spPr>
          <a:xfrm rot="9899989">
            <a:off x="-778618" y="6166780"/>
            <a:ext cx="3020020" cy="288769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82307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401491" y="75521"/>
            <a:ext cx="3859828" cy="3457763"/>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3078823" y="5"/>
            <a:ext cx="8153165" cy="68580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10071847" y="3136699"/>
            <a:ext cx="1950408" cy="4678872"/>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454809" y="-1511679"/>
            <a:ext cx="3859828" cy="3457763"/>
          </a:xfrm>
          <a:prstGeom prst="rect">
            <a:avLst/>
          </a:prstGeom>
          <a:noFill/>
          <a:ln>
            <a:noFill/>
          </a:ln>
        </p:spPr>
      </p:pic>
      <p:sp>
        <p:nvSpPr>
          <p:cNvPr id="464" name="Google Shape;464;p8"/>
          <p:cNvSpPr/>
          <p:nvPr/>
        </p:nvSpPr>
        <p:spPr>
          <a:xfrm rot="-6681487">
            <a:off x="10725830" y="3454541"/>
            <a:ext cx="3020031" cy="288770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8"/>
          <p:cNvGrpSpPr/>
          <p:nvPr/>
        </p:nvGrpSpPr>
        <p:grpSpPr>
          <a:xfrm rot="8100046">
            <a:off x="-16039" y="4600882"/>
            <a:ext cx="1792489" cy="2660436"/>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 name="Google Shape;501;p8"/>
          <p:cNvGrpSpPr/>
          <p:nvPr/>
        </p:nvGrpSpPr>
        <p:grpSpPr>
          <a:xfrm rot="-987768">
            <a:off x="10335757" y="-355038"/>
            <a:ext cx="1792479" cy="2660411"/>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537" name="Google Shape;537;p8"/>
          <p:cNvPicPr preferRelativeResize="0"/>
          <p:nvPr/>
        </p:nvPicPr>
        <p:blipFill>
          <a:blip r:embed="rId6">
            <a:alphaModFix amt="62000"/>
          </a:blip>
          <a:stretch>
            <a:fillRect/>
          </a:stretch>
        </p:blipFill>
        <p:spPr>
          <a:xfrm rot="5400000">
            <a:off x="1405899" y="-445895"/>
            <a:ext cx="5966183" cy="6858003"/>
          </a:xfrm>
          <a:prstGeom prst="rect">
            <a:avLst/>
          </a:prstGeom>
          <a:noFill/>
          <a:ln>
            <a:noFill/>
          </a:ln>
        </p:spPr>
      </p:pic>
      <p:sp>
        <p:nvSpPr>
          <p:cNvPr id="538" name="Google Shape;538;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539" name="Google Shape;539;p8"/>
          <p:cNvSpPr/>
          <p:nvPr/>
        </p:nvSpPr>
        <p:spPr>
          <a:xfrm rot="231922" flipH="1">
            <a:off x="-1585658" y="-4620776"/>
            <a:ext cx="6165251" cy="9675935"/>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93198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0"/>
        <p:cNvGrpSpPr/>
        <p:nvPr/>
      </p:nvGrpSpPr>
      <p:grpSpPr>
        <a:xfrm>
          <a:off x="0" y="0"/>
          <a:ext cx="0" cy="0"/>
          <a:chOff x="0" y="0"/>
          <a:chExt cx="0" cy="0"/>
        </a:xfrm>
      </p:grpSpPr>
      <p:sp>
        <p:nvSpPr>
          <p:cNvPr id="541" name="Google Shape;541;p9"/>
          <p:cNvSpPr txBox="1">
            <a:spLocks noGrp="1"/>
          </p:cNvSpPr>
          <p:nvPr>
            <p:ph type="subTitle" idx="1"/>
          </p:nvPr>
        </p:nvSpPr>
        <p:spPr>
          <a:xfrm flipH="1">
            <a:off x="6730533" y="3476089"/>
            <a:ext cx="4490400" cy="141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2" name="Google Shape;542;p9"/>
          <p:cNvSpPr txBox="1">
            <a:spLocks noGrp="1"/>
          </p:cNvSpPr>
          <p:nvPr>
            <p:ph type="ctrTitle"/>
          </p:nvPr>
        </p:nvSpPr>
        <p:spPr>
          <a:xfrm flipH="1">
            <a:off x="6095867" y="2263732"/>
            <a:ext cx="5147200" cy="124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pic>
        <p:nvPicPr>
          <p:cNvPr id="543" name="Google Shape;543;p9"/>
          <p:cNvPicPr preferRelativeResize="0"/>
          <p:nvPr/>
        </p:nvPicPr>
        <p:blipFill>
          <a:blip r:embed="rId2">
            <a:alphaModFix amt="82000"/>
          </a:blip>
          <a:stretch>
            <a:fillRect/>
          </a:stretch>
        </p:blipFill>
        <p:spPr>
          <a:xfrm>
            <a:off x="8664000" y="4775164"/>
            <a:ext cx="4587200" cy="3786835"/>
          </a:xfrm>
          <a:prstGeom prst="rect">
            <a:avLst/>
          </a:prstGeom>
          <a:noFill/>
          <a:ln>
            <a:noFill/>
          </a:ln>
        </p:spPr>
      </p:pic>
      <p:sp>
        <p:nvSpPr>
          <p:cNvPr id="544" name="Google Shape;544;p9"/>
          <p:cNvSpPr/>
          <p:nvPr/>
        </p:nvSpPr>
        <p:spPr>
          <a:xfrm rot="-2569776">
            <a:off x="10366596" y="-1357199"/>
            <a:ext cx="3020057" cy="2887729"/>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9"/>
          <p:cNvGrpSpPr/>
          <p:nvPr/>
        </p:nvGrpSpPr>
        <p:grpSpPr>
          <a:xfrm rot="-6629356">
            <a:off x="9993722" y="4701471"/>
            <a:ext cx="1792461" cy="3292896"/>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581" name="Google Shape;581;p9"/>
          <p:cNvPicPr preferRelativeResize="0"/>
          <p:nvPr/>
        </p:nvPicPr>
        <p:blipFill>
          <a:blip r:embed="rId3">
            <a:alphaModFix amt="82000"/>
          </a:blip>
          <a:stretch>
            <a:fillRect/>
          </a:stretch>
        </p:blipFill>
        <p:spPr>
          <a:xfrm rot="-5400005">
            <a:off x="-1461915" y="-1279335"/>
            <a:ext cx="4843833" cy="3998701"/>
          </a:xfrm>
          <a:prstGeom prst="rect">
            <a:avLst/>
          </a:prstGeom>
          <a:noFill/>
          <a:ln>
            <a:noFill/>
          </a:ln>
        </p:spPr>
      </p:pic>
    </p:spTree>
    <p:extLst>
      <p:ext uri="{BB962C8B-B14F-4D97-AF65-F5344CB8AC3E}">
        <p14:creationId xmlns:p14="http://schemas.microsoft.com/office/powerpoint/2010/main" val="625367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rot="-2343514" flipH="1">
            <a:off x="-1541634" y="-1956213"/>
            <a:ext cx="4396519" cy="3035517"/>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rot="-10162003" flipH="1">
            <a:off x="-1454809" y="-1511679"/>
            <a:ext cx="3859828" cy="3457763"/>
          </a:xfrm>
          <a:prstGeom prst="rect">
            <a:avLst/>
          </a:prstGeom>
          <a:noFill/>
          <a:ln>
            <a:noFill/>
          </a:ln>
        </p:spPr>
      </p:pic>
      <p:grpSp>
        <p:nvGrpSpPr>
          <p:cNvPr id="1016" name="Google Shape;1016;p19"/>
          <p:cNvGrpSpPr/>
          <p:nvPr/>
        </p:nvGrpSpPr>
        <p:grpSpPr>
          <a:xfrm rot="-8099954">
            <a:off x="34334" y="-1025166"/>
            <a:ext cx="1792489" cy="2660436"/>
            <a:chOff x="272875" y="1527563"/>
            <a:chExt cx="255950" cy="455000"/>
          </a:xfrm>
        </p:grpSpPr>
        <p:sp>
          <p:nvSpPr>
            <p:cNvPr id="1017" name="Google Shape;1017;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52" name="Google Shape;1052;p19"/>
          <p:cNvPicPr preferRelativeResize="0"/>
          <p:nvPr/>
        </p:nvPicPr>
        <p:blipFill>
          <a:blip r:embed="rId3">
            <a:alphaModFix amt="74000"/>
          </a:blip>
          <a:stretch>
            <a:fillRect/>
          </a:stretch>
        </p:blipFill>
        <p:spPr>
          <a:xfrm rot="-6814727" flipH="1">
            <a:off x="9939023" y="-1577075"/>
            <a:ext cx="3859828" cy="3457763"/>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5820172" y="5642071"/>
            <a:ext cx="10141073" cy="3776509"/>
          </a:xfrm>
          <a:prstGeom prst="rect">
            <a:avLst/>
          </a:prstGeom>
          <a:noFill/>
          <a:ln>
            <a:noFill/>
          </a:ln>
        </p:spPr>
      </p:pic>
      <p:grpSp>
        <p:nvGrpSpPr>
          <p:cNvPr id="1054" name="Google Shape;1054;p19"/>
          <p:cNvGrpSpPr/>
          <p:nvPr/>
        </p:nvGrpSpPr>
        <p:grpSpPr>
          <a:xfrm rot="3618644">
            <a:off x="10249169" y="5121997"/>
            <a:ext cx="1792475" cy="3292860"/>
            <a:chOff x="272875" y="1419395"/>
            <a:chExt cx="255950" cy="563168"/>
          </a:xfrm>
        </p:grpSpPr>
        <p:sp>
          <p:nvSpPr>
            <p:cNvPr id="1055" name="Google Shape;105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0" name="Google Shape;1090;p19"/>
          <p:cNvSpPr txBox="1">
            <a:spLocks noGrp="1"/>
          </p:cNvSpPr>
          <p:nvPr>
            <p:ph type="title"/>
          </p:nvPr>
        </p:nvSpPr>
        <p:spPr>
          <a:xfrm>
            <a:off x="960000" y="3448288"/>
            <a:ext cx="3115200" cy="11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1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91" name="Google Shape;1091;p19"/>
          <p:cNvSpPr txBox="1">
            <a:spLocks noGrp="1"/>
          </p:cNvSpPr>
          <p:nvPr>
            <p:ph type="subTitle" idx="1"/>
          </p:nvPr>
        </p:nvSpPr>
        <p:spPr>
          <a:xfrm>
            <a:off x="960000" y="4428172"/>
            <a:ext cx="3115200" cy="119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92" name="Google Shape;1092;p19"/>
          <p:cNvSpPr txBox="1">
            <a:spLocks noGrp="1"/>
          </p:cNvSpPr>
          <p:nvPr>
            <p:ph type="title" idx="2"/>
          </p:nvPr>
        </p:nvSpPr>
        <p:spPr>
          <a:xfrm>
            <a:off x="4538400" y="3448288"/>
            <a:ext cx="3115200" cy="11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1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93" name="Google Shape;1093;p19"/>
          <p:cNvSpPr txBox="1">
            <a:spLocks noGrp="1"/>
          </p:cNvSpPr>
          <p:nvPr>
            <p:ph type="subTitle" idx="3"/>
          </p:nvPr>
        </p:nvSpPr>
        <p:spPr>
          <a:xfrm>
            <a:off x="4538400" y="4428172"/>
            <a:ext cx="3115200" cy="119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94" name="Google Shape;1094;p19"/>
          <p:cNvSpPr txBox="1">
            <a:spLocks noGrp="1"/>
          </p:cNvSpPr>
          <p:nvPr>
            <p:ph type="title" idx="4"/>
          </p:nvPr>
        </p:nvSpPr>
        <p:spPr>
          <a:xfrm>
            <a:off x="8133867" y="3448279"/>
            <a:ext cx="3115200" cy="11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1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95" name="Google Shape;1095;p19"/>
          <p:cNvSpPr txBox="1">
            <a:spLocks noGrp="1"/>
          </p:cNvSpPr>
          <p:nvPr>
            <p:ph type="subTitle" idx="5"/>
          </p:nvPr>
        </p:nvSpPr>
        <p:spPr>
          <a:xfrm>
            <a:off x="8133867" y="4428172"/>
            <a:ext cx="3115200" cy="119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96" name="Google Shape;1096;p19"/>
          <p:cNvSpPr txBox="1">
            <a:spLocks noGrp="1"/>
          </p:cNvSpPr>
          <p:nvPr>
            <p:ph type="ctrTitle" idx="6"/>
          </p:nvPr>
        </p:nvSpPr>
        <p:spPr>
          <a:xfrm>
            <a:off x="982195" y="497367"/>
            <a:ext cx="1023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1067"/>
            </a:lvl2pPr>
            <a:lvl3pPr lvl="2" algn="ctr" rtl="0">
              <a:spcBef>
                <a:spcPts val="0"/>
              </a:spcBef>
              <a:spcAft>
                <a:spcPts val="0"/>
              </a:spcAft>
              <a:buSzPts val="800"/>
              <a:buNone/>
              <a:defRPr sz="1067"/>
            </a:lvl3pPr>
            <a:lvl4pPr lvl="3" algn="ctr" rtl="0">
              <a:spcBef>
                <a:spcPts val="0"/>
              </a:spcBef>
              <a:spcAft>
                <a:spcPts val="0"/>
              </a:spcAft>
              <a:buSzPts val="800"/>
              <a:buNone/>
              <a:defRPr sz="1067"/>
            </a:lvl4pPr>
            <a:lvl5pPr lvl="4" algn="ctr" rtl="0">
              <a:spcBef>
                <a:spcPts val="0"/>
              </a:spcBef>
              <a:spcAft>
                <a:spcPts val="0"/>
              </a:spcAft>
              <a:buSzPts val="800"/>
              <a:buNone/>
              <a:defRPr sz="1067"/>
            </a:lvl5pPr>
            <a:lvl6pPr lvl="5" algn="ctr" rtl="0">
              <a:spcBef>
                <a:spcPts val="0"/>
              </a:spcBef>
              <a:spcAft>
                <a:spcPts val="0"/>
              </a:spcAft>
              <a:buSzPts val="800"/>
              <a:buNone/>
              <a:defRPr sz="1067"/>
            </a:lvl6pPr>
            <a:lvl7pPr lvl="6" algn="ctr" rtl="0">
              <a:spcBef>
                <a:spcPts val="0"/>
              </a:spcBef>
              <a:spcAft>
                <a:spcPts val="0"/>
              </a:spcAft>
              <a:buSzPts val="800"/>
              <a:buNone/>
              <a:defRPr sz="1067"/>
            </a:lvl7pPr>
            <a:lvl8pPr lvl="7" algn="ctr" rtl="0">
              <a:spcBef>
                <a:spcPts val="0"/>
              </a:spcBef>
              <a:spcAft>
                <a:spcPts val="0"/>
              </a:spcAft>
              <a:buSzPts val="800"/>
              <a:buNone/>
              <a:defRPr sz="1067"/>
            </a:lvl8pPr>
            <a:lvl9pPr lvl="8" algn="ctr" rtl="0">
              <a:spcBef>
                <a:spcPts val="0"/>
              </a:spcBef>
              <a:spcAft>
                <a:spcPts val="0"/>
              </a:spcAft>
              <a:buSzPts val="800"/>
              <a:buNone/>
              <a:defRPr sz="1067"/>
            </a:lvl9pPr>
          </a:lstStyle>
          <a:p>
            <a:endParaRPr/>
          </a:p>
        </p:txBody>
      </p:sp>
    </p:spTree>
    <p:extLst>
      <p:ext uri="{BB962C8B-B14F-4D97-AF65-F5344CB8AC3E}">
        <p14:creationId xmlns:p14="http://schemas.microsoft.com/office/powerpoint/2010/main" val="74300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E8D4-D957-6846-9DDD-9A9E491DE4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7E8DD87-D09C-244D-9CAA-FF9BFEDC14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182A9-8182-3345-9178-52B232F58935}"/>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5" name="Footer Placeholder 4">
            <a:extLst>
              <a:ext uri="{FF2B5EF4-FFF2-40B4-BE49-F238E27FC236}">
                <a16:creationId xmlns:a16="http://schemas.microsoft.com/office/drawing/2014/main" id="{A68FD752-EA30-ED44-8FBB-DC1CCBDEA21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7D17F61-5285-7847-9ACE-998D651FC8B4}"/>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2060216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511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620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310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96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025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558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721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878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367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02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DF25-0E5E-744D-ADFE-E8B46AF86053}"/>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A8CE457F-4AA5-FF4B-B971-3C0EE7346C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97091CC3-A5E5-2B4E-8BAA-721B27CFC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DA664E97-9239-D841-B93F-5A7027FC7E1F}"/>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6" name="Footer Placeholder 5">
            <a:extLst>
              <a:ext uri="{FF2B5EF4-FFF2-40B4-BE49-F238E27FC236}">
                <a16:creationId xmlns:a16="http://schemas.microsoft.com/office/drawing/2014/main" id="{0B9CDE52-FE1C-6642-B66D-D4EC72F3822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BEC231-D6BB-0F44-8841-A1DFB5AF245A}"/>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3225054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996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401491" y="75521"/>
            <a:ext cx="3859828" cy="3457763"/>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3078823" y="5"/>
            <a:ext cx="8153165" cy="68580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10071847" y="3136699"/>
            <a:ext cx="1950408" cy="4678872"/>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454809" y="-1511679"/>
            <a:ext cx="3859828" cy="3457763"/>
          </a:xfrm>
          <a:prstGeom prst="rect">
            <a:avLst/>
          </a:prstGeom>
          <a:noFill/>
          <a:ln>
            <a:noFill/>
          </a:ln>
        </p:spPr>
      </p:pic>
      <p:sp>
        <p:nvSpPr>
          <p:cNvPr id="464" name="Google Shape;464;p8"/>
          <p:cNvSpPr/>
          <p:nvPr/>
        </p:nvSpPr>
        <p:spPr>
          <a:xfrm rot="-6681487">
            <a:off x="10725830" y="3454541"/>
            <a:ext cx="3020031" cy="288770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121900" tIns="121900" rIns="121900" bIns="121900" anchor="ctr" anchorCtr="0">
            <a:noAutofit/>
          </a:bodyPr>
          <a:lstStyle/>
          <a:p>
            <a:endParaRPr sz="2400"/>
          </a:p>
        </p:txBody>
      </p:sp>
      <p:grpSp>
        <p:nvGrpSpPr>
          <p:cNvPr id="465" name="Google Shape;465;p8"/>
          <p:cNvGrpSpPr/>
          <p:nvPr/>
        </p:nvGrpSpPr>
        <p:grpSpPr>
          <a:xfrm rot="8100046">
            <a:off x="-16039" y="4600882"/>
            <a:ext cx="1792489" cy="2660436"/>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grpSp>
      <p:grpSp>
        <p:nvGrpSpPr>
          <p:cNvPr id="501" name="Google Shape;501;p8"/>
          <p:cNvGrpSpPr/>
          <p:nvPr/>
        </p:nvGrpSpPr>
        <p:grpSpPr>
          <a:xfrm rot="-987768">
            <a:off x="10335757" y="-355038"/>
            <a:ext cx="1792479" cy="2660411"/>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endParaRPr sz="2400"/>
            </a:p>
          </p:txBody>
        </p:sp>
      </p:grpSp>
      <p:pic>
        <p:nvPicPr>
          <p:cNvPr id="537" name="Google Shape;537;p8"/>
          <p:cNvPicPr preferRelativeResize="0"/>
          <p:nvPr/>
        </p:nvPicPr>
        <p:blipFill>
          <a:blip r:embed="rId6">
            <a:alphaModFix amt="62000"/>
          </a:blip>
          <a:stretch>
            <a:fillRect/>
          </a:stretch>
        </p:blipFill>
        <p:spPr>
          <a:xfrm rot="5400000">
            <a:off x="1405899" y="-445895"/>
            <a:ext cx="5966183" cy="6858003"/>
          </a:xfrm>
          <a:prstGeom prst="rect">
            <a:avLst/>
          </a:prstGeom>
          <a:noFill/>
          <a:ln>
            <a:noFill/>
          </a:ln>
        </p:spPr>
      </p:pic>
      <p:sp>
        <p:nvSpPr>
          <p:cNvPr id="538" name="Google Shape;538;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539" name="Google Shape;539;p8"/>
          <p:cNvSpPr/>
          <p:nvPr/>
        </p:nvSpPr>
        <p:spPr>
          <a:xfrm rot="231922" flipH="1">
            <a:off x="-1585658" y="-4620776"/>
            <a:ext cx="6165251" cy="9675935"/>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584505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2117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0274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8364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46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9472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2682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753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588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01B0-3794-1343-9D1F-F52383E5CE7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21AC5E2-8C7C-F04F-85EF-887E21326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44FFE-67D8-BC4F-8A72-1F986E7E22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3619F9F8-B8A3-534A-A5B9-0EF988DB9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341A5-28E6-D64E-B8DE-EBDB4C51A4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475BD3E-CB68-8A4E-9751-7CBDB292D287}"/>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8" name="Footer Placeholder 7">
            <a:extLst>
              <a:ext uri="{FF2B5EF4-FFF2-40B4-BE49-F238E27FC236}">
                <a16:creationId xmlns:a16="http://schemas.microsoft.com/office/drawing/2014/main" id="{D28B7A45-6A3C-B141-A698-7ECC4B107524}"/>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F4359327-1FAA-D249-8A00-AE0794DC4866}"/>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2570506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2819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1008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413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B3C6-C75D-B545-BE50-BA2F54915A3C}"/>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1FCDFCB-8F62-B044-87CA-9A34E1F40EEE}"/>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4" name="Footer Placeholder 3">
            <a:extLst>
              <a:ext uri="{FF2B5EF4-FFF2-40B4-BE49-F238E27FC236}">
                <a16:creationId xmlns:a16="http://schemas.microsoft.com/office/drawing/2014/main" id="{5B73CC76-A743-E743-9EA2-BC59020631C4}"/>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EC9ABDC5-5C07-F041-BF2C-4ADDBB366CEB}"/>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381395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7EA03-B065-0444-B4FA-B616FE6F06FE}"/>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3" name="Footer Placeholder 2">
            <a:extLst>
              <a:ext uri="{FF2B5EF4-FFF2-40B4-BE49-F238E27FC236}">
                <a16:creationId xmlns:a16="http://schemas.microsoft.com/office/drawing/2014/main" id="{E64D6656-9A15-AC49-B56E-9209FD44A049}"/>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FF16C93E-3756-B646-BBD3-12130B2BC0E6}"/>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302224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EBC9-1339-984A-9C61-BECC611AA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F5418FFC-419D-3C45-955D-5DC3007A98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6B73542-425A-5B4E-B008-A76E40AEA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74DDA-A878-324A-B00B-BA8D31401366}"/>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6" name="Footer Placeholder 5">
            <a:extLst>
              <a:ext uri="{FF2B5EF4-FFF2-40B4-BE49-F238E27FC236}">
                <a16:creationId xmlns:a16="http://schemas.microsoft.com/office/drawing/2014/main" id="{CA333ACF-BD1F-3048-9A4F-390F65308D87}"/>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EC3CF1CC-77D2-2143-BCB8-215A386323C0}"/>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412280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DECA-141F-094F-A701-9A444EC14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1F90074A-5E4C-AF48-9379-61FFDE961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66475915-84E0-FD4A-9C7B-BC37BFB74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5263B-5C21-494B-8347-71187CAD1A69}"/>
              </a:ext>
            </a:extLst>
          </p:cNvPr>
          <p:cNvSpPr>
            <a:spLocks noGrp="1"/>
          </p:cNvSpPr>
          <p:nvPr>
            <p:ph type="dt" sz="half" idx="10"/>
          </p:nvPr>
        </p:nvSpPr>
        <p:spPr/>
        <p:txBody>
          <a:bodyPr/>
          <a:lstStyle/>
          <a:p>
            <a:fld id="{33EC2D43-B340-5946-AFA8-0115C5864DE5}" type="datetimeFigureOut">
              <a:rPr lang="en-VN" smtClean="0"/>
              <a:t>08/30/2023</a:t>
            </a:fld>
            <a:endParaRPr lang="en-VN"/>
          </a:p>
        </p:txBody>
      </p:sp>
      <p:sp>
        <p:nvSpPr>
          <p:cNvPr id="6" name="Footer Placeholder 5">
            <a:extLst>
              <a:ext uri="{FF2B5EF4-FFF2-40B4-BE49-F238E27FC236}">
                <a16:creationId xmlns:a16="http://schemas.microsoft.com/office/drawing/2014/main" id="{A9F16C70-0A41-C440-AD05-0989993DAD93}"/>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5F9FD67-074B-374F-AE04-D5840A92F275}"/>
              </a:ext>
            </a:extLst>
          </p:cNvPr>
          <p:cNvSpPr>
            <a:spLocks noGrp="1"/>
          </p:cNvSpPr>
          <p:nvPr>
            <p:ph type="sldNum" sz="quarter" idx="12"/>
          </p:nvPr>
        </p:nvSpPr>
        <p:spPr/>
        <p:txBody>
          <a:bodyPr/>
          <a:lstStyle/>
          <a:p>
            <a:fld id="{49863C64-2B8E-F340-BAD6-C02DC0D2AD2D}" type="slidenum">
              <a:rPr lang="en-VN" smtClean="0"/>
              <a:t>‹#›</a:t>
            </a:fld>
            <a:endParaRPr lang="en-VN"/>
          </a:p>
        </p:txBody>
      </p:sp>
    </p:spTree>
    <p:extLst>
      <p:ext uri="{BB962C8B-B14F-4D97-AF65-F5344CB8AC3E}">
        <p14:creationId xmlns:p14="http://schemas.microsoft.com/office/powerpoint/2010/main" val="360208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jp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ABDE0-B78E-B04B-AEF0-036D96381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C51C31E-D428-0E4A-B594-3865B7C169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9ADCE9E-81F3-5E41-8F33-8EF14F772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C2D43-B340-5946-AFA8-0115C5864DE5}" type="datetimeFigureOut">
              <a:rPr lang="en-VN" smtClean="0"/>
              <a:t>08/30/2023</a:t>
            </a:fld>
            <a:endParaRPr lang="en-VN"/>
          </a:p>
        </p:txBody>
      </p:sp>
      <p:sp>
        <p:nvSpPr>
          <p:cNvPr id="5" name="Footer Placeholder 4">
            <a:extLst>
              <a:ext uri="{FF2B5EF4-FFF2-40B4-BE49-F238E27FC236}">
                <a16:creationId xmlns:a16="http://schemas.microsoft.com/office/drawing/2014/main" id="{D9C21537-D18C-D240-A273-2A4C4E054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A292CEDA-7A89-8E49-95F9-9BB9A2904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63C64-2B8E-F340-BAD6-C02DC0D2AD2D}" type="slidenum">
              <a:rPr lang="en-VN" smtClean="0"/>
              <a:t>‹#›</a:t>
            </a:fld>
            <a:endParaRPr lang="en-VN"/>
          </a:p>
        </p:txBody>
      </p:sp>
    </p:spTree>
    <p:extLst>
      <p:ext uri="{BB962C8B-B14F-4D97-AF65-F5344CB8AC3E}">
        <p14:creationId xmlns:p14="http://schemas.microsoft.com/office/powerpoint/2010/main" val="7841599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749590720"/>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rPr>
              <a:pPr>
                <a:buClrTx/>
                <a:buFontTx/>
                <a:buNone/>
              </a:pPr>
              <a:t>30/08/2023</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28340415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30/08/2023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0929270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1.xml"/><Relationship Id="rId4" Type="http://schemas.openxmlformats.org/officeDocument/2006/relationships/hyperlink" Target="https://dinhnghia.vn/dinh-nghia-tu-lay-la-gi-tu-ghep-la-gi.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31.svg"/><Relationship Id="rId5" Type="http://schemas.openxmlformats.org/officeDocument/2006/relationships/image" Target="../media/image3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292067-0D4F-4620-8194-53DB8A45A3B8}"/>
              </a:ext>
            </a:extLst>
          </p:cNvPr>
          <p:cNvPicPr>
            <a:picLocks noChangeAspect="1"/>
          </p:cNvPicPr>
          <p:nvPr/>
        </p:nvPicPr>
        <p:blipFill>
          <a:blip r:embed="rId3"/>
          <a:stretch>
            <a:fillRect/>
          </a:stretch>
        </p:blipFill>
        <p:spPr>
          <a:xfrm>
            <a:off x="7623110" y="2052736"/>
            <a:ext cx="3713584" cy="4488024"/>
          </a:xfrm>
          <a:prstGeom prst="rect">
            <a:avLst/>
          </a:prstGeom>
        </p:spPr>
      </p:pic>
      <p:sp>
        <p:nvSpPr>
          <p:cNvPr id="5" name="Rectangle 4">
            <a:extLst>
              <a:ext uri="{FF2B5EF4-FFF2-40B4-BE49-F238E27FC236}">
                <a16:creationId xmlns:a16="http://schemas.microsoft.com/office/drawing/2014/main" id="{09B73F01-6CBB-4F77-9FA5-189EDAE3543B}"/>
              </a:ext>
            </a:extLst>
          </p:cNvPr>
          <p:cNvSpPr/>
          <p:nvPr/>
        </p:nvSpPr>
        <p:spPr>
          <a:xfrm>
            <a:off x="0" y="153584"/>
            <a:ext cx="11569959" cy="1446550"/>
          </a:xfrm>
          <a:prstGeom prst="rect">
            <a:avLst/>
          </a:prstGeom>
        </p:spPr>
        <p:txBody>
          <a:bodyPr wrap="square">
            <a:spAutoFit/>
          </a:bodyPr>
          <a:lstStyle/>
          <a:p>
            <a:pPr lvl="0" algn="ct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Bài</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2: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Vẻ</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đẹp</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cổ</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điển</a:t>
            </a:r>
            <a:endPar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endParaRPr>
          </a:p>
          <a:p>
            <a:pPr lvl="0" algn="ct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Văn</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8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Kết</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nối</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tri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thức</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với</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cuộc</a:t>
            </a:r>
            <a:r>
              <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 </a:t>
            </a:r>
            <a:r>
              <a:rPr lang="en-US" sz="4400" dirty="0" err="1">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rPr>
              <a:t>sống</a:t>
            </a:r>
            <a:endParaRPr lang="en-US" sz="4400" dirty="0">
              <a:solidFill>
                <a:srgbClr val="00B050"/>
              </a:solidFill>
              <a:latin typeface="#9Slide07 Marbelia Regular" panose="02000500000000000000" pitchFamily="2"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493FC2-E2A9-43E5-AC9C-A4C9F4139687}"/>
              </a:ext>
            </a:extLst>
          </p:cNvPr>
          <p:cNvSpPr txBox="1"/>
          <p:nvPr/>
        </p:nvSpPr>
        <p:spPr>
          <a:xfrm>
            <a:off x="363894" y="2379307"/>
            <a:ext cx="6848669" cy="2585323"/>
          </a:xfrm>
          <a:prstGeom prst="rect">
            <a:avLst/>
          </a:prstGeom>
          <a:noFill/>
        </p:spPr>
        <p:txBody>
          <a:bodyPr wrap="square" rtlCol="0">
            <a:spAutoFit/>
          </a:bodyPr>
          <a:lstStyle/>
          <a:p>
            <a:pPr lvl="0" algn="ct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Bài</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2: </a:t>
            </a: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Thực</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tiếng</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Việt</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hình</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và</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54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thanh</a:t>
            </a:r>
            <a:endParaRPr lang="en-US" sz="3600" dirty="0">
              <a:solidFill>
                <a:srgbClr val="7030A0"/>
              </a:solidFill>
              <a:latin typeface="#9Slide05 Brannboll Ny" panose="02000000000000000000" pitchFamily="2" charset="0"/>
              <a:ea typeface="Times New Roman" panose="02020603050405020304" pitchFamily="18" charset="0"/>
            </a:endParaRPr>
          </a:p>
        </p:txBody>
      </p:sp>
      <p:pic>
        <p:nvPicPr>
          <p:cNvPr id="7" name="Picture 6">
            <a:extLst>
              <a:ext uri="{FF2B5EF4-FFF2-40B4-BE49-F238E27FC236}">
                <a16:creationId xmlns:a16="http://schemas.microsoft.com/office/drawing/2014/main" id="{5DEA6A6A-18BC-4BB0-A774-FEB3E55A200C}"/>
              </a:ext>
            </a:extLst>
          </p:cNvPr>
          <p:cNvPicPr>
            <a:picLocks noChangeAspect="1"/>
          </p:cNvPicPr>
          <p:nvPr/>
        </p:nvPicPr>
        <p:blipFill>
          <a:blip r:embed="rId4"/>
          <a:stretch>
            <a:fillRect/>
          </a:stretch>
        </p:blipFill>
        <p:spPr>
          <a:xfrm>
            <a:off x="-284005" y="4264090"/>
            <a:ext cx="3204487" cy="3157344"/>
          </a:xfrm>
          <a:prstGeom prst="rect">
            <a:avLst/>
          </a:prstGeom>
        </p:spPr>
      </p:pic>
      <p:sp>
        <p:nvSpPr>
          <p:cNvPr id="8" name="TextBox 7">
            <a:extLst>
              <a:ext uri="{FF2B5EF4-FFF2-40B4-BE49-F238E27FC236}">
                <a16:creationId xmlns:a16="http://schemas.microsoft.com/office/drawing/2014/main" id="{F8D7FAAD-BACC-44B9-B137-741D65D6D0AA}"/>
              </a:ext>
            </a:extLst>
          </p:cNvPr>
          <p:cNvSpPr txBox="1"/>
          <p:nvPr/>
        </p:nvSpPr>
        <p:spPr>
          <a:xfrm>
            <a:off x="2920482" y="-1497496"/>
            <a:ext cx="4898301" cy="646331"/>
          </a:xfrm>
          <a:prstGeom prst="rect">
            <a:avLst/>
          </a:prstGeom>
          <a:noFill/>
        </p:spPr>
        <p:txBody>
          <a:bodyPr wrap="square" rtlCol="0">
            <a:spAutoFit/>
          </a:bodyPr>
          <a:lstStyle/>
          <a:p>
            <a:r>
              <a:rPr lang="en-US" dirty="0">
                <a:latin typeface="#9Slide05 Fourth Medium" panose="00000600000000000000" pitchFamily="2" charset="0"/>
              </a:rPr>
              <a:t> </a:t>
            </a:r>
          </a:p>
          <a:p>
            <a:endParaRPr lang="en-US" dirty="0"/>
          </a:p>
        </p:txBody>
      </p:sp>
    </p:spTree>
    <p:extLst>
      <p:ext uri="{BB962C8B-B14F-4D97-AF65-F5344CB8AC3E}">
        <p14:creationId xmlns:p14="http://schemas.microsoft.com/office/powerpoint/2010/main" val="37502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 name="TextBox 1">
            <a:extLst>
              <a:ext uri="{FF2B5EF4-FFF2-40B4-BE49-F238E27FC236}">
                <a16:creationId xmlns:a16="http://schemas.microsoft.com/office/drawing/2014/main" id="{3A68CDAA-F1D5-4DBC-8A81-177E6EEC1634}"/>
              </a:ext>
            </a:extLst>
          </p:cNvPr>
          <p:cNvSpPr txBox="1"/>
          <p:nvPr/>
        </p:nvSpPr>
        <p:spPr>
          <a:xfrm>
            <a:off x="0" y="0"/>
            <a:ext cx="11913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 2: Thực hành tiếng Việt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hình và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CCEF8CD3-4374-450B-89C5-387106D2B224}"/>
              </a:ext>
            </a:extLst>
          </p:cNvPr>
          <p:cNvSpPr txBox="1"/>
          <p:nvPr/>
        </p:nvSpPr>
        <p:spPr>
          <a:xfrm>
            <a:off x="2186609" y="-1537252"/>
            <a:ext cx="5512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C061D6B4-E7E1-425A-BD22-B54BC1CDB1BB}"/>
              </a:ext>
            </a:extLst>
          </p:cNvPr>
          <p:cNvSpPr txBox="1"/>
          <p:nvPr/>
        </p:nvSpPr>
        <p:spPr>
          <a:xfrm>
            <a:off x="148590" y="6858000"/>
            <a:ext cx="10847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7F0016C1-EAE7-4B3F-988E-69B2E1976B9F}"/>
              </a:ext>
            </a:extLst>
          </p:cNvPr>
          <p:cNvSpPr txBox="1"/>
          <p:nvPr/>
        </p:nvSpPr>
        <p:spPr>
          <a:xfrm>
            <a:off x="0" y="1017270"/>
            <a:ext cx="12104370" cy="5140831"/>
          </a:xfrm>
          <a:prstGeom prst="rect">
            <a:avLst/>
          </a:prstGeom>
          <a:noFill/>
        </p:spPr>
        <p:txBody>
          <a:bodyPr wrap="square" rtlCol="0">
            <a:spAutoFit/>
          </a:bodyPr>
          <a:lstStyle/>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10.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phóng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Thép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cắm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sỏi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ghì</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thằng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Lao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phóng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Võ</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11.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pho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đúc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thịt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cuồn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răng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cắn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ghì</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oai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vứt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dọc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sừng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Dọc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sườn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mọc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lúp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xúp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nom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vung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1036617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435590" y="1689390"/>
            <a:ext cx="1977390" cy="3440430"/>
          </a:xfrm>
          <a:prstGeom prst="rect">
            <a:avLst/>
          </a:prstGeom>
        </p:spPr>
      </p:pic>
      <p:sp>
        <p:nvSpPr>
          <p:cNvPr id="2" name="TextBox 1">
            <a:extLst>
              <a:ext uri="{FF2B5EF4-FFF2-40B4-BE49-F238E27FC236}">
                <a16:creationId xmlns:a16="http://schemas.microsoft.com/office/drawing/2014/main" id="{80A26EA5-8FB9-4056-BB9A-A79DA193E5A6}"/>
              </a:ext>
            </a:extLst>
          </p:cNvPr>
          <p:cNvSpPr txBox="1"/>
          <p:nvPr/>
        </p:nvSpPr>
        <p:spPr>
          <a:xfrm>
            <a:off x="132521" y="0"/>
            <a:ext cx="11648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272C6007-B3AE-4AD1-863D-60B6A7DCA296}"/>
              </a:ext>
            </a:extLst>
          </p:cNvPr>
          <p:cNvSpPr txBox="1"/>
          <p:nvPr/>
        </p:nvSpPr>
        <p:spPr>
          <a:xfrm>
            <a:off x="2425148" y="-1762539"/>
            <a:ext cx="6003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TextBox 3">
            <a:extLst>
              <a:ext uri="{FF2B5EF4-FFF2-40B4-BE49-F238E27FC236}">
                <a16:creationId xmlns:a16="http://schemas.microsoft.com/office/drawing/2014/main" id="{4B6C6DA7-1F67-425C-AC53-3B6B87CF1DB0}"/>
              </a:ext>
            </a:extLst>
          </p:cNvPr>
          <p:cNvSpPr txBox="1"/>
          <p:nvPr/>
        </p:nvSpPr>
        <p:spPr>
          <a:xfrm>
            <a:off x="132521" y="6858000"/>
            <a:ext cx="10508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13B75742-3249-4522-986C-BB5B2AA1CAC5}"/>
              </a:ext>
            </a:extLst>
          </p:cNvPr>
          <p:cNvSpPr txBox="1"/>
          <p:nvPr/>
        </p:nvSpPr>
        <p:spPr>
          <a:xfrm>
            <a:off x="410818" y="725572"/>
            <a:ext cx="10230512" cy="5326202"/>
          </a:xfrm>
          <a:prstGeom prst="rect">
            <a:avLst/>
          </a:prstGeom>
          <a:noFill/>
        </p:spPr>
        <p:txBody>
          <a:bodyPr wrap="square" rtlCol="0">
            <a:spAutoFit/>
          </a:bodyPr>
          <a:lstStyle/>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13. Anh đội viên mơ màng</a:t>
            </a:r>
            <a:endParaRPr 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Như nằm trong giấc mộng</a:t>
            </a:r>
            <a:endParaRPr 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Bóng Bác cao lồng lộng</a:t>
            </a:r>
            <a:endParaRPr 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Ấm hơn ngọn lửa hồng.</a:t>
            </a:r>
            <a:endParaRPr 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(Minh Huệ)</a:t>
            </a:r>
            <a:endParaRPr 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14. Quê hương tôi có con sông xanh biếc</a:t>
            </a:r>
            <a:endParaRPr 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Nước gương trong soi tóc những hàng tre</a:t>
            </a:r>
            <a:endParaRPr 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Tâm hồn tôi là một buổi trưa hè</a:t>
            </a:r>
            <a:endParaRPr 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Tỏa nắng xuống lòng sông lấp loáng</a:t>
            </a:r>
            <a:endParaRPr 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32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(Tế Hanh)</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643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 name="TextBox 1">
            <a:extLst>
              <a:ext uri="{FF2B5EF4-FFF2-40B4-BE49-F238E27FC236}">
                <a16:creationId xmlns:a16="http://schemas.microsoft.com/office/drawing/2014/main" id="{3A68CDAA-F1D5-4DBC-8A81-177E6EEC1634}"/>
              </a:ext>
            </a:extLst>
          </p:cNvPr>
          <p:cNvSpPr txBox="1"/>
          <p:nvPr/>
        </p:nvSpPr>
        <p:spPr>
          <a:xfrm>
            <a:off x="0" y="0"/>
            <a:ext cx="11913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 2: Thực hành tiếng Việt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hình và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CCEF8CD3-4374-450B-89C5-387106D2B224}"/>
              </a:ext>
            </a:extLst>
          </p:cNvPr>
          <p:cNvSpPr txBox="1"/>
          <p:nvPr/>
        </p:nvSpPr>
        <p:spPr>
          <a:xfrm>
            <a:off x="2186609" y="-1537252"/>
            <a:ext cx="5512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C061D6B4-E7E1-425A-BD22-B54BC1CDB1BB}"/>
              </a:ext>
            </a:extLst>
          </p:cNvPr>
          <p:cNvSpPr txBox="1"/>
          <p:nvPr/>
        </p:nvSpPr>
        <p:spPr>
          <a:xfrm>
            <a:off x="148590" y="6858000"/>
            <a:ext cx="10847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8755C20B-894C-4747-B58B-6615E7FE33E0}"/>
              </a:ext>
            </a:extLst>
          </p:cNvPr>
          <p:cNvSpPr txBox="1"/>
          <p:nvPr/>
        </p:nvSpPr>
        <p:spPr>
          <a:xfrm>
            <a:off x="0" y="665599"/>
            <a:ext cx="12081510" cy="6515566"/>
          </a:xfrm>
          <a:prstGeom prst="rect">
            <a:avLst/>
          </a:prstGeom>
          <a:noFill/>
        </p:spPr>
        <p:txBody>
          <a:bodyPr wrap="square" rtlCol="0">
            <a:spAutoFit/>
          </a:bodyPr>
          <a:lstStyle/>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15.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cắm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phập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lùng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vẩn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lảo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Hưng</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16.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khoái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đùa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múa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dằng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dặc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hãi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ngần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rè</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trớn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cỏ</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mại</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pP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08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 name="TextBox 1">
            <a:extLst>
              <a:ext uri="{FF2B5EF4-FFF2-40B4-BE49-F238E27FC236}">
                <a16:creationId xmlns:a16="http://schemas.microsoft.com/office/drawing/2014/main" id="{3A68CDAA-F1D5-4DBC-8A81-177E6EEC1634}"/>
              </a:ext>
            </a:extLst>
          </p:cNvPr>
          <p:cNvSpPr txBox="1"/>
          <p:nvPr/>
        </p:nvSpPr>
        <p:spPr>
          <a:xfrm>
            <a:off x="0" y="0"/>
            <a:ext cx="11913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 2: Thực hành tiếng Việt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hình và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CCEF8CD3-4374-450B-89C5-387106D2B224}"/>
              </a:ext>
            </a:extLst>
          </p:cNvPr>
          <p:cNvSpPr txBox="1"/>
          <p:nvPr/>
        </p:nvSpPr>
        <p:spPr>
          <a:xfrm>
            <a:off x="2186609" y="-1537252"/>
            <a:ext cx="5512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C061D6B4-E7E1-425A-BD22-B54BC1CDB1BB}"/>
              </a:ext>
            </a:extLst>
          </p:cNvPr>
          <p:cNvSpPr txBox="1"/>
          <p:nvPr/>
        </p:nvSpPr>
        <p:spPr>
          <a:xfrm>
            <a:off x="148590" y="6858000"/>
            <a:ext cx="10847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348054DB-22BA-42DD-B81F-22241FAA9FB2}"/>
              </a:ext>
            </a:extLst>
          </p:cNvPr>
          <p:cNvSpPr txBox="1"/>
          <p:nvPr/>
        </p:nvSpPr>
        <p:spPr>
          <a:xfrm>
            <a:off x="0" y="834390"/>
            <a:ext cx="12192000" cy="6388480"/>
          </a:xfrm>
          <a:prstGeom prst="rect">
            <a:avLst/>
          </a:prstGeom>
          <a:noFill/>
        </p:spPr>
        <p:txBody>
          <a:bodyPr wrap="square" rtlCol="0">
            <a:spAutoFit/>
          </a:bodyPr>
          <a:lstStyle/>
          <a:p>
            <a:pPr lvl="0" algn="just">
              <a:lnSpc>
                <a:spcPct val="107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17.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đục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mâm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đúc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loáng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rắc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Tú Nam)</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18.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sữa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vỗ</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rì</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rầm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bột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Tú Nam)</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19.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dải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dịu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u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xịt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nề</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ầm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ầm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đục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ngầu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giận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Tú Nam)</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20. Ở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ứa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tràn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trề</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ngạt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long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hè</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gay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gắt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bầm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quyện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21.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cãi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cọ</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om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mồi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tép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Cò</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gầy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vao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bõm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lội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bùn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hếch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mỏ</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miếng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Hoài</a:t>
            </a:r>
            <a:r>
              <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0787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435590" y="1689390"/>
            <a:ext cx="1977390" cy="3440430"/>
          </a:xfrm>
          <a:prstGeom prst="rect">
            <a:avLst/>
          </a:prstGeom>
        </p:spPr>
      </p:pic>
      <p:sp>
        <p:nvSpPr>
          <p:cNvPr id="2" name="TextBox 1">
            <a:extLst>
              <a:ext uri="{FF2B5EF4-FFF2-40B4-BE49-F238E27FC236}">
                <a16:creationId xmlns:a16="http://schemas.microsoft.com/office/drawing/2014/main" id="{80A26EA5-8FB9-4056-BB9A-A79DA193E5A6}"/>
              </a:ext>
            </a:extLst>
          </p:cNvPr>
          <p:cNvSpPr txBox="1"/>
          <p:nvPr/>
        </p:nvSpPr>
        <p:spPr>
          <a:xfrm>
            <a:off x="132521" y="0"/>
            <a:ext cx="11648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272C6007-B3AE-4AD1-863D-60B6A7DCA296}"/>
              </a:ext>
            </a:extLst>
          </p:cNvPr>
          <p:cNvSpPr txBox="1"/>
          <p:nvPr/>
        </p:nvSpPr>
        <p:spPr>
          <a:xfrm>
            <a:off x="2425148" y="-1762539"/>
            <a:ext cx="6003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TextBox 3">
            <a:extLst>
              <a:ext uri="{FF2B5EF4-FFF2-40B4-BE49-F238E27FC236}">
                <a16:creationId xmlns:a16="http://schemas.microsoft.com/office/drawing/2014/main" id="{4B6C6DA7-1F67-425C-AC53-3B6B87CF1DB0}"/>
              </a:ext>
            </a:extLst>
          </p:cNvPr>
          <p:cNvSpPr txBox="1"/>
          <p:nvPr/>
        </p:nvSpPr>
        <p:spPr>
          <a:xfrm>
            <a:off x="132521" y="6858000"/>
            <a:ext cx="10508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13B75742-3249-4522-986C-BB5B2AA1CAC5}"/>
              </a:ext>
            </a:extLst>
          </p:cNvPr>
          <p:cNvSpPr txBox="1"/>
          <p:nvPr/>
        </p:nvSpPr>
        <p:spPr>
          <a:xfrm>
            <a:off x="410818" y="725572"/>
            <a:ext cx="10230512" cy="706540"/>
          </a:xfrm>
          <a:prstGeom prst="rect">
            <a:avLst/>
          </a:prstGeom>
          <a:noFill/>
        </p:spPr>
        <p:txBody>
          <a:bodyPr wrap="square" rtlCol="0">
            <a:spAutoFit/>
          </a:bodyPr>
          <a:lstStyle/>
          <a:p>
            <a:pPr lvl="0" indent="1428750" algn="ctr">
              <a:lnSpc>
                <a:spcPct val="107000"/>
              </a:lnSpc>
            </a:pPr>
            <a:r>
              <a:rPr lang="en-US" sz="4000" dirty="0" err="1">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rPr>
              <a:t>Gợi</a:t>
            </a:r>
            <a:r>
              <a:rPr lang="en-US" sz="4000" dirty="0">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rPr>
              <a:t> ý trả </a:t>
            </a:r>
            <a:r>
              <a:rPr lang="en-US" sz="4000" dirty="0" err="1">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rPr>
              <a:t>lời</a:t>
            </a:r>
            <a:endPar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599B057-B220-42D0-8BEF-74BD8F1FF515}"/>
              </a:ext>
            </a:extLst>
          </p:cNvPr>
          <p:cNvSpPr txBox="1"/>
          <p:nvPr/>
        </p:nvSpPr>
        <p:spPr>
          <a:xfrm>
            <a:off x="651510" y="1543050"/>
            <a:ext cx="9338310" cy="4671472"/>
          </a:xfrm>
          <a:prstGeom prst="rect">
            <a:avLst/>
          </a:prstGeom>
          <a:noFill/>
        </p:spPr>
        <p:txBody>
          <a:bodyPr wrap="square" rtlCol="0">
            <a:spAutoFit/>
          </a:bodyPr>
          <a:lstStyle/>
          <a:p>
            <a:pPr lvl="0" algn="just">
              <a:lnSpc>
                <a:spcPct val="107000"/>
              </a:lnSpc>
            </a:pP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khom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đác</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cúc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cu,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lao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rì</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róc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rách</a:t>
            </a:r>
            <a:b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sưa</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tang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tình</a:t>
            </a:r>
            <a:b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lẽo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nghênh</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tăm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tắp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lòa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nhòa</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bon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bon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67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heel(1)">
                                      <p:cBhvr>
                                        <p:cTn id="22" dur="2000"/>
                                        <p:tgtEl>
                                          <p:spTgt spid="5">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heel(1)">
                                      <p:cBhvr>
                                        <p:cTn id="25" dur="2000"/>
                                        <p:tgtEl>
                                          <p:spTgt spid="5">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heel(1)">
                                      <p:cBhvr>
                                        <p:cTn id="28"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435590" y="1689390"/>
            <a:ext cx="1977390" cy="3440430"/>
          </a:xfrm>
          <a:prstGeom prst="rect">
            <a:avLst/>
          </a:prstGeom>
        </p:spPr>
      </p:pic>
      <p:sp>
        <p:nvSpPr>
          <p:cNvPr id="2" name="TextBox 1">
            <a:extLst>
              <a:ext uri="{FF2B5EF4-FFF2-40B4-BE49-F238E27FC236}">
                <a16:creationId xmlns:a16="http://schemas.microsoft.com/office/drawing/2014/main" id="{80A26EA5-8FB9-4056-BB9A-A79DA193E5A6}"/>
              </a:ext>
            </a:extLst>
          </p:cNvPr>
          <p:cNvSpPr txBox="1"/>
          <p:nvPr/>
        </p:nvSpPr>
        <p:spPr>
          <a:xfrm>
            <a:off x="132521" y="0"/>
            <a:ext cx="11648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272C6007-B3AE-4AD1-863D-60B6A7DCA296}"/>
              </a:ext>
            </a:extLst>
          </p:cNvPr>
          <p:cNvSpPr txBox="1"/>
          <p:nvPr/>
        </p:nvSpPr>
        <p:spPr>
          <a:xfrm>
            <a:off x="2425148" y="-1762539"/>
            <a:ext cx="6003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TextBox 3">
            <a:extLst>
              <a:ext uri="{FF2B5EF4-FFF2-40B4-BE49-F238E27FC236}">
                <a16:creationId xmlns:a16="http://schemas.microsoft.com/office/drawing/2014/main" id="{4B6C6DA7-1F67-425C-AC53-3B6B87CF1DB0}"/>
              </a:ext>
            </a:extLst>
          </p:cNvPr>
          <p:cNvSpPr txBox="1"/>
          <p:nvPr/>
        </p:nvSpPr>
        <p:spPr>
          <a:xfrm>
            <a:off x="132521" y="6858000"/>
            <a:ext cx="10508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13B75742-3249-4522-986C-BB5B2AA1CAC5}"/>
              </a:ext>
            </a:extLst>
          </p:cNvPr>
          <p:cNvSpPr txBox="1"/>
          <p:nvPr/>
        </p:nvSpPr>
        <p:spPr>
          <a:xfrm>
            <a:off x="410818" y="725572"/>
            <a:ext cx="10230512" cy="706540"/>
          </a:xfrm>
          <a:prstGeom prst="rect">
            <a:avLst/>
          </a:prstGeom>
          <a:noFill/>
        </p:spPr>
        <p:txBody>
          <a:bodyPr wrap="square" rtlCol="0">
            <a:spAutoFit/>
          </a:bodyPr>
          <a:lstStyle/>
          <a:p>
            <a:pPr marL="0" marR="0" lvl="0" indent="142875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Gợi</a:t>
            </a:r>
            <a:r>
              <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 ý trả </a:t>
            </a: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lời</a:t>
            </a:r>
            <a:endPar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2868D10-C1D0-461A-8E3C-EAEF6F4C6348}"/>
              </a:ext>
            </a:extLst>
          </p:cNvPr>
          <p:cNvSpPr txBox="1"/>
          <p:nvPr/>
        </p:nvSpPr>
        <p:spPr>
          <a:xfrm>
            <a:off x="628650" y="1689390"/>
            <a:ext cx="10230512" cy="4676408"/>
          </a:xfrm>
          <a:prstGeom prst="rect">
            <a:avLst/>
          </a:prstGeom>
          <a:noFill/>
        </p:spPr>
        <p:txBody>
          <a:bodyPr wrap="square" rtlCol="0">
            <a:spAutoFit/>
          </a:bodyPr>
          <a:lstStyle/>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chậm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chậm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um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tùm</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10.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soạc</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11.Tượng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cuồn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cuộn</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sừng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sững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lúp</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xúp</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13.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lồng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lộng</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14.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lấp</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loáng</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15.-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lùng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vẩn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vơ</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lảo</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phập</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12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ircle(in)">
                                      <p:cBhvr>
                                        <p:cTn id="10" dur="2000"/>
                                        <p:tgtEl>
                                          <p:spTgt spid="7">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ircle(in)">
                                      <p:cBhvr>
                                        <p:cTn id="13" dur="2000"/>
                                        <p:tgtEl>
                                          <p:spTgt spid="7">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circle(in)">
                                      <p:cBhvr>
                                        <p:cTn id="16" dur="2000"/>
                                        <p:tgtEl>
                                          <p:spTgt spid="7">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circle(in)">
                                      <p:cBhvr>
                                        <p:cTn id="19" dur="2000"/>
                                        <p:tgtEl>
                                          <p:spTgt spid="7">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circle(in)">
                                      <p:cBhvr>
                                        <p:cTn id="22" dur="2000"/>
                                        <p:tgtEl>
                                          <p:spTgt spid="7">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circle(in)">
                                      <p:cBhvr>
                                        <p:cTn id="25" dur="2000"/>
                                        <p:tgtEl>
                                          <p:spTgt spid="7">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circle(in)">
                                      <p:cBhvr>
                                        <p:cTn id="28"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435590" y="1689390"/>
            <a:ext cx="1977390" cy="3440430"/>
          </a:xfrm>
          <a:prstGeom prst="rect">
            <a:avLst/>
          </a:prstGeom>
        </p:spPr>
      </p:pic>
      <p:sp>
        <p:nvSpPr>
          <p:cNvPr id="2" name="TextBox 1">
            <a:extLst>
              <a:ext uri="{FF2B5EF4-FFF2-40B4-BE49-F238E27FC236}">
                <a16:creationId xmlns:a16="http://schemas.microsoft.com/office/drawing/2014/main" id="{80A26EA5-8FB9-4056-BB9A-A79DA193E5A6}"/>
              </a:ext>
            </a:extLst>
          </p:cNvPr>
          <p:cNvSpPr txBox="1"/>
          <p:nvPr/>
        </p:nvSpPr>
        <p:spPr>
          <a:xfrm>
            <a:off x="132521" y="0"/>
            <a:ext cx="11648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272C6007-B3AE-4AD1-863D-60B6A7DCA296}"/>
              </a:ext>
            </a:extLst>
          </p:cNvPr>
          <p:cNvSpPr txBox="1"/>
          <p:nvPr/>
        </p:nvSpPr>
        <p:spPr>
          <a:xfrm>
            <a:off x="2425148" y="-1762539"/>
            <a:ext cx="6003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TextBox 3">
            <a:extLst>
              <a:ext uri="{FF2B5EF4-FFF2-40B4-BE49-F238E27FC236}">
                <a16:creationId xmlns:a16="http://schemas.microsoft.com/office/drawing/2014/main" id="{4B6C6DA7-1F67-425C-AC53-3B6B87CF1DB0}"/>
              </a:ext>
            </a:extLst>
          </p:cNvPr>
          <p:cNvSpPr txBox="1"/>
          <p:nvPr/>
        </p:nvSpPr>
        <p:spPr>
          <a:xfrm>
            <a:off x="132521" y="6858000"/>
            <a:ext cx="10508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13B75742-3249-4522-986C-BB5B2AA1CAC5}"/>
              </a:ext>
            </a:extLst>
          </p:cNvPr>
          <p:cNvSpPr txBox="1"/>
          <p:nvPr/>
        </p:nvSpPr>
        <p:spPr>
          <a:xfrm>
            <a:off x="410818" y="725572"/>
            <a:ext cx="10230512" cy="706540"/>
          </a:xfrm>
          <a:prstGeom prst="rect">
            <a:avLst/>
          </a:prstGeom>
          <a:noFill/>
        </p:spPr>
        <p:txBody>
          <a:bodyPr wrap="square" rtlCol="0">
            <a:spAutoFit/>
          </a:bodyPr>
          <a:lstStyle/>
          <a:p>
            <a:pPr marL="0" marR="0" lvl="0" indent="142875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Gợi</a:t>
            </a:r>
            <a:r>
              <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 ý trả </a:t>
            </a: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lời</a:t>
            </a:r>
            <a:endPar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2868D10-C1D0-461A-8E3C-EAEF6F4C6348}"/>
              </a:ext>
            </a:extLst>
          </p:cNvPr>
          <p:cNvSpPr txBox="1"/>
          <p:nvPr/>
        </p:nvSpPr>
        <p:spPr>
          <a:xfrm>
            <a:off x="628650" y="1689390"/>
            <a:ext cx="10230512" cy="4799263"/>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16.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dặc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rè</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trớn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mềm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17.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thoáng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18. -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rầm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19. -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xịt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nề</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ầm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ầm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bõm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75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heel(1)">
                                      <p:cBhvr>
                                        <p:cTn id="10" dur="2000"/>
                                        <p:tgtEl>
                                          <p:spTgt spid="7">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heel(1)">
                                      <p:cBhvr>
                                        <p:cTn id="13" dur="2000"/>
                                        <p:tgtEl>
                                          <p:spTgt spid="7">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heel(1)">
                                      <p:cBhvr>
                                        <p:cTn id="16" dur="2000"/>
                                        <p:tgtEl>
                                          <p:spTgt spid="7">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heel(1)">
                                      <p:cBhvr>
                                        <p:cTn id="19" dur="2000"/>
                                        <p:tgtEl>
                                          <p:spTgt spid="7">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heel(1)">
                                      <p:cBhvr>
                                        <p:cTn id="22" dur="2000"/>
                                        <p:tgtEl>
                                          <p:spTgt spid="7">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heel(1)">
                                      <p:cBhvr>
                                        <p:cTn id="25" dur="2000"/>
                                        <p:tgtEl>
                                          <p:spTgt spid="7">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wheel(1)">
                                      <p:cBhvr>
                                        <p:cTn id="28"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 name="TextBox 1">
            <a:extLst>
              <a:ext uri="{FF2B5EF4-FFF2-40B4-BE49-F238E27FC236}">
                <a16:creationId xmlns:a16="http://schemas.microsoft.com/office/drawing/2014/main" id="{3A68CDAA-F1D5-4DBC-8A81-177E6EEC1634}"/>
              </a:ext>
            </a:extLst>
          </p:cNvPr>
          <p:cNvSpPr txBox="1"/>
          <p:nvPr/>
        </p:nvSpPr>
        <p:spPr>
          <a:xfrm>
            <a:off x="0" y="0"/>
            <a:ext cx="11913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 2: Thực hành tiếng Việt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hình và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CCEF8CD3-4374-450B-89C5-387106D2B224}"/>
              </a:ext>
            </a:extLst>
          </p:cNvPr>
          <p:cNvSpPr txBox="1"/>
          <p:nvPr/>
        </p:nvSpPr>
        <p:spPr>
          <a:xfrm>
            <a:off x="2186609" y="-1537252"/>
            <a:ext cx="5512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C061D6B4-E7E1-425A-BD22-B54BC1CDB1BB}"/>
              </a:ext>
            </a:extLst>
          </p:cNvPr>
          <p:cNvSpPr txBox="1"/>
          <p:nvPr/>
        </p:nvSpPr>
        <p:spPr>
          <a:xfrm>
            <a:off x="148590" y="6858000"/>
            <a:ext cx="10847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CF1EBBC-DA70-44F2-B0AF-1F6182D6AA5B}"/>
              </a:ext>
            </a:extLst>
          </p:cNvPr>
          <p:cNvSpPr txBox="1"/>
          <p:nvPr/>
        </p:nvSpPr>
        <p:spPr>
          <a:xfrm>
            <a:off x="148590" y="788670"/>
            <a:ext cx="11765114" cy="2164567"/>
          </a:xfrm>
          <a:prstGeom prst="rect">
            <a:avLst/>
          </a:prstGeom>
          <a:noFill/>
        </p:spPr>
        <p:txBody>
          <a:bodyPr wrap="square" rtlCol="0">
            <a:spAutoFit/>
          </a:bodyPr>
          <a:lstStyle/>
          <a:p>
            <a:pPr lvl="0" algn="just">
              <a:lnSpc>
                <a:spcPct val="107000"/>
              </a:lnSpc>
            </a:pPr>
            <a:r>
              <a:rPr lang="en-US" sz="3200" b="1" u="sng"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thổi</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3155927-1AD5-46B6-8FE8-BC3CA2DB49F2}"/>
              </a:ext>
            </a:extLst>
          </p:cNvPr>
          <p:cNvSpPr txBox="1"/>
          <p:nvPr/>
        </p:nvSpPr>
        <p:spPr>
          <a:xfrm>
            <a:off x="148590" y="2803862"/>
            <a:ext cx="10230512" cy="706540"/>
          </a:xfrm>
          <a:prstGeom prst="rect">
            <a:avLst/>
          </a:prstGeom>
          <a:noFill/>
        </p:spPr>
        <p:txBody>
          <a:bodyPr wrap="square" rtlCol="0">
            <a:spAutoFit/>
          </a:bodyPr>
          <a:lstStyle/>
          <a:p>
            <a:pPr indent="1428750" algn="ctr">
              <a:lnSpc>
                <a:spcPct val="107000"/>
              </a:lnSpc>
            </a:pPr>
            <a:r>
              <a:rPr lang="en-US" sz="4000" dirty="0" err="1">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rPr>
              <a:t>Gợi</a:t>
            </a:r>
            <a:r>
              <a:rPr lang="en-US" sz="4000" dirty="0">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rPr>
              <a:t> ý trả </a:t>
            </a:r>
            <a:r>
              <a:rPr lang="en-US" sz="4000" dirty="0" err="1">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rPr>
              <a:t>lời</a:t>
            </a:r>
            <a:endParaRPr lang="en-US" sz="4000" dirty="0">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FBB421B-795F-4183-B04D-6D7F14F60A07}"/>
              </a:ext>
            </a:extLst>
          </p:cNvPr>
          <p:cNvSpPr txBox="1"/>
          <p:nvPr/>
        </p:nvSpPr>
        <p:spPr>
          <a:xfrm>
            <a:off x="74295" y="3535804"/>
            <a:ext cx="11913704" cy="3016275"/>
          </a:xfrm>
          <a:prstGeom prst="rect">
            <a:avLst/>
          </a:prstGeom>
          <a:noFill/>
        </p:spPr>
        <p:txBody>
          <a:bodyPr wrap="square" rtlCol="0">
            <a:spAutoFit/>
          </a:bodyPr>
          <a:lstStyle/>
          <a:p>
            <a:pPr lvl="0" algn="just">
              <a:lnSpc>
                <a:spcPct val="107000"/>
              </a:lnSpc>
            </a:pP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róc</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rách</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ầm</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ầm</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rì</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rào</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tách</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thổi</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vút</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vi vu,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hun</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hút</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vù</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hả</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he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he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hé</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há</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râm</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ran,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xôn</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80218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 name="TextBox 1">
            <a:extLst>
              <a:ext uri="{FF2B5EF4-FFF2-40B4-BE49-F238E27FC236}">
                <a16:creationId xmlns:a16="http://schemas.microsoft.com/office/drawing/2014/main" id="{3A68CDAA-F1D5-4DBC-8A81-177E6EEC1634}"/>
              </a:ext>
            </a:extLst>
          </p:cNvPr>
          <p:cNvSpPr txBox="1"/>
          <p:nvPr/>
        </p:nvSpPr>
        <p:spPr>
          <a:xfrm>
            <a:off x="0" y="0"/>
            <a:ext cx="11913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 2: Thực hành tiếng Việt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hình và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CCEF8CD3-4374-450B-89C5-387106D2B224}"/>
              </a:ext>
            </a:extLst>
          </p:cNvPr>
          <p:cNvSpPr txBox="1"/>
          <p:nvPr/>
        </p:nvSpPr>
        <p:spPr>
          <a:xfrm>
            <a:off x="2186609" y="-1537252"/>
            <a:ext cx="5512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C061D6B4-E7E1-425A-BD22-B54BC1CDB1BB}"/>
              </a:ext>
            </a:extLst>
          </p:cNvPr>
          <p:cNvSpPr txBox="1"/>
          <p:nvPr/>
        </p:nvSpPr>
        <p:spPr>
          <a:xfrm>
            <a:off x="148590" y="6858000"/>
            <a:ext cx="10847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3D98E42C-F18F-4C81-89E8-E4BEAE2976FC}"/>
              </a:ext>
            </a:extLst>
          </p:cNvPr>
          <p:cNvSpPr txBox="1"/>
          <p:nvPr/>
        </p:nvSpPr>
        <p:spPr>
          <a:xfrm>
            <a:off x="0" y="1087695"/>
            <a:ext cx="11913704" cy="3218445"/>
          </a:xfrm>
          <a:prstGeom prst="rect">
            <a:avLst/>
          </a:prstGeom>
          <a:noFill/>
        </p:spPr>
        <p:txBody>
          <a:bodyPr wrap="square" rtlCol="0">
            <a:spAutoFit/>
          </a:bodyPr>
          <a:lstStyle/>
          <a:p>
            <a:pPr lvl="0" algn="just">
              <a:lnSpc>
                <a:spcPct val="107000"/>
              </a:lnSpc>
            </a:pPr>
            <a:r>
              <a:rPr lang="en-US" sz="3200" b="1" u="sng"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Cho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run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run</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nghiến</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răng</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977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 name="TextBox 1">
            <a:extLst>
              <a:ext uri="{FF2B5EF4-FFF2-40B4-BE49-F238E27FC236}">
                <a16:creationId xmlns:a16="http://schemas.microsoft.com/office/drawing/2014/main" id="{3A68CDAA-F1D5-4DBC-8A81-177E6EEC1634}"/>
              </a:ext>
            </a:extLst>
          </p:cNvPr>
          <p:cNvSpPr txBox="1"/>
          <p:nvPr/>
        </p:nvSpPr>
        <p:spPr>
          <a:xfrm>
            <a:off x="0" y="0"/>
            <a:ext cx="11913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 2: Thực hành tiếng Việt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hình và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CCEF8CD3-4374-450B-89C5-387106D2B224}"/>
              </a:ext>
            </a:extLst>
          </p:cNvPr>
          <p:cNvSpPr txBox="1"/>
          <p:nvPr/>
        </p:nvSpPr>
        <p:spPr>
          <a:xfrm>
            <a:off x="2186609" y="-1537252"/>
            <a:ext cx="5512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C061D6B4-E7E1-425A-BD22-B54BC1CDB1BB}"/>
              </a:ext>
            </a:extLst>
          </p:cNvPr>
          <p:cNvSpPr txBox="1"/>
          <p:nvPr/>
        </p:nvSpPr>
        <p:spPr>
          <a:xfrm>
            <a:off x="148590" y="6858000"/>
            <a:ext cx="10847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155927-1AD5-46B6-8FE8-BC3CA2DB49F2}"/>
              </a:ext>
            </a:extLst>
          </p:cNvPr>
          <p:cNvSpPr txBox="1"/>
          <p:nvPr/>
        </p:nvSpPr>
        <p:spPr>
          <a:xfrm>
            <a:off x="0" y="890696"/>
            <a:ext cx="10230512" cy="706540"/>
          </a:xfrm>
          <a:prstGeom prst="rect">
            <a:avLst/>
          </a:prstGeom>
          <a:noFill/>
        </p:spPr>
        <p:txBody>
          <a:bodyPr wrap="square" rtlCol="0">
            <a:spAutoFit/>
          </a:bodyPr>
          <a:lstStyle/>
          <a:p>
            <a:pPr marL="0" marR="0" lvl="0" indent="142875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Gợi</a:t>
            </a:r>
            <a:r>
              <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 ý trả </a:t>
            </a: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lời</a:t>
            </a:r>
            <a:endPar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FBB421B-795F-4183-B04D-6D7F14F60A07}"/>
              </a:ext>
            </a:extLst>
          </p:cNvPr>
          <p:cNvSpPr txBox="1"/>
          <p:nvPr/>
        </p:nvSpPr>
        <p:spPr>
          <a:xfrm>
            <a:off x="0" y="1597236"/>
            <a:ext cx="11913704" cy="4201856"/>
          </a:xfrm>
          <a:prstGeom prst="rect">
            <a:avLst/>
          </a:prstGeom>
          <a:noFill/>
        </p:spPr>
        <p:txBody>
          <a:bodyPr wrap="square" rtlCol="0">
            <a:spAutoFit/>
          </a:bodyPr>
          <a:lstStyle/>
          <a:p>
            <a:pPr lvl="0" algn="just">
              <a:lnSpc>
                <a:spcPct val="107000"/>
              </a:lnSpc>
            </a:pP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được in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đậm</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run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run</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nghiến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răng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run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sợ</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van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xin</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nỉ</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tức</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giận</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kiềm</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được.</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9721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6" name="Google Shape;423;p21"/>
          <p:cNvSpPr/>
          <p:nvPr/>
        </p:nvSpPr>
        <p:spPr>
          <a:xfrm>
            <a:off x="228600" y="1546668"/>
            <a:ext cx="11963400" cy="4834745"/>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lvl="0" algn="just">
              <a:lnSpc>
                <a:spcPct val="107000"/>
              </a:lnSpc>
            </a:pPr>
            <a:r>
              <a:rPr lang="pt-BR"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 tượng hình</a:t>
            </a: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từ gợi tả hình dáng, dáng vẻ, trạng thái của sự vật. </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Ví dụ:</a:t>
            </a:r>
            <a:r>
              <a:rPr lang="pt-BR"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hì hục, rón rén, vật vã…gợi ra cách làm việc, dáng đi</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pt-BR"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 tượng thanh</a:t>
            </a: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từ mô phỏng âm thanh của tự nhiên, của con người. </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Ví dụ</a:t>
            </a:r>
            <a:r>
              <a:rPr lang="pt-BR"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ầm ầm, ào ào, róc rách… (mô phỏng tiếng nước chảy); </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pt-BR"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 ha, hi hi, hì hì...(mô phỏng tiếng cười của con người).</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pt-BR"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Thông thường các từ tượng thanh, tượng hình là các từ láy. Tuy nhiên cũng có những từ tượng hình, tượng thanh không phải là từ láy:</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pt-BR"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bốp, ầm, ào, xốp</a:t>
            </a: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1D7408-F04B-4481-96CA-FB0B3601A921}"/>
              </a:ext>
            </a:extLst>
          </p:cNvPr>
          <p:cNvSpPr txBox="1"/>
          <p:nvPr/>
        </p:nvSpPr>
        <p:spPr>
          <a:xfrm>
            <a:off x="228600" y="190500"/>
            <a:ext cx="11277600" cy="800219"/>
          </a:xfrm>
          <a:prstGeom prst="rect">
            <a:avLst/>
          </a:prstGeom>
          <a:noFill/>
        </p:spPr>
        <p:txBody>
          <a:bodyPr wrap="square" rtlCol="0">
            <a:spAutoFit/>
          </a:bodyPr>
          <a:lstStyle/>
          <a:p>
            <a:pPr algn="ct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Bài</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2: </a:t>
            </a: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Thực</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tiếng</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Việt</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hình</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28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thanh</a:t>
            </a:r>
            <a:endParaRPr lang="en-US" sz="1600" dirty="0">
              <a:solidFill>
                <a:srgbClr val="7030A0"/>
              </a:solidFill>
              <a:latin typeface="#9Slide05 Brannboll Ny" panose="02000000000000000000" pitchFamily="2"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B355E0A2-97CC-48A2-97EA-4DC94202605B}"/>
              </a:ext>
            </a:extLst>
          </p:cNvPr>
          <p:cNvSpPr txBox="1"/>
          <p:nvPr/>
        </p:nvSpPr>
        <p:spPr>
          <a:xfrm>
            <a:off x="2663687" y="-1802296"/>
            <a:ext cx="4943061" cy="646331"/>
          </a:xfrm>
          <a:prstGeom prst="rect">
            <a:avLst/>
          </a:prstGeom>
          <a:noFill/>
        </p:spPr>
        <p:txBody>
          <a:bodyPr wrap="square" rtlCol="0">
            <a:spAutoFit/>
          </a:bodyPr>
          <a:lstStyle/>
          <a:p>
            <a:r>
              <a:rPr lang="en-US" dirty="0">
                <a:latin typeface="#9Slide05 Fourth Medium" panose="00000600000000000000" pitchFamily="2" charset="0"/>
              </a:rPr>
              <a:t> </a:t>
            </a:r>
          </a:p>
          <a:p>
            <a:endParaRPr lang="en-US" dirty="0"/>
          </a:p>
        </p:txBody>
      </p:sp>
      <p:sp>
        <p:nvSpPr>
          <p:cNvPr id="6" name="TextBox 5">
            <a:extLst>
              <a:ext uri="{FF2B5EF4-FFF2-40B4-BE49-F238E27FC236}">
                <a16:creationId xmlns:a16="http://schemas.microsoft.com/office/drawing/2014/main" id="{DB970F70-750A-47D5-BE6B-2DC6C5C5E3AB}"/>
              </a:ext>
            </a:extLst>
          </p:cNvPr>
          <p:cNvSpPr txBox="1"/>
          <p:nvPr/>
        </p:nvSpPr>
        <p:spPr>
          <a:xfrm>
            <a:off x="114300" y="6983730"/>
            <a:ext cx="11082425" cy="646331"/>
          </a:xfrm>
          <a:prstGeom prst="rect">
            <a:avLst/>
          </a:prstGeom>
          <a:noFill/>
        </p:spPr>
        <p:txBody>
          <a:bodyPr wrap="square" rtlCol="0">
            <a:spAutoFit/>
          </a:bodyPr>
          <a:lstStyle/>
          <a:p>
            <a:r>
              <a:rPr lang="en-US" dirty="0">
                <a:latin typeface="#9Slide05 Fourth Medium" panose="00000600000000000000" pitchFamily="2" charset="0"/>
              </a:rPr>
              <a:t> </a:t>
            </a:r>
          </a:p>
          <a:p>
            <a:endParaRPr lang="en-US" dirty="0"/>
          </a:p>
        </p:txBody>
      </p:sp>
      <p:sp>
        <p:nvSpPr>
          <p:cNvPr id="7" name="Rectangle 6">
            <a:extLst>
              <a:ext uri="{FF2B5EF4-FFF2-40B4-BE49-F238E27FC236}">
                <a16:creationId xmlns:a16="http://schemas.microsoft.com/office/drawing/2014/main" id="{42FB8600-3152-4E1E-B1AB-293A3A9709FF}"/>
              </a:ext>
            </a:extLst>
          </p:cNvPr>
          <p:cNvSpPr/>
          <p:nvPr/>
        </p:nvSpPr>
        <p:spPr>
          <a:xfrm>
            <a:off x="4509205" y="746449"/>
            <a:ext cx="2292614" cy="830997"/>
          </a:xfrm>
          <a:prstGeom prst="rect">
            <a:avLst/>
          </a:prstGeom>
        </p:spPr>
        <p:txBody>
          <a:bodyPr wrap="none">
            <a:spAutoFit/>
          </a:bodyPr>
          <a:lstStyle/>
          <a:p>
            <a:pPr lvl="0" algn="ctr" defTabSz="1219170">
              <a:buClr>
                <a:srgbClr val="000000"/>
              </a:buClr>
              <a:buSzPts val="2800"/>
            </a:pPr>
            <a:r>
              <a:rPr lang="en-US" sz="4800" kern="0" dirty="0" err="1">
                <a:solidFill>
                  <a:srgbClr val="434343">
                    <a:lumMod val="50000"/>
                  </a:srgbClr>
                </a:solidFill>
                <a:latin typeface="#9Slide05 Fourth Medium" panose="00000600000000000000" pitchFamily="2" charset="0"/>
                <a:cs typeface="Times New Roman" panose="02020603050405020304" pitchFamily="18" charset="0"/>
                <a:sym typeface="Arial"/>
              </a:rPr>
              <a:t>Lí</a:t>
            </a:r>
            <a:r>
              <a:rPr lang="en-US" sz="4800" kern="0" dirty="0">
                <a:solidFill>
                  <a:srgbClr val="434343">
                    <a:lumMod val="50000"/>
                  </a:srgbClr>
                </a:solidFill>
                <a:latin typeface="#9Slide05 Fourth Medium" panose="00000600000000000000" pitchFamily="2" charset="0"/>
                <a:cs typeface="Times New Roman" panose="02020603050405020304" pitchFamily="18" charset="0"/>
                <a:sym typeface="Arial"/>
              </a:rPr>
              <a:t> </a:t>
            </a:r>
            <a:r>
              <a:rPr lang="en-US" sz="4800" kern="0" dirty="0" err="1">
                <a:solidFill>
                  <a:srgbClr val="434343">
                    <a:lumMod val="50000"/>
                  </a:srgbClr>
                </a:solidFill>
                <a:latin typeface="#9Slide05 Fourth Medium" panose="00000600000000000000" pitchFamily="2" charset="0"/>
                <a:cs typeface="Times New Roman" panose="02020603050405020304" pitchFamily="18" charset="0"/>
                <a:sym typeface="Arial"/>
              </a:rPr>
              <a:t>thuyết</a:t>
            </a:r>
            <a:endParaRPr lang="en-US" sz="4800" kern="0" dirty="0">
              <a:solidFill>
                <a:srgbClr val="434343">
                  <a:lumMod val="50000"/>
                </a:srgbClr>
              </a:solidFill>
              <a:latin typeface="#9Slide05 Fourth Medium" panose="00000600000000000000" pitchFamily="2"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6" name="Google Shape;423;p21"/>
          <p:cNvSpPr/>
          <p:nvPr/>
        </p:nvSpPr>
        <p:spPr>
          <a:xfrm>
            <a:off x="114300" y="990719"/>
            <a:ext cx="11963400" cy="1409576"/>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lvl="0" algn="just">
              <a:lnSpc>
                <a:spcPct val="107000"/>
              </a:lnSpc>
            </a:pPr>
            <a:r>
              <a:rPr lang="en-US" sz="4000" b="1" u="sng"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0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4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1D7408-F04B-4481-96CA-FB0B3601A921}"/>
              </a:ext>
            </a:extLst>
          </p:cNvPr>
          <p:cNvSpPr txBox="1"/>
          <p:nvPr/>
        </p:nvSpPr>
        <p:spPr>
          <a:xfrm>
            <a:off x="228600" y="190500"/>
            <a:ext cx="112776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6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3" name="TextBox 2">
            <a:extLst>
              <a:ext uri="{FF2B5EF4-FFF2-40B4-BE49-F238E27FC236}">
                <a16:creationId xmlns:a16="http://schemas.microsoft.com/office/drawing/2014/main" id="{B355E0A2-97CC-48A2-97EA-4DC94202605B}"/>
              </a:ext>
            </a:extLst>
          </p:cNvPr>
          <p:cNvSpPr txBox="1"/>
          <p:nvPr/>
        </p:nvSpPr>
        <p:spPr>
          <a:xfrm>
            <a:off x="2663687" y="-1802296"/>
            <a:ext cx="49430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DB970F70-750A-47D5-BE6B-2DC6C5C5E3AB}"/>
              </a:ext>
            </a:extLst>
          </p:cNvPr>
          <p:cNvSpPr txBox="1"/>
          <p:nvPr/>
        </p:nvSpPr>
        <p:spPr>
          <a:xfrm>
            <a:off x="114300" y="6983730"/>
            <a:ext cx="110824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Rectangle 3">
            <a:extLst>
              <a:ext uri="{FF2B5EF4-FFF2-40B4-BE49-F238E27FC236}">
                <a16:creationId xmlns:a16="http://schemas.microsoft.com/office/drawing/2014/main" id="{DCAA9E9F-963A-4366-BBAD-CA490F7DC852}"/>
              </a:ext>
            </a:extLst>
          </p:cNvPr>
          <p:cNvSpPr/>
          <p:nvPr/>
        </p:nvSpPr>
        <p:spPr>
          <a:xfrm>
            <a:off x="3195524" y="2400295"/>
            <a:ext cx="4091184" cy="701089"/>
          </a:xfrm>
          <a:prstGeom prst="rect">
            <a:avLst/>
          </a:prstGeom>
        </p:spPr>
        <p:txBody>
          <a:bodyPr wrap="none">
            <a:spAutoFit/>
          </a:bodyPr>
          <a:lstStyle/>
          <a:p>
            <a:pPr lvl="0" indent="1428750" algn="ctr">
              <a:lnSpc>
                <a:spcPct val="107000"/>
              </a:lnSpc>
              <a:defRPr/>
            </a:pPr>
            <a:r>
              <a:rPr lang="en-US" sz="4000" dirty="0" err="1">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rPr>
              <a:t>Gợi</a:t>
            </a:r>
            <a:r>
              <a:rPr lang="en-US" sz="4000" dirty="0">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rPr>
              <a:t> ý trả </a:t>
            </a:r>
            <a:r>
              <a:rPr lang="en-US" sz="4000" dirty="0" err="1">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rPr>
              <a:t>lời</a:t>
            </a:r>
            <a:endParaRPr lang="en-US" sz="4000" dirty="0">
              <a:solidFill>
                <a:srgbClr val="FF0000"/>
              </a:solidFill>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5F4CA5F-EA89-48BF-9DC0-A9C339974574}"/>
              </a:ext>
            </a:extLst>
          </p:cNvPr>
          <p:cNvSpPr/>
          <p:nvPr/>
        </p:nvSpPr>
        <p:spPr>
          <a:xfrm>
            <a:off x="411480" y="3781360"/>
            <a:ext cx="11327130" cy="1365182"/>
          </a:xfrm>
          <a:prstGeom prst="rect">
            <a:avLst/>
          </a:prstGeom>
        </p:spPr>
        <p:txBody>
          <a:bodyPr wrap="square">
            <a:spAutoFit/>
          </a:bodyPr>
          <a:lstStyle/>
          <a:p>
            <a:pPr lvl="0" algn="just">
              <a:lnSpc>
                <a:spcPct val="107000"/>
              </a:lnSpc>
            </a:pP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Rón</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rén</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Lù</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đù</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Thoăn</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thoắt</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Lạch</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bạch</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Lon ton</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21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6" name="Google Shape;423;p21"/>
          <p:cNvSpPr/>
          <p:nvPr/>
        </p:nvSpPr>
        <p:spPr>
          <a:xfrm>
            <a:off x="114300" y="990719"/>
            <a:ext cx="11963400" cy="1409576"/>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lvl="0" algn="just">
              <a:lnSpc>
                <a:spcPct val="107000"/>
              </a:lnSpc>
            </a:pPr>
            <a:r>
              <a:rPr lang="en-US" sz="4000" b="1" u="sng"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0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4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1D7408-F04B-4481-96CA-FB0B3601A921}"/>
              </a:ext>
            </a:extLst>
          </p:cNvPr>
          <p:cNvSpPr txBox="1"/>
          <p:nvPr/>
        </p:nvSpPr>
        <p:spPr>
          <a:xfrm>
            <a:off x="228600" y="190500"/>
            <a:ext cx="112776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6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3" name="TextBox 2">
            <a:extLst>
              <a:ext uri="{FF2B5EF4-FFF2-40B4-BE49-F238E27FC236}">
                <a16:creationId xmlns:a16="http://schemas.microsoft.com/office/drawing/2014/main" id="{B355E0A2-97CC-48A2-97EA-4DC94202605B}"/>
              </a:ext>
            </a:extLst>
          </p:cNvPr>
          <p:cNvSpPr txBox="1"/>
          <p:nvPr/>
        </p:nvSpPr>
        <p:spPr>
          <a:xfrm>
            <a:off x="2663687" y="-1802296"/>
            <a:ext cx="49430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DB970F70-750A-47D5-BE6B-2DC6C5C5E3AB}"/>
              </a:ext>
            </a:extLst>
          </p:cNvPr>
          <p:cNvSpPr txBox="1"/>
          <p:nvPr/>
        </p:nvSpPr>
        <p:spPr>
          <a:xfrm>
            <a:off x="114300" y="6983730"/>
            <a:ext cx="110824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Rectangle 3">
            <a:extLst>
              <a:ext uri="{FF2B5EF4-FFF2-40B4-BE49-F238E27FC236}">
                <a16:creationId xmlns:a16="http://schemas.microsoft.com/office/drawing/2014/main" id="{DCAA9E9F-963A-4366-BBAD-CA490F7DC852}"/>
              </a:ext>
            </a:extLst>
          </p:cNvPr>
          <p:cNvSpPr/>
          <p:nvPr/>
        </p:nvSpPr>
        <p:spPr>
          <a:xfrm>
            <a:off x="3089625" y="2581347"/>
            <a:ext cx="4091184" cy="701089"/>
          </a:xfrm>
          <a:prstGeom prst="rect">
            <a:avLst/>
          </a:prstGeom>
        </p:spPr>
        <p:txBody>
          <a:bodyPr wrap="none">
            <a:spAutoFit/>
          </a:bodyPr>
          <a:lstStyle/>
          <a:p>
            <a:pPr marL="0" marR="0" lvl="0" indent="142875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Gợi</a:t>
            </a:r>
            <a:r>
              <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 ý trả </a:t>
            </a: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lời</a:t>
            </a:r>
            <a:endPar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5F4CA5F-EA89-48BF-9DC0-A9C339974574}"/>
              </a:ext>
            </a:extLst>
          </p:cNvPr>
          <p:cNvSpPr/>
          <p:nvPr/>
        </p:nvSpPr>
        <p:spPr>
          <a:xfrm>
            <a:off x="411480" y="3781360"/>
            <a:ext cx="11327130" cy="1817742"/>
          </a:xfrm>
          <a:prstGeom prst="rect">
            <a:avLst/>
          </a:prstGeom>
        </p:spPr>
        <p:txBody>
          <a:bodyPr wrap="square">
            <a:spAutoFit/>
          </a:bodyPr>
          <a:lstStyle/>
          <a:p>
            <a:pPr algn="just">
              <a:lnSpc>
                <a:spcPct val="107000"/>
              </a:lnSpc>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Khúc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khích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Thút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thít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Thủ</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thỉ</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Hí</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hí</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8E409D0-ACD9-427E-90BB-84BC5F2CA3EE}"/>
              </a:ext>
            </a:extLst>
          </p:cNvPr>
          <p:cNvPicPr>
            <a:picLocks noChangeAspect="1"/>
          </p:cNvPicPr>
          <p:nvPr/>
        </p:nvPicPr>
        <p:blipFill>
          <a:blip r:embed="rId3"/>
          <a:stretch>
            <a:fillRect/>
          </a:stretch>
        </p:blipFill>
        <p:spPr>
          <a:xfrm>
            <a:off x="9325210" y="4655695"/>
            <a:ext cx="3083960" cy="2677745"/>
          </a:xfrm>
          <a:prstGeom prst="rect">
            <a:avLst/>
          </a:prstGeom>
        </p:spPr>
      </p:pic>
    </p:spTree>
    <p:extLst>
      <p:ext uri="{BB962C8B-B14F-4D97-AF65-F5344CB8AC3E}">
        <p14:creationId xmlns:p14="http://schemas.microsoft.com/office/powerpoint/2010/main" val="97303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75220" y="71065"/>
            <a:ext cx="4191000" cy="5362951"/>
          </a:xfrm>
          <a:prstGeom prst="rect">
            <a:avLst/>
          </a:prstGeom>
        </p:spPr>
      </p:pic>
      <p:sp>
        <p:nvSpPr>
          <p:cNvPr id="2" name="TextBox 1">
            <a:extLst>
              <a:ext uri="{FF2B5EF4-FFF2-40B4-BE49-F238E27FC236}">
                <a16:creationId xmlns:a16="http://schemas.microsoft.com/office/drawing/2014/main" id="{80A26EA5-8FB9-4056-BB9A-A79DA193E5A6}"/>
              </a:ext>
            </a:extLst>
          </p:cNvPr>
          <p:cNvSpPr txBox="1"/>
          <p:nvPr/>
        </p:nvSpPr>
        <p:spPr>
          <a:xfrm>
            <a:off x="132521" y="0"/>
            <a:ext cx="11648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272C6007-B3AE-4AD1-863D-60B6A7DCA296}"/>
              </a:ext>
            </a:extLst>
          </p:cNvPr>
          <p:cNvSpPr txBox="1"/>
          <p:nvPr/>
        </p:nvSpPr>
        <p:spPr>
          <a:xfrm>
            <a:off x="2425148" y="-1762539"/>
            <a:ext cx="6003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TextBox 3">
            <a:extLst>
              <a:ext uri="{FF2B5EF4-FFF2-40B4-BE49-F238E27FC236}">
                <a16:creationId xmlns:a16="http://schemas.microsoft.com/office/drawing/2014/main" id="{4B6C6DA7-1F67-425C-AC53-3B6B87CF1DB0}"/>
              </a:ext>
            </a:extLst>
          </p:cNvPr>
          <p:cNvSpPr txBox="1"/>
          <p:nvPr/>
        </p:nvSpPr>
        <p:spPr>
          <a:xfrm>
            <a:off x="132521" y="6858000"/>
            <a:ext cx="10508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5" name="TextBox 4">
            <a:extLst>
              <a:ext uri="{FF2B5EF4-FFF2-40B4-BE49-F238E27FC236}">
                <a16:creationId xmlns:a16="http://schemas.microsoft.com/office/drawing/2014/main" id="{A884D648-19CF-4C5A-9DAA-62D9CD942549}"/>
              </a:ext>
            </a:extLst>
          </p:cNvPr>
          <p:cNvSpPr txBox="1"/>
          <p:nvPr/>
        </p:nvSpPr>
        <p:spPr>
          <a:xfrm>
            <a:off x="525780" y="1485900"/>
            <a:ext cx="6823710" cy="3666004"/>
          </a:xfrm>
          <a:prstGeom prst="rect">
            <a:avLst/>
          </a:prstGeom>
          <a:noFill/>
        </p:spPr>
        <p:txBody>
          <a:bodyPr wrap="square" rtlCol="0">
            <a:spAutoFit/>
          </a:bodyPr>
          <a:lstStyle/>
          <a:p>
            <a:pPr lvl="0" algn="just">
              <a:lnSpc>
                <a:spcPct val="107000"/>
              </a:lnSpc>
            </a:pPr>
            <a:r>
              <a:rPr lang="en-US" sz="4400" b="1" u="sng"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4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Lắc</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rắc</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ríu</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rít</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khúc</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khuỷu</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lạch</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bạch</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lấp</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59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 name="TextBox 1">
            <a:extLst>
              <a:ext uri="{FF2B5EF4-FFF2-40B4-BE49-F238E27FC236}">
                <a16:creationId xmlns:a16="http://schemas.microsoft.com/office/drawing/2014/main" id="{3A68CDAA-F1D5-4DBC-8A81-177E6EEC1634}"/>
              </a:ext>
            </a:extLst>
          </p:cNvPr>
          <p:cNvSpPr txBox="1"/>
          <p:nvPr/>
        </p:nvSpPr>
        <p:spPr>
          <a:xfrm>
            <a:off x="0" y="0"/>
            <a:ext cx="11913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 2: Thực hành tiếng Việt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hình và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CCEF8CD3-4374-450B-89C5-387106D2B224}"/>
              </a:ext>
            </a:extLst>
          </p:cNvPr>
          <p:cNvSpPr txBox="1"/>
          <p:nvPr/>
        </p:nvSpPr>
        <p:spPr>
          <a:xfrm>
            <a:off x="2186609" y="-1537252"/>
            <a:ext cx="5512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C061D6B4-E7E1-425A-BD22-B54BC1CDB1BB}"/>
              </a:ext>
            </a:extLst>
          </p:cNvPr>
          <p:cNvSpPr txBox="1"/>
          <p:nvPr/>
        </p:nvSpPr>
        <p:spPr>
          <a:xfrm>
            <a:off x="148590" y="6858000"/>
            <a:ext cx="10847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155927-1AD5-46B6-8FE8-BC3CA2DB49F2}"/>
              </a:ext>
            </a:extLst>
          </p:cNvPr>
          <p:cNvSpPr txBox="1"/>
          <p:nvPr/>
        </p:nvSpPr>
        <p:spPr>
          <a:xfrm>
            <a:off x="0" y="707601"/>
            <a:ext cx="10230512" cy="706540"/>
          </a:xfrm>
          <a:prstGeom prst="rect">
            <a:avLst/>
          </a:prstGeom>
          <a:noFill/>
        </p:spPr>
        <p:txBody>
          <a:bodyPr wrap="square" rtlCol="0">
            <a:spAutoFit/>
          </a:bodyPr>
          <a:lstStyle/>
          <a:p>
            <a:pPr marL="0" marR="0" lvl="0" indent="142875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Gợi</a:t>
            </a:r>
            <a:r>
              <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 ý trả </a:t>
            </a: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lời</a:t>
            </a:r>
            <a:endPar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ABE54B1-90C6-40EC-B0DF-CC688FAB577D}"/>
              </a:ext>
            </a:extLst>
          </p:cNvPr>
          <p:cNvSpPr txBox="1"/>
          <p:nvPr/>
        </p:nvSpPr>
        <p:spPr>
          <a:xfrm>
            <a:off x="754380" y="1414141"/>
            <a:ext cx="7440930" cy="5132495"/>
          </a:xfrm>
          <a:prstGeom prst="rect">
            <a:avLst/>
          </a:prstGeom>
          <a:noFill/>
        </p:spPr>
        <p:txBody>
          <a:bodyPr wrap="square" rtlCol="0">
            <a:spAutoFit/>
          </a:bodyPr>
          <a:lstStyle/>
          <a:p>
            <a:pPr lvl="0" algn="just">
              <a:lnSpc>
                <a:spcPct val="107000"/>
              </a:lnSpc>
            </a:pP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trả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rắc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rắc</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Ríu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rít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kêu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ríu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rít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xinh</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Khúc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khuỷu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khúc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khuỷu</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vịt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bạch</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ngày</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đêm</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Ồm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ồm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ồm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ồm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tai</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kêu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ngày</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333340E-B622-4EDA-9C4C-3E4EB4CD99F0}"/>
              </a:ext>
            </a:extLst>
          </p:cNvPr>
          <p:cNvPicPr>
            <a:picLocks noChangeAspect="1"/>
          </p:cNvPicPr>
          <p:nvPr/>
        </p:nvPicPr>
        <p:blipFill>
          <a:blip r:embed="rId3"/>
          <a:stretch>
            <a:fillRect/>
          </a:stretch>
        </p:blipFill>
        <p:spPr>
          <a:xfrm>
            <a:off x="8569252" y="2151328"/>
            <a:ext cx="3322519" cy="3658120"/>
          </a:xfrm>
          <a:prstGeom prst="rect">
            <a:avLst/>
          </a:prstGeom>
        </p:spPr>
      </p:pic>
    </p:spTree>
    <p:extLst>
      <p:ext uri="{BB962C8B-B14F-4D97-AF65-F5344CB8AC3E}">
        <p14:creationId xmlns:p14="http://schemas.microsoft.com/office/powerpoint/2010/main" val="1102280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6" name="Google Shape;423;p21"/>
          <p:cNvSpPr/>
          <p:nvPr/>
        </p:nvSpPr>
        <p:spPr>
          <a:xfrm>
            <a:off x="114300" y="990719"/>
            <a:ext cx="11963400" cy="1146171"/>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lvl="0" algn="just">
              <a:lnSpc>
                <a:spcPct val="107000"/>
              </a:lnSpc>
            </a:pPr>
            <a:r>
              <a:rPr lang="en-US" sz="3200" b="1" u="sng"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7</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32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1D7408-F04B-4481-96CA-FB0B3601A921}"/>
              </a:ext>
            </a:extLst>
          </p:cNvPr>
          <p:cNvSpPr txBox="1"/>
          <p:nvPr/>
        </p:nvSpPr>
        <p:spPr>
          <a:xfrm>
            <a:off x="228600" y="190500"/>
            <a:ext cx="112776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6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3" name="TextBox 2">
            <a:extLst>
              <a:ext uri="{FF2B5EF4-FFF2-40B4-BE49-F238E27FC236}">
                <a16:creationId xmlns:a16="http://schemas.microsoft.com/office/drawing/2014/main" id="{B355E0A2-97CC-48A2-97EA-4DC94202605B}"/>
              </a:ext>
            </a:extLst>
          </p:cNvPr>
          <p:cNvSpPr txBox="1"/>
          <p:nvPr/>
        </p:nvSpPr>
        <p:spPr>
          <a:xfrm>
            <a:off x="2663687" y="-1802296"/>
            <a:ext cx="49430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DB970F70-750A-47D5-BE6B-2DC6C5C5E3AB}"/>
              </a:ext>
            </a:extLst>
          </p:cNvPr>
          <p:cNvSpPr txBox="1"/>
          <p:nvPr/>
        </p:nvSpPr>
        <p:spPr>
          <a:xfrm>
            <a:off x="114300" y="6983730"/>
            <a:ext cx="110824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Rectangle 3">
            <a:extLst>
              <a:ext uri="{FF2B5EF4-FFF2-40B4-BE49-F238E27FC236}">
                <a16:creationId xmlns:a16="http://schemas.microsoft.com/office/drawing/2014/main" id="{DCAA9E9F-963A-4366-BBAD-CA490F7DC852}"/>
              </a:ext>
            </a:extLst>
          </p:cNvPr>
          <p:cNvSpPr/>
          <p:nvPr/>
        </p:nvSpPr>
        <p:spPr>
          <a:xfrm>
            <a:off x="3089625" y="2581347"/>
            <a:ext cx="4091184" cy="701089"/>
          </a:xfrm>
          <a:prstGeom prst="rect">
            <a:avLst/>
          </a:prstGeom>
        </p:spPr>
        <p:txBody>
          <a:bodyPr wrap="none">
            <a:spAutoFit/>
          </a:bodyPr>
          <a:lstStyle/>
          <a:p>
            <a:pPr marL="0" marR="0" lvl="0" indent="142875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Gợi</a:t>
            </a:r>
            <a:r>
              <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 ý trả </a:t>
            </a: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lời</a:t>
            </a:r>
            <a:endPar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5F4CA5F-EA89-48BF-9DC0-A9C339974574}"/>
              </a:ext>
            </a:extLst>
          </p:cNvPr>
          <p:cNvSpPr/>
          <p:nvPr/>
        </p:nvSpPr>
        <p:spPr>
          <a:xfrm>
            <a:off x="411480" y="3781360"/>
            <a:ext cx="11327130" cy="2423484"/>
          </a:xfrm>
          <a:prstGeom prst="rect">
            <a:avLst/>
          </a:prstGeom>
        </p:spPr>
        <p:txBody>
          <a:bodyPr wrap="square">
            <a:spAutoFit/>
          </a:bodyPr>
          <a:lstStyle/>
          <a:p>
            <a:pPr lvl="0" algn="just">
              <a:lnSpc>
                <a:spcPct val="107000"/>
              </a:lnSpc>
            </a:pP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thoải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mái</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mến</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duyên</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thoải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94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6" name="Google Shape;423;p21"/>
          <p:cNvSpPr/>
          <p:nvPr/>
        </p:nvSpPr>
        <p:spPr>
          <a:xfrm>
            <a:off x="114300" y="990719"/>
            <a:ext cx="11963400" cy="1343725"/>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lvl="0" algn="just">
              <a:lnSpc>
                <a:spcPct val="107000"/>
              </a:lnSpc>
            </a:pPr>
            <a:r>
              <a:rPr lang="en-US" sz="3600" b="1" u="sng"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8:</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lênh</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đênh</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lềnh</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bềnh</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lều</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bều</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lênh</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khênh</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lêu</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đêu</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lêu</a:t>
            </a:r>
            <a:r>
              <a:rPr lang="en-US" sz="3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nghêu</a:t>
            </a:r>
            <a:r>
              <a:rPr lang="en-US" sz="4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1D7408-F04B-4481-96CA-FB0B3601A921}"/>
              </a:ext>
            </a:extLst>
          </p:cNvPr>
          <p:cNvSpPr txBox="1"/>
          <p:nvPr/>
        </p:nvSpPr>
        <p:spPr>
          <a:xfrm>
            <a:off x="228600" y="190500"/>
            <a:ext cx="112776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6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3" name="TextBox 2">
            <a:extLst>
              <a:ext uri="{FF2B5EF4-FFF2-40B4-BE49-F238E27FC236}">
                <a16:creationId xmlns:a16="http://schemas.microsoft.com/office/drawing/2014/main" id="{B355E0A2-97CC-48A2-97EA-4DC94202605B}"/>
              </a:ext>
            </a:extLst>
          </p:cNvPr>
          <p:cNvSpPr txBox="1"/>
          <p:nvPr/>
        </p:nvSpPr>
        <p:spPr>
          <a:xfrm>
            <a:off x="2663687" y="-1802296"/>
            <a:ext cx="49430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DB970F70-750A-47D5-BE6B-2DC6C5C5E3AB}"/>
              </a:ext>
            </a:extLst>
          </p:cNvPr>
          <p:cNvSpPr txBox="1"/>
          <p:nvPr/>
        </p:nvSpPr>
        <p:spPr>
          <a:xfrm>
            <a:off x="114300" y="6983730"/>
            <a:ext cx="110824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Rectangle 3">
            <a:extLst>
              <a:ext uri="{FF2B5EF4-FFF2-40B4-BE49-F238E27FC236}">
                <a16:creationId xmlns:a16="http://schemas.microsoft.com/office/drawing/2014/main" id="{DCAA9E9F-963A-4366-BBAD-CA490F7DC852}"/>
              </a:ext>
            </a:extLst>
          </p:cNvPr>
          <p:cNvSpPr/>
          <p:nvPr/>
        </p:nvSpPr>
        <p:spPr>
          <a:xfrm>
            <a:off x="3089625" y="2581347"/>
            <a:ext cx="4091184" cy="701089"/>
          </a:xfrm>
          <a:prstGeom prst="rect">
            <a:avLst/>
          </a:prstGeom>
        </p:spPr>
        <p:txBody>
          <a:bodyPr wrap="none">
            <a:spAutoFit/>
          </a:bodyPr>
          <a:lstStyle/>
          <a:p>
            <a:pPr marL="0" marR="0" lvl="0" indent="142875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Gợi</a:t>
            </a:r>
            <a:r>
              <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 ý trả </a:t>
            </a: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lời</a:t>
            </a:r>
            <a:endPar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5F4CA5F-EA89-48BF-9DC0-A9C339974574}"/>
              </a:ext>
            </a:extLst>
          </p:cNvPr>
          <p:cNvSpPr/>
          <p:nvPr/>
        </p:nvSpPr>
        <p:spPr>
          <a:xfrm>
            <a:off x="432435" y="3473634"/>
            <a:ext cx="11327130" cy="3218445"/>
          </a:xfrm>
          <a:prstGeom prst="rect">
            <a:avLst/>
          </a:prstGeom>
        </p:spPr>
        <p:txBody>
          <a:bodyPr wrap="square">
            <a:spAutoFit/>
          </a:bodyPr>
          <a:lstStyle/>
          <a:p>
            <a:pPr lvl="0" algn="just">
              <a:lnSpc>
                <a:spcPct val="107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đênh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đâu</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Lềnh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bềnh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gió</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Lều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sều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bẩn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thỉu</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khênh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Cao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ngưởng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ngã</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đêu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Cao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ngưởng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nghêu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Cao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gầy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ngưởng</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9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6" name="Google Shape;423;p21"/>
          <p:cNvSpPr/>
          <p:nvPr/>
        </p:nvSpPr>
        <p:spPr>
          <a:xfrm>
            <a:off x="114300" y="990719"/>
            <a:ext cx="11963400" cy="816786"/>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lvl="0">
              <a:lnSpc>
                <a:spcPct val="107000"/>
              </a:lnSpc>
            </a:pPr>
            <a:r>
              <a:rPr lang="en-US" sz="4400" b="1" dirty="0" err="1">
                <a:solidFill>
                  <a:srgbClr val="000000"/>
                </a:solidFill>
                <a:latin typeface="Times New Roman" panose="02020603050405020304" pitchFamily="18" charset="0"/>
                <a:ea typeface="Times New Roman" panose="02020603050405020304" pitchFamily="18" charset="0"/>
              </a:rPr>
              <a:t>Bài</a:t>
            </a:r>
            <a:r>
              <a:rPr lang="en-US" sz="4400" b="1" dirty="0">
                <a:solidFill>
                  <a:srgbClr val="000000"/>
                </a:solidFill>
                <a:latin typeface="Times New Roman" panose="02020603050405020304" pitchFamily="18" charset="0"/>
                <a:ea typeface="Times New Roman" panose="02020603050405020304" pitchFamily="18" charset="0"/>
              </a:rPr>
              <a:t> 9:</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Tìm</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năm</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loài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vật</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có</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tên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gọi</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tượng</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thanh</a:t>
            </a:r>
            <a:endPar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1D7408-F04B-4481-96CA-FB0B3601A921}"/>
              </a:ext>
            </a:extLst>
          </p:cNvPr>
          <p:cNvSpPr txBox="1"/>
          <p:nvPr/>
        </p:nvSpPr>
        <p:spPr>
          <a:xfrm>
            <a:off x="228600" y="190500"/>
            <a:ext cx="112776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6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3" name="TextBox 2">
            <a:extLst>
              <a:ext uri="{FF2B5EF4-FFF2-40B4-BE49-F238E27FC236}">
                <a16:creationId xmlns:a16="http://schemas.microsoft.com/office/drawing/2014/main" id="{B355E0A2-97CC-48A2-97EA-4DC94202605B}"/>
              </a:ext>
            </a:extLst>
          </p:cNvPr>
          <p:cNvSpPr txBox="1"/>
          <p:nvPr/>
        </p:nvSpPr>
        <p:spPr>
          <a:xfrm>
            <a:off x="2663687" y="-1802296"/>
            <a:ext cx="49430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DB970F70-750A-47D5-BE6B-2DC6C5C5E3AB}"/>
              </a:ext>
            </a:extLst>
          </p:cNvPr>
          <p:cNvSpPr txBox="1"/>
          <p:nvPr/>
        </p:nvSpPr>
        <p:spPr>
          <a:xfrm>
            <a:off x="114300" y="6983730"/>
            <a:ext cx="110824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Rectangle 3">
            <a:extLst>
              <a:ext uri="{FF2B5EF4-FFF2-40B4-BE49-F238E27FC236}">
                <a16:creationId xmlns:a16="http://schemas.microsoft.com/office/drawing/2014/main" id="{DCAA9E9F-963A-4366-BBAD-CA490F7DC852}"/>
              </a:ext>
            </a:extLst>
          </p:cNvPr>
          <p:cNvSpPr/>
          <p:nvPr/>
        </p:nvSpPr>
        <p:spPr>
          <a:xfrm>
            <a:off x="3089625" y="2093343"/>
            <a:ext cx="4091184" cy="701089"/>
          </a:xfrm>
          <a:prstGeom prst="rect">
            <a:avLst/>
          </a:prstGeom>
        </p:spPr>
        <p:txBody>
          <a:bodyPr wrap="none">
            <a:spAutoFit/>
          </a:bodyPr>
          <a:lstStyle/>
          <a:p>
            <a:pPr marL="0" marR="0" lvl="0" indent="142875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Gợi</a:t>
            </a:r>
            <a:r>
              <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 ý trả </a:t>
            </a:r>
            <a:r>
              <a:rPr kumimoji="0" lang="en-US" sz="4000" b="0" i="0" u="none" strike="noStrike" kern="1200" cap="none" spc="0" normalizeH="0" baseline="0" noProof="0" dirty="0" err="1">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rPr>
              <a:t>lời</a:t>
            </a:r>
            <a:endParaRPr kumimoji="0" lang="en-US" sz="4000" b="0" i="0" u="none" strike="noStrike" kern="1200" cap="none" spc="0" normalizeH="0" baseline="0" noProof="0" dirty="0">
              <a:ln>
                <a:noFill/>
              </a:ln>
              <a:solidFill>
                <a:srgbClr val="FF0000"/>
              </a:solidFill>
              <a:effectLst/>
              <a:uLnTx/>
              <a:uFillTx/>
              <a:latin typeface="#9Slide05 SVNBlenda Script" panose="02000804000000020003" pitchFamily="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633B4C9-EBDF-46CB-B824-47064394ECAD}"/>
              </a:ext>
            </a:extLst>
          </p:cNvPr>
          <p:cNvSpPr/>
          <p:nvPr/>
        </p:nvSpPr>
        <p:spPr>
          <a:xfrm>
            <a:off x="228600" y="3310332"/>
            <a:ext cx="11761469" cy="21236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loài</a:t>
            </a:r>
            <a:r>
              <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bìm</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bịp</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hú</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tắc</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kè</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chích</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chòe</a:t>
            </a:r>
            <a:r>
              <a:rPr kumimoji="0" lang="en-US" sz="4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0128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 name="TextBox 1">
            <a:extLst>
              <a:ext uri="{FF2B5EF4-FFF2-40B4-BE49-F238E27FC236}">
                <a16:creationId xmlns:a16="http://schemas.microsoft.com/office/drawing/2014/main" id="{3A68CDAA-F1D5-4DBC-8A81-177E6EEC1634}"/>
              </a:ext>
            </a:extLst>
          </p:cNvPr>
          <p:cNvSpPr txBox="1"/>
          <p:nvPr/>
        </p:nvSpPr>
        <p:spPr>
          <a:xfrm>
            <a:off x="0" y="0"/>
            <a:ext cx="11913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8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endParaRPr>
          </a:p>
        </p:txBody>
      </p:sp>
      <p:sp>
        <p:nvSpPr>
          <p:cNvPr id="4" name="TextBox 3">
            <a:extLst>
              <a:ext uri="{FF2B5EF4-FFF2-40B4-BE49-F238E27FC236}">
                <a16:creationId xmlns:a16="http://schemas.microsoft.com/office/drawing/2014/main" id="{CCEF8CD3-4374-450B-89C5-387106D2B224}"/>
              </a:ext>
            </a:extLst>
          </p:cNvPr>
          <p:cNvSpPr txBox="1"/>
          <p:nvPr/>
        </p:nvSpPr>
        <p:spPr>
          <a:xfrm>
            <a:off x="2186609" y="-1537252"/>
            <a:ext cx="5512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C061D6B4-E7E1-425A-BD22-B54BC1CDB1BB}"/>
              </a:ext>
            </a:extLst>
          </p:cNvPr>
          <p:cNvSpPr txBox="1"/>
          <p:nvPr/>
        </p:nvSpPr>
        <p:spPr>
          <a:xfrm>
            <a:off x="148590" y="6858000"/>
            <a:ext cx="10847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333340E-B622-4EDA-9C4C-3E4EB4CD99F0}"/>
              </a:ext>
            </a:extLst>
          </p:cNvPr>
          <p:cNvPicPr>
            <a:picLocks noChangeAspect="1"/>
          </p:cNvPicPr>
          <p:nvPr/>
        </p:nvPicPr>
        <p:blipFill>
          <a:blip r:embed="rId3"/>
          <a:stretch>
            <a:fillRect/>
          </a:stretch>
        </p:blipFill>
        <p:spPr>
          <a:xfrm>
            <a:off x="9535669" y="2464324"/>
            <a:ext cx="2679191" cy="3345124"/>
          </a:xfrm>
          <a:prstGeom prst="rect">
            <a:avLst/>
          </a:prstGeom>
        </p:spPr>
      </p:pic>
      <p:sp>
        <p:nvSpPr>
          <p:cNvPr id="8" name="TextBox 7">
            <a:extLst>
              <a:ext uri="{FF2B5EF4-FFF2-40B4-BE49-F238E27FC236}">
                <a16:creationId xmlns:a16="http://schemas.microsoft.com/office/drawing/2014/main" id="{EB1EFA57-01E1-4521-BF41-A4551D1C7B77}"/>
              </a:ext>
            </a:extLst>
          </p:cNvPr>
          <p:cNvSpPr txBox="1"/>
          <p:nvPr/>
        </p:nvSpPr>
        <p:spPr>
          <a:xfrm>
            <a:off x="0" y="665736"/>
            <a:ext cx="12192000" cy="606961"/>
          </a:xfrm>
          <a:prstGeom prst="rect">
            <a:avLst/>
          </a:prstGeom>
          <a:noFill/>
        </p:spPr>
        <p:txBody>
          <a:bodyPr wrap="square" rtlCol="0">
            <a:spAutoFit/>
          </a:bodyPr>
          <a:lstStyle/>
          <a:p>
            <a:pPr lvl="0" algn="just">
              <a:lnSpc>
                <a:spcPct val="107000"/>
              </a:lnSpc>
            </a:pPr>
            <a:r>
              <a:rPr lang="en-US" sz="3200" b="1"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Bài</a:t>
            </a:r>
            <a:r>
              <a:rPr lang="en-US" sz="3200" b="1"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10:</a:t>
            </a:r>
            <a:r>
              <a:rPr lang="en-US" sz="3200" i="1"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Viết</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một</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đoạn</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văn</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và</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xác</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định</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từ</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láy</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tượng</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thanh</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tượng</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3200" dirty="0" err="1">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hình</a:t>
            </a:r>
            <a:r>
              <a:rPr lang="en-US" sz="3200" dirty="0">
                <a:solidFill>
                  <a:srgbClr val="002060"/>
                </a:solidFill>
                <a:latin typeface="#9Slide05 Fourth Medium" panose="00000600000000000000" pitchFamily="2" charset="0"/>
                <a:ea typeface="Times New Roman" panose="02020603050405020304" pitchFamily="18" charset="0"/>
                <a:cs typeface="Times New Roman" panose="02020603050405020304" pitchFamily="18" charset="0"/>
              </a:rPr>
              <a:t>.</a:t>
            </a:r>
            <a:endParaRPr lang="en-US" sz="3200" dirty="0">
              <a:solidFill>
                <a:srgbClr val="002060"/>
              </a:solidFill>
              <a:latin typeface="#9Slide05 Fourth Medium" panose="00000600000000000000" pitchFamily="2"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073F9AC-2F74-4082-B01E-78D63C13160E}"/>
              </a:ext>
            </a:extLst>
          </p:cNvPr>
          <p:cNvSpPr txBox="1"/>
          <p:nvPr/>
        </p:nvSpPr>
        <p:spPr>
          <a:xfrm>
            <a:off x="3015898" y="1217828"/>
            <a:ext cx="5506012" cy="707886"/>
          </a:xfrm>
          <a:prstGeom prst="rect">
            <a:avLst/>
          </a:prstGeom>
          <a:noFill/>
        </p:spPr>
        <p:txBody>
          <a:bodyPr wrap="square" rtlCol="0">
            <a:spAutoFit/>
          </a:bodyPr>
          <a:lstStyle/>
          <a:p>
            <a:pPr algn="ctr"/>
            <a:r>
              <a:rPr lang="en-US" sz="4000" dirty="0" err="1">
                <a:solidFill>
                  <a:srgbClr val="7030A0"/>
                </a:solidFill>
                <a:latin typeface="#9Slide05 Fourth Medium" panose="00000600000000000000" pitchFamily="2" charset="0"/>
              </a:rPr>
              <a:t>Đoạn</a:t>
            </a:r>
            <a:r>
              <a:rPr lang="en-US" sz="4000" dirty="0">
                <a:solidFill>
                  <a:srgbClr val="7030A0"/>
                </a:solidFill>
                <a:latin typeface="#9Slide05 Fourth Medium" panose="00000600000000000000" pitchFamily="2" charset="0"/>
              </a:rPr>
              <a:t> </a:t>
            </a:r>
            <a:r>
              <a:rPr lang="en-US" sz="4000" dirty="0" err="1">
                <a:solidFill>
                  <a:srgbClr val="7030A0"/>
                </a:solidFill>
                <a:latin typeface="#9Slide05 Fourth Medium" panose="00000600000000000000" pitchFamily="2" charset="0"/>
              </a:rPr>
              <a:t>văn</a:t>
            </a:r>
            <a:r>
              <a:rPr lang="en-US" sz="4000" dirty="0">
                <a:solidFill>
                  <a:srgbClr val="7030A0"/>
                </a:solidFill>
                <a:latin typeface="#9Slide05 Fourth Medium" panose="00000600000000000000" pitchFamily="2" charset="0"/>
              </a:rPr>
              <a:t> </a:t>
            </a:r>
            <a:r>
              <a:rPr lang="en-US" sz="4000" dirty="0" err="1">
                <a:solidFill>
                  <a:srgbClr val="7030A0"/>
                </a:solidFill>
                <a:latin typeface="#9Slide05 Fourth Medium" panose="00000600000000000000" pitchFamily="2" charset="0"/>
              </a:rPr>
              <a:t>tham</a:t>
            </a:r>
            <a:r>
              <a:rPr lang="en-US" sz="4000" dirty="0">
                <a:solidFill>
                  <a:srgbClr val="7030A0"/>
                </a:solidFill>
                <a:latin typeface="#9Slide05 Fourth Medium" panose="00000600000000000000" pitchFamily="2" charset="0"/>
              </a:rPr>
              <a:t> </a:t>
            </a:r>
            <a:r>
              <a:rPr lang="en-US" sz="4000" dirty="0" err="1">
                <a:solidFill>
                  <a:srgbClr val="7030A0"/>
                </a:solidFill>
                <a:latin typeface="#9Slide05 Fourth Medium" panose="00000600000000000000" pitchFamily="2" charset="0"/>
              </a:rPr>
              <a:t>khảo</a:t>
            </a:r>
            <a:endParaRPr lang="en-US" sz="4000" dirty="0">
              <a:solidFill>
                <a:srgbClr val="7030A0"/>
              </a:solidFill>
              <a:latin typeface="#9Slide05 Fourth Medium" panose="00000600000000000000" pitchFamily="2" charset="0"/>
            </a:endParaRPr>
          </a:p>
        </p:txBody>
      </p:sp>
      <p:sp>
        <p:nvSpPr>
          <p:cNvPr id="10" name="TextBox 9">
            <a:extLst>
              <a:ext uri="{FF2B5EF4-FFF2-40B4-BE49-F238E27FC236}">
                <a16:creationId xmlns:a16="http://schemas.microsoft.com/office/drawing/2014/main" id="{B853D504-B1DA-49DC-9AB0-2CC149A32041}"/>
              </a:ext>
            </a:extLst>
          </p:cNvPr>
          <p:cNvSpPr txBox="1"/>
          <p:nvPr/>
        </p:nvSpPr>
        <p:spPr>
          <a:xfrm>
            <a:off x="302895" y="1926986"/>
            <a:ext cx="10538460" cy="4419800"/>
          </a:xfrm>
          <a:prstGeom prst="rect">
            <a:avLst/>
          </a:prstGeom>
          <a:noFill/>
        </p:spPr>
        <p:txBody>
          <a:bodyPr wrap="square" rtlCol="0">
            <a:spAutoFit/>
          </a:bodyPr>
          <a:lstStyle/>
          <a:p>
            <a:pPr lvl="0" algn="just">
              <a:lnSpc>
                <a:spcPct val="107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ngày</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trời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tháng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8,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ngọn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gió</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thoang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thoảng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tiếng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lá</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rơi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xào</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xạc</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tiếng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chim</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kêu</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líu</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lo,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tôi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chợt</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nhận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ra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mùa</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thu</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đã</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về</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Trong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tôi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lại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i="1" dirty="0">
                <a:solidFill>
                  <a:srgbClr val="000000"/>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a:solidFill>
                  <a:srgbClr val="00000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hiện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lên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ký</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ức</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của</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tuổi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thơ</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Cái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ngày</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này</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năm</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ngoái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vẫn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mưa</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tuôn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xối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xả</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rồi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lúc</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trời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hè</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vẫn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làm</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cho</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chú</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ve</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kêu</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âm</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ỉ.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Nhìn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bóng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dáng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các</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cô</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cậu</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nhỏ</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nhắn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cười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khúc</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khích</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ngoài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sân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tôi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lại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nhớ</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đến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tuổi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thơ</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đầy</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dữ</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dội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của</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mình</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ngày</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còn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nô</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đùa</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vui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vẻ</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ấy</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thế</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mà</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giờ</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chúng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tôi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phải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tấp</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nập</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với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việc</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lo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cơm</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áo</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gạo</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tiền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Không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còn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cả</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thời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gian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rảnh</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để</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chơi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đùa</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vui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vẻ</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Nhiều</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khi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tôi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chỉ</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muốn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mình</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được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bé</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nhỏ</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hồn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nhiên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vô</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lo, vi vu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khắp</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nơi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như</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đứa</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trẻ</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này</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Dù</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cho</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có</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lớn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thì</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những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kỷ</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niệm</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về</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tuổi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thơ</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vẫn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không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bao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giờ</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nhạt</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nhòa</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a:t>
            </a:r>
            <a:endParaRPr lang="en-US" sz="2400" dirty="0">
              <a:solidFill>
                <a:prstClr val="black"/>
              </a:solidFill>
              <a:latin typeface="#9Slide05 Fourth Medium" panose="00000600000000000000" pitchFamily="2" charset="0"/>
              <a:ea typeface="Calibri" panose="020F0502020204030204" pitchFamily="34" charset="0"/>
              <a:cs typeface="Times New Roman" panose="02020603050405020304" pitchFamily="18" charset="0"/>
            </a:endParaRPr>
          </a:p>
          <a:p>
            <a:pPr lvl="0" algn="just">
              <a:lnSpc>
                <a:spcPct val="107000"/>
              </a:lnSpc>
            </a:pP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u="sng" dirty="0" err="1">
                <a:solidFill>
                  <a:srgbClr val="000000"/>
                </a:solidFill>
                <a:latin typeface="#9Slide05 Fourth Medium" panose="00000600000000000000" pitchFamily="2"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Từ</a:t>
            </a:r>
            <a:r>
              <a:rPr lang="en-US" sz="2400" u="sng" dirty="0">
                <a:solidFill>
                  <a:srgbClr val="000000"/>
                </a:solidFill>
                <a:latin typeface="#9Slide05 Fourth Medium" panose="00000600000000000000" pitchFamily="2"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2400" u="sng" dirty="0" err="1">
                <a:solidFill>
                  <a:srgbClr val="000000"/>
                </a:solidFill>
                <a:latin typeface="#9Slide05 Fourth Medium" panose="00000600000000000000" pitchFamily="2"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láy</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tượng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thanh</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xào</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xạc</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thỏ</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thẻ</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xối</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xả</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thoang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thoảng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líu</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lo,</a:t>
            </a:r>
            <a:endParaRPr lang="en-US" sz="2400" dirty="0">
              <a:solidFill>
                <a:prstClr val="black"/>
              </a:solidFill>
              <a:latin typeface="#9Slide05 Fourth Medium" panose="00000600000000000000" pitchFamily="2" charset="0"/>
              <a:ea typeface="Calibri" panose="020F0502020204030204" pitchFamily="34" charset="0"/>
              <a:cs typeface="Times New Roman" panose="02020603050405020304" pitchFamily="18" charset="0"/>
            </a:endParaRPr>
          </a:p>
          <a:p>
            <a:pPr lvl="0" algn="just">
              <a:lnSpc>
                <a:spcPct val="107000"/>
              </a:lnSpc>
            </a:pP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Từ</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láy</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tượng</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hình</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Nhỏ</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nhắn</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vi vu,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nhạt</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 </a:t>
            </a:r>
            <a:r>
              <a:rPr lang="en-US" sz="2400" dirty="0" err="1">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nhòa</a:t>
            </a:r>
            <a:r>
              <a:rPr lang="en-US" sz="2400" dirty="0">
                <a:solidFill>
                  <a:prstClr val="black"/>
                </a:solidFill>
                <a:latin typeface="#9Slide05 Fourth Medium" panose="00000600000000000000" pitchFamily="2" charset="0"/>
                <a:ea typeface="Times New Roman" panose="02020603050405020304" pitchFamily="18" charset="0"/>
                <a:cs typeface="Times New Roman" panose="02020603050405020304" pitchFamily="18" charset="0"/>
              </a:rPr>
              <a:t>.</a:t>
            </a:r>
            <a:endParaRPr lang="en-US" dirty="0">
              <a:latin typeface="#9Slide05 Fourth Medium" panose="00000600000000000000" pitchFamily="2" charset="0"/>
            </a:endParaRPr>
          </a:p>
        </p:txBody>
      </p:sp>
    </p:spTree>
    <p:extLst>
      <p:ext uri="{BB962C8B-B14F-4D97-AF65-F5344CB8AC3E}">
        <p14:creationId xmlns:p14="http://schemas.microsoft.com/office/powerpoint/2010/main" val="1705083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79E347D-E1AF-074A-A82C-8F1D68F71B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4922"/>
          <a:stretch/>
        </p:blipFill>
        <p:spPr bwMode="auto">
          <a:xfrm>
            <a:off x="8531156" y="758757"/>
            <a:ext cx="3660843" cy="60992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BB3D5F-FACD-455E-A825-8F3F6A553243}"/>
              </a:ext>
            </a:extLst>
          </p:cNvPr>
          <p:cNvSpPr txBox="1"/>
          <p:nvPr/>
        </p:nvSpPr>
        <p:spPr>
          <a:xfrm>
            <a:off x="705229" y="-1316736"/>
            <a:ext cx="96823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B83EE06-2540-4E20-94B3-F1ADD6FFBC33}"/>
              </a:ext>
            </a:extLst>
          </p:cNvPr>
          <p:cNvSpPr txBox="1"/>
          <p:nvPr/>
        </p:nvSpPr>
        <p:spPr>
          <a:xfrm>
            <a:off x="-1" y="6858000"/>
            <a:ext cx="1219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BEBD548-99D7-4285-A3D7-E017153204B9}"/>
              </a:ext>
            </a:extLst>
          </p:cNvPr>
          <p:cNvSpPr/>
          <p:nvPr/>
        </p:nvSpPr>
        <p:spPr>
          <a:xfrm>
            <a:off x="1217578" y="0"/>
            <a:ext cx="9800942" cy="584775"/>
          </a:xfrm>
          <a:prstGeom prst="rect">
            <a:avLst/>
          </a:prstGeom>
        </p:spPr>
        <p:txBody>
          <a:bodyPr wrap="square">
            <a:spAutoFit/>
          </a:bodyPr>
          <a:lstStyle/>
          <a:p>
            <a:pPr lvl="0" algn="ctr">
              <a:defRPr/>
            </a:pP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Bài</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2: </a:t>
            </a: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Thực</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tiếng</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Việt</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hình</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và</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3200" dirty="0">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00B050"/>
                </a:solidFill>
                <a:latin typeface="#9Slide05 Brannboll Ny" panose="02000000000000000000" pitchFamily="2" charset="0"/>
                <a:ea typeface="Times New Roman" panose="02020603050405020304" pitchFamily="18" charset="0"/>
                <a:cs typeface="Times New Roman" panose="02020603050405020304" pitchFamily="18" charset="0"/>
              </a:rPr>
              <a:t>thanh</a:t>
            </a:r>
            <a:endParaRPr lang="en-US" dirty="0">
              <a:solidFill>
                <a:srgbClr val="00B050"/>
              </a:solidFill>
              <a:latin typeface="#9Slide05 Brannboll Ny" panose="02000000000000000000"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3609F957-F5EE-46D4-A035-0A459FBC2354}"/>
              </a:ext>
            </a:extLst>
          </p:cNvPr>
          <p:cNvSpPr txBox="1"/>
          <p:nvPr/>
        </p:nvSpPr>
        <p:spPr>
          <a:xfrm>
            <a:off x="0" y="980860"/>
            <a:ext cx="8531156" cy="3139321"/>
          </a:xfrm>
          <a:prstGeom prst="rect">
            <a:avLst/>
          </a:prstGeom>
          <a:noFill/>
        </p:spPr>
        <p:txBody>
          <a:bodyPr wrap="square" rtlCol="0">
            <a:spAutoFit/>
          </a:bodyPr>
          <a:lstStyle/>
          <a:p>
            <a:pPr algn="ctr"/>
            <a:r>
              <a:rPr lang="en-US" sz="6600" dirty="0" err="1">
                <a:solidFill>
                  <a:srgbClr val="FF0000"/>
                </a:solidFill>
                <a:latin typeface="#9Slide05 Brannboll Ny" panose="02000000000000000000" pitchFamily="2" charset="0"/>
              </a:rPr>
              <a:t>Cảm</a:t>
            </a:r>
            <a:r>
              <a:rPr lang="en-US" sz="6600" dirty="0">
                <a:solidFill>
                  <a:srgbClr val="FF0000"/>
                </a:solidFill>
                <a:latin typeface="#9Slide05 Brannboll Ny" panose="02000000000000000000" pitchFamily="2" charset="0"/>
              </a:rPr>
              <a:t> </a:t>
            </a:r>
            <a:r>
              <a:rPr lang="vi-VN" sz="6600" dirty="0">
                <a:solidFill>
                  <a:srgbClr val="FF0000"/>
                </a:solidFill>
                <a:latin typeface="#9Slide05 Brannboll Ny" panose="02000000000000000000" pitchFamily="2" charset="0"/>
              </a:rPr>
              <a:t>ơ</a:t>
            </a:r>
            <a:r>
              <a:rPr lang="en-US" sz="6600" dirty="0">
                <a:solidFill>
                  <a:srgbClr val="FF0000"/>
                </a:solidFill>
                <a:latin typeface="#9Slide05 Brannboll Ny" panose="02000000000000000000" pitchFamily="2" charset="0"/>
              </a:rPr>
              <a:t>n </a:t>
            </a:r>
            <a:r>
              <a:rPr lang="en-US" sz="6600" dirty="0" err="1">
                <a:solidFill>
                  <a:srgbClr val="FF0000"/>
                </a:solidFill>
                <a:latin typeface="#9Slide05 Brannboll Ny" panose="02000000000000000000" pitchFamily="2" charset="0"/>
              </a:rPr>
              <a:t>các</a:t>
            </a:r>
            <a:r>
              <a:rPr lang="en-US" sz="6600" dirty="0">
                <a:solidFill>
                  <a:srgbClr val="FF0000"/>
                </a:solidFill>
                <a:latin typeface="#9Slide05 Brannboll Ny" panose="02000000000000000000" pitchFamily="2" charset="0"/>
              </a:rPr>
              <a:t> </a:t>
            </a:r>
            <a:r>
              <a:rPr lang="en-US" sz="6600" dirty="0" err="1">
                <a:solidFill>
                  <a:srgbClr val="FF0000"/>
                </a:solidFill>
                <a:latin typeface="#9Slide05 Brannboll Ny" panose="02000000000000000000" pitchFamily="2" charset="0"/>
              </a:rPr>
              <a:t>em</a:t>
            </a:r>
            <a:r>
              <a:rPr lang="en-US" sz="6600" dirty="0">
                <a:solidFill>
                  <a:srgbClr val="FF0000"/>
                </a:solidFill>
                <a:latin typeface="#9Slide05 Brannboll Ny" panose="02000000000000000000" pitchFamily="2" charset="0"/>
              </a:rPr>
              <a:t> </a:t>
            </a:r>
          </a:p>
          <a:p>
            <a:pPr algn="ctr"/>
            <a:r>
              <a:rPr lang="en-US" sz="6600" dirty="0" err="1">
                <a:solidFill>
                  <a:srgbClr val="FF0000"/>
                </a:solidFill>
                <a:latin typeface="#9Slide05 Brannboll Ny" panose="02000000000000000000" pitchFamily="2" charset="0"/>
              </a:rPr>
              <a:t>Chúc</a:t>
            </a:r>
            <a:r>
              <a:rPr lang="en-US" sz="6600" dirty="0">
                <a:solidFill>
                  <a:srgbClr val="FF0000"/>
                </a:solidFill>
                <a:latin typeface="#9Slide05 Brannboll Ny" panose="02000000000000000000" pitchFamily="2" charset="0"/>
              </a:rPr>
              <a:t> </a:t>
            </a:r>
            <a:r>
              <a:rPr lang="en-US" sz="6600" dirty="0" err="1">
                <a:solidFill>
                  <a:srgbClr val="FF0000"/>
                </a:solidFill>
                <a:latin typeface="#9Slide05 Brannboll Ny" panose="02000000000000000000" pitchFamily="2" charset="0"/>
              </a:rPr>
              <a:t>các</a:t>
            </a:r>
            <a:r>
              <a:rPr lang="en-US" sz="6600" dirty="0">
                <a:solidFill>
                  <a:srgbClr val="FF0000"/>
                </a:solidFill>
                <a:latin typeface="#9Slide05 Brannboll Ny" panose="02000000000000000000" pitchFamily="2" charset="0"/>
              </a:rPr>
              <a:t> </a:t>
            </a:r>
            <a:r>
              <a:rPr lang="en-US" sz="6600" dirty="0" err="1">
                <a:solidFill>
                  <a:srgbClr val="FF0000"/>
                </a:solidFill>
                <a:latin typeface="#9Slide05 Brannboll Ny" panose="02000000000000000000" pitchFamily="2" charset="0"/>
              </a:rPr>
              <a:t>em</a:t>
            </a:r>
            <a:r>
              <a:rPr lang="en-US" sz="6600" dirty="0">
                <a:solidFill>
                  <a:srgbClr val="FF0000"/>
                </a:solidFill>
                <a:latin typeface="#9Slide05 Brannboll Ny" panose="02000000000000000000" pitchFamily="2" charset="0"/>
              </a:rPr>
              <a:t> </a:t>
            </a:r>
            <a:r>
              <a:rPr lang="en-US" sz="6600" dirty="0" err="1">
                <a:solidFill>
                  <a:srgbClr val="FF0000"/>
                </a:solidFill>
                <a:latin typeface="#9Slide05 Brannboll Ny" panose="02000000000000000000" pitchFamily="2" charset="0"/>
              </a:rPr>
              <a:t>chăm</a:t>
            </a:r>
            <a:r>
              <a:rPr lang="en-US" sz="6600" dirty="0">
                <a:solidFill>
                  <a:srgbClr val="FF0000"/>
                </a:solidFill>
                <a:latin typeface="#9Slide05 Brannboll Ny" panose="02000000000000000000" pitchFamily="2" charset="0"/>
              </a:rPr>
              <a:t> </a:t>
            </a:r>
            <a:r>
              <a:rPr lang="en-US" sz="6600" dirty="0" err="1">
                <a:solidFill>
                  <a:srgbClr val="FF0000"/>
                </a:solidFill>
                <a:latin typeface="#9Slide05 Brannboll Ny" panose="02000000000000000000" pitchFamily="2" charset="0"/>
              </a:rPr>
              <a:t>ngoan</a:t>
            </a:r>
            <a:r>
              <a:rPr lang="en-US" sz="6600" dirty="0">
                <a:solidFill>
                  <a:srgbClr val="FF0000"/>
                </a:solidFill>
                <a:latin typeface="#9Slide05 Brannboll Ny" panose="02000000000000000000" pitchFamily="2" charset="0"/>
              </a:rPr>
              <a:t> </a:t>
            </a:r>
            <a:r>
              <a:rPr lang="en-US" sz="6600" dirty="0" err="1">
                <a:solidFill>
                  <a:srgbClr val="FF0000"/>
                </a:solidFill>
                <a:latin typeface="#9Slide05 Brannboll Ny" panose="02000000000000000000" pitchFamily="2" charset="0"/>
              </a:rPr>
              <a:t>học</a:t>
            </a:r>
            <a:r>
              <a:rPr lang="en-US" sz="6600" dirty="0">
                <a:solidFill>
                  <a:srgbClr val="FF0000"/>
                </a:solidFill>
                <a:latin typeface="#9Slide05 Brannboll Ny" panose="02000000000000000000" pitchFamily="2" charset="0"/>
              </a:rPr>
              <a:t> </a:t>
            </a:r>
            <a:r>
              <a:rPr lang="en-US" sz="6600" dirty="0" err="1">
                <a:solidFill>
                  <a:srgbClr val="FF0000"/>
                </a:solidFill>
                <a:latin typeface="#9Slide05 Brannboll Ny" panose="02000000000000000000" pitchFamily="2" charset="0"/>
              </a:rPr>
              <a:t>giỏi</a:t>
            </a:r>
            <a:r>
              <a:rPr lang="en-US" sz="6600" dirty="0">
                <a:solidFill>
                  <a:srgbClr val="FF0000"/>
                </a:solidFill>
                <a:latin typeface="#9Slide05 Brannboll Ny" panose="02000000000000000000" pitchFamily="2" charset="0"/>
              </a:rPr>
              <a:t>!</a:t>
            </a:r>
          </a:p>
        </p:txBody>
      </p:sp>
      <p:pic>
        <p:nvPicPr>
          <p:cNvPr id="11" name="Picture 10">
            <a:extLst>
              <a:ext uri="{FF2B5EF4-FFF2-40B4-BE49-F238E27FC236}">
                <a16:creationId xmlns:a16="http://schemas.microsoft.com/office/drawing/2014/main" id="{B996D950-8599-48A6-90B7-6D130072313A}"/>
              </a:ext>
            </a:extLst>
          </p:cNvPr>
          <p:cNvPicPr>
            <a:picLocks noChangeAspect="1"/>
          </p:cNvPicPr>
          <p:nvPr/>
        </p:nvPicPr>
        <p:blipFill>
          <a:blip r:embed="rId4"/>
          <a:stretch>
            <a:fillRect/>
          </a:stretch>
        </p:blipFill>
        <p:spPr>
          <a:xfrm>
            <a:off x="-1" y="3949300"/>
            <a:ext cx="3371380" cy="3371380"/>
          </a:xfrm>
          <a:prstGeom prst="rect">
            <a:avLst/>
          </a:prstGeom>
        </p:spPr>
      </p:pic>
    </p:spTree>
    <p:extLst>
      <p:ext uri="{BB962C8B-B14F-4D97-AF65-F5344CB8AC3E}">
        <p14:creationId xmlns:p14="http://schemas.microsoft.com/office/powerpoint/2010/main" val="129983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385935" y="1725930"/>
            <a:ext cx="2638425" cy="3440430"/>
          </a:xfrm>
          <a:prstGeom prst="rect">
            <a:avLst/>
          </a:prstGeom>
        </p:spPr>
      </p:pic>
      <p:sp>
        <p:nvSpPr>
          <p:cNvPr id="2" name="TextBox 1">
            <a:extLst>
              <a:ext uri="{FF2B5EF4-FFF2-40B4-BE49-F238E27FC236}">
                <a16:creationId xmlns:a16="http://schemas.microsoft.com/office/drawing/2014/main" id="{80A26EA5-8FB9-4056-BB9A-A79DA193E5A6}"/>
              </a:ext>
            </a:extLst>
          </p:cNvPr>
          <p:cNvSpPr txBox="1"/>
          <p:nvPr/>
        </p:nvSpPr>
        <p:spPr>
          <a:xfrm>
            <a:off x="132521" y="0"/>
            <a:ext cx="11648661" cy="584775"/>
          </a:xfrm>
          <a:prstGeom prst="rect">
            <a:avLst/>
          </a:prstGeom>
          <a:noFill/>
        </p:spPr>
        <p:txBody>
          <a:bodyPr wrap="square" rtlCol="0">
            <a:spAutoFit/>
          </a:bodyPr>
          <a:lstStyle/>
          <a:p>
            <a:pPr lvl="0" algn="ct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Bài</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2: </a:t>
            </a: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Thực</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tiếng</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Việt</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hình</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và</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32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thanh</a:t>
            </a:r>
            <a:endParaRPr lang="en-US" dirty="0">
              <a:solidFill>
                <a:srgbClr val="7030A0"/>
              </a:solidFill>
              <a:latin typeface="#9Slide05 Brannboll Ny" panose="02000000000000000000" pitchFamily="2" charset="0"/>
              <a:ea typeface="Times New Roman" panose="02020603050405020304" pitchFamily="18" charset="0"/>
            </a:endParaRPr>
          </a:p>
        </p:txBody>
      </p:sp>
      <p:sp>
        <p:nvSpPr>
          <p:cNvPr id="3" name="TextBox 2">
            <a:extLst>
              <a:ext uri="{FF2B5EF4-FFF2-40B4-BE49-F238E27FC236}">
                <a16:creationId xmlns:a16="http://schemas.microsoft.com/office/drawing/2014/main" id="{272C6007-B3AE-4AD1-863D-60B6A7DCA296}"/>
              </a:ext>
            </a:extLst>
          </p:cNvPr>
          <p:cNvSpPr txBox="1"/>
          <p:nvPr/>
        </p:nvSpPr>
        <p:spPr>
          <a:xfrm>
            <a:off x="2425148" y="-1762539"/>
            <a:ext cx="6003235" cy="646331"/>
          </a:xfrm>
          <a:prstGeom prst="rect">
            <a:avLst/>
          </a:prstGeom>
          <a:noFill/>
        </p:spPr>
        <p:txBody>
          <a:bodyPr wrap="square" rtlCol="0">
            <a:spAutoFit/>
          </a:bodyPr>
          <a:lstStyle/>
          <a:p>
            <a:r>
              <a:rPr lang="en-US" dirty="0">
                <a:latin typeface="#9Slide05 Fourth Medium" panose="00000600000000000000" pitchFamily="2" charset="0"/>
              </a:rPr>
              <a:t> </a:t>
            </a:r>
          </a:p>
          <a:p>
            <a:endParaRPr lang="en-US" dirty="0"/>
          </a:p>
        </p:txBody>
      </p:sp>
      <p:sp>
        <p:nvSpPr>
          <p:cNvPr id="4" name="TextBox 3">
            <a:extLst>
              <a:ext uri="{FF2B5EF4-FFF2-40B4-BE49-F238E27FC236}">
                <a16:creationId xmlns:a16="http://schemas.microsoft.com/office/drawing/2014/main" id="{4B6C6DA7-1F67-425C-AC53-3B6B87CF1DB0}"/>
              </a:ext>
            </a:extLst>
          </p:cNvPr>
          <p:cNvSpPr txBox="1"/>
          <p:nvPr/>
        </p:nvSpPr>
        <p:spPr>
          <a:xfrm>
            <a:off x="132521" y="6858000"/>
            <a:ext cx="10508809" cy="646331"/>
          </a:xfrm>
          <a:prstGeom prst="rect">
            <a:avLst/>
          </a:prstGeom>
          <a:noFill/>
        </p:spPr>
        <p:txBody>
          <a:bodyPr wrap="square" rtlCol="0">
            <a:spAutoFit/>
          </a:bodyPr>
          <a:lstStyle/>
          <a:p>
            <a:r>
              <a:rPr lang="en-US" dirty="0">
                <a:latin typeface="#9Slide05 Fourth Medium" panose="00000600000000000000" pitchFamily="2" charset="0"/>
              </a:rPr>
              <a:t> </a:t>
            </a:r>
          </a:p>
          <a:p>
            <a:endParaRPr lang="en-US" dirty="0"/>
          </a:p>
        </p:txBody>
      </p:sp>
      <p:sp>
        <p:nvSpPr>
          <p:cNvPr id="5" name="TextBox 4">
            <a:extLst>
              <a:ext uri="{FF2B5EF4-FFF2-40B4-BE49-F238E27FC236}">
                <a16:creationId xmlns:a16="http://schemas.microsoft.com/office/drawing/2014/main" id="{1AE2CD70-AAFE-4F18-A9AD-8E0A1E454A54}"/>
              </a:ext>
            </a:extLst>
          </p:cNvPr>
          <p:cNvSpPr txBox="1"/>
          <p:nvPr/>
        </p:nvSpPr>
        <p:spPr>
          <a:xfrm>
            <a:off x="132521" y="1423984"/>
            <a:ext cx="9385935" cy="4794646"/>
          </a:xfrm>
          <a:prstGeom prst="rect">
            <a:avLst/>
          </a:prstGeom>
          <a:noFill/>
        </p:spPr>
        <p:txBody>
          <a:bodyPr wrap="square" rtlCol="0">
            <a:spAutoFit/>
          </a:bodyPr>
          <a:lstStyle/>
          <a:p>
            <a:pPr lvl="0" algn="just">
              <a:lnSpc>
                <a:spcPct val="107000"/>
              </a:lnSpc>
            </a:pPr>
            <a:r>
              <a:rPr lang="pt-BR"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pt-BR" sz="3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Vì khả năng gợi hình ảnh và âm thanh nên các từ tượng hình và các từ tượng thanh có tính biểu cảm cao. Do đó, các từ tượng thanh, tượng hình ít được dùng trong các loại văn bản đòi hỏi tính trung hòa về biểu cảm như văn bản khoa học, hành chính…mà được dùng nhiều trong các văn bản có tính văn học nghệ thuật: miêu tả, tự sự, thơ ca, tiểu thuyết, bút kí, tùy bút…</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80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493FC2-E2A9-43E5-AC9C-A4C9F4139687}"/>
              </a:ext>
            </a:extLst>
          </p:cNvPr>
          <p:cNvSpPr txBox="1"/>
          <p:nvPr/>
        </p:nvSpPr>
        <p:spPr>
          <a:xfrm>
            <a:off x="-150456" y="0"/>
            <a:ext cx="12254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id="{F8D7FAAD-BACC-44B9-B137-741D65D6D0AA}"/>
              </a:ext>
            </a:extLst>
          </p:cNvPr>
          <p:cNvSpPr txBox="1"/>
          <p:nvPr/>
        </p:nvSpPr>
        <p:spPr>
          <a:xfrm>
            <a:off x="2920482" y="-1497496"/>
            <a:ext cx="48983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011B2E6-A5FA-429C-99C6-8039ACC126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232" y="893439"/>
            <a:ext cx="12254826" cy="5884551"/>
          </a:xfrm>
          <a:prstGeom prst="rect">
            <a:avLst/>
          </a:prstGeom>
          <a:noFill/>
          <a:ln>
            <a:noFill/>
          </a:ln>
        </p:spPr>
      </p:pic>
    </p:spTree>
    <p:extLst>
      <p:ext uri="{BB962C8B-B14F-4D97-AF65-F5344CB8AC3E}">
        <p14:creationId xmlns:p14="http://schemas.microsoft.com/office/powerpoint/2010/main" val="11157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3"/>
          <p:cNvGrpSpPr/>
          <p:nvPr/>
        </p:nvGrpSpPr>
        <p:grpSpPr>
          <a:xfrm>
            <a:off x="1016648" y="1641946"/>
            <a:ext cx="10744510" cy="4337027"/>
            <a:chOff x="0" y="0"/>
            <a:chExt cx="19557985" cy="7894590"/>
          </a:xfrm>
        </p:grpSpPr>
        <p:sp>
          <p:nvSpPr>
            <p:cNvPr id="192" name="Freeform 4"/>
            <p:cNvSpPr/>
            <p:nvPr/>
          </p:nvSpPr>
          <p:spPr>
            <a:xfrm>
              <a:off x="31750" y="31750"/>
              <a:ext cx="19494486" cy="7831089"/>
            </a:xfrm>
            <a:custGeom>
              <a:avLst/>
              <a:gdLst/>
              <a:ahLst/>
              <a:cxnLst/>
              <a:rect l="l" t="t" r="r" b="b"/>
              <a:pathLst>
                <a:path w="19494486" h="7831089">
                  <a:moveTo>
                    <a:pt x="19401775" y="7831089"/>
                  </a:moveTo>
                  <a:lnTo>
                    <a:pt x="92710" y="7831089"/>
                  </a:lnTo>
                  <a:cubicBezTo>
                    <a:pt x="41910" y="7831089"/>
                    <a:pt x="0" y="7789180"/>
                    <a:pt x="0" y="7738380"/>
                  </a:cubicBezTo>
                  <a:lnTo>
                    <a:pt x="0" y="92710"/>
                  </a:lnTo>
                  <a:cubicBezTo>
                    <a:pt x="0" y="41910"/>
                    <a:pt x="41910" y="0"/>
                    <a:pt x="92710" y="0"/>
                  </a:cubicBezTo>
                  <a:lnTo>
                    <a:pt x="19400506" y="0"/>
                  </a:lnTo>
                  <a:cubicBezTo>
                    <a:pt x="19451306" y="0"/>
                    <a:pt x="19493215" y="41910"/>
                    <a:pt x="19493215" y="92710"/>
                  </a:cubicBezTo>
                  <a:lnTo>
                    <a:pt x="19493215" y="7737110"/>
                  </a:lnTo>
                  <a:cubicBezTo>
                    <a:pt x="19494486" y="7789180"/>
                    <a:pt x="19452575" y="7831089"/>
                    <a:pt x="19401775" y="7831089"/>
                  </a:cubicBezTo>
                  <a:close/>
                </a:path>
              </a:pathLst>
            </a:custGeom>
            <a:solidFill>
              <a:srgbClr val="FFF3ED"/>
            </a:solidFill>
          </p:spPr>
        </p:sp>
        <p:sp>
          <p:nvSpPr>
            <p:cNvPr id="193" name="Freeform 5"/>
            <p:cNvSpPr/>
            <p:nvPr/>
          </p:nvSpPr>
          <p:spPr>
            <a:xfrm>
              <a:off x="0" y="0"/>
              <a:ext cx="19557986" cy="7894589"/>
            </a:xfrm>
            <a:custGeom>
              <a:avLst/>
              <a:gdLst/>
              <a:ahLst/>
              <a:cxnLst/>
              <a:rect l="l" t="t" r="r" b="b"/>
              <a:pathLst>
                <a:path w="19557986" h="7894589">
                  <a:moveTo>
                    <a:pt x="19433525" y="59690"/>
                  </a:moveTo>
                  <a:cubicBezTo>
                    <a:pt x="19469086" y="59690"/>
                    <a:pt x="19498295" y="88900"/>
                    <a:pt x="19498295" y="124460"/>
                  </a:cubicBezTo>
                  <a:lnTo>
                    <a:pt x="19498295" y="7770130"/>
                  </a:lnTo>
                  <a:cubicBezTo>
                    <a:pt x="19498295" y="7805689"/>
                    <a:pt x="19469086" y="7834900"/>
                    <a:pt x="19433525" y="7834900"/>
                  </a:cubicBezTo>
                  <a:lnTo>
                    <a:pt x="124460" y="7834900"/>
                  </a:lnTo>
                  <a:cubicBezTo>
                    <a:pt x="88900" y="7834900"/>
                    <a:pt x="59690" y="7805689"/>
                    <a:pt x="59690" y="7770130"/>
                  </a:cubicBezTo>
                  <a:lnTo>
                    <a:pt x="59690" y="124460"/>
                  </a:lnTo>
                  <a:cubicBezTo>
                    <a:pt x="59690" y="88900"/>
                    <a:pt x="88900" y="59690"/>
                    <a:pt x="124460" y="59690"/>
                  </a:cubicBezTo>
                  <a:lnTo>
                    <a:pt x="19433525" y="59690"/>
                  </a:lnTo>
                  <a:moveTo>
                    <a:pt x="19433525" y="0"/>
                  </a:moveTo>
                  <a:lnTo>
                    <a:pt x="124460" y="0"/>
                  </a:lnTo>
                  <a:cubicBezTo>
                    <a:pt x="55880" y="0"/>
                    <a:pt x="0" y="55880"/>
                    <a:pt x="0" y="124460"/>
                  </a:cubicBezTo>
                  <a:lnTo>
                    <a:pt x="0" y="7770130"/>
                  </a:lnTo>
                  <a:cubicBezTo>
                    <a:pt x="0" y="7838710"/>
                    <a:pt x="55880" y="7894589"/>
                    <a:pt x="124460" y="7894589"/>
                  </a:cubicBezTo>
                  <a:lnTo>
                    <a:pt x="19433525" y="7894589"/>
                  </a:lnTo>
                  <a:cubicBezTo>
                    <a:pt x="19502106" y="7894589"/>
                    <a:pt x="19557986" y="7838710"/>
                    <a:pt x="19557986" y="7770130"/>
                  </a:cubicBezTo>
                  <a:lnTo>
                    <a:pt x="19557986" y="124460"/>
                  </a:lnTo>
                  <a:cubicBezTo>
                    <a:pt x="19557986" y="55880"/>
                    <a:pt x="19502106" y="0"/>
                    <a:pt x="19433525" y="0"/>
                  </a:cubicBezTo>
                  <a:close/>
                </a:path>
              </a:pathLst>
            </a:custGeom>
            <a:solidFill>
              <a:srgbClr val="FDBC96"/>
            </a:solidFill>
          </p:spPr>
        </p:sp>
      </p:grpSp>
      <p:pic>
        <p:nvPicPr>
          <p:cNvPr id="189" name="Picture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2383116" y="-274231"/>
            <a:ext cx="6123659" cy="9916857"/>
          </a:xfrm>
          <a:prstGeom prst="rect">
            <a:avLst/>
          </a:prstGeom>
        </p:spPr>
      </p:pic>
      <p:pic>
        <p:nvPicPr>
          <p:cNvPr id="194"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3929" y="1641946"/>
            <a:ext cx="4606508" cy="4174648"/>
          </a:xfrm>
          <a:prstGeom prst="rect">
            <a:avLst/>
          </a:prstGeom>
        </p:spPr>
      </p:pic>
      <p:sp>
        <p:nvSpPr>
          <p:cNvPr id="2" name="TextBox 1">
            <a:extLst>
              <a:ext uri="{FF2B5EF4-FFF2-40B4-BE49-F238E27FC236}">
                <a16:creationId xmlns:a16="http://schemas.microsoft.com/office/drawing/2014/main" id="{8516CB71-9B4C-4156-A957-39F4543B0544}"/>
              </a:ext>
            </a:extLst>
          </p:cNvPr>
          <p:cNvSpPr txBox="1"/>
          <p:nvPr/>
        </p:nvSpPr>
        <p:spPr>
          <a:xfrm>
            <a:off x="4665306" y="2267339"/>
            <a:ext cx="6932645" cy="1015663"/>
          </a:xfrm>
          <a:prstGeom prst="rect">
            <a:avLst/>
          </a:prstGeom>
          <a:noFill/>
        </p:spPr>
        <p:txBody>
          <a:bodyPr wrap="square" rtlCol="0">
            <a:spAutoFit/>
          </a:bodyPr>
          <a:lstStyle/>
          <a:p>
            <a:pPr lvl="0" algn="ctr"/>
            <a:r>
              <a:rPr lang="en-US" sz="6000" dirty="0" err="1">
                <a:solidFill>
                  <a:srgbClr val="FF0000"/>
                </a:solidFill>
                <a:latin typeface="#9Slide05 Brannboll Ny" panose="02000000000000000000" pitchFamily="2" charset="0"/>
              </a:rPr>
              <a:t>Thực</a:t>
            </a:r>
            <a:r>
              <a:rPr lang="en-US" sz="6000" dirty="0">
                <a:solidFill>
                  <a:srgbClr val="FF0000"/>
                </a:solidFill>
                <a:latin typeface="#9Slide05 Brannboll Ny" panose="02000000000000000000" pitchFamily="2" charset="0"/>
              </a:rPr>
              <a:t> </a:t>
            </a:r>
            <a:r>
              <a:rPr lang="en-US" sz="6000" dirty="0" err="1">
                <a:solidFill>
                  <a:srgbClr val="FF0000"/>
                </a:solidFill>
                <a:latin typeface="#9Slide05 Brannboll Ny" panose="02000000000000000000" pitchFamily="2" charset="0"/>
              </a:rPr>
              <a:t>hành</a:t>
            </a:r>
            <a:r>
              <a:rPr lang="en-US" sz="6000" dirty="0">
                <a:solidFill>
                  <a:srgbClr val="FF0000"/>
                </a:solidFill>
                <a:latin typeface="#9Slide05 Brannboll Ny" panose="02000000000000000000" pitchFamily="2" charset="0"/>
              </a:rPr>
              <a:t> </a:t>
            </a:r>
            <a:r>
              <a:rPr lang="en-US" sz="6000" dirty="0" err="1">
                <a:solidFill>
                  <a:srgbClr val="FF0000"/>
                </a:solidFill>
                <a:latin typeface="#9Slide05 Brannboll Ny" panose="02000000000000000000" pitchFamily="2" charset="0"/>
              </a:rPr>
              <a:t>tiếng</a:t>
            </a:r>
            <a:r>
              <a:rPr lang="en-US" sz="6000" dirty="0">
                <a:solidFill>
                  <a:srgbClr val="FF0000"/>
                </a:solidFill>
                <a:latin typeface="#9Slide05 Brannboll Ny" panose="02000000000000000000" pitchFamily="2" charset="0"/>
              </a:rPr>
              <a:t> </a:t>
            </a:r>
            <a:r>
              <a:rPr lang="en-US" sz="6000" dirty="0" err="1">
                <a:solidFill>
                  <a:srgbClr val="FF0000"/>
                </a:solidFill>
                <a:latin typeface="#9Slide05 Brannboll Ny" panose="02000000000000000000" pitchFamily="2" charset="0"/>
              </a:rPr>
              <a:t>Việt</a:t>
            </a:r>
            <a:endParaRPr kumimoji="0" lang="en-US" sz="60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sp>
        <p:nvSpPr>
          <p:cNvPr id="3" name="Rectangle 2">
            <a:extLst>
              <a:ext uri="{FF2B5EF4-FFF2-40B4-BE49-F238E27FC236}">
                <a16:creationId xmlns:a16="http://schemas.microsoft.com/office/drawing/2014/main" id="{1B8FBA1E-9A1E-45E7-BFEF-78DD84C72B0D}"/>
              </a:ext>
            </a:extLst>
          </p:cNvPr>
          <p:cNvSpPr/>
          <p:nvPr/>
        </p:nvSpPr>
        <p:spPr>
          <a:xfrm>
            <a:off x="4184210" y="6289244"/>
            <a:ext cx="789483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663F0D"/>
                </a:solidFill>
                <a:effectLst/>
                <a:uLnTx/>
                <a:uFillTx/>
                <a:latin typeface="#9Slide05 Fourth Medium" panose="00000600000000000000" pitchFamily="2"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C00000"/>
              </a:solidFill>
              <a:effectLst/>
              <a:uLnTx/>
              <a:uFillTx/>
              <a:latin typeface="#9Slide05 Fourth Medium" panose="00000600000000000000" pitchFamily="2"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F86609B8-CCFA-4F00-93BF-FCCB9F8C2171}"/>
              </a:ext>
            </a:extLst>
          </p:cNvPr>
          <p:cNvSpPr txBox="1"/>
          <p:nvPr/>
        </p:nvSpPr>
        <p:spPr>
          <a:xfrm>
            <a:off x="0" y="45536"/>
            <a:ext cx="11784330" cy="923330"/>
          </a:xfrm>
          <a:prstGeom prst="rect">
            <a:avLst/>
          </a:prstGeom>
          <a:noFill/>
        </p:spPr>
        <p:txBody>
          <a:bodyPr wrap="square" rtlCol="0">
            <a:spAutoFit/>
          </a:bodyPr>
          <a:lstStyle/>
          <a:p>
            <a:pPr algn="ct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Bài</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2: </a:t>
            </a: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Thực</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tiếng</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Việt</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hình</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và</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t</a:t>
            </a:r>
            <a:r>
              <a:rPr lang="vi-VN"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ượng</a:t>
            </a:r>
            <a:r>
              <a:rPr lang="en-US" sz="3600" dirty="0">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3600" dirty="0" err="1">
                <a:solidFill>
                  <a:srgbClr val="7030A0"/>
                </a:solidFill>
                <a:latin typeface="#9Slide05 Brannboll Ny" panose="02000000000000000000" pitchFamily="2" charset="0"/>
                <a:ea typeface="Times New Roman" panose="02020603050405020304" pitchFamily="18" charset="0"/>
                <a:cs typeface="Times New Roman" panose="02020603050405020304" pitchFamily="18" charset="0"/>
              </a:rPr>
              <a:t>thanh</a:t>
            </a:r>
            <a:endParaRPr lang="en-US" sz="3600" dirty="0">
              <a:solidFill>
                <a:srgbClr val="7030A0"/>
              </a:solidFill>
              <a:latin typeface="#9Slide05 Brannboll Ny" panose="02000000000000000000" pitchFamily="2"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94792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par>
              <p:cTn id="2"/>
            </p:par>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 name="TextBox 1">
            <a:extLst>
              <a:ext uri="{FF2B5EF4-FFF2-40B4-BE49-F238E27FC236}">
                <a16:creationId xmlns:a16="http://schemas.microsoft.com/office/drawing/2014/main" id="{3A68CDAA-F1D5-4DBC-8A81-177E6EEC1634}"/>
              </a:ext>
            </a:extLst>
          </p:cNvPr>
          <p:cNvSpPr txBox="1"/>
          <p:nvPr/>
        </p:nvSpPr>
        <p:spPr>
          <a:xfrm>
            <a:off x="0" y="0"/>
            <a:ext cx="11913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 2: Thực hành tiếng Việt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hình và từ t</a:t>
            </a:r>
            <a:r>
              <a:rPr kumimoji="0" lang="vi-VN"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CCEF8CD3-4374-450B-89C5-387106D2B224}"/>
              </a:ext>
            </a:extLst>
          </p:cNvPr>
          <p:cNvSpPr txBox="1"/>
          <p:nvPr/>
        </p:nvSpPr>
        <p:spPr>
          <a:xfrm>
            <a:off x="2186609" y="-1537252"/>
            <a:ext cx="5512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5" name="TextBox 4">
            <a:extLst>
              <a:ext uri="{FF2B5EF4-FFF2-40B4-BE49-F238E27FC236}">
                <a16:creationId xmlns:a16="http://schemas.microsoft.com/office/drawing/2014/main" id="{C061D6B4-E7E1-425A-BD22-B54BC1CDB1BB}"/>
              </a:ext>
            </a:extLst>
          </p:cNvPr>
          <p:cNvSpPr txBox="1"/>
          <p:nvPr/>
        </p:nvSpPr>
        <p:spPr>
          <a:xfrm>
            <a:off x="148590" y="6858000"/>
            <a:ext cx="10847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525838A9-E062-4042-8122-B1CE9838C780}"/>
              </a:ext>
            </a:extLst>
          </p:cNvPr>
          <p:cNvSpPr txBox="1"/>
          <p:nvPr/>
        </p:nvSpPr>
        <p:spPr>
          <a:xfrm>
            <a:off x="0" y="708660"/>
            <a:ext cx="12092940" cy="5998565"/>
          </a:xfrm>
          <a:prstGeom prst="rect">
            <a:avLst/>
          </a:prstGeom>
          <a:noFill/>
        </p:spPr>
        <p:txBody>
          <a:bodyPr wrap="square" rtlCol="0">
            <a:spAutoFit/>
          </a:bodyPr>
          <a:lstStyle/>
          <a:p>
            <a:pPr lvl="0" algn="just">
              <a:lnSpc>
                <a:spcPct val="107000"/>
              </a:lnSpc>
            </a:pPr>
            <a:r>
              <a:rPr lang="pt-BR" sz="2000" b="1" u="sng">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1</a:t>
            </a:r>
            <a:r>
              <a:rPr lang="pt-BR" sz="2000" u="sng">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 các từ tượng hình, tượng thanh trong các đoạn sau:</a:t>
            </a:r>
            <a:endParaRPr lang="en-US" sz="20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714500">
              <a:lnSpc>
                <a:spcPct val="107000"/>
              </a:lnSpc>
            </a:pP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 Bước tới đèo Ngang bóng xế tà</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714500" algn="just">
              <a:lnSpc>
                <a:spcPct val="107000"/>
              </a:lnSpc>
            </a:pP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Cỏ cây chen đá, lá chen hoa</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714500" algn="just">
              <a:lnSpc>
                <a:spcPct val="107000"/>
              </a:lnSpc>
            </a:pP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Lom khom dưới núi tiều vài chú</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714500" algn="just">
              <a:lnSpc>
                <a:spcPct val="107000"/>
              </a:lnSpc>
            </a:pP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Lác đác bên sông rợ mấy nhà</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714500" algn="just">
              <a:lnSpc>
                <a:spcPct val="107000"/>
              </a:lnSpc>
            </a:pP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(Bà Huyện Thanh Quan)</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Nhớ nước, đau lòng con quốc quốc</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Thương nhà, mỏi miệng cái da da</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pt-BR"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Dừng chân đứng lại: trời, non, nước</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pt-BR"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Một mảnh tình riêng, ta với ta</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428750" algn="just">
              <a:lnSpc>
                <a:spcPct val="107000"/>
              </a:lnSpc>
            </a:pPr>
            <a:r>
              <a:rPr lang="pt-BR"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 Huyện Thanh Quan)</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1485900" lvl="0">
              <a:lnSpc>
                <a:spcPct val="107000"/>
              </a:lnSpc>
            </a:pP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Cúc cu! Cúc cu! Chim rừng ca trong trong nắng</a:t>
            </a:r>
            <a:b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Im nghe! Im nghe! Ve rừng kêu liên miên</a:t>
            </a:r>
            <a:b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Rừng hát gió lay trên cành biếc </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1485900" lvl="0">
              <a:lnSpc>
                <a:spcPct val="107000"/>
              </a:lnSpc>
            </a:pP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Lao xao! Rì rào! Dòng suối uốn quanh dòng nước trôi trong xanh</a:t>
            </a:r>
            <a:b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Róc rách! Róc rách! Nước luồn qua khóm trúc</a:t>
            </a:r>
            <a:b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Lá rơi lá rơi, xoay tròn nước cuốn trôi</a:t>
            </a:r>
            <a:endPar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i="1">
                <a:solidFill>
                  <a:prstClr val="black"/>
                </a:solidFill>
                <a:latin typeface="Times New Roman" panose="02020603050405020304" pitchFamily="18" charset="0"/>
                <a:ea typeface="Times New Roman" panose="02020603050405020304" pitchFamily="18" charset="0"/>
              </a:rPr>
              <a:t>                                (Bài hát Nhạc rừng, Hoàng Việt)</a:t>
            </a:r>
            <a:endParaRPr lang="en-US" dirty="0"/>
          </a:p>
        </p:txBody>
      </p:sp>
      <p:pic>
        <p:nvPicPr>
          <p:cNvPr id="6" name="Picture 5">
            <a:extLst>
              <a:ext uri="{FF2B5EF4-FFF2-40B4-BE49-F238E27FC236}">
                <a16:creationId xmlns:a16="http://schemas.microsoft.com/office/drawing/2014/main" id="{090EA1C6-4ECB-4402-8985-8DDC2A0BA418}"/>
              </a:ext>
            </a:extLst>
          </p:cNvPr>
          <p:cNvPicPr>
            <a:picLocks noChangeAspect="1"/>
          </p:cNvPicPr>
          <p:nvPr/>
        </p:nvPicPr>
        <p:blipFill>
          <a:blip r:embed="rId3"/>
          <a:stretch>
            <a:fillRect/>
          </a:stretch>
        </p:blipFill>
        <p:spPr>
          <a:xfrm>
            <a:off x="9210910" y="4446270"/>
            <a:ext cx="2882030" cy="2840120"/>
          </a:xfrm>
          <a:prstGeom prst="rect">
            <a:avLst/>
          </a:prstGeom>
        </p:spPr>
      </p:pic>
    </p:spTree>
    <p:extLst>
      <p:ext uri="{BB962C8B-B14F-4D97-AF65-F5344CB8AC3E}">
        <p14:creationId xmlns:p14="http://schemas.microsoft.com/office/powerpoint/2010/main" val="403976232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435590" y="1689390"/>
            <a:ext cx="1977390" cy="3440430"/>
          </a:xfrm>
          <a:prstGeom prst="rect">
            <a:avLst/>
          </a:prstGeom>
        </p:spPr>
      </p:pic>
      <p:sp>
        <p:nvSpPr>
          <p:cNvPr id="2" name="TextBox 1">
            <a:extLst>
              <a:ext uri="{FF2B5EF4-FFF2-40B4-BE49-F238E27FC236}">
                <a16:creationId xmlns:a16="http://schemas.microsoft.com/office/drawing/2014/main" id="{80A26EA5-8FB9-4056-BB9A-A79DA193E5A6}"/>
              </a:ext>
            </a:extLst>
          </p:cNvPr>
          <p:cNvSpPr txBox="1"/>
          <p:nvPr/>
        </p:nvSpPr>
        <p:spPr>
          <a:xfrm>
            <a:off x="132521" y="0"/>
            <a:ext cx="11648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32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272C6007-B3AE-4AD1-863D-60B6A7DCA296}"/>
              </a:ext>
            </a:extLst>
          </p:cNvPr>
          <p:cNvSpPr txBox="1"/>
          <p:nvPr/>
        </p:nvSpPr>
        <p:spPr>
          <a:xfrm>
            <a:off x="2425148" y="-1762539"/>
            <a:ext cx="6003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4" name="TextBox 3">
            <a:extLst>
              <a:ext uri="{FF2B5EF4-FFF2-40B4-BE49-F238E27FC236}">
                <a16:creationId xmlns:a16="http://schemas.microsoft.com/office/drawing/2014/main" id="{4B6C6DA7-1F67-425C-AC53-3B6B87CF1DB0}"/>
              </a:ext>
            </a:extLst>
          </p:cNvPr>
          <p:cNvSpPr txBox="1"/>
          <p:nvPr/>
        </p:nvSpPr>
        <p:spPr>
          <a:xfrm>
            <a:off x="132521" y="6858000"/>
            <a:ext cx="10508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13B75742-3249-4522-986C-BB5B2AA1CAC5}"/>
              </a:ext>
            </a:extLst>
          </p:cNvPr>
          <p:cNvSpPr txBox="1"/>
          <p:nvPr/>
        </p:nvSpPr>
        <p:spPr>
          <a:xfrm>
            <a:off x="410818" y="725572"/>
            <a:ext cx="10230512" cy="5593519"/>
          </a:xfrm>
          <a:prstGeom prst="rect">
            <a:avLst/>
          </a:prstGeom>
          <a:noFill/>
        </p:spPr>
        <p:txBody>
          <a:bodyPr wrap="square" rtlCol="0">
            <a:spAutoFit/>
          </a:bodyPr>
          <a:lstStyle/>
          <a:p>
            <a:pPr marL="1485900" lvl="0">
              <a:lnSpc>
                <a:spcPct val="107000"/>
              </a:lnSpc>
            </a:pP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vắng</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phới</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Anh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vang</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mang</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tang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lao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dũng</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tang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thù</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bước</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thắm</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tươi</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vẳng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bước</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say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sưa</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83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6" name="Google Shape;423;p21"/>
          <p:cNvSpPr/>
          <p:nvPr/>
        </p:nvSpPr>
        <p:spPr>
          <a:xfrm>
            <a:off x="114300" y="883728"/>
            <a:ext cx="11963400" cy="5624576"/>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nức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ngửi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lẽo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cởi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thủi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xoan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trổ</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rặng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râm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nụ</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371600" algn="just">
              <a:lnSpc>
                <a:spcPct val="107000"/>
              </a:lnSpc>
            </a:pP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choắt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371600" algn="just">
              <a:lnSpc>
                <a:spcPct val="107000"/>
              </a:lnSpc>
            </a:pP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xắc</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xinh</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371600" algn="just">
              <a:lnSpc>
                <a:spcPct val="107000"/>
              </a:lnSpc>
            </a:pP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thoắt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371600" algn="just">
              <a:lnSpc>
                <a:spcPct val="107000"/>
              </a:lnSpc>
            </a:pP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nghênh</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1371600" algn="just">
              <a:lnSpc>
                <a:spcPct val="107000"/>
              </a:lnSpc>
            </a:pP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1D7408-F04B-4481-96CA-FB0B3601A921}"/>
              </a:ext>
            </a:extLst>
          </p:cNvPr>
          <p:cNvSpPr txBox="1"/>
          <p:nvPr/>
        </p:nvSpPr>
        <p:spPr>
          <a:xfrm>
            <a:off x="228600" y="83509"/>
            <a:ext cx="112776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6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3" name="TextBox 2">
            <a:extLst>
              <a:ext uri="{FF2B5EF4-FFF2-40B4-BE49-F238E27FC236}">
                <a16:creationId xmlns:a16="http://schemas.microsoft.com/office/drawing/2014/main" id="{B355E0A2-97CC-48A2-97EA-4DC94202605B}"/>
              </a:ext>
            </a:extLst>
          </p:cNvPr>
          <p:cNvSpPr txBox="1"/>
          <p:nvPr/>
        </p:nvSpPr>
        <p:spPr>
          <a:xfrm>
            <a:off x="2663687" y="-1802296"/>
            <a:ext cx="49430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DB970F70-750A-47D5-BE6B-2DC6C5C5E3AB}"/>
              </a:ext>
            </a:extLst>
          </p:cNvPr>
          <p:cNvSpPr txBox="1"/>
          <p:nvPr/>
        </p:nvSpPr>
        <p:spPr>
          <a:xfrm>
            <a:off x="114300" y="6983730"/>
            <a:ext cx="110824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pic>
        <p:nvPicPr>
          <p:cNvPr id="4" name="Picture 3">
            <a:extLst>
              <a:ext uri="{FF2B5EF4-FFF2-40B4-BE49-F238E27FC236}">
                <a16:creationId xmlns:a16="http://schemas.microsoft.com/office/drawing/2014/main" id="{35526F09-68EF-435C-874B-CF50C3E12EC9}"/>
              </a:ext>
            </a:extLst>
          </p:cNvPr>
          <p:cNvPicPr>
            <a:picLocks noChangeAspect="1"/>
          </p:cNvPicPr>
          <p:nvPr/>
        </p:nvPicPr>
        <p:blipFill>
          <a:blip r:embed="rId3"/>
          <a:stretch>
            <a:fillRect/>
          </a:stretch>
        </p:blipFill>
        <p:spPr>
          <a:xfrm>
            <a:off x="8820620" y="4823460"/>
            <a:ext cx="3158020" cy="2160270"/>
          </a:xfrm>
          <a:prstGeom prst="rect">
            <a:avLst/>
          </a:prstGeom>
        </p:spPr>
      </p:pic>
    </p:spTree>
    <p:extLst>
      <p:ext uri="{BB962C8B-B14F-4D97-AF65-F5344CB8AC3E}">
        <p14:creationId xmlns:p14="http://schemas.microsoft.com/office/powerpoint/2010/main" val="35536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6" name="Google Shape;423;p21"/>
          <p:cNvSpPr/>
          <p:nvPr/>
        </p:nvSpPr>
        <p:spPr>
          <a:xfrm>
            <a:off x="114300" y="990719"/>
            <a:ext cx="11963400" cy="5624576"/>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đước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mọc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tăm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tắp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ôm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rêu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chai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lọ</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lòa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nhòa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mù</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Giỏi</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nồm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nhổ</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buồm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phồng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rẽ</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lướt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bon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bon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lướt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Võ</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Thỉnh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thoảng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chở</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mít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chở</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quế</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xuôi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um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tùm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07000"/>
              </a:lnSpc>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Võ</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1D7408-F04B-4481-96CA-FB0B3601A921}"/>
              </a:ext>
            </a:extLst>
          </p:cNvPr>
          <p:cNvSpPr txBox="1"/>
          <p:nvPr/>
        </p:nvSpPr>
        <p:spPr>
          <a:xfrm>
            <a:off x="228600" y="190500"/>
            <a:ext cx="112776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Việt</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ượng</a:t>
            </a:r>
            <a:r>
              <a:rPr kumimoji="0" lang="en-US" sz="28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thanh</a:t>
            </a:r>
            <a:endParaRPr kumimoji="0" lang="en-US" sz="1600" b="0" i="0" u="none" strike="noStrike" kern="1200" cap="none" spc="0" normalizeH="0" baseline="0" noProof="0" dirty="0">
              <a:ln>
                <a:noFill/>
              </a:ln>
              <a:solidFill>
                <a:srgbClr val="7030A0"/>
              </a:solidFill>
              <a:effectLst/>
              <a:uLnTx/>
              <a:uFillTx/>
              <a:latin typeface="#9Slide05 Brannboll Ny" panose="020000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3" name="TextBox 2">
            <a:extLst>
              <a:ext uri="{FF2B5EF4-FFF2-40B4-BE49-F238E27FC236}">
                <a16:creationId xmlns:a16="http://schemas.microsoft.com/office/drawing/2014/main" id="{B355E0A2-97CC-48A2-97EA-4DC94202605B}"/>
              </a:ext>
            </a:extLst>
          </p:cNvPr>
          <p:cNvSpPr txBox="1"/>
          <p:nvPr/>
        </p:nvSpPr>
        <p:spPr>
          <a:xfrm>
            <a:off x="2663687" y="-1802296"/>
            <a:ext cx="49430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6" name="TextBox 5">
            <a:extLst>
              <a:ext uri="{FF2B5EF4-FFF2-40B4-BE49-F238E27FC236}">
                <a16:creationId xmlns:a16="http://schemas.microsoft.com/office/drawing/2014/main" id="{DB970F70-750A-47D5-BE6B-2DC6C5C5E3AB}"/>
              </a:ext>
            </a:extLst>
          </p:cNvPr>
          <p:cNvSpPr txBox="1"/>
          <p:nvPr/>
        </p:nvSpPr>
        <p:spPr>
          <a:xfrm>
            <a:off x="114300" y="6983730"/>
            <a:ext cx="110824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343"/>
              </a:solidFill>
              <a:effectLst/>
              <a:uLnTx/>
              <a:uFillTx/>
              <a:latin typeface="Arial"/>
              <a:ea typeface="+mn-ea"/>
              <a:cs typeface="+mn-cs"/>
            </a:endParaRPr>
          </a:p>
        </p:txBody>
      </p:sp>
    </p:spTree>
    <p:extLst>
      <p:ext uri="{BB962C8B-B14F-4D97-AF65-F5344CB8AC3E}">
        <p14:creationId xmlns:p14="http://schemas.microsoft.com/office/powerpoint/2010/main" val="406158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5" dur="500"/>
                                        <p:tgtEl>
                                          <p:spTgt spid="26">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18" dur="500"/>
                                        <p:tgtEl>
                                          <p:spTgt spid="26">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6">
                                            <p:txEl>
                                              <p:pRg st="3" end="3"/>
                                            </p:txEl>
                                          </p:spTgt>
                                        </p:tgtEl>
                                        <p:attrNameLst>
                                          <p:attrName>style.visibility</p:attrName>
                                        </p:attrNameLst>
                                      </p:cBhvr>
                                      <p:to>
                                        <p:strVal val="visible"/>
                                      </p:to>
                                    </p:set>
                                    <p:animEffect transition="in" filter="randombar(horizontal)">
                                      <p:cBhvr>
                                        <p:cTn id="21" dur="500"/>
                                        <p:tgtEl>
                                          <p:spTgt spid="26">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xEl>
                                              <p:pRg st="4" end="4"/>
                                            </p:txEl>
                                          </p:spTgt>
                                        </p:tgtEl>
                                        <p:attrNameLst>
                                          <p:attrName>style.visibility</p:attrName>
                                        </p:attrNameLst>
                                      </p:cBhvr>
                                      <p:to>
                                        <p:strVal val="visible"/>
                                      </p:to>
                                    </p:set>
                                    <p:animEffect transition="in" filter="randombar(horizontal)">
                                      <p:cBhvr>
                                        <p:cTn id="24" dur="500"/>
                                        <p:tgtEl>
                                          <p:spTgt spid="26">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animEffect transition="in" filter="randombar(horizontal)">
                                      <p:cBhvr>
                                        <p:cTn id="2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2238</Words>
  <PresentationFormat>Widescreen</PresentationFormat>
  <Paragraphs>275</Paragraphs>
  <Slides>28</Slides>
  <Notes>28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#9Slide05 Brannboll Ny</vt:lpstr>
      <vt:lpstr>#9Slide05 Fourth Medium</vt:lpstr>
      <vt:lpstr>#9Slide05 SVNBlenda Script</vt:lpstr>
      <vt:lpstr>#9Slide07 Marbelia Regular</vt:lpstr>
      <vt:lpstr>Arial</vt:lpstr>
      <vt:lpstr>Calibri</vt:lpstr>
      <vt:lpstr>Calibri Light</vt:lpstr>
      <vt:lpstr>Fira Sans Extra Condensed Medium</vt:lpstr>
      <vt:lpstr>Open Sans</vt:lpstr>
      <vt:lpstr>Overpass Black</vt:lpstr>
      <vt:lpstr>Times New Roman</vt:lpstr>
      <vt:lpstr>1_Office Theme</vt:lpstr>
      <vt:lpstr>Aqua Marketing Plan by Slidego</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2023-08-01T08:38:26Z</dcterms:created>
  <dcterms:modified xsi:type="dcterms:W3CDTF">2023-08-30T01:16:58Z</dcterms:modified>
</cp:coreProperties>
</file>