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2" r:id="rId3"/>
    <p:sldId id="263" r:id="rId4"/>
    <p:sldId id="265" r:id="rId5"/>
    <p:sldId id="266" r:id="rId6"/>
    <p:sldId id="264" r:id="rId7"/>
    <p:sldId id="267" r:id="rId8"/>
    <p:sldId id="260" r:id="rId9"/>
    <p:sldId id="269" r:id="rId10"/>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3A01FA-CF28-4271-9725-7473AFD8A6B3}" type="datetimeFigureOut">
              <a:rPr lang="vi-VN" smtClean="0"/>
              <a:t>01/04/2019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422133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3A01FA-CF28-4271-9725-7473AFD8A6B3}" type="datetimeFigureOut">
              <a:rPr lang="vi-VN" smtClean="0"/>
              <a:t>01/04/2019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125996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3A01FA-CF28-4271-9725-7473AFD8A6B3}" type="datetimeFigureOut">
              <a:rPr lang="vi-VN" smtClean="0"/>
              <a:t>01/04/2019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303500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2819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045988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1783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54597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91276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95589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38122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9987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3A01FA-CF28-4271-9725-7473AFD8A6B3}" type="datetimeFigureOut">
              <a:rPr lang="vi-VN" smtClean="0"/>
              <a:t>01/04/2019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271550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72825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56340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0888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A01FA-CF28-4271-9725-7473AFD8A6B3}" type="datetimeFigureOut">
              <a:rPr lang="vi-VN" smtClean="0"/>
              <a:t>01/04/2019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42261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3A01FA-CF28-4271-9725-7473AFD8A6B3}" type="datetimeFigureOut">
              <a:rPr lang="vi-VN" smtClean="0"/>
              <a:t>01/04/2019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412687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3A01FA-CF28-4271-9725-7473AFD8A6B3}" type="datetimeFigureOut">
              <a:rPr lang="vi-VN" smtClean="0"/>
              <a:t>01/04/2019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230212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3A01FA-CF28-4271-9725-7473AFD8A6B3}" type="datetimeFigureOut">
              <a:rPr lang="vi-VN" smtClean="0"/>
              <a:t>01/04/2019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200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A01FA-CF28-4271-9725-7473AFD8A6B3}" type="datetimeFigureOut">
              <a:rPr lang="vi-VN" smtClean="0"/>
              <a:t>01/04/2019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353637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A01FA-CF28-4271-9725-7473AFD8A6B3}" type="datetimeFigureOut">
              <a:rPr lang="vi-VN" smtClean="0"/>
              <a:t>01/04/2019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299533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A01FA-CF28-4271-9725-7473AFD8A6B3}" type="datetimeFigureOut">
              <a:rPr lang="vi-VN" smtClean="0"/>
              <a:t>01/04/2019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8A9D1C0-39A9-4BCC-BFFB-312022ECA6F4}" type="slidenum">
              <a:rPr lang="vi-VN" smtClean="0"/>
              <a:t>‹#›</a:t>
            </a:fld>
            <a:endParaRPr lang="vi-VN"/>
          </a:p>
        </p:txBody>
      </p:sp>
    </p:spTree>
    <p:extLst>
      <p:ext uri="{BB962C8B-B14F-4D97-AF65-F5344CB8AC3E}">
        <p14:creationId xmlns:p14="http://schemas.microsoft.com/office/powerpoint/2010/main" val="211040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01FA-CF28-4271-9725-7473AFD8A6B3}" type="datetimeFigureOut">
              <a:rPr lang="vi-VN" smtClean="0"/>
              <a:t>01/04/2019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D1C0-39A9-4BCC-BFFB-312022ECA6F4}" type="slidenum">
              <a:rPr lang="vi-VN" smtClean="0"/>
              <a:t>‹#›</a:t>
            </a:fld>
            <a:endParaRPr lang="vi-VN"/>
          </a:p>
        </p:txBody>
      </p:sp>
    </p:spTree>
    <p:extLst>
      <p:ext uri="{BB962C8B-B14F-4D97-AF65-F5344CB8AC3E}">
        <p14:creationId xmlns:p14="http://schemas.microsoft.com/office/powerpoint/2010/main" val="91701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969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slide" Target="slide3.xml"/><Relationship Id="rId18" Type="http://schemas.openxmlformats.org/officeDocument/2006/relationships/image" Target="../media/image8.gif"/><Relationship Id="rId3" Type="http://schemas.openxmlformats.org/officeDocument/2006/relationships/slideLayout" Target="../slideLayouts/slideLayout7.xml"/><Relationship Id="rId21" Type="http://schemas.openxmlformats.org/officeDocument/2006/relationships/image" Target="../media/image11.gif"/><Relationship Id="rId7" Type="http://schemas.openxmlformats.org/officeDocument/2006/relationships/image" Target="../media/image3.gif"/><Relationship Id="rId12" Type="http://schemas.openxmlformats.org/officeDocument/2006/relationships/slide" Target="slide2.xml"/><Relationship Id="rId17" Type="http://schemas.openxmlformats.org/officeDocument/2006/relationships/image" Target="../media/image7.gif"/><Relationship Id="rId2" Type="http://schemas.microsoft.com/office/2007/relationships/media" Target="../media/media1.WAV"/><Relationship Id="rId16" Type="http://schemas.openxmlformats.org/officeDocument/2006/relationships/image" Target="../media/image6.gif"/><Relationship Id="rId20" Type="http://schemas.openxmlformats.org/officeDocument/2006/relationships/image" Target="../media/image10.gif"/><Relationship Id="rId1" Type="http://schemas.openxmlformats.org/officeDocument/2006/relationships/audio" Target="NULL" TargetMode="External"/><Relationship Id="rId6" Type="http://schemas.openxmlformats.org/officeDocument/2006/relationships/slide" Target="slide8.xml"/><Relationship Id="rId11" Type="http://schemas.openxmlformats.org/officeDocument/2006/relationships/slide" Target="slide7.xml"/><Relationship Id="rId5" Type="http://schemas.openxmlformats.org/officeDocument/2006/relationships/image" Target="../media/image2.jpg"/><Relationship Id="rId15" Type="http://schemas.openxmlformats.org/officeDocument/2006/relationships/image" Target="../media/image5.png"/><Relationship Id="rId10" Type="http://schemas.openxmlformats.org/officeDocument/2006/relationships/slide" Target="slide6.xml"/><Relationship Id="rId19" Type="http://schemas.openxmlformats.org/officeDocument/2006/relationships/image" Target="../media/image9.gif"/><Relationship Id="rId4" Type="http://schemas.openxmlformats.org/officeDocument/2006/relationships/audio" Target="../media/audio1.wav"/><Relationship Id="rId9" Type="http://schemas.openxmlformats.org/officeDocument/2006/relationships/slide" Target="slide5.xml"/><Relationship Id="rId1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9000"/>
            <a:lum/>
          </a:blip>
          <a:srcRect/>
          <a:stretch>
            <a:fillRect l="-10000" r="-10000"/>
          </a:stretch>
        </a:blipFill>
        <a:effectLst/>
      </p:bgPr>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pic>
        <p:nvPicPr>
          <p:cNvPr id="48" name="Picture 4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8346" y="6129688"/>
            <a:ext cx="782165" cy="73002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3238" y="2132856"/>
            <a:ext cx="47625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hlinkClick r:id="rId9" action="ppaction://hlinksldjump"/>
          </p:cNvPr>
          <p:cNvSpPr/>
          <p:nvPr/>
        </p:nvSpPr>
        <p:spPr>
          <a:xfrm>
            <a:off x="827584" y="3789040"/>
            <a:ext cx="2483296" cy="1872208"/>
          </a:xfrm>
          <a:prstGeom prst="rect">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8000">
                <a:solidFill>
                  <a:srgbClr val="FF0000"/>
                </a:solidFill>
                <a:latin typeface="Times New Roman" pitchFamily="18" charset="0"/>
                <a:cs typeface="Times New Roman" pitchFamily="18" charset="0"/>
              </a:rPr>
              <a:t>4</a:t>
            </a:r>
            <a:endParaRPr lang="vi-VN" sz="8000">
              <a:solidFill>
                <a:srgbClr val="FF0000"/>
              </a:solidFill>
              <a:latin typeface="Times New Roman" pitchFamily="18" charset="0"/>
              <a:cs typeface="Times New Roman" pitchFamily="18" charset="0"/>
            </a:endParaRPr>
          </a:p>
        </p:txBody>
      </p:sp>
      <p:sp>
        <p:nvSpPr>
          <p:cNvPr id="11" name="Rectangle 10">
            <a:hlinkClick r:id="rId10" action="ppaction://hlinksldjump"/>
          </p:cNvPr>
          <p:cNvSpPr/>
          <p:nvPr/>
        </p:nvSpPr>
        <p:spPr>
          <a:xfrm>
            <a:off x="3312840" y="3789040"/>
            <a:ext cx="2483296" cy="1872208"/>
          </a:xfrm>
          <a:prstGeom prst="rect">
            <a:avLst/>
          </a:prstGeom>
          <a:solidFill>
            <a:srgbClr val="7030A0"/>
          </a:solidFill>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8000">
                <a:solidFill>
                  <a:srgbClr val="FF0000"/>
                </a:solidFill>
                <a:latin typeface="Times New Roman" pitchFamily="18" charset="0"/>
                <a:cs typeface="Times New Roman" pitchFamily="18" charset="0"/>
              </a:rPr>
              <a:t>5</a:t>
            </a:r>
            <a:endParaRPr lang="vi-VN" sz="8000">
              <a:solidFill>
                <a:srgbClr val="FF0000"/>
              </a:solidFill>
              <a:latin typeface="Times New Roman" pitchFamily="18" charset="0"/>
              <a:cs typeface="Times New Roman" pitchFamily="18" charset="0"/>
            </a:endParaRPr>
          </a:p>
        </p:txBody>
      </p:sp>
      <p:sp>
        <p:nvSpPr>
          <p:cNvPr id="12" name="Rectangle 11">
            <a:hlinkClick r:id="rId11" action="ppaction://hlinksldjump"/>
          </p:cNvPr>
          <p:cNvSpPr/>
          <p:nvPr/>
        </p:nvSpPr>
        <p:spPr>
          <a:xfrm>
            <a:off x="5796136" y="3789040"/>
            <a:ext cx="2483296" cy="1872208"/>
          </a:xfrm>
          <a:prstGeom prst="rect">
            <a:avLst/>
          </a:prstGeom>
          <a:solidFill>
            <a:srgbClr val="FFC000"/>
          </a:solidFill>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8000">
                <a:solidFill>
                  <a:srgbClr val="FF0000"/>
                </a:solidFill>
                <a:latin typeface="Times New Roman" pitchFamily="18" charset="0"/>
                <a:cs typeface="Times New Roman" pitchFamily="18" charset="0"/>
              </a:rPr>
              <a:t>6</a:t>
            </a:r>
            <a:endParaRPr lang="vi-VN" sz="8000">
              <a:solidFill>
                <a:srgbClr val="FF0000"/>
              </a:solidFill>
              <a:latin typeface="Times New Roman" pitchFamily="18" charset="0"/>
              <a:cs typeface="Times New Roman" pitchFamily="18" charset="0"/>
            </a:endParaRPr>
          </a:p>
        </p:txBody>
      </p:sp>
      <p:sp>
        <p:nvSpPr>
          <p:cNvPr id="13" name="Rectangle 12">
            <a:hlinkClick r:id="rId12" action="ppaction://hlinksldjump"/>
          </p:cNvPr>
          <p:cNvSpPr/>
          <p:nvPr/>
        </p:nvSpPr>
        <p:spPr>
          <a:xfrm>
            <a:off x="827584" y="1916832"/>
            <a:ext cx="2483296" cy="1872208"/>
          </a:xfrm>
          <a:prstGeom prst="rect">
            <a:avLst/>
          </a:prstGeom>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8000">
                <a:solidFill>
                  <a:srgbClr val="FF0000"/>
                </a:solidFill>
                <a:latin typeface="Times New Roman" pitchFamily="18" charset="0"/>
                <a:cs typeface="Times New Roman" pitchFamily="18" charset="0"/>
              </a:rPr>
              <a:t>1</a:t>
            </a:r>
            <a:endParaRPr lang="vi-VN" sz="8000">
              <a:solidFill>
                <a:srgbClr val="FF0000"/>
              </a:solidFill>
              <a:latin typeface="Times New Roman" pitchFamily="18" charset="0"/>
              <a:cs typeface="Times New Roman" pitchFamily="18" charset="0"/>
            </a:endParaRPr>
          </a:p>
        </p:txBody>
      </p:sp>
      <p:sp>
        <p:nvSpPr>
          <p:cNvPr id="14" name="Rectangle 13">
            <a:hlinkClick r:id="rId13" action="ppaction://hlinksldjump"/>
          </p:cNvPr>
          <p:cNvSpPr/>
          <p:nvPr/>
        </p:nvSpPr>
        <p:spPr>
          <a:xfrm>
            <a:off x="3312840" y="1916832"/>
            <a:ext cx="2483296" cy="1872208"/>
          </a:xfrm>
          <a:prstGeom prst="rect">
            <a:avLst/>
          </a:prstGeom>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8000">
                <a:solidFill>
                  <a:srgbClr val="FF0000"/>
                </a:solidFill>
                <a:latin typeface="Times New Roman" pitchFamily="18" charset="0"/>
                <a:cs typeface="Times New Roman" pitchFamily="18" charset="0"/>
              </a:rPr>
              <a:t>2</a:t>
            </a:r>
            <a:endParaRPr lang="vi-VN" sz="8000">
              <a:solidFill>
                <a:srgbClr val="FF0000"/>
              </a:solidFill>
              <a:latin typeface="Times New Roman" pitchFamily="18" charset="0"/>
              <a:cs typeface="Times New Roman" pitchFamily="18" charset="0"/>
            </a:endParaRPr>
          </a:p>
        </p:txBody>
      </p:sp>
      <p:sp>
        <p:nvSpPr>
          <p:cNvPr id="15" name="Rectangle 14">
            <a:hlinkClick r:id="rId14" action="ppaction://hlinksldjump"/>
          </p:cNvPr>
          <p:cNvSpPr/>
          <p:nvPr/>
        </p:nvSpPr>
        <p:spPr>
          <a:xfrm>
            <a:off x="5796136" y="1916832"/>
            <a:ext cx="2483296" cy="1872208"/>
          </a:xfrm>
          <a:prstGeom prst="rect">
            <a:avLst/>
          </a:prstGeom>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US" sz="8000">
                <a:solidFill>
                  <a:srgbClr val="FF0000"/>
                </a:solidFill>
                <a:latin typeface="Times New Roman" pitchFamily="18" charset="0"/>
                <a:cs typeface="Times New Roman" pitchFamily="18" charset="0"/>
              </a:rPr>
              <a:t>3</a:t>
            </a:r>
            <a:endParaRPr lang="vi-VN" sz="8000">
              <a:solidFill>
                <a:srgbClr val="FF0000"/>
              </a:solidFill>
              <a:latin typeface="Times New Roman" pitchFamily="18" charset="0"/>
              <a:cs typeface="Times New Roman" pitchFamily="18" charset="0"/>
            </a:endParaRPr>
          </a:p>
        </p:txBody>
      </p:sp>
      <p:sp>
        <p:nvSpPr>
          <p:cNvPr id="20" name="Rectangle 19"/>
          <p:cNvSpPr/>
          <p:nvPr/>
        </p:nvSpPr>
        <p:spPr>
          <a:xfrm>
            <a:off x="772878" y="177846"/>
            <a:ext cx="7598243" cy="112474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vi-VN"/>
          </a:p>
        </p:txBody>
      </p:sp>
      <p:sp>
        <p:nvSpPr>
          <p:cNvPr id="18" name="TextBox 17"/>
          <p:cNvSpPr txBox="1"/>
          <p:nvPr/>
        </p:nvSpPr>
        <p:spPr>
          <a:xfrm>
            <a:off x="1591041" y="246771"/>
            <a:ext cx="1358064"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TRÒ CHƠI</a:t>
            </a:r>
            <a:endParaRPr lang="vi-VN"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19" name="TextBox 18"/>
          <p:cNvSpPr txBox="1"/>
          <p:nvPr/>
        </p:nvSpPr>
        <p:spPr>
          <a:xfrm>
            <a:off x="2561940" y="406064"/>
            <a:ext cx="5090176" cy="707886"/>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EM HIỂU LOÀI VẬT</a:t>
            </a:r>
            <a:endParaRPr lang="vi-VN" sz="4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1" name="VUIDEHOC.WAV">
            <a:hlinkClick r:id="" action="ppaction://media"/>
          </p:cNvPr>
          <p:cNvPicPr>
            <a:picLocks noChangeAspect="1"/>
          </p:cNvPicPr>
          <p:nvPr>
            <a:audioFile r:link="rId1"/>
            <p:extLst>
              <p:ext uri="{DAA4B4D4-6D71-4841-9C94-3DE7FCFB9230}">
                <p14:media xmlns:p14="http://schemas.microsoft.com/office/powerpoint/2010/main" r:embed="rId2">
                  <p14:trim end="5439.5464"/>
                </p14:media>
              </p:ext>
            </p:extLst>
          </p:nvPr>
        </p:nvPicPr>
        <p:blipFill>
          <a:blip r:embed="rId15"/>
          <a:stretch>
            <a:fillRect/>
          </a:stretch>
        </p:blipFill>
        <p:spPr>
          <a:xfrm>
            <a:off x="10476656" y="1080592"/>
            <a:ext cx="609600" cy="60960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66857" y="-27384"/>
            <a:ext cx="1333500" cy="1000125"/>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510547">
            <a:off x="7174273" y="769424"/>
            <a:ext cx="587880" cy="373549"/>
          </a:xfrm>
          <a:prstGeom prst="rect">
            <a:avLst/>
          </a:prstGeom>
        </p:spPr>
      </p:pic>
      <p:pic>
        <p:nvPicPr>
          <p:cNvPr id="24" name="Picture 23">
            <a:hlinkClick r:id="" action="ppaction://noaction"/>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3196" y="159590"/>
            <a:ext cx="952500" cy="1143000"/>
          </a:xfrm>
          <a:prstGeom prst="rect">
            <a:avLst/>
          </a:prstGeom>
        </p:spPr>
      </p:pic>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18457" y="5399669"/>
            <a:ext cx="2449687" cy="1460041"/>
          </a:xfrm>
          <a:prstGeom prst="rect">
            <a:avLst/>
          </a:prstGeom>
        </p:spPr>
      </p:pic>
      <p:pic>
        <p:nvPicPr>
          <p:cNvPr id="42" name="Picture 4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80810" y="5589240"/>
            <a:ext cx="764316" cy="1329245"/>
          </a:xfrm>
          <a:prstGeom prst="rect">
            <a:avLst/>
          </a:prstGeom>
        </p:spPr>
      </p:pic>
      <p:pic>
        <p:nvPicPr>
          <p:cNvPr id="55" name="Picture 5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710335">
            <a:off x="4040634" y="1055545"/>
            <a:ext cx="942975" cy="438150"/>
          </a:xfrm>
          <a:prstGeom prst="rect">
            <a:avLst/>
          </a:prstGeom>
        </p:spPr>
      </p:pic>
    </p:spTree>
    <p:extLst>
      <p:ext uri="{BB962C8B-B14F-4D97-AF65-F5344CB8AC3E}">
        <p14:creationId xmlns:p14="http://schemas.microsoft.com/office/powerpoint/2010/main" val="31556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00" fill="hold"/>
                                        <p:tgtEl>
                                          <p:spTgt spid="21"/>
                                        </p:tgtEl>
                                      </p:cBhvr>
                                    </p:cmd>
                                  </p:childTnLst>
                                </p:cTn>
                              </p:par>
                              <p:par>
                                <p:cTn id="7" presetID="36" presetClass="emph" presetSubtype="0" repeatCount="indefinite" fill="hold" grpId="0" nodeType="withEffect">
                                  <p:stCondLst>
                                    <p:cond delay="0"/>
                                  </p:stCondLst>
                                  <p:iterate type="lt">
                                    <p:tmPct val="10000"/>
                                  </p:iterate>
                                  <p:childTnLst>
                                    <p:animScale>
                                      <p:cBhvr>
                                        <p:cTn id="8" dur="250" autoRev="1" fill="hold">
                                          <p:stCondLst>
                                            <p:cond delay="0"/>
                                          </p:stCondLst>
                                        </p:cTn>
                                        <p:tgtEl>
                                          <p:spTgt spid="18"/>
                                        </p:tgtEl>
                                      </p:cBhvr>
                                      <p:to x="80000" y="100000"/>
                                    </p:animScale>
                                    <p:anim by="(#ppt_w*0.10)" calcmode="lin" valueType="num">
                                      <p:cBhvr>
                                        <p:cTn id="9" dur="250" autoRev="1" fill="hold">
                                          <p:stCondLst>
                                            <p:cond delay="0"/>
                                          </p:stCondLst>
                                        </p:cTn>
                                        <p:tgtEl>
                                          <p:spTgt spid="18"/>
                                        </p:tgtEl>
                                        <p:attrNameLst>
                                          <p:attrName>ppt_x</p:attrName>
                                        </p:attrNameLst>
                                      </p:cBhvr>
                                    </p:anim>
                                    <p:anim by="(-#ppt_w*0.10)" calcmode="lin" valueType="num">
                                      <p:cBhvr>
                                        <p:cTn id="10" dur="250" autoRev="1" fill="hold">
                                          <p:stCondLst>
                                            <p:cond delay="0"/>
                                          </p:stCondLst>
                                        </p:cTn>
                                        <p:tgtEl>
                                          <p:spTgt spid="18"/>
                                        </p:tgtEl>
                                        <p:attrNameLst>
                                          <p:attrName>ppt_y</p:attrName>
                                        </p:attrNameLst>
                                      </p:cBhvr>
                                    </p:anim>
                                    <p:animRot by="-480000">
                                      <p:cBhvr>
                                        <p:cTn id="11" dur="250" autoRev="1" fill="hold">
                                          <p:stCondLst>
                                            <p:cond delay="0"/>
                                          </p:stCondLst>
                                        </p:cTn>
                                        <p:tgtEl>
                                          <p:spTgt spid="18"/>
                                        </p:tgtEl>
                                        <p:attrNameLst>
                                          <p:attrName>r</p:attrName>
                                        </p:attrNameLst>
                                      </p:cBhvr>
                                    </p:animRot>
                                  </p:childTnLst>
                                </p:cTn>
                              </p:par>
                              <p:par>
                                <p:cTn id="12" presetID="23" presetClass="emph" presetSubtype="0" repeatCount="indefinite" fill="hold" grpId="0" nodeType="withEffect">
                                  <p:stCondLst>
                                    <p:cond delay="0"/>
                                  </p:stCondLst>
                                  <p:childTnLst>
                                    <p:animClr clrSpc="hsl" dir="cw">
                                      <p:cBhvr override="childStyle">
                                        <p:cTn id="13" dur="500" fill="hold"/>
                                        <p:tgtEl>
                                          <p:spTgt spid="19"/>
                                        </p:tgtEl>
                                        <p:attrNameLst>
                                          <p:attrName>style.color</p:attrName>
                                        </p:attrNameLst>
                                      </p:cBhvr>
                                      <p:by>
                                        <p:hsl h="10842353" s="0" l="0"/>
                                      </p:by>
                                    </p:animClr>
                                    <p:animClr clrSpc="hsl" dir="cw">
                                      <p:cBhvr>
                                        <p:cTn id="14" dur="500" fill="hold"/>
                                        <p:tgtEl>
                                          <p:spTgt spid="19"/>
                                        </p:tgtEl>
                                        <p:attrNameLst>
                                          <p:attrName>fillcolor</p:attrName>
                                        </p:attrNameLst>
                                      </p:cBhvr>
                                      <p:by>
                                        <p:hsl h="10842353" s="0" l="0"/>
                                      </p:by>
                                    </p:animClr>
                                    <p:animClr clrSpc="hsl" dir="cw">
                                      <p:cBhvr>
                                        <p:cTn id="15" dur="500" fill="hold"/>
                                        <p:tgtEl>
                                          <p:spTgt spid="19"/>
                                        </p:tgtEl>
                                        <p:attrNameLst>
                                          <p:attrName>stroke.color</p:attrName>
                                        </p:attrNameLst>
                                      </p:cBhvr>
                                      <p:by>
                                        <p:hsl h="10842353" s="0" l="0"/>
                                      </p:by>
                                    </p:animClr>
                                    <p:set>
                                      <p:cBhvr>
                                        <p:cTn id="16" dur="500" fill="hold"/>
                                        <p:tgtEl>
                                          <p:spTgt spid="1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6" presetClass="emph" presetSubtype="0" fill="hold" nodeType="afterEffect">
                                  <p:stCondLst>
                                    <p:cond delay="0"/>
                                  </p:stCondLst>
                                  <p:childTnLst>
                                    <p:animScale>
                                      <p:cBhvr>
                                        <p:cTn id="24" dur="2000" fill="hold"/>
                                        <p:tgtEl>
                                          <p:spTgt spid="10"/>
                                        </p:tgtEl>
                                      </p:cBhvr>
                                      <p:by x="120000" y="120000"/>
                                    </p:animScale>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6" restart="whenNotActive" fill="hold" evtFilter="cancelBubble" nodeType="interactiveSeq">
                <p:stCondLst>
                  <p:cond evt="onClick" delay="0">
                    <p:tgtEl>
                      <p:spTgt spid="13"/>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audio>
              <p:cMediaNode vol="80000" showWhenStopped="0">
                <p:cTn id="64" fill="hold" display="0">
                  <p:stCondLst>
                    <p:cond delay="indefinite"/>
                  </p:stCondLst>
                  <p:endCondLst>
                    <p:cond evt="onStopAudio" delay="0">
                      <p:tgtEl>
                        <p:sldTgt/>
                      </p:tgtEl>
                    </p:cond>
                  </p:endCondLst>
                </p:cTn>
                <p:tgtEl>
                  <p:spTgt spid="21"/>
                </p:tgtEl>
              </p:cMediaNode>
            </p:audio>
          </p:childTnLst>
        </p:cTn>
      </p:par>
    </p:tnLst>
    <p:bldLst>
      <p:bldP spid="16" grpId="0" animBg="1"/>
      <p:bldP spid="6" grpId="0" animBg="1"/>
      <p:bldP spid="11" grpId="0" animBg="1"/>
      <p:bldP spid="12" grpId="0" animBg="1"/>
      <p:bldP spid="13" grpId="0" animBg="1"/>
      <p:bldP spid="14" grpId="0" animBg="1"/>
      <p:bldP spid="15"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Rounded Rectangle 4"/>
          <p:cNvSpPr/>
          <p:nvPr/>
        </p:nvSpPr>
        <p:spPr>
          <a:xfrm>
            <a:off x="1259632" y="5661248"/>
            <a:ext cx="6552728" cy="10081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a:solidFill>
                  <a:srgbClr val="FFFF00"/>
                </a:solidFill>
                <a:latin typeface="Times New Roman" pitchFamily="18" charset="0"/>
                <a:cs typeface="Times New Roman" pitchFamily="18" charset="0"/>
              </a:rPr>
              <a:t>EM HÃY NÊU TÊN VÀ NƠI SỐNG CỦA LOÀI NÀY?</a:t>
            </a:r>
            <a:endParaRPr lang="vi-VN" b="1">
              <a:solidFill>
                <a:srgbClr val="FFFF00"/>
              </a:solidFill>
              <a:latin typeface="Times New Roman" pitchFamily="18" charset="0"/>
              <a:cs typeface="Times New Roman" pitchFamily="18" charset="0"/>
            </a:endParaRPr>
          </a:p>
        </p:txBody>
      </p:sp>
      <p:sp>
        <p:nvSpPr>
          <p:cNvPr id="2" name="Rectangle 1"/>
          <p:cNvSpPr/>
          <p:nvPr/>
        </p:nvSpPr>
        <p:spPr>
          <a:xfrm>
            <a:off x="1043608" y="332656"/>
            <a:ext cx="6997025" cy="497157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609" y="5579184"/>
            <a:ext cx="1198042" cy="1198042"/>
          </a:xfrm>
          <a:prstGeom prst="rect">
            <a:avLst/>
          </a:prstGeom>
        </p:spPr>
      </p:pic>
      <p:sp>
        <p:nvSpPr>
          <p:cNvPr id="4" name="TextBox 3"/>
          <p:cNvSpPr txBox="1"/>
          <p:nvPr/>
        </p:nvSpPr>
        <p:spPr>
          <a:xfrm>
            <a:off x="1403648" y="6021288"/>
            <a:ext cx="184731" cy="400110"/>
          </a:xfrm>
          <a:prstGeom prst="rect">
            <a:avLst/>
          </a:prstGeom>
          <a:noFill/>
        </p:spPr>
        <p:txBody>
          <a:bodyPr wrap="none" rtlCol="0">
            <a:spAutoFit/>
          </a:bodyPr>
          <a:lstStyle/>
          <a:p>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704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22" presetClass="emph" presetSubtype="0" repeatCount="2000" fill="hold" nodeType="withEffect" nodePh="1">
                                  <p:stCondLst>
                                    <p:cond delay="0"/>
                                  </p:stCondLst>
                                  <p:endCondLst>
                                    <p:cond evt="begin" delay="0">
                                      <p:tn val="13"/>
                                    </p:cond>
                                  </p:endCondLst>
                                  <p:childTnLst>
                                    <p:animClr clrSpc="hsl" dir="cw">
                                      <p:cBhvr override="childStyle">
                                        <p:cTn id="14" dur="500" fill="hold"/>
                                        <p:tgtEl>
                                          <p:spTgt spid="4">
                                            <p:txEl>
                                              <p:pRg st="0" end="0"/>
                                            </p:txEl>
                                          </p:spTgt>
                                        </p:tgtEl>
                                        <p:attrNameLst>
                                          <p:attrName>style.color</p:attrName>
                                        </p:attrNameLst>
                                      </p:cBhvr>
                                      <p:by>
                                        <p:hsl h="-7200000" s="0" l="0"/>
                                      </p:by>
                                    </p:animClr>
                                    <p:animClr clrSpc="hsl" dir="cw">
                                      <p:cBhvr>
                                        <p:cTn id="15" dur="500" fill="hold"/>
                                        <p:tgtEl>
                                          <p:spTgt spid="4">
                                            <p:txEl>
                                              <p:pRg st="0" end="0"/>
                                            </p:txEl>
                                          </p:spTgt>
                                        </p:tgtEl>
                                        <p:attrNameLst>
                                          <p:attrName>fillcolor</p:attrName>
                                        </p:attrNameLst>
                                      </p:cBhvr>
                                      <p:by>
                                        <p:hsl h="-7200000" s="0" l="0"/>
                                      </p:by>
                                    </p:animClr>
                                    <p:animClr clrSpc="hsl" dir="cw">
                                      <p:cBhvr>
                                        <p:cTn id="16" dur="500" fill="hold"/>
                                        <p:tgtEl>
                                          <p:spTgt spid="4">
                                            <p:txEl>
                                              <p:pRg st="0" end="0"/>
                                            </p:txEl>
                                          </p:spTgt>
                                        </p:tgtEl>
                                        <p:attrNameLst>
                                          <p:attrName>stroke.color</p:attrName>
                                        </p:attrNameLst>
                                      </p:cBhvr>
                                      <p:by>
                                        <p:hsl h="-7200000" s="0" l="0"/>
                                      </p:by>
                                    </p:animClr>
                                    <p:set>
                                      <p:cBhvr>
                                        <p:cTn id="17" dur="500" fill="hold"/>
                                        <p:tgtEl>
                                          <p:spTgt spid="4">
                                            <p:txEl>
                                              <p:pRg st="0" end="0"/>
                                            </p:txEl>
                                          </p:spTgt>
                                        </p:tgtEl>
                                        <p:attrNameLst>
                                          <p:attrName>fill.type</p:attrName>
                                        </p:attrNameLst>
                                      </p:cBhvr>
                                      <p:to>
                                        <p:strVal val="solid"/>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43608" y="332656"/>
            <a:ext cx="6997025" cy="497157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609" y="5579184"/>
            <a:ext cx="1198042" cy="1198042"/>
          </a:xfrm>
          <a:prstGeom prst="rect">
            <a:avLst/>
          </a:prstGeom>
        </p:spPr>
      </p:pic>
      <p:sp>
        <p:nvSpPr>
          <p:cNvPr id="4" name="Rounded Rectangle 3"/>
          <p:cNvSpPr/>
          <p:nvPr/>
        </p:nvSpPr>
        <p:spPr>
          <a:xfrm>
            <a:off x="1259632" y="5661248"/>
            <a:ext cx="6552728" cy="10081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a:solidFill>
                  <a:srgbClr val="FFFF00"/>
                </a:solidFill>
                <a:latin typeface="Times New Roman" pitchFamily="18" charset="0"/>
                <a:cs typeface="Times New Roman" pitchFamily="18" charset="0"/>
              </a:rPr>
              <a:t>EM HÃY NÊU TÊN VÀ NƠI SỐNG CỦA LOÀI NÀY?</a:t>
            </a:r>
            <a:endParaRPr lang="vi-VN"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9276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43608" y="332656"/>
            <a:ext cx="6997025" cy="497157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609" y="5579184"/>
            <a:ext cx="1198042" cy="1198042"/>
          </a:xfrm>
          <a:prstGeom prst="rect">
            <a:avLst/>
          </a:prstGeom>
        </p:spPr>
      </p:pic>
      <p:sp>
        <p:nvSpPr>
          <p:cNvPr id="4" name="Rounded Rectangle 3"/>
          <p:cNvSpPr/>
          <p:nvPr/>
        </p:nvSpPr>
        <p:spPr>
          <a:xfrm>
            <a:off x="1259632" y="5661248"/>
            <a:ext cx="6552728" cy="10081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a:solidFill>
                  <a:srgbClr val="FFFF00"/>
                </a:solidFill>
                <a:latin typeface="Times New Roman" pitchFamily="18" charset="0"/>
                <a:cs typeface="Times New Roman" pitchFamily="18" charset="0"/>
              </a:rPr>
              <a:t>EM HÃY NÊU TÊN VÀ NƠI SỐNG CỦA LOÀI NÀY?</a:t>
            </a:r>
            <a:endParaRPr lang="vi-VN"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9276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43608" y="332656"/>
            <a:ext cx="6997025" cy="497157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609" y="5579184"/>
            <a:ext cx="1198042" cy="1198042"/>
          </a:xfrm>
          <a:prstGeom prst="rect">
            <a:avLst/>
          </a:prstGeom>
        </p:spPr>
      </p:pic>
      <p:sp>
        <p:nvSpPr>
          <p:cNvPr id="4" name="Rounded Rectangle 3"/>
          <p:cNvSpPr/>
          <p:nvPr/>
        </p:nvSpPr>
        <p:spPr>
          <a:xfrm>
            <a:off x="1259632" y="5661248"/>
            <a:ext cx="6552728" cy="10081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a:solidFill>
                  <a:srgbClr val="FFFF00"/>
                </a:solidFill>
                <a:latin typeface="Times New Roman" pitchFamily="18" charset="0"/>
                <a:cs typeface="Times New Roman" pitchFamily="18" charset="0"/>
              </a:rPr>
              <a:t>EM HÃY NÊU TÊN VÀ NƠI SỐNG CỦA LOÀI NÀY?</a:t>
            </a:r>
            <a:endParaRPr lang="vi-VN"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9276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43608" y="332656"/>
            <a:ext cx="6997025" cy="497157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609" y="5579184"/>
            <a:ext cx="1198042" cy="1198042"/>
          </a:xfrm>
          <a:prstGeom prst="rect">
            <a:avLst/>
          </a:prstGeom>
        </p:spPr>
      </p:pic>
      <p:sp>
        <p:nvSpPr>
          <p:cNvPr id="4" name="Rounded Rectangle 3"/>
          <p:cNvSpPr/>
          <p:nvPr/>
        </p:nvSpPr>
        <p:spPr>
          <a:xfrm>
            <a:off x="1259632" y="5661248"/>
            <a:ext cx="6552728" cy="10081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a:solidFill>
                  <a:srgbClr val="FFFF00"/>
                </a:solidFill>
                <a:latin typeface="Times New Roman" pitchFamily="18" charset="0"/>
                <a:cs typeface="Times New Roman" pitchFamily="18" charset="0"/>
              </a:rPr>
              <a:t>EM HÃY NÊU TÊN VÀ NƠI SỐNG CỦA LOÀI NÀY?</a:t>
            </a:r>
            <a:endParaRPr lang="vi-VN"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9276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43608" y="332656"/>
            <a:ext cx="6997025" cy="497157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609" y="5579184"/>
            <a:ext cx="1198042" cy="1198042"/>
          </a:xfrm>
          <a:prstGeom prst="rect">
            <a:avLst/>
          </a:prstGeom>
        </p:spPr>
      </p:pic>
      <p:sp>
        <p:nvSpPr>
          <p:cNvPr id="6" name="Rounded Rectangle 5"/>
          <p:cNvSpPr/>
          <p:nvPr/>
        </p:nvSpPr>
        <p:spPr>
          <a:xfrm>
            <a:off x="1259632" y="5661248"/>
            <a:ext cx="6552728" cy="10081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a:solidFill>
                  <a:srgbClr val="FFFF00"/>
                </a:solidFill>
                <a:latin typeface="Times New Roman" pitchFamily="18" charset="0"/>
                <a:cs typeface="Times New Roman" pitchFamily="18" charset="0"/>
              </a:rPr>
              <a:t>EM HÃY NÊU TÊN VÀ NƠI SỐNG CỦA LOÀI NÀY?</a:t>
            </a:r>
            <a:endParaRPr lang="vi-VN"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9253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ĐIỆN THOẠI</a:t>
            </a:r>
          </a:p>
        </p:txBody>
      </p:sp>
    </p:spTree>
    <p:extLst>
      <p:ext uri="{BB962C8B-B14F-4D97-AF65-F5344CB8AC3E}">
        <p14:creationId xmlns:p14="http://schemas.microsoft.com/office/powerpoint/2010/main" val="718208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137</Words>
  <PresentationFormat>On-screen Show (4:3)</PresentationFormat>
  <Paragraphs>17</Paragraphs>
  <Slides>8</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Calibri</vt:lpstr>
      <vt:lpstr>Arial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2014-03-19T18:37:21Z</dcterms:created>
  <dcterms:modified xsi:type="dcterms:W3CDTF">2019-04-01T14:26:11Z</dcterms:modified>
</cp:coreProperties>
</file>